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89" r:id="rId3"/>
    <p:sldId id="257" r:id="rId4"/>
    <p:sldId id="258" r:id="rId5"/>
    <p:sldId id="260" r:id="rId6"/>
    <p:sldId id="261" r:id="rId7"/>
    <p:sldId id="282" r:id="rId8"/>
    <p:sldId id="263" r:id="rId9"/>
    <p:sldId id="264" r:id="rId10"/>
    <p:sldId id="265" r:id="rId11"/>
    <p:sldId id="266" r:id="rId12"/>
    <p:sldId id="267" r:id="rId13"/>
    <p:sldId id="268" r:id="rId14"/>
    <p:sldId id="272" r:id="rId15"/>
    <p:sldId id="273" r:id="rId16"/>
    <p:sldId id="290" r:id="rId17"/>
    <p:sldId id="291" r:id="rId18"/>
    <p:sldId id="277" r:id="rId19"/>
    <p:sldId id="279" r:id="rId20"/>
    <p:sldId id="292" r:id="rId21"/>
    <p:sldId id="293" r:id="rId22"/>
  </p:sldIdLst>
  <p:sldSz cx="10801350" cy="9361488"/>
  <p:notesSz cx="6858000" cy="9144000"/>
  <p:defaultTextStyle>
    <a:defPPr>
      <a:defRPr lang="ar-SA"/>
    </a:defPPr>
    <a:lvl1pPr marL="0" algn="r" defTabSz="1234440" rtl="1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17220" algn="r" defTabSz="1234440" rtl="1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34440" algn="r" defTabSz="1234440" rtl="1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51660" algn="r" defTabSz="1234440" rtl="1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68880" algn="r" defTabSz="1234440" rtl="1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86100" algn="r" defTabSz="1234440" rtl="1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703320" algn="r" defTabSz="1234440" rtl="1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320540" algn="r" defTabSz="1234440" rtl="1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937760" algn="r" defTabSz="1234440" rtl="1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49">
          <p15:clr>
            <a:srgbClr val="A4A3A4"/>
          </p15:clr>
        </p15:guide>
        <p15:guide id="2" pos="340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3300"/>
    <a:srgbClr val="CC0066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81988" autoAdjust="0"/>
    <p:restoredTop sz="94660"/>
  </p:normalViewPr>
  <p:slideViewPr>
    <p:cSldViewPr>
      <p:cViewPr varScale="1">
        <p:scale>
          <a:sx n="82" d="100"/>
          <a:sy n="82" d="100"/>
        </p:scale>
        <p:origin x="1896" y="84"/>
      </p:cViewPr>
      <p:guideLst>
        <p:guide orient="horz" pos="2949"/>
        <p:guide pos="340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/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idx="1"/>
          </p:nvPr>
        </p:nvSpPr>
        <p:spPr>
          <a:xfrm>
            <a:off x="1588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75BBEC3A-7D93-40AB-8A8D-02DD5CDB700E}" type="datetimeFigureOut">
              <a:rPr lang="ar-SA" smtClean="0"/>
              <a:t>12/03/1445</a:t>
            </a:fld>
            <a:endParaRPr lang="ar-SA"/>
          </a:p>
        </p:txBody>
      </p:sp>
      <p:sp>
        <p:nvSpPr>
          <p:cNvPr id="4" name="عنصر نائب لصورة الشريحة 3"/>
          <p:cNvSpPr>
            <a:spLocks noGrp="1" noRot="1" noChangeAspect="1"/>
          </p:cNvSpPr>
          <p:nvPr>
            <p:ph type="sldImg" idx="2"/>
          </p:nvPr>
        </p:nvSpPr>
        <p:spPr>
          <a:xfrm>
            <a:off x="1450975" y="685800"/>
            <a:ext cx="395605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endParaRPr lang="ar-SA"/>
          </a:p>
        </p:txBody>
      </p:sp>
      <p:sp>
        <p:nvSpPr>
          <p:cNvPr id="5" name="عنصر نائب للملاحظات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4"/>
          </p:nvPr>
        </p:nvSpPr>
        <p:spPr>
          <a:xfrm>
            <a:off x="38862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5"/>
          </p:nvPr>
        </p:nvSpPr>
        <p:spPr>
          <a:xfrm>
            <a:off x="1588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079D5698-84D7-4E62-A20E-1E1CB3781A3F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148836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r" defTabSz="1234440" rtl="1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17220" algn="r" defTabSz="1234440" rtl="1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34440" algn="r" defTabSz="1234440" rtl="1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51660" algn="r" defTabSz="1234440" rtl="1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68880" algn="r" defTabSz="1234440" rtl="1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86100" algn="r" defTabSz="1234440" rtl="1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703320" algn="r" defTabSz="1234440" rtl="1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320540" algn="r" defTabSz="1234440" rtl="1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937760" algn="r" defTabSz="1234440" rtl="1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ctrTitle"/>
          </p:nvPr>
        </p:nvSpPr>
        <p:spPr>
          <a:xfrm>
            <a:off x="810101" y="2908130"/>
            <a:ext cx="9181148" cy="2006652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وان فرعي 2"/>
          <p:cNvSpPr>
            <a:spLocks noGrp="1"/>
          </p:cNvSpPr>
          <p:nvPr>
            <p:ph type="subTitle" idx="1"/>
          </p:nvPr>
        </p:nvSpPr>
        <p:spPr>
          <a:xfrm>
            <a:off x="1620205" y="5304844"/>
            <a:ext cx="7560945" cy="2392381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172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34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51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68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861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703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320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9377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92933-546C-4799-935F-7EE457BEC60F}" type="datetimeFigureOut">
              <a:rPr lang="ar-SA" smtClean="0"/>
              <a:t>12/03/1445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7DE4-06AD-40EE-80B3-09AD59E50FC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8838307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92933-546C-4799-935F-7EE457BEC60F}" type="datetimeFigureOut">
              <a:rPr lang="ar-SA" smtClean="0"/>
              <a:t>12/03/1445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7DE4-06AD-40EE-80B3-09AD59E50FC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372872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عمودي 1"/>
          <p:cNvSpPr>
            <a:spLocks noGrp="1"/>
          </p:cNvSpPr>
          <p:nvPr>
            <p:ph type="title" orient="vert"/>
          </p:nvPr>
        </p:nvSpPr>
        <p:spPr>
          <a:xfrm>
            <a:off x="9250534" y="589428"/>
            <a:ext cx="2870983" cy="12581666"/>
          </a:xfrm>
        </p:spPr>
        <p:txBody>
          <a:bodyPr vert="eaVert"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عنوان العمودي 2"/>
          <p:cNvSpPr>
            <a:spLocks noGrp="1"/>
          </p:cNvSpPr>
          <p:nvPr>
            <p:ph type="body" orient="vert" idx="1"/>
          </p:nvPr>
        </p:nvSpPr>
        <p:spPr>
          <a:xfrm>
            <a:off x="637579" y="589428"/>
            <a:ext cx="8432930" cy="12581666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92933-546C-4799-935F-7EE457BEC60F}" type="datetimeFigureOut">
              <a:rPr lang="ar-SA" smtClean="0"/>
              <a:t>12/03/1445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7DE4-06AD-40EE-80B3-09AD59E50FC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8409851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&amp;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>
            <a:spLocks noGrp="1"/>
          </p:cNvSpPr>
          <p:nvPr>
            <p:ph type="title"/>
          </p:nvPr>
        </p:nvSpPr>
        <p:spPr>
          <a:xfrm>
            <a:off x="1054820" y="2511024"/>
            <a:ext cx="8691711" cy="2437888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1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054820" y="4997670"/>
            <a:ext cx="8691711" cy="1596816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189875" algn="ctr">
              <a:spcBef>
                <a:spcPts val="0"/>
              </a:spcBef>
              <a:buSzTx/>
              <a:buNone/>
            </a:lvl2pPr>
            <a:lvl3pPr marL="0" indent="379750" algn="ctr">
              <a:spcBef>
                <a:spcPts val="0"/>
              </a:spcBef>
              <a:buSzTx/>
              <a:buNone/>
            </a:lvl3pPr>
            <a:lvl4pPr marL="0" indent="569625" algn="ctr">
              <a:spcBef>
                <a:spcPts val="0"/>
              </a:spcBef>
              <a:buSzTx/>
              <a:buNone/>
            </a:lvl4pPr>
            <a:lvl5pPr marL="0" indent="759501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46839060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-1128657" y="-1097050"/>
            <a:ext cx="12183163" cy="965403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980982" y="6521349"/>
            <a:ext cx="8839386" cy="1450543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980982" y="8045029"/>
            <a:ext cx="8839386" cy="902018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189875" algn="ctr">
              <a:spcBef>
                <a:spcPts val="0"/>
              </a:spcBef>
              <a:buSzTx/>
              <a:buNone/>
            </a:lvl2pPr>
            <a:lvl3pPr marL="0" indent="379750" algn="ctr">
              <a:spcBef>
                <a:spcPts val="0"/>
              </a:spcBef>
              <a:buSzTx/>
              <a:buNone/>
            </a:lvl3pPr>
            <a:lvl4pPr marL="0" indent="569625" algn="ctr">
              <a:spcBef>
                <a:spcPts val="0"/>
              </a:spcBef>
              <a:buSzTx/>
              <a:buNone/>
            </a:lvl4pPr>
            <a:lvl5pPr marL="0" indent="759501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2510312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054820" y="3461800"/>
            <a:ext cx="8691711" cy="2437888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3527081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1698259" y="-24379"/>
            <a:ext cx="10411068" cy="830100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506313" y="1109239"/>
            <a:ext cx="4978747" cy="3425232"/>
          </a:xfrm>
          <a:prstGeom prst="rect">
            <a:avLst/>
          </a:prstGeom>
        </p:spPr>
        <p:txBody>
          <a:bodyPr anchor="b"/>
          <a:lstStyle>
            <a:lvl1pPr>
              <a:defRPr sz="4817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506313" y="4571039"/>
            <a:ext cx="4978747" cy="3425232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189875" algn="ctr">
              <a:spcBef>
                <a:spcPts val="0"/>
              </a:spcBef>
              <a:buSzTx/>
              <a:buNone/>
            </a:lvl2pPr>
            <a:lvl3pPr marL="0" indent="379750" algn="ctr">
              <a:spcBef>
                <a:spcPts val="0"/>
              </a:spcBef>
              <a:buSzTx/>
              <a:buNone/>
            </a:lvl3pPr>
            <a:lvl4pPr marL="0" indent="569625" algn="ctr">
              <a:spcBef>
                <a:spcPts val="0"/>
              </a:spcBef>
              <a:buSzTx/>
              <a:buNone/>
            </a:lvl4pPr>
            <a:lvl5pPr marL="0" indent="759501" algn="ctr">
              <a:spcBef>
                <a:spcPts val="0"/>
              </a:spcBef>
              <a:buSzTx/>
              <a:buNone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30359056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02407731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1054820" y="2657297"/>
            <a:ext cx="8691711" cy="5509626"/>
          </a:xfrm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53896199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idx="21"/>
          </p:nvPr>
        </p:nvSpPr>
        <p:spPr>
          <a:xfrm>
            <a:off x="2942946" y="1937766"/>
            <a:ext cx="8554585" cy="6826086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054819" y="2827950"/>
            <a:ext cx="4377500" cy="5850930"/>
          </a:xfrm>
          <a:prstGeom prst="rect">
            <a:avLst/>
          </a:prstGeom>
        </p:spPr>
        <p:txBody>
          <a:bodyPr/>
          <a:lstStyle>
            <a:lvl1pPr marL="400848" indent="-400848">
              <a:spcBef>
                <a:spcPts val="2658"/>
              </a:spcBef>
              <a:buBlip>
                <a:blip r:embed="rId2"/>
              </a:buBlip>
              <a:defRPr sz="2658"/>
            </a:lvl1pPr>
            <a:lvl2pPr marL="801695" indent="-400848">
              <a:spcBef>
                <a:spcPts val="2658"/>
              </a:spcBef>
              <a:buBlip>
                <a:blip r:embed="rId2"/>
              </a:buBlip>
              <a:defRPr sz="2658"/>
            </a:lvl2pPr>
            <a:lvl3pPr marL="1202543" indent="-400848">
              <a:spcBef>
                <a:spcPts val="2658"/>
              </a:spcBef>
              <a:buBlip>
                <a:blip r:embed="rId2"/>
              </a:buBlip>
              <a:defRPr sz="2658"/>
            </a:lvl3pPr>
            <a:lvl4pPr marL="1603390" indent="-400848">
              <a:spcBef>
                <a:spcPts val="2658"/>
              </a:spcBef>
              <a:buBlip>
                <a:blip r:embed="rId2"/>
              </a:buBlip>
              <a:defRPr sz="2658"/>
            </a:lvl4pPr>
            <a:lvl5pPr marL="2004238" indent="-400848">
              <a:spcBef>
                <a:spcPts val="2658"/>
              </a:spcBef>
              <a:buBlip>
                <a:blip r:embed="rId2"/>
              </a:buBlip>
              <a:defRPr sz="2658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125051" y="8931319"/>
            <a:ext cx="411972" cy="332655"/>
          </a:xfrm>
          <a:prstGeom prst="rect">
            <a:avLst/>
          </a:prstGeom>
        </p:spPr>
        <p:txBody>
          <a:bodyPr/>
          <a:lstStyle>
            <a:lvl1pPr algn="r"/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73359167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Body Level One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95642654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92933-546C-4799-935F-7EE457BEC60F}" type="datetimeFigureOut">
              <a:rPr lang="ar-SA" smtClean="0"/>
              <a:t>12/03/1445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7DE4-06AD-40EE-80B3-09AD59E50FC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712238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Image"/>
          <p:cNvSpPr>
            <a:spLocks noGrp="1"/>
          </p:cNvSpPr>
          <p:nvPr>
            <p:ph type="pic" idx="21"/>
          </p:nvPr>
        </p:nvSpPr>
        <p:spPr>
          <a:xfrm>
            <a:off x="3906921" y="3252775"/>
            <a:ext cx="8006080" cy="614439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4" name="Image"/>
          <p:cNvSpPr>
            <a:spLocks noGrp="1"/>
          </p:cNvSpPr>
          <p:nvPr>
            <p:ph type="pic" sz="half" idx="22"/>
          </p:nvPr>
        </p:nvSpPr>
        <p:spPr>
          <a:xfrm rot="21600000">
            <a:off x="6047997" y="-1276898"/>
            <a:ext cx="4134893" cy="6077947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5" name="Image"/>
          <p:cNvSpPr>
            <a:spLocks noGrp="1"/>
          </p:cNvSpPr>
          <p:nvPr>
            <p:ph type="pic" idx="23"/>
          </p:nvPr>
        </p:nvSpPr>
        <p:spPr>
          <a:xfrm rot="21600000">
            <a:off x="-2668693" y="731367"/>
            <a:ext cx="10200103" cy="8154735"/>
          </a:xfrm>
          <a:prstGeom prst="rect">
            <a:avLst/>
          </a:prstGeom>
          <a:ln w="9525">
            <a:round/>
          </a:ln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8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443205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–Johnny Appleseed"/>
          <p:cNvSpPr txBox="1">
            <a:spLocks noGrp="1"/>
          </p:cNvSpPr>
          <p:nvPr>
            <p:ph type="body" sz="quarter" idx="21"/>
          </p:nvPr>
        </p:nvSpPr>
        <p:spPr>
          <a:xfrm>
            <a:off x="1054820" y="6106908"/>
            <a:ext cx="8691711" cy="409279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1993"/>
            </a:lvl1pPr>
          </a:lstStyle>
          <a:p>
            <a:r>
              <a:t>–Johnny Appleseed</a:t>
            </a:r>
          </a:p>
        </p:txBody>
      </p:sp>
      <p:sp>
        <p:nvSpPr>
          <p:cNvPr id="94" name="“Type a quote here.”"/>
          <p:cNvSpPr txBox="1">
            <a:spLocks noGrp="1"/>
          </p:cNvSpPr>
          <p:nvPr>
            <p:ph type="body" sz="quarter" idx="22"/>
          </p:nvPr>
        </p:nvSpPr>
        <p:spPr>
          <a:xfrm>
            <a:off x="1054820" y="4386625"/>
            <a:ext cx="8691711" cy="588238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1993"/>
              </a:spcBef>
              <a:buSzTx/>
              <a:buNone/>
              <a:defRPr sz="3156"/>
            </a:lvl1pPr>
          </a:lstStyle>
          <a:p>
            <a:r>
              <a:t>“Type a quote here.”</a:t>
            </a:r>
          </a:p>
        </p:txBody>
      </p:sp>
      <p:sp>
        <p:nvSpPr>
          <p:cNvPr id="95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948377557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Image"/>
          <p:cNvSpPr>
            <a:spLocks noGrp="1"/>
          </p:cNvSpPr>
          <p:nvPr>
            <p:ph type="pic" idx="21"/>
          </p:nvPr>
        </p:nvSpPr>
        <p:spPr>
          <a:xfrm>
            <a:off x="-639349" y="-208017"/>
            <a:ext cx="12425773" cy="9873445"/>
          </a:xfrm>
          <a:prstGeom prst="rect">
            <a:avLst/>
          </a:prstGeom>
          <a:ln w="88900"/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10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65951649"/>
      </p:ext>
    </p:extLst>
  </p:cSld>
  <p:clrMapOvr>
    <a:masterClrMapping/>
  </p:clrMapOvr>
  <p:transition spd="med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35569292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&amp; Subtitle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chalk_line_10x7.png" descr="chalk_line_10x7.png"/>
          <p:cNvPicPr>
            <a:picLocks/>
          </p:cNvPicPr>
          <p:nvPr/>
        </p:nvPicPr>
        <p:blipFill>
          <a:blip r:embed="rId3">
            <a:alphaModFix amt="45000"/>
          </a:blip>
          <a:stretch>
            <a:fillRect/>
          </a:stretch>
        </p:blipFill>
        <p:spPr>
          <a:xfrm>
            <a:off x="326994" y="341304"/>
            <a:ext cx="10147362" cy="8422901"/>
          </a:xfrm>
          <a:prstGeom prst="rect">
            <a:avLst/>
          </a:prstGeom>
          <a:ln w="88900">
            <a:miter lim="400000"/>
          </a:ln>
        </p:spPr>
      </p:pic>
      <p:sp>
        <p:nvSpPr>
          <p:cNvPr id="126" name="Title Text"/>
          <p:cNvSpPr txBox="1">
            <a:spLocks noGrp="1"/>
          </p:cNvSpPr>
          <p:nvPr>
            <p:ph type="title"/>
          </p:nvPr>
        </p:nvSpPr>
        <p:spPr>
          <a:xfrm>
            <a:off x="748922" y="2937654"/>
            <a:ext cx="9303507" cy="1645574"/>
          </a:xfrm>
          <a:prstGeom prst="rect">
            <a:avLst/>
          </a:prstGeom>
        </p:spPr>
        <p:txBody>
          <a:bodyPr anchor="b"/>
          <a:lstStyle>
            <a:lvl1pPr algn="l" defTabSz="485237">
              <a:lnSpc>
                <a:spcPct val="80000"/>
              </a:lnSpc>
              <a:defRPr sz="3987" b="1" cap="all" spc="31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2000"/>
                    </a:srgbClr>
                  </a:outerShdw>
                </a:effectLst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Title Text</a:t>
            </a:r>
          </a:p>
        </p:txBody>
      </p:sp>
      <p:sp>
        <p:nvSpPr>
          <p:cNvPr id="127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748922" y="4583228"/>
            <a:ext cx="9303507" cy="1474922"/>
          </a:xfrm>
          <a:prstGeom prst="rect">
            <a:avLst/>
          </a:prstGeom>
        </p:spPr>
        <p:txBody>
          <a:bodyPr anchor="t"/>
          <a:lstStyle>
            <a:lvl1pPr marL="0" indent="0" defTabSz="485237">
              <a:lnSpc>
                <a:spcPct val="80000"/>
              </a:lnSpc>
              <a:spcBef>
                <a:spcPts val="0"/>
              </a:spcBef>
              <a:buSzTx/>
              <a:buNone/>
              <a:defRPr cap="all" spc="23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  <a:lvl2pPr marL="0" indent="189875" defTabSz="485237">
              <a:lnSpc>
                <a:spcPct val="80000"/>
              </a:lnSpc>
              <a:spcBef>
                <a:spcPts val="0"/>
              </a:spcBef>
              <a:buSzTx/>
              <a:buNone/>
              <a:defRPr cap="all" spc="23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Regular"/>
                <a:ea typeface="Avenir Next Regular"/>
                <a:cs typeface="Avenir Next Regular"/>
                <a:sym typeface="Avenir Next Regular"/>
              </a:defRPr>
            </a:lvl2pPr>
            <a:lvl3pPr marL="0" indent="379750" defTabSz="485237">
              <a:lnSpc>
                <a:spcPct val="80000"/>
              </a:lnSpc>
              <a:spcBef>
                <a:spcPts val="0"/>
              </a:spcBef>
              <a:buSzTx/>
              <a:buNone/>
              <a:defRPr cap="all" spc="23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Regular"/>
                <a:ea typeface="Avenir Next Regular"/>
                <a:cs typeface="Avenir Next Regular"/>
                <a:sym typeface="Avenir Next Regular"/>
              </a:defRPr>
            </a:lvl3pPr>
            <a:lvl4pPr marL="0" indent="569625" defTabSz="485237">
              <a:lnSpc>
                <a:spcPct val="80000"/>
              </a:lnSpc>
              <a:spcBef>
                <a:spcPts val="0"/>
              </a:spcBef>
              <a:buSzTx/>
              <a:buNone/>
              <a:defRPr cap="all" spc="23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Regular"/>
                <a:ea typeface="Avenir Next Regular"/>
                <a:cs typeface="Avenir Next Regular"/>
                <a:sym typeface="Avenir Next Regular"/>
              </a:defRPr>
            </a:lvl4pPr>
            <a:lvl5pPr marL="0" indent="759501" defTabSz="485237">
              <a:lnSpc>
                <a:spcPct val="80000"/>
              </a:lnSpc>
              <a:spcBef>
                <a:spcPts val="0"/>
              </a:spcBef>
              <a:buSzTx/>
              <a:buNone/>
              <a:defRPr cap="all" spc="23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Regular"/>
                <a:ea typeface="Avenir Next Regular"/>
                <a:cs typeface="Avenir Next Regular"/>
                <a:sym typeface="Avenir Next Regular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8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235828" y="8886100"/>
            <a:ext cx="340243" cy="402251"/>
          </a:xfrm>
          <a:prstGeom prst="rect">
            <a:avLst/>
          </a:prstGeom>
        </p:spPr>
        <p:txBody>
          <a:bodyPr anchor="t">
            <a:normAutofit/>
          </a:bodyPr>
          <a:lstStyle>
            <a:lvl1pPr defTabSz="485237">
              <a:defRPr b="1" cap="all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322938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_Title - Top">
    <p:bg>
      <p:bgPr>
        <a:blipFill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chalk_line_10x7.png" descr="chalk_line_10x7.png"/>
          <p:cNvPicPr>
            <a:picLocks/>
          </p:cNvPicPr>
          <p:nvPr/>
        </p:nvPicPr>
        <p:blipFill>
          <a:blip r:embed="rId3">
            <a:alphaModFix amt="45000"/>
          </a:blip>
          <a:stretch>
            <a:fillRect/>
          </a:stretch>
        </p:blipFill>
        <p:spPr>
          <a:xfrm>
            <a:off x="326994" y="341304"/>
            <a:ext cx="10147362" cy="8422901"/>
          </a:xfrm>
          <a:prstGeom prst="rect">
            <a:avLst/>
          </a:prstGeom>
          <a:ln w="88900">
            <a:miter lim="400000"/>
          </a:ln>
        </p:spPr>
      </p:pic>
      <p:sp>
        <p:nvSpPr>
          <p:cNvPr id="136" name="Title Text"/>
          <p:cNvSpPr txBox="1">
            <a:spLocks noGrp="1"/>
          </p:cNvSpPr>
          <p:nvPr>
            <p:ph type="title"/>
          </p:nvPr>
        </p:nvSpPr>
        <p:spPr>
          <a:xfrm>
            <a:off x="748922" y="609472"/>
            <a:ext cx="9303507" cy="1645574"/>
          </a:xfrm>
          <a:prstGeom prst="rect">
            <a:avLst/>
          </a:prstGeom>
        </p:spPr>
        <p:txBody>
          <a:bodyPr anchor="t"/>
          <a:lstStyle>
            <a:lvl1pPr algn="l" defTabSz="485237">
              <a:lnSpc>
                <a:spcPct val="80000"/>
              </a:lnSpc>
              <a:defRPr sz="3987" b="1" cap="all" spc="319">
                <a:solidFill>
                  <a:srgbClr val="3E3B39"/>
                </a:solidFill>
                <a:effectLst>
                  <a:outerShdw blurRad="25400" dist="25400" dir="5520000" rotWithShape="0">
                    <a:srgbClr val="FFFFFF">
                      <a:alpha val="72000"/>
                    </a:srgbClr>
                  </a:outerShdw>
                </a:effectLst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Title Text</a:t>
            </a:r>
          </a:p>
        </p:txBody>
      </p:sp>
      <p:sp>
        <p:nvSpPr>
          <p:cNvPr id="137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231903" y="8886100"/>
            <a:ext cx="340243" cy="402251"/>
          </a:xfrm>
          <a:prstGeom prst="rect">
            <a:avLst/>
          </a:prstGeom>
        </p:spPr>
        <p:txBody>
          <a:bodyPr anchor="t">
            <a:normAutofit/>
          </a:bodyPr>
          <a:lstStyle>
            <a:lvl1pPr defTabSz="485237">
              <a:defRPr b="1" cap="all">
                <a:solidFill>
                  <a:srgbClr val="5E524C"/>
                </a:solidFill>
                <a:effectLst>
                  <a:outerShdw blurRad="25400" dist="25400" dir="5520000" rotWithShape="0">
                    <a:srgbClr val="FFFFFF">
                      <a:alpha val="71999"/>
                    </a:srgbClr>
                  </a:outerShdw>
                </a:effectLst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4676546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40070" y="374894"/>
            <a:ext cx="9721215" cy="1560249"/>
          </a:xfrm>
        </p:spPr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540068" y="2095501"/>
            <a:ext cx="4772472" cy="873305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7220" indent="0">
              <a:buNone/>
              <a:defRPr sz="2700" b="1"/>
            </a:lvl2pPr>
            <a:lvl3pPr marL="1234440" indent="0">
              <a:buNone/>
              <a:defRPr sz="2400" b="1"/>
            </a:lvl3pPr>
            <a:lvl4pPr marL="1851660" indent="0">
              <a:buNone/>
              <a:defRPr sz="2200" b="1"/>
            </a:lvl4pPr>
            <a:lvl5pPr marL="2468880" indent="0">
              <a:buNone/>
              <a:defRPr sz="2200" b="1"/>
            </a:lvl5pPr>
            <a:lvl6pPr marL="3086100" indent="0">
              <a:buNone/>
              <a:defRPr sz="2200" b="1"/>
            </a:lvl6pPr>
            <a:lvl7pPr marL="3703320" indent="0">
              <a:buNone/>
              <a:defRPr sz="2200" b="1"/>
            </a:lvl7pPr>
            <a:lvl8pPr marL="4320540" indent="0">
              <a:buNone/>
              <a:defRPr sz="2200" b="1"/>
            </a:lvl8pPr>
            <a:lvl9pPr marL="4937760" indent="0">
              <a:buNone/>
              <a:defRPr sz="2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540068" y="2968806"/>
            <a:ext cx="4772472" cy="5393692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5486938" y="2095501"/>
            <a:ext cx="4774347" cy="873305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7220" indent="0">
              <a:buNone/>
              <a:defRPr sz="2700" b="1"/>
            </a:lvl2pPr>
            <a:lvl3pPr marL="1234440" indent="0">
              <a:buNone/>
              <a:defRPr sz="2400" b="1"/>
            </a:lvl3pPr>
            <a:lvl4pPr marL="1851660" indent="0">
              <a:buNone/>
              <a:defRPr sz="2200" b="1"/>
            </a:lvl4pPr>
            <a:lvl5pPr marL="2468880" indent="0">
              <a:buNone/>
              <a:defRPr sz="2200" b="1"/>
            </a:lvl5pPr>
            <a:lvl6pPr marL="3086100" indent="0">
              <a:buNone/>
              <a:defRPr sz="2200" b="1"/>
            </a:lvl6pPr>
            <a:lvl7pPr marL="3703320" indent="0">
              <a:buNone/>
              <a:defRPr sz="2200" b="1"/>
            </a:lvl7pPr>
            <a:lvl8pPr marL="4320540" indent="0">
              <a:buNone/>
              <a:defRPr sz="2200" b="1"/>
            </a:lvl8pPr>
            <a:lvl9pPr marL="4937760" indent="0">
              <a:buNone/>
              <a:defRPr sz="2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5486938" y="2968806"/>
            <a:ext cx="4774347" cy="5393692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92933-546C-4799-935F-7EE457BEC60F}" type="datetimeFigureOut">
              <a:rPr lang="ar-SA" smtClean="0"/>
              <a:t>12/03/1445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7DE4-06AD-40EE-80B3-09AD59E50FC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275756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853232" y="6015624"/>
            <a:ext cx="9181148" cy="1859295"/>
          </a:xfrm>
        </p:spPr>
        <p:txBody>
          <a:bodyPr anchor="t"/>
          <a:lstStyle>
            <a:lvl1pPr algn="r">
              <a:defRPr sz="5400" b="1" cap="all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853232" y="3967799"/>
            <a:ext cx="9181148" cy="2047825"/>
          </a:xfrm>
        </p:spPr>
        <p:txBody>
          <a:bodyPr anchor="b"/>
          <a:lstStyle>
            <a:lvl1pPr marL="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1pPr>
            <a:lvl2pPr marL="61722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3444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3pPr>
            <a:lvl4pPr marL="18516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4pPr>
            <a:lvl5pPr marL="246888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5pPr>
            <a:lvl6pPr marL="308610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6pPr>
            <a:lvl7pPr marL="370332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7pPr>
            <a:lvl8pPr marL="432054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8pPr>
            <a:lvl9pPr marL="493776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92933-546C-4799-935F-7EE457BEC60F}" type="datetimeFigureOut">
              <a:rPr lang="ar-SA" smtClean="0"/>
              <a:t>12/03/1445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7DE4-06AD-40EE-80B3-09AD59E50FC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420955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ي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sz="half" idx="1"/>
          </p:nvPr>
        </p:nvSpPr>
        <p:spPr>
          <a:xfrm>
            <a:off x="637580" y="3441215"/>
            <a:ext cx="5651956" cy="9729880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6469559" y="3441215"/>
            <a:ext cx="5651956" cy="9729880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700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92933-546C-4799-935F-7EE457BEC60F}" type="datetimeFigureOut">
              <a:rPr lang="ar-SA" smtClean="0"/>
              <a:t>12/03/1445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7DE4-06AD-40EE-80B3-09AD59E50FC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2226208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40070" y="374894"/>
            <a:ext cx="9721215" cy="1560249"/>
          </a:xfrm>
        </p:spPr>
        <p:txBody>
          <a:bodyPr/>
          <a:lstStyle>
            <a:lvl1pPr>
              <a:defRPr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540068" y="2095501"/>
            <a:ext cx="4772472" cy="873305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7220" indent="0">
              <a:buNone/>
              <a:defRPr sz="2700" b="1"/>
            </a:lvl2pPr>
            <a:lvl3pPr marL="1234440" indent="0">
              <a:buNone/>
              <a:defRPr sz="2400" b="1"/>
            </a:lvl3pPr>
            <a:lvl4pPr marL="1851660" indent="0">
              <a:buNone/>
              <a:defRPr sz="2200" b="1"/>
            </a:lvl4pPr>
            <a:lvl5pPr marL="2468880" indent="0">
              <a:buNone/>
              <a:defRPr sz="2200" b="1"/>
            </a:lvl5pPr>
            <a:lvl6pPr marL="3086100" indent="0">
              <a:buNone/>
              <a:defRPr sz="2200" b="1"/>
            </a:lvl6pPr>
            <a:lvl7pPr marL="3703320" indent="0">
              <a:buNone/>
              <a:defRPr sz="2200" b="1"/>
            </a:lvl7pPr>
            <a:lvl8pPr marL="4320540" indent="0">
              <a:buNone/>
              <a:defRPr sz="2200" b="1"/>
            </a:lvl8pPr>
            <a:lvl9pPr marL="4937760" indent="0">
              <a:buNone/>
              <a:defRPr sz="2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عنصر نائب للمحتوى 3"/>
          <p:cNvSpPr>
            <a:spLocks noGrp="1"/>
          </p:cNvSpPr>
          <p:nvPr>
            <p:ph sz="half" idx="2"/>
          </p:nvPr>
        </p:nvSpPr>
        <p:spPr>
          <a:xfrm>
            <a:off x="540068" y="2968806"/>
            <a:ext cx="4772472" cy="5393692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5" name="عنصر نائب للنص 4"/>
          <p:cNvSpPr>
            <a:spLocks noGrp="1"/>
          </p:cNvSpPr>
          <p:nvPr>
            <p:ph type="body" sz="quarter" idx="3"/>
          </p:nvPr>
        </p:nvSpPr>
        <p:spPr>
          <a:xfrm>
            <a:off x="5486938" y="2095501"/>
            <a:ext cx="4774347" cy="873305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17220" indent="0">
              <a:buNone/>
              <a:defRPr sz="2700" b="1"/>
            </a:lvl2pPr>
            <a:lvl3pPr marL="1234440" indent="0">
              <a:buNone/>
              <a:defRPr sz="2400" b="1"/>
            </a:lvl3pPr>
            <a:lvl4pPr marL="1851660" indent="0">
              <a:buNone/>
              <a:defRPr sz="2200" b="1"/>
            </a:lvl4pPr>
            <a:lvl5pPr marL="2468880" indent="0">
              <a:buNone/>
              <a:defRPr sz="2200" b="1"/>
            </a:lvl5pPr>
            <a:lvl6pPr marL="3086100" indent="0">
              <a:buNone/>
              <a:defRPr sz="2200" b="1"/>
            </a:lvl6pPr>
            <a:lvl7pPr marL="3703320" indent="0">
              <a:buNone/>
              <a:defRPr sz="2200" b="1"/>
            </a:lvl7pPr>
            <a:lvl8pPr marL="4320540" indent="0">
              <a:buNone/>
              <a:defRPr sz="2200" b="1"/>
            </a:lvl8pPr>
            <a:lvl9pPr marL="4937760" indent="0">
              <a:buNone/>
              <a:defRPr sz="22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عنصر نائب للمحتوى 5"/>
          <p:cNvSpPr>
            <a:spLocks noGrp="1"/>
          </p:cNvSpPr>
          <p:nvPr>
            <p:ph sz="quarter" idx="4"/>
          </p:nvPr>
        </p:nvSpPr>
        <p:spPr>
          <a:xfrm>
            <a:off x="5486938" y="2968806"/>
            <a:ext cx="4774347" cy="5393692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40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7" name="عنصر نائب للتاريخ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92933-546C-4799-935F-7EE457BEC60F}" type="datetimeFigureOut">
              <a:rPr lang="ar-SA" smtClean="0"/>
              <a:t>12/03/1445</a:t>
            </a:fld>
            <a:endParaRPr lang="ar-SA"/>
          </a:p>
        </p:txBody>
      </p:sp>
      <p:sp>
        <p:nvSpPr>
          <p:cNvPr id="8" name="عنصر نائب للتذييل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9" name="عنصر نائب لرقم الشريحة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7DE4-06AD-40EE-80B3-09AD59E50FC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079655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تاريخ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92933-546C-4799-935F-7EE457BEC60F}" type="datetimeFigureOut">
              <a:rPr lang="ar-SA" smtClean="0"/>
              <a:t>12/03/1445</a:t>
            </a:fld>
            <a:endParaRPr lang="ar-SA"/>
          </a:p>
        </p:txBody>
      </p:sp>
      <p:sp>
        <p:nvSpPr>
          <p:cNvPr id="4" name="عنصر نائب للتذييل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5" name="عنصر نائب لرقم الشريحة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7DE4-06AD-40EE-80B3-09AD59E50FC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5151572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تاريخ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92933-546C-4799-935F-7EE457BEC60F}" type="datetimeFigureOut">
              <a:rPr lang="ar-SA" smtClean="0"/>
              <a:t>12/03/1445</a:t>
            </a:fld>
            <a:endParaRPr lang="ar-SA"/>
          </a:p>
        </p:txBody>
      </p:sp>
      <p:sp>
        <p:nvSpPr>
          <p:cNvPr id="3" name="عنصر نائب للتذييل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7DE4-06AD-40EE-80B3-09AD59E50FC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982760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540068" y="372727"/>
            <a:ext cx="3553570" cy="1586253"/>
          </a:xfrm>
        </p:spPr>
        <p:txBody>
          <a:bodyPr anchor="b"/>
          <a:lstStyle>
            <a:lvl1pPr algn="r">
              <a:defRPr sz="2700" b="1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محتوى 2"/>
          <p:cNvSpPr>
            <a:spLocks noGrp="1"/>
          </p:cNvSpPr>
          <p:nvPr>
            <p:ph idx="1"/>
          </p:nvPr>
        </p:nvSpPr>
        <p:spPr>
          <a:xfrm>
            <a:off x="4223030" y="372728"/>
            <a:ext cx="6038255" cy="7989771"/>
          </a:xfrm>
        </p:spPr>
        <p:txBody>
          <a:bodyPr/>
          <a:lstStyle>
            <a:lvl1pPr>
              <a:defRPr sz="4300"/>
            </a:lvl1pPr>
            <a:lvl2pPr>
              <a:defRPr sz="3800"/>
            </a:lvl2pPr>
            <a:lvl3pPr>
              <a:defRPr sz="3200"/>
            </a:lvl3pPr>
            <a:lvl4pPr>
              <a:defRPr sz="2700"/>
            </a:lvl4pPr>
            <a:lvl5pPr>
              <a:defRPr sz="2700"/>
            </a:lvl5pPr>
            <a:lvl6pPr>
              <a:defRPr sz="2700"/>
            </a:lvl6pPr>
            <a:lvl7pPr>
              <a:defRPr sz="2700"/>
            </a:lvl7pPr>
            <a:lvl8pPr>
              <a:defRPr sz="2700"/>
            </a:lvl8pPr>
            <a:lvl9pPr>
              <a:defRPr sz="27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540068" y="1958978"/>
            <a:ext cx="3553570" cy="6403518"/>
          </a:xfrm>
        </p:spPr>
        <p:txBody>
          <a:bodyPr/>
          <a:lstStyle>
            <a:lvl1pPr marL="0" indent="0">
              <a:buNone/>
              <a:defRPr sz="1900"/>
            </a:lvl1pPr>
            <a:lvl2pPr marL="617220" indent="0">
              <a:buNone/>
              <a:defRPr sz="1600"/>
            </a:lvl2pPr>
            <a:lvl3pPr marL="1234440" indent="0">
              <a:buNone/>
              <a:defRPr sz="1400"/>
            </a:lvl3pPr>
            <a:lvl4pPr marL="1851660" indent="0">
              <a:buNone/>
              <a:defRPr sz="1200"/>
            </a:lvl4pPr>
            <a:lvl5pPr marL="2468880" indent="0">
              <a:buNone/>
              <a:defRPr sz="1200"/>
            </a:lvl5pPr>
            <a:lvl6pPr marL="3086100" indent="0">
              <a:buNone/>
              <a:defRPr sz="1200"/>
            </a:lvl6pPr>
            <a:lvl7pPr marL="3703320" indent="0">
              <a:buNone/>
              <a:defRPr sz="1200"/>
            </a:lvl7pPr>
            <a:lvl8pPr marL="4320540" indent="0">
              <a:buNone/>
              <a:defRPr sz="1200"/>
            </a:lvl8pPr>
            <a:lvl9pPr marL="4937760" indent="0">
              <a:buNone/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92933-546C-4799-935F-7EE457BEC60F}" type="datetimeFigureOut">
              <a:rPr lang="ar-SA" smtClean="0"/>
              <a:t>12/03/1445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7DE4-06AD-40EE-80B3-09AD59E50FC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21593440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ذو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/>
          <p:cNvSpPr>
            <a:spLocks noGrp="1"/>
          </p:cNvSpPr>
          <p:nvPr>
            <p:ph type="title"/>
          </p:nvPr>
        </p:nvSpPr>
        <p:spPr>
          <a:xfrm>
            <a:off x="2117140" y="6553043"/>
            <a:ext cx="6480810" cy="773623"/>
          </a:xfrm>
        </p:spPr>
        <p:txBody>
          <a:bodyPr anchor="b"/>
          <a:lstStyle>
            <a:lvl1pPr algn="r">
              <a:defRPr sz="2700" b="1"/>
            </a:lvl1pPr>
          </a:lstStyle>
          <a:p>
            <a:r>
              <a:rPr lang="ar-SA"/>
              <a:t>انقر لتحرير نمط عنوان الشكل الرئيسي</a:t>
            </a:r>
          </a:p>
        </p:txBody>
      </p:sp>
      <p:sp>
        <p:nvSpPr>
          <p:cNvPr id="3" name="عنصر نائب للصورة 2"/>
          <p:cNvSpPr>
            <a:spLocks noGrp="1"/>
          </p:cNvSpPr>
          <p:nvPr>
            <p:ph type="pic" idx="1"/>
          </p:nvPr>
        </p:nvSpPr>
        <p:spPr>
          <a:xfrm>
            <a:off x="2117140" y="836468"/>
            <a:ext cx="6480810" cy="5616893"/>
          </a:xfrm>
        </p:spPr>
        <p:txBody>
          <a:bodyPr/>
          <a:lstStyle>
            <a:lvl1pPr marL="0" indent="0">
              <a:buNone/>
              <a:defRPr sz="4300"/>
            </a:lvl1pPr>
            <a:lvl2pPr marL="617220" indent="0">
              <a:buNone/>
              <a:defRPr sz="3800"/>
            </a:lvl2pPr>
            <a:lvl3pPr marL="1234440" indent="0">
              <a:buNone/>
              <a:defRPr sz="3200"/>
            </a:lvl3pPr>
            <a:lvl4pPr marL="1851660" indent="0">
              <a:buNone/>
              <a:defRPr sz="2700"/>
            </a:lvl4pPr>
            <a:lvl5pPr marL="2468880" indent="0">
              <a:buNone/>
              <a:defRPr sz="2700"/>
            </a:lvl5pPr>
            <a:lvl6pPr marL="3086100" indent="0">
              <a:buNone/>
              <a:defRPr sz="2700"/>
            </a:lvl6pPr>
            <a:lvl7pPr marL="3703320" indent="0">
              <a:buNone/>
              <a:defRPr sz="2700"/>
            </a:lvl7pPr>
            <a:lvl8pPr marL="4320540" indent="0">
              <a:buNone/>
              <a:defRPr sz="2700"/>
            </a:lvl8pPr>
            <a:lvl9pPr marL="4937760" indent="0">
              <a:buNone/>
              <a:defRPr sz="2700"/>
            </a:lvl9pPr>
          </a:lstStyle>
          <a:p>
            <a:r>
              <a:rPr lang="ar-SA"/>
              <a:t>انقر فوق الأيقونة لإضافة صورة</a:t>
            </a:r>
          </a:p>
        </p:txBody>
      </p:sp>
      <p:sp>
        <p:nvSpPr>
          <p:cNvPr id="4" name="عنصر نائب للنص 3"/>
          <p:cNvSpPr>
            <a:spLocks noGrp="1"/>
          </p:cNvSpPr>
          <p:nvPr>
            <p:ph type="body" sz="half" idx="2"/>
          </p:nvPr>
        </p:nvSpPr>
        <p:spPr>
          <a:xfrm>
            <a:off x="2117140" y="7326665"/>
            <a:ext cx="6480810" cy="1098675"/>
          </a:xfrm>
        </p:spPr>
        <p:txBody>
          <a:bodyPr/>
          <a:lstStyle>
            <a:lvl1pPr marL="0" indent="0">
              <a:buNone/>
              <a:defRPr sz="1900"/>
            </a:lvl1pPr>
            <a:lvl2pPr marL="617220" indent="0">
              <a:buNone/>
              <a:defRPr sz="1600"/>
            </a:lvl2pPr>
            <a:lvl3pPr marL="1234440" indent="0">
              <a:buNone/>
              <a:defRPr sz="1400"/>
            </a:lvl3pPr>
            <a:lvl4pPr marL="1851660" indent="0">
              <a:buNone/>
              <a:defRPr sz="1200"/>
            </a:lvl4pPr>
            <a:lvl5pPr marL="2468880" indent="0">
              <a:buNone/>
              <a:defRPr sz="1200"/>
            </a:lvl5pPr>
            <a:lvl6pPr marL="3086100" indent="0">
              <a:buNone/>
              <a:defRPr sz="1200"/>
            </a:lvl6pPr>
            <a:lvl7pPr marL="3703320" indent="0">
              <a:buNone/>
              <a:defRPr sz="1200"/>
            </a:lvl7pPr>
            <a:lvl8pPr marL="4320540" indent="0">
              <a:buNone/>
              <a:defRPr sz="1200"/>
            </a:lvl8pPr>
            <a:lvl9pPr marL="4937760" indent="0">
              <a:buNone/>
              <a:defRPr sz="12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عنصر نائب للتاريخ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B92933-546C-4799-935F-7EE457BEC60F}" type="datetimeFigureOut">
              <a:rPr lang="ar-SA" smtClean="0"/>
              <a:t>12/03/1445</a:t>
            </a:fld>
            <a:endParaRPr lang="ar-SA"/>
          </a:p>
        </p:txBody>
      </p:sp>
      <p:sp>
        <p:nvSpPr>
          <p:cNvPr id="6" name="عنصر نائب للتذييل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7" name="عنصر نائب لرقم الشريحة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C97DE4-06AD-40EE-80B3-09AD59E50FC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1169765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عنوان 1"/>
          <p:cNvSpPr>
            <a:spLocks noGrp="1"/>
          </p:cNvSpPr>
          <p:nvPr>
            <p:ph type="title"/>
          </p:nvPr>
        </p:nvSpPr>
        <p:spPr>
          <a:xfrm>
            <a:off x="540070" y="374894"/>
            <a:ext cx="9721215" cy="1560249"/>
          </a:xfrm>
          <a:prstGeom prst="rect">
            <a:avLst/>
          </a:prstGeom>
        </p:spPr>
        <p:txBody>
          <a:bodyPr vert="horz" lIns="123444" tIns="61722" rIns="123444" bIns="61722" rtlCol="1" anchor="ctr">
            <a:normAutofit/>
          </a:bodyPr>
          <a:lstStyle/>
          <a:p>
            <a:r>
              <a:rPr lang="ar-SA"/>
              <a:t>انقر لتحرير نمط العنوان الرئيسي</a:t>
            </a:r>
          </a:p>
        </p:txBody>
      </p:sp>
      <p:sp>
        <p:nvSpPr>
          <p:cNvPr id="3" name="عنصر نائب للنص 2"/>
          <p:cNvSpPr>
            <a:spLocks noGrp="1"/>
          </p:cNvSpPr>
          <p:nvPr>
            <p:ph type="body" idx="1"/>
          </p:nvPr>
        </p:nvSpPr>
        <p:spPr>
          <a:xfrm>
            <a:off x="540070" y="2184348"/>
            <a:ext cx="9721215" cy="6178150"/>
          </a:xfrm>
          <a:prstGeom prst="rect">
            <a:avLst/>
          </a:prstGeom>
        </p:spPr>
        <p:txBody>
          <a:bodyPr vert="horz" lIns="123444" tIns="61722" rIns="123444" bIns="61722" rtlCol="1">
            <a:normAutofit/>
          </a:bodyPr>
          <a:lstStyle/>
          <a:p>
            <a:pPr lvl="0"/>
            <a:r>
              <a:rPr lang="ar-SA"/>
              <a:t>انقر لتحرير أنماط النص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</a:p>
        </p:txBody>
      </p:sp>
      <p:sp>
        <p:nvSpPr>
          <p:cNvPr id="4" name="عنصر نائب للتاريخ 3"/>
          <p:cNvSpPr>
            <a:spLocks noGrp="1"/>
          </p:cNvSpPr>
          <p:nvPr>
            <p:ph type="dt" sz="half" idx="2"/>
          </p:nvPr>
        </p:nvSpPr>
        <p:spPr>
          <a:xfrm>
            <a:off x="7740970" y="8676714"/>
            <a:ext cx="2520315" cy="498413"/>
          </a:xfrm>
          <a:prstGeom prst="rect">
            <a:avLst/>
          </a:prstGeom>
        </p:spPr>
        <p:txBody>
          <a:bodyPr vert="horz" lIns="123444" tIns="61722" rIns="123444" bIns="61722" rtlCol="1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B92933-546C-4799-935F-7EE457BEC60F}" type="datetimeFigureOut">
              <a:rPr lang="ar-SA" smtClean="0"/>
              <a:t>12/03/1445</a:t>
            </a:fld>
            <a:endParaRPr lang="ar-SA"/>
          </a:p>
        </p:txBody>
      </p:sp>
      <p:sp>
        <p:nvSpPr>
          <p:cNvPr id="5" name="عنصر نائب للتذييل 4"/>
          <p:cNvSpPr>
            <a:spLocks noGrp="1"/>
          </p:cNvSpPr>
          <p:nvPr>
            <p:ph type="ftr" sz="quarter" idx="3"/>
          </p:nvPr>
        </p:nvSpPr>
        <p:spPr>
          <a:xfrm>
            <a:off x="3690461" y="8676714"/>
            <a:ext cx="3420428" cy="498413"/>
          </a:xfrm>
          <a:prstGeom prst="rect">
            <a:avLst/>
          </a:prstGeom>
        </p:spPr>
        <p:txBody>
          <a:bodyPr vert="horz" lIns="123444" tIns="61722" rIns="123444" bIns="61722" rtlCol="1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SA"/>
          </a:p>
        </p:txBody>
      </p:sp>
      <p:sp>
        <p:nvSpPr>
          <p:cNvPr id="6" name="عنصر نائب لرقم الشريحة 5"/>
          <p:cNvSpPr>
            <a:spLocks noGrp="1"/>
          </p:cNvSpPr>
          <p:nvPr>
            <p:ph type="sldNum" sz="quarter" idx="4"/>
          </p:nvPr>
        </p:nvSpPr>
        <p:spPr>
          <a:xfrm>
            <a:off x="540068" y="8676714"/>
            <a:ext cx="2520315" cy="498413"/>
          </a:xfrm>
          <a:prstGeom prst="rect">
            <a:avLst/>
          </a:prstGeom>
        </p:spPr>
        <p:txBody>
          <a:bodyPr vert="horz" lIns="123444" tIns="61722" rIns="123444" bIns="61722" rtlCol="1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C97DE4-06AD-40EE-80B3-09AD59E50FC3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3840118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234440" rtl="1" eaLnBrk="1" latinLnBrk="0" hangingPunct="1">
        <a:spcBef>
          <a:spcPct val="0"/>
        </a:spcBef>
        <a:buNone/>
        <a:defRPr sz="5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62915" indent="-462915" algn="r" defTabSz="1234440" rtl="1" eaLnBrk="1" latinLnBrk="0" hangingPunct="1">
        <a:spcBef>
          <a:spcPct val="20000"/>
        </a:spcBef>
        <a:buFont typeface="Arial" panose="020B0604020202020204" pitchFamily="34" charset="0"/>
        <a:buChar char="•"/>
        <a:defRPr sz="4300" kern="1200">
          <a:solidFill>
            <a:schemeClr val="tx1"/>
          </a:solidFill>
          <a:latin typeface="+mn-lt"/>
          <a:ea typeface="+mn-ea"/>
          <a:cs typeface="+mn-cs"/>
        </a:defRPr>
      </a:lvl1pPr>
      <a:lvl2pPr marL="1002983" indent="-385763" algn="r" defTabSz="1234440" rtl="1" eaLnBrk="1" latinLnBrk="0" hangingPunct="1">
        <a:spcBef>
          <a:spcPct val="20000"/>
        </a:spcBef>
        <a:buFont typeface="Arial" panose="020B0604020202020204" pitchFamily="34" charset="0"/>
        <a:buChar char="–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543050" indent="-308610" algn="r" defTabSz="123444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60270" indent="-308610" algn="r" defTabSz="1234440" rtl="1" eaLnBrk="1" latinLnBrk="0" hangingPunct="1">
        <a:spcBef>
          <a:spcPct val="20000"/>
        </a:spcBef>
        <a:buFont typeface="Arial" panose="020B0604020202020204" pitchFamily="34" charset="0"/>
        <a:buChar char="–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77490" indent="-308610" algn="r" defTabSz="1234440" rtl="1" eaLnBrk="1" latinLnBrk="0" hangingPunct="1">
        <a:spcBef>
          <a:spcPct val="20000"/>
        </a:spcBef>
        <a:buFont typeface="Arial" panose="020B0604020202020204" pitchFamily="34" charset="0"/>
        <a:buChar char="»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394710" indent="-308610" algn="r" defTabSz="1234440" rtl="1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011930" indent="-308610" algn="r" defTabSz="1234440" rtl="1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629150" indent="-308610" algn="r" defTabSz="1234440" rtl="1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246370" indent="-308610" algn="r" defTabSz="1234440" rtl="1" eaLnBrk="1" latinLnBrk="0" hangingPunct="1">
        <a:spcBef>
          <a:spcPct val="2000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SA"/>
      </a:defPPr>
      <a:lvl1pPr marL="0" algn="r" defTabSz="1234440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algn="r" defTabSz="1234440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34440" algn="r" defTabSz="1234440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51660" algn="r" defTabSz="1234440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68880" algn="r" defTabSz="1234440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86100" algn="r" defTabSz="1234440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703320" algn="r" defTabSz="1234440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320540" algn="r" defTabSz="1234440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937760" algn="r" defTabSz="1234440" rtl="1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7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ody Level One…"/>
          <p:cNvSpPr txBox="1">
            <a:spLocks noGrp="1"/>
          </p:cNvSpPr>
          <p:nvPr>
            <p:ph type="body" idx="1"/>
          </p:nvPr>
        </p:nvSpPr>
        <p:spPr>
          <a:xfrm>
            <a:off x="1054820" y="1023913"/>
            <a:ext cx="8691711" cy="73136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>
              <a:buBlip>
                <a:blip r:embed="rId18"/>
              </a:buBlip>
            </a:lvl1pPr>
            <a:lvl2pPr>
              <a:buBlip>
                <a:blip r:embed="rId18"/>
              </a:buBlip>
            </a:lvl2pPr>
            <a:lvl3pPr>
              <a:buBlip>
                <a:blip r:embed="rId18"/>
              </a:buBlip>
            </a:lvl3pPr>
            <a:lvl4pPr>
              <a:buBlip>
                <a:blip r:embed="rId18"/>
              </a:buBlip>
            </a:lvl4pPr>
            <a:lvl5pPr>
              <a:buBlip>
                <a:blip r:embed="rId18"/>
              </a:buBlip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" name="Title Text"/>
          <p:cNvSpPr txBox="1">
            <a:spLocks noGrp="1"/>
          </p:cNvSpPr>
          <p:nvPr>
            <p:ph type="title"/>
          </p:nvPr>
        </p:nvSpPr>
        <p:spPr>
          <a:xfrm>
            <a:off x="1054820" y="195031"/>
            <a:ext cx="8691711" cy="24378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5158513" y="8931319"/>
            <a:ext cx="411972" cy="33265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>
              <a:defRPr sz="1495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6571600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4" r:id="rId13"/>
    <p:sldLayoutId id="2147483675" r:id="rId14"/>
    <p:sldLayoutId id="2147483676" r:id="rId15"/>
  </p:sldLayoutIdLst>
  <p:transition spd="med"/>
  <p:txStyles>
    <p:titleStyle>
      <a:lvl1pPr marL="0" marR="0" indent="0" algn="ctr" defTabSz="379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8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189875" algn="ctr" defTabSz="379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8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379750" algn="ctr" defTabSz="379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8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569625" algn="ctr" defTabSz="379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8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759501" algn="ctr" defTabSz="379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8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949376" algn="ctr" defTabSz="379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8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1139251" algn="ctr" defTabSz="379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8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1329126" algn="ctr" defTabSz="379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8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1519001" algn="ctr" defTabSz="379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98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titleStyle>
    <p:bodyStyle>
      <a:lvl1pPr marL="474688" marR="0" indent="-474688" algn="l" defTabSz="379750" rtl="0" latinLnBrk="0">
        <a:lnSpc>
          <a:spcPct val="100000"/>
        </a:lnSpc>
        <a:spcBef>
          <a:spcPts val="2990"/>
        </a:spcBef>
        <a:spcAft>
          <a:spcPts val="0"/>
        </a:spcAft>
        <a:buClrTx/>
        <a:buSzPct val="43000"/>
        <a:buFontTx/>
        <a:buBlip>
          <a:blip r:embed="rId18"/>
        </a:buBlip>
        <a:tabLst/>
        <a:defRPr sz="299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1pPr>
      <a:lvl2pPr marL="949376" marR="0" indent="-474688" algn="l" defTabSz="379750" rtl="0" latinLnBrk="0">
        <a:lnSpc>
          <a:spcPct val="100000"/>
        </a:lnSpc>
        <a:spcBef>
          <a:spcPts val="2990"/>
        </a:spcBef>
        <a:spcAft>
          <a:spcPts val="0"/>
        </a:spcAft>
        <a:buClrTx/>
        <a:buSzPct val="43000"/>
        <a:buFontTx/>
        <a:buBlip>
          <a:blip r:embed="rId18"/>
        </a:buBlip>
        <a:tabLst/>
        <a:defRPr sz="299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2pPr>
      <a:lvl3pPr marL="1424064" marR="0" indent="-474688" algn="l" defTabSz="379750" rtl="0" latinLnBrk="0">
        <a:lnSpc>
          <a:spcPct val="100000"/>
        </a:lnSpc>
        <a:spcBef>
          <a:spcPts val="2990"/>
        </a:spcBef>
        <a:spcAft>
          <a:spcPts val="0"/>
        </a:spcAft>
        <a:buClrTx/>
        <a:buSzPct val="43000"/>
        <a:buFontTx/>
        <a:buBlip>
          <a:blip r:embed="rId18"/>
        </a:buBlip>
        <a:tabLst/>
        <a:defRPr sz="299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3pPr>
      <a:lvl4pPr marL="1898752" marR="0" indent="-474688" algn="l" defTabSz="379750" rtl="0" latinLnBrk="0">
        <a:lnSpc>
          <a:spcPct val="100000"/>
        </a:lnSpc>
        <a:spcBef>
          <a:spcPts val="2990"/>
        </a:spcBef>
        <a:spcAft>
          <a:spcPts val="0"/>
        </a:spcAft>
        <a:buClrTx/>
        <a:buSzPct val="43000"/>
        <a:buFontTx/>
        <a:buBlip>
          <a:blip r:embed="rId18"/>
        </a:buBlip>
        <a:tabLst/>
        <a:defRPr sz="299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4pPr>
      <a:lvl5pPr marL="2373440" marR="0" indent="-474688" algn="l" defTabSz="379750" rtl="0" latinLnBrk="0">
        <a:lnSpc>
          <a:spcPct val="100000"/>
        </a:lnSpc>
        <a:spcBef>
          <a:spcPts val="2990"/>
        </a:spcBef>
        <a:spcAft>
          <a:spcPts val="0"/>
        </a:spcAft>
        <a:buClrTx/>
        <a:buSzPct val="43000"/>
        <a:buFontTx/>
        <a:buBlip>
          <a:blip r:embed="rId18"/>
        </a:buBlip>
        <a:tabLst/>
        <a:defRPr sz="299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5pPr>
      <a:lvl6pPr marL="2848127" marR="0" indent="-474688" algn="l" defTabSz="379750" rtl="0" latinLnBrk="0">
        <a:lnSpc>
          <a:spcPct val="100000"/>
        </a:lnSpc>
        <a:spcBef>
          <a:spcPts val="2990"/>
        </a:spcBef>
        <a:spcAft>
          <a:spcPts val="0"/>
        </a:spcAft>
        <a:buClrTx/>
        <a:buSzPct val="43000"/>
        <a:buFontTx/>
        <a:buBlip>
          <a:blip r:embed="rId18"/>
        </a:buBlip>
        <a:tabLst/>
        <a:defRPr sz="299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6pPr>
      <a:lvl7pPr marL="3322815" marR="0" indent="-474688" algn="l" defTabSz="379750" rtl="0" latinLnBrk="0">
        <a:lnSpc>
          <a:spcPct val="100000"/>
        </a:lnSpc>
        <a:spcBef>
          <a:spcPts val="2990"/>
        </a:spcBef>
        <a:spcAft>
          <a:spcPts val="0"/>
        </a:spcAft>
        <a:buClrTx/>
        <a:buSzPct val="43000"/>
        <a:buFontTx/>
        <a:buBlip>
          <a:blip r:embed="rId18"/>
        </a:buBlip>
        <a:tabLst/>
        <a:defRPr sz="299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7pPr>
      <a:lvl8pPr marL="3797503" marR="0" indent="-474688" algn="l" defTabSz="379750" rtl="0" latinLnBrk="0">
        <a:lnSpc>
          <a:spcPct val="100000"/>
        </a:lnSpc>
        <a:spcBef>
          <a:spcPts val="2990"/>
        </a:spcBef>
        <a:spcAft>
          <a:spcPts val="0"/>
        </a:spcAft>
        <a:buClrTx/>
        <a:buSzPct val="43000"/>
        <a:buFontTx/>
        <a:buBlip>
          <a:blip r:embed="rId18"/>
        </a:buBlip>
        <a:tabLst/>
        <a:defRPr sz="299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8pPr>
      <a:lvl9pPr marL="4272191" marR="0" indent="-474688" algn="l" defTabSz="379750" rtl="0" latinLnBrk="0">
        <a:lnSpc>
          <a:spcPct val="100000"/>
        </a:lnSpc>
        <a:spcBef>
          <a:spcPts val="2990"/>
        </a:spcBef>
        <a:spcAft>
          <a:spcPts val="0"/>
        </a:spcAft>
        <a:buClrTx/>
        <a:buSzPct val="43000"/>
        <a:buFontTx/>
        <a:buBlip>
          <a:blip r:embed="rId18"/>
        </a:buBlip>
        <a:tabLst/>
        <a:defRPr sz="2990" b="0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halkduster"/>
        </a:defRPr>
      </a:lvl9pPr>
    </p:bodyStyle>
    <p:otherStyle>
      <a:lvl1pPr marL="0" marR="0" indent="0" algn="ctr" defTabSz="379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9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1pPr>
      <a:lvl2pPr marL="0" marR="0" indent="189875" algn="ctr" defTabSz="379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9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2pPr>
      <a:lvl3pPr marL="0" marR="0" indent="379750" algn="ctr" defTabSz="379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9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3pPr>
      <a:lvl4pPr marL="0" marR="0" indent="569625" algn="ctr" defTabSz="379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9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4pPr>
      <a:lvl5pPr marL="0" marR="0" indent="759501" algn="ctr" defTabSz="379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9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5pPr>
      <a:lvl6pPr marL="0" marR="0" indent="949376" algn="ctr" defTabSz="379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9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6pPr>
      <a:lvl7pPr marL="0" marR="0" indent="1139251" algn="ctr" defTabSz="379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9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7pPr>
      <a:lvl8pPr marL="0" marR="0" indent="1329126" algn="ctr" defTabSz="379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9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8pPr>
      <a:lvl9pPr marL="0" marR="0" indent="1519001" algn="ctr" defTabSz="37975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495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halkduster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tif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6.xml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tif"/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microsoft.com/office/2007/relationships/hdphoto" Target="../media/hdphoto2.wdp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tif"/><Relationship Id="rId7" Type="http://schemas.openxmlformats.org/officeDocument/2006/relationships/image" Target="../media/image18.t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7.png"/><Relationship Id="rId5" Type="http://schemas.openxmlformats.org/officeDocument/2006/relationships/image" Target="../media/image16.tif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tif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>
            <a:extLst>
              <a:ext uri="{FF2B5EF4-FFF2-40B4-BE49-F238E27FC236}">
                <a16:creationId xmlns:a16="http://schemas.microsoft.com/office/drawing/2014/main" id="{E19ABB51-B217-4E91-A23C-13A2D52CBD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17" r="8175"/>
          <a:stretch/>
        </p:blipFill>
        <p:spPr>
          <a:xfrm>
            <a:off x="107950" y="92075"/>
            <a:ext cx="10585450" cy="91773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727310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Do you know that there are fossils in Saudi Arabia?!"/>
          <p:cNvSpPr txBox="1">
            <a:spLocks noGrp="1"/>
          </p:cNvSpPr>
          <p:nvPr>
            <p:ph type="title" idx="4294967295"/>
          </p:nvPr>
        </p:nvSpPr>
        <p:spPr>
          <a:xfrm>
            <a:off x="1184824" y="3622990"/>
            <a:ext cx="8431703" cy="1264568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278892">
              <a:defRPr sz="4392"/>
            </a:lvl1pPr>
          </a:lstStyle>
          <a:p>
            <a:r>
              <a:t>Do you know that there are fossils in Saudi Arabia?!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Screen Shot 2020-10-03 at 7.08.50 PM.png" descr="Screen Shot 2020-10-03 at 7.08.50 PM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12745" y="1165856"/>
            <a:ext cx="8375860" cy="7029776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0" name="Screen Shot 2020-10-03 at 7.19.54 PM.png" descr="Screen Shot 2020-10-03 at 7.19.54 PM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665780" y="1655743"/>
            <a:ext cx="9469791" cy="545008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1" name="Screen Shot 2020-10-03 at 4.24.37 PM.png" descr="Screen Shot 2020-10-03 at 4.24.37 PM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51869" y="1907802"/>
            <a:ext cx="3325835" cy="6589554"/>
          </a:xfrm>
          <a:prstGeom prst="rect">
            <a:avLst/>
          </a:prstGeom>
        </p:spPr>
      </p:pic>
      <p:pic>
        <p:nvPicPr>
          <p:cNvPr id="212" name="Image" descr="Image"/>
          <p:cNvPicPr>
            <a:picLocks/>
          </p:cNvPicPr>
          <p:nvPr/>
        </p:nvPicPr>
        <p:blipFill>
          <a:blip r:embed="rId3"/>
          <a:stretch>
            <a:fillRect/>
          </a:stretch>
        </p:blipFill>
        <p:spPr>
          <a:xfrm>
            <a:off x="5247891" y="814555"/>
            <a:ext cx="4567369" cy="2746693"/>
          </a:xfrm>
          <a:prstGeom prst="rect">
            <a:avLst/>
          </a:prstGeom>
        </p:spPr>
      </p:pic>
      <p:sp>
        <p:nvSpPr>
          <p:cNvPr id="213" name="Rounded Rectangle"/>
          <p:cNvSpPr/>
          <p:nvPr/>
        </p:nvSpPr>
        <p:spPr>
          <a:xfrm>
            <a:off x="1726527" y="6063625"/>
            <a:ext cx="2057626" cy="501535"/>
          </a:xfrm>
          <a:prstGeom prst="roundRect">
            <a:avLst>
              <a:gd name="adj" fmla="val 31898"/>
            </a:avLst>
          </a:prstGeom>
          <a:ln w="63500">
            <a:solidFill>
              <a:srgbClr val="FFFB00"/>
            </a:solidFill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  <p:txBody>
          <a:bodyPr lIns="42193" tIns="42193" rIns="42193" bIns="42193" anchor="ctr"/>
          <a:lstStyle/>
          <a:p>
            <a:pPr algn="ctr" defTabSz="379750" rtl="0" hangingPunct="0">
              <a:defRPr sz="3200"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 sz="2658" kern="0">
              <a:solidFill>
                <a:srgbClr val="FFFFFF"/>
              </a:solidFill>
              <a:effectLst>
                <a:outerShdw blurRad="63500" dist="25400" dir="2700000" rotWithShape="0">
                  <a:srgbClr val="000000">
                    <a:alpha val="70000"/>
                  </a:srgbClr>
                </a:outerShdw>
              </a:effectLst>
              <a:latin typeface="Chalkduster"/>
              <a:sym typeface="Chalkduster"/>
            </a:endParaRPr>
          </a:p>
        </p:txBody>
      </p:sp>
      <p:pic>
        <p:nvPicPr>
          <p:cNvPr id="214" name="Image" descr="Image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5207360" y="3534315"/>
            <a:ext cx="4648430" cy="2398053"/>
          </a:xfrm>
          <a:prstGeom prst="rect">
            <a:avLst/>
          </a:prstGeom>
        </p:spPr>
      </p:pic>
      <p:pic>
        <p:nvPicPr>
          <p:cNvPr id="215" name="Image" descr="Image"/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5204187" y="5950546"/>
            <a:ext cx="4654776" cy="2596387"/>
          </a:xfrm>
          <a:prstGeom prst="rect">
            <a:avLst/>
          </a:prstGeom>
        </p:spPr>
      </p:pic>
      <p:sp>
        <p:nvSpPr>
          <p:cNvPr id="216" name="Which ending do you agree with?"/>
          <p:cNvSpPr txBox="1">
            <a:spLocks noGrp="1"/>
          </p:cNvSpPr>
          <p:nvPr>
            <p:ph type="title" idx="4294967295"/>
          </p:nvPr>
        </p:nvSpPr>
        <p:spPr>
          <a:xfrm>
            <a:off x="661309" y="723421"/>
            <a:ext cx="4306956" cy="1102339"/>
          </a:xfrm>
          <a:prstGeom prst="rect">
            <a:avLst/>
          </a:prstGeom>
        </p:spPr>
        <p:txBody>
          <a:bodyPr/>
          <a:lstStyle>
            <a:lvl1pPr defTabSz="201168">
              <a:defRPr sz="3168"/>
            </a:lvl1pPr>
          </a:lstStyle>
          <a:p>
            <a:r>
              <a:t>Which ending do you agree with?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2" grpId="0" animBg="1" advAuto="0"/>
      <p:bldP spid="213" grpId="0" animBg="1" advAuto="0"/>
      <p:bldP spid="214" grpId="0" animBg="1" advAuto="0"/>
      <p:bldP spid="215" grpId="0" animBg="1" advAuto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It is time to read"/>
          <p:cNvSpPr txBox="1"/>
          <p:nvPr/>
        </p:nvSpPr>
        <p:spPr>
          <a:xfrm>
            <a:off x="1411058" y="3785115"/>
            <a:ext cx="7979235" cy="1009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2193" tIns="42193" rIns="42193" bIns="42193" anchor="b">
            <a:normAutofit/>
          </a:bodyPr>
          <a:lstStyle>
            <a:lvl1pPr defTabSz="434340">
              <a:defRPr sz="6840">
                <a:solidFill>
                  <a:schemeClr val="accent1">
                    <a:hueOff val="378192"/>
                    <a:satOff val="30564"/>
                    <a:lumOff val="24900"/>
                  </a:schemeClr>
                </a:solidFill>
              </a:defRPr>
            </a:lvl1pPr>
          </a:lstStyle>
          <a:p>
            <a:pPr algn="ctr" defTabSz="360763" rtl="0" hangingPunct="0"/>
            <a:r>
              <a:rPr sz="5681" kern="0">
                <a:solidFill>
                  <a:srgbClr val="71B0E2">
                    <a:hueOff val="378192"/>
                    <a:satOff val="30564"/>
                    <a:lumOff val="24900"/>
                  </a:srgbClr>
                </a:solidFill>
                <a:latin typeface="Chalkduster"/>
                <a:sym typeface="Chalkduster"/>
              </a:rPr>
              <a:t>It is time to read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8" grpId="0" animBg="1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2" name="Screen Shot 2020-10-03 at 4.24.37 PM.png" descr="Screen Shot 2020-10-03 at 4.24.37 PM.png"/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739528" y="2392814"/>
            <a:ext cx="9322295" cy="4274855"/>
          </a:xfrm>
          <a:prstGeom prst="rect">
            <a:avLst/>
          </a:prstGeom>
        </p:spPr>
      </p:pic>
      <p:sp>
        <p:nvSpPr>
          <p:cNvPr id="223" name="Page 22"/>
          <p:cNvSpPr txBox="1">
            <a:spLocks noGrp="1"/>
          </p:cNvSpPr>
          <p:nvPr>
            <p:ph type="title" idx="4294967295"/>
          </p:nvPr>
        </p:nvSpPr>
        <p:spPr>
          <a:xfrm>
            <a:off x="669132" y="1043549"/>
            <a:ext cx="2133556" cy="592770"/>
          </a:xfrm>
          <a:prstGeom prst="rect">
            <a:avLst/>
          </a:prstGeom>
        </p:spPr>
        <p:txBody>
          <a:bodyPr anchor="b"/>
          <a:lstStyle>
            <a:lvl1pPr defTabSz="201168">
              <a:defRPr sz="3168">
                <a:solidFill>
                  <a:schemeClr val="accent3"/>
                </a:solidFill>
              </a:defRPr>
            </a:lvl1pPr>
          </a:lstStyle>
          <a:p>
            <a:r>
              <a:t>Page 22</a:t>
            </a:r>
          </a:p>
        </p:txBody>
      </p:sp>
      <p:sp>
        <p:nvSpPr>
          <p:cNvPr id="224" name="No"/>
          <p:cNvSpPr txBox="1"/>
          <p:nvPr/>
        </p:nvSpPr>
        <p:spPr>
          <a:xfrm>
            <a:off x="1995000" y="3939033"/>
            <a:ext cx="770997" cy="592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2193" tIns="42193" rIns="42193" bIns="42193" anchor="b">
            <a:normAutofit/>
          </a:bodyPr>
          <a:lstStyle>
            <a:lvl1pPr defTabSz="201168">
              <a:defRPr sz="3168">
                <a:solidFill>
                  <a:schemeClr val="accent5">
                    <a:hueOff val="457874"/>
                    <a:satOff val="-29218"/>
                    <a:lumOff val="-29125"/>
                  </a:schemeClr>
                </a:solidFill>
              </a:defRPr>
            </a:lvl1pPr>
          </a:lstStyle>
          <a:p>
            <a:pPr algn="ctr" defTabSz="167090" rtl="0" hangingPunct="0"/>
            <a:r>
              <a:rPr sz="2631" kern="0">
                <a:solidFill>
                  <a:srgbClr val="FF7777">
                    <a:hueOff val="457874"/>
                    <a:satOff val="-29218"/>
                    <a:lumOff val="-29125"/>
                  </a:srgbClr>
                </a:solidFill>
                <a:latin typeface="Chalkduster"/>
                <a:sym typeface="Chalkduster"/>
              </a:rPr>
              <a:t>No</a:t>
            </a:r>
          </a:p>
        </p:txBody>
      </p:sp>
      <p:sp>
        <p:nvSpPr>
          <p:cNvPr id="225" name="Yes"/>
          <p:cNvSpPr txBox="1"/>
          <p:nvPr/>
        </p:nvSpPr>
        <p:spPr>
          <a:xfrm>
            <a:off x="2036475" y="4509879"/>
            <a:ext cx="770997" cy="592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2193" tIns="42193" rIns="42193" bIns="42193" anchor="b">
            <a:normAutofit/>
          </a:bodyPr>
          <a:lstStyle>
            <a:lvl1pPr defTabSz="201168">
              <a:defRPr sz="3168">
                <a:solidFill>
                  <a:schemeClr val="accent5">
                    <a:hueOff val="457874"/>
                    <a:satOff val="-29218"/>
                    <a:lumOff val="-29125"/>
                  </a:schemeClr>
                </a:solidFill>
              </a:defRPr>
            </a:lvl1pPr>
          </a:lstStyle>
          <a:p>
            <a:pPr algn="ctr" defTabSz="167090" rtl="0" hangingPunct="0"/>
            <a:r>
              <a:rPr sz="2631" kern="0">
                <a:solidFill>
                  <a:srgbClr val="FF7777">
                    <a:hueOff val="457874"/>
                    <a:satOff val="-29218"/>
                    <a:lumOff val="-29125"/>
                  </a:srgbClr>
                </a:solidFill>
                <a:latin typeface="Chalkduster"/>
                <a:sym typeface="Chalkduster"/>
              </a:rPr>
              <a:t>Yes</a:t>
            </a:r>
          </a:p>
        </p:txBody>
      </p:sp>
      <p:sp>
        <p:nvSpPr>
          <p:cNvPr id="226" name="No"/>
          <p:cNvSpPr txBox="1"/>
          <p:nvPr/>
        </p:nvSpPr>
        <p:spPr>
          <a:xfrm>
            <a:off x="2007245" y="5068479"/>
            <a:ext cx="770997" cy="59277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2193" tIns="42193" rIns="42193" bIns="42193" anchor="b">
            <a:normAutofit/>
          </a:bodyPr>
          <a:lstStyle>
            <a:lvl1pPr defTabSz="201168">
              <a:defRPr sz="3168">
                <a:solidFill>
                  <a:schemeClr val="accent5">
                    <a:hueOff val="457874"/>
                    <a:satOff val="-29218"/>
                    <a:lumOff val="-29125"/>
                  </a:schemeClr>
                </a:solidFill>
              </a:defRPr>
            </a:lvl1pPr>
          </a:lstStyle>
          <a:p>
            <a:pPr algn="ctr" defTabSz="167090" rtl="0" hangingPunct="0"/>
            <a:r>
              <a:rPr sz="2631" kern="0">
                <a:solidFill>
                  <a:srgbClr val="FF7777">
                    <a:hueOff val="457874"/>
                    <a:satOff val="-29218"/>
                    <a:lumOff val="-29125"/>
                  </a:srgbClr>
                </a:solidFill>
                <a:latin typeface="Chalkduster"/>
                <a:sym typeface="Chalkduster"/>
              </a:rPr>
              <a:t>No</a:t>
            </a:r>
          </a:p>
        </p:txBody>
      </p:sp>
      <p:sp>
        <p:nvSpPr>
          <p:cNvPr id="227" name="Yes"/>
          <p:cNvSpPr txBox="1"/>
          <p:nvPr/>
        </p:nvSpPr>
        <p:spPr>
          <a:xfrm>
            <a:off x="1982753" y="5656308"/>
            <a:ext cx="770997" cy="59277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2193" tIns="42193" rIns="42193" bIns="42193" anchor="b">
            <a:normAutofit/>
          </a:bodyPr>
          <a:lstStyle>
            <a:lvl1pPr defTabSz="201168">
              <a:defRPr sz="3168">
                <a:solidFill>
                  <a:schemeClr val="accent5">
                    <a:hueOff val="457874"/>
                    <a:satOff val="-29218"/>
                    <a:lumOff val="-29125"/>
                  </a:schemeClr>
                </a:solidFill>
              </a:defRPr>
            </a:lvl1pPr>
          </a:lstStyle>
          <a:p>
            <a:pPr algn="ctr" defTabSz="167090" rtl="0" hangingPunct="0"/>
            <a:r>
              <a:rPr sz="2631" kern="0">
                <a:solidFill>
                  <a:srgbClr val="FF7777">
                    <a:hueOff val="457874"/>
                    <a:satOff val="-29218"/>
                    <a:lumOff val="-29125"/>
                  </a:srgbClr>
                </a:solidFill>
                <a:latin typeface="Chalkduster"/>
                <a:sym typeface="Chalkduster"/>
              </a:rPr>
              <a:t>Yes</a:t>
            </a:r>
          </a:p>
        </p:txBody>
      </p:sp>
      <p:pic>
        <p:nvPicPr>
          <p:cNvPr id="228" name="1 MIN NEON WHITE-BLUE.mp4" descr="1 MIN NEON WHITE-BLUE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66264" y="810107"/>
            <a:ext cx="2386190" cy="13422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64000" fill="hold"/>
                                        <p:tgtEl>
                                          <p:spTgt spid="2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1" fill="hold" display="0">
                  <p:stCondLst>
                    <p:cond delay="indefinite"/>
                  </p:stCondLst>
                </p:cTn>
                <p:tgtEl>
                  <p:spTgt spid="228"/>
                </p:tgtEl>
              </p:cMediaNode>
            </p:video>
          </p:childTnLst>
        </p:cTn>
      </p:par>
    </p:tnLst>
    <p:bldLst>
      <p:bldP spid="224" grpId="0" animBg="1" advAuto="0"/>
      <p:bldP spid="225" grpId="0" animBg="1" advAuto="0"/>
      <p:bldP spid="226" grpId="0" animBg="1" advAuto="0"/>
      <p:bldP spid="227" grpId="0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The name of the dinosaur is : Tyrannosaurus Rex"/>
          <p:cNvSpPr txBox="1"/>
          <p:nvPr/>
        </p:nvSpPr>
        <p:spPr>
          <a:xfrm>
            <a:off x="266434" y="2344005"/>
            <a:ext cx="9897866" cy="14113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2193" tIns="42193" rIns="42193" bIns="42193" anchor="b">
            <a:normAutofit/>
          </a:bodyPr>
          <a:lstStyle>
            <a:lvl1pPr defTabSz="310895">
              <a:defRPr sz="4896">
                <a:solidFill>
                  <a:schemeClr val="accent3">
                    <a:hueOff val="-74787"/>
                    <a:lumOff val="12067"/>
                  </a:schemeClr>
                </a:solidFill>
              </a:defRPr>
            </a:lvl1pPr>
          </a:lstStyle>
          <a:p>
            <a:pPr algn="ctr" defTabSz="258229" rtl="0" hangingPunct="0"/>
            <a:r>
              <a:rPr sz="4067" kern="0">
                <a:solidFill>
                  <a:srgbClr val="FFE181">
                    <a:hueOff val="-74787"/>
                    <a:lumOff val="12067"/>
                  </a:srgbClr>
                </a:solidFill>
                <a:latin typeface="Chalkduster"/>
                <a:sym typeface="Chalkduster"/>
              </a:rPr>
              <a:t>The name of the dinosaur is : Tyrannosaurus Rex</a:t>
            </a:r>
          </a:p>
        </p:txBody>
      </p:sp>
      <p:sp>
        <p:nvSpPr>
          <p:cNvPr id="231" name="True"/>
          <p:cNvSpPr txBox="1"/>
          <p:nvPr/>
        </p:nvSpPr>
        <p:spPr>
          <a:xfrm>
            <a:off x="1918353" y="4611053"/>
            <a:ext cx="2357475" cy="116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2193" tIns="42193" rIns="42193" bIns="42193" anchor="b">
            <a:normAutofit/>
          </a:bodyPr>
          <a:lstStyle>
            <a:lvl1pPr>
              <a:defRPr sz="7200">
                <a:solidFill>
                  <a:schemeClr val="accent1">
                    <a:hueOff val="378192"/>
                    <a:satOff val="30564"/>
                    <a:lumOff val="24900"/>
                  </a:schemeClr>
                </a:solidFill>
              </a:defRPr>
            </a:lvl1pPr>
          </a:lstStyle>
          <a:p>
            <a:pPr algn="ctr" defTabSz="379750" rtl="0" hangingPunct="0"/>
            <a:r>
              <a:rPr sz="5980" kern="0">
                <a:solidFill>
                  <a:srgbClr val="71B0E2">
                    <a:hueOff val="378192"/>
                    <a:satOff val="30564"/>
                    <a:lumOff val="24900"/>
                  </a:srgbClr>
                </a:solidFill>
                <a:latin typeface="Chalkduster"/>
                <a:sym typeface="Chalkduster"/>
              </a:rPr>
              <a:t>True</a:t>
            </a:r>
          </a:p>
        </p:txBody>
      </p:sp>
      <p:sp>
        <p:nvSpPr>
          <p:cNvPr id="232" name="False"/>
          <p:cNvSpPr txBox="1"/>
          <p:nvPr/>
        </p:nvSpPr>
        <p:spPr>
          <a:xfrm>
            <a:off x="5400675" y="4611053"/>
            <a:ext cx="3587402" cy="116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2193" tIns="42193" rIns="42193" bIns="42193" anchor="b">
            <a:normAutofit/>
          </a:bodyPr>
          <a:lstStyle>
            <a:lvl1pPr>
              <a:defRPr sz="7200">
                <a:solidFill>
                  <a:schemeClr val="accent1">
                    <a:hueOff val="378192"/>
                    <a:satOff val="30564"/>
                    <a:lumOff val="24900"/>
                  </a:schemeClr>
                </a:solidFill>
              </a:defRPr>
            </a:lvl1pPr>
          </a:lstStyle>
          <a:p>
            <a:pPr algn="ctr" defTabSz="379750" rtl="0" hangingPunct="0"/>
            <a:r>
              <a:rPr sz="5980" kern="0" dirty="0">
                <a:solidFill>
                  <a:srgbClr val="71B0E2">
                    <a:hueOff val="378192"/>
                    <a:satOff val="30564"/>
                    <a:lumOff val="24900"/>
                  </a:srgbClr>
                </a:solidFill>
                <a:latin typeface="Chalkduster"/>
                <a:sym typeface="Chalkduster"/>
              </a:rPr>
              <a:t>False</a:t>
            </a:r>
          </a:p>
        </p:txBody>
      </p:sp>
      <p:sp>
        <p:nvSpPr>
          <p:cNvPr id="233" name="Dingbat Check"/>
          <p:cNvSpPr/>
          <p:nvPr/>
        </p:nvSpPr>
        <p:spPr>
          <a:xfrm>
            <a:off x="2654292" y="5905408"/>
            <a:ext cx="696478" cy="66183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52" h="20404" extrusionOk="0">
                <a:moveTo>
                  <a:pt x="19340" y="6"/>
                </a:moveTo>
                <a:cubicBezTo>
                  <a:pt x="18911" y="-308"/>
                  <a:pt x="8317" y="11620"/>
                  <a:pt x="6423" y="13985"/>
                </a:cubicBezTo>
                <a:cubicBezTo>
                  <a:pt x="6323" y="14108"/>
                  <a:pt x="6215" y="14226"/>
                  <a:pt x="6090" y="14370"/>
                </a:cubicBezTo>
                <a:cubicBezTo>
                  <a:pt x="5960" y="14216"/>
                  <a:pt x="5854" y="14096"/>
                  <a:pt x="5755" y="13971"/>
                </a:cubicBezTo>
                <a:cubicBezTo>
                  <a:pt x="4964" y="12967"/>
                  <a:pt x="4458" y="12167"/>
                  <a:pt x="3657" y="11171"/>
                </a:cubicBezTo>
                <a:cubicBezTo>
                  <a:pt x="3337" y="10773"/>
                  <a:pt x="2972" y="10410"/>
                  <a:pt x="2634" y="10026"/>
                </a:cubicBezTo>
                <a:cubicBezTo>
                  <a:pt x="2472" y="9843"/>
                  <a:pt x="2283" y="9849"/>
                  <a:pt x="2071" y="9915"/>
                </a:cubicBezTo>
                <a:cubicBezTo>
                  <a:pt x="1856" y="9981"/>
                  <a:pt x="1574" y="9982"/>
                  <a:pt x="1303" y="10152"/>
                </a:cubicBezTo>
                <a:cubicBezTo>
                  <a:pt x="1209" y="10262"/>
                  <a:pt x="1332" y="10438"/>
                  <a:pt x="1349" y="10609"/>
                </a:cubicBezTo>
                <a:cubicBezTo>
                  <a:pt x="1369" y="10821"/>
                  <a:pt x="603" y="10792"/>
                  <a:pt x="203" y="11061"/>
                </a:cubicBezTo>
                <a:cubicBezTo>
                  <a:pt x="111" y="11123"/>
                  <a:pt x="286" y="11375"/>
                  <a:pt x="227" y="11440"/>
                </a:cubicBezTo>
                <a:cubicBezTo>
                  <a:pt x="51" y="11634"/>
                  <a:pt x="-61" y="11588"/>
                  <a:pt x="36" y="11826"/>
                </a:cubicBezTo>
                <a:cubicBezTo>
                  <a:pt x="896" y="13941"/>
                  <a:pt x="2182" y="15733"/>
                  <a:pt x="3218" y="17879"/>
                </a:cubicBezTo>
                <a:cubicBezTo>
                  <a:pt x="4865" y="21292"/>
                  <a:pt x="5178" y="19166"/>
                  <a:pt x="5654" y="19575"/>
                </a:cubicBezTo>
                <a:cubicBezTo>
                  <a:pt x="7119" y="20836"/>
                  <a:pt x="6474" y="21179"/>
                  <a:pt x="9921" y="16770"/>
                </a:cubicBezTo>
                <a:cubicBezTo>
                  <a:pt x="11378" y="14721"/>
                  <a:pt x="19009" y="5203"/>
                  <a:pt x="20710" y="3334"/>
                </a:cubicBezTo>
                <a:cubicBezTo>
                  <a:pt x="20919" y="3106"/>
                  <a:pt x="21118" y="2879"/>
                  <a:pt x="21258" y="2594"/>
                </a:cubicBezTo>
                <a:cubicBezTo>
                  <a:pt x="21526" y="2050"/>
                  <a:pt x="21539" y="2066"/>
                  <a:pt x="21150" y="1624"/>
                </a:cubicBezTo>
                <a:cubicBezTo>
                  <a:pt x="21006" y="1461"/>
                  <a:pt x="20856" y="1427"/>
                  <a:pt x="20646" y="1437"/>
                </a:cubicBezTo>
                <a:cubicBezTo>
                  <a:pt x="20244" y="1456"/>
                  <a:pt x="20044" y="1227"/>
                  <a:pt x="20086" y="860"/>
                </a:cubicBezTo>
                <a:cubicBezTo>
                  <a:pt x="20096" y="778"/>
                  <a:pt x="20075" y="672"/>
                  <a:pt x="20023" y="612"/>
                </a:cubicBezTo>
                <a:cubicBezTo>
                  <a:pt x="19903" y="469"/>
                  <a:pt x="19492" y="117"/>
                  <a:pt x="19340" y="6"/>
                </a:cubicBezTo>
                <a:close/>
              </a:path>
            </a:pathLst>
          </a:custGeom>
          <a:solidFill>
            <a:schemeClr val="accent1">
              <a:hueOff val="378192"/>
              <a:satOff val="30564"/>
              <a:lumOff val="24900"/>
            </a:schemeClr>
          </a:solidFill>
          <a:ln w="12700">
            <a:miter lim="400000"/>
          </a:ln>
        </p:spPr>
        <p:txBody>
          <a:bodyPr lIns="42193" tIns="42193" rIns="42193" bIns="42193" anchor="ctr"/>
          <a:lstStyle/>
          <a:p>
            <a:pPr algn="ctr" defTabSz="485237" rtl="0" hangingPunct="0">
              <a:defRPr sz="1200">
                <a:latin typeface="Helvetica Neue Medium"/>
                <a:ea typeface="Helvetica Neue Medium"/>
                <a:cs typeface="Helvetica Neue Medium"/>
                <a:sym typeface="Helvetica Neue Medium"/>
              </a:defRPr>
            </a:pPr>
            <a:endParaRPr sz="997" kern="0">
              <a:solidFill>
                <a:srgbClr val="FFFFFF"/>
              </a:solidFill>
              <a:latin typeface="Helvetica Neue Medium"/>
              <a:sym typeface="Helvetica Neue Medium"/>
            </a:endParaRPr>
          </a:p>
        </p:txBody>
      </p:sp>
      <p:sp>
        <p:nvSpPr>
          <p:cNvPr id="234" name="Dingbat X"/>
          <p:cNvSpPr/>
          <p:nvPr/>
        </p:nvSpPr>
        <p:spPr>
          <a:xfrm>
            <a:off x="6844102" y="5887906"/>
            <a:ext cx="589710" cy="6968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84" h="21548" extrusionOk="0">
                <a:moveTo>
                  <a:pt x="18655" y="0"/>
                </a:moveTo>
                <a:cubicBezTo>
                  <a:pt x="18494" y="5"/>
                  <a:pt x="18333" y="109"/>
                  <a:pt x="18066" y="314"/>
                </a:cubicBezTo>
                <a:cubicBezTo>
                  <a:pt x="15478" y="2289"/>
                  <a:pt x="13027" y="4381"/>
                  <a:pt x="10727" y="6600"/>
                </a:cubicBezTo>
                <a:cubicBezTo>
                  <a:pt x="10587" y="6735"/>
                  <a:pt x="10434" y="6862"/>
                  <a:pt x="10258" y="7020"/>
                </a:cubicBezTo>
                <a:cubicBezTo>
                  <a:pt x="10102" y="6832"/>
                  <a:pt x="9974" y="6685"/>
                  <a:pt x="9856" y="6533"/>
                </a:cubicBezTo>
                <a:cubicBezTo>
                  <a:pt x="8908" y="5315"/>
                  <a:pt x="7971" y="4091"/>
                  <a:pt x="7009" y="2882"/>
                </a:cubicBezTo>
                <a:cubicBezTo>
                  <a:pt x="6625" y="2399"/>
                  <a:pt x="6178" y="1951"/>
                  <a:pt x="5769" y="1483"/>
                </a:cubicBezTo>
                <a:cubicBezTo>
                  <a:pt x="5573" y="1260"/>
                  <a:pt x="5327" y="1254"/>
                  <a:pt x="5044" y="1314"/>
                </a:cubicBezTo>
                <a:cubicBezTo>
                  <a:pt x="4759" y="1375"/>
                  <a:pt x="4593" y="1540"/>
                  <a:pt x="4590" y="1770"/>
                </a:cubicBezTo>
                <a:cubicBezTo>
                  <a:pt x="4583" y="2129"/>
                  <a:pt x="4349" y="2291"/>
                  <a:pt x="3989" y="2389"/>
                </a:cubicBezTo>
                <a:cubicBezTo>
                  <a:pt x="3741" y="2232"/>
                  <a:pt x="3498" y="2079"/>
                  <a:pt x="3221" y="1904"/>
                </a:cubicBezTo>
                <a:cubicBezTo>
                  <a:pt x="2922" y="2176"/>
                  <a:pt x="2660" y="2427"/>
                  <a:pt x="2382" y="2665"/>
                </a:cubicBezTo>
                <a:cubicBezTo>
                  <a:pt x="2135" y="2876"/>
                  <a:pt x="2125" y="3090"/>
                  <a:pt x="2231" y="3371"/>
                </a:cubicBezTo>
                <a:cubicBezTo>
                  <a:pt x="3179" y="5877"/>
                  <a:pt x="4394" y="8283"/>
                  <a:pt x="5880" y="10593"/>
                </a:cubicBezTo>
                <a:cubicBezTo>
                  <a:pt x="5956" y="10712"/>
                  <a:pt x="6024" y="10835"/>
                  <a:pt x="6094" y="10951"/>
                </a:cubicBezTo>
                <a:cubicBezTo>
                  <a:pt x="4046" y="12991"/>
                  <a:pt x="2019" y="15012"/>
                  <a:pt x="0" y="17024"/>
                </a:cubicBezTo>
                <a:cubicBezTo>
                  <a:pt x="166" y="17359"/>
                  <a:pt x="297" y="17644"/>
                  <a:pt x="450" y="17921"/>
                </a:cubicBezTo>
                <a:cubicBezTo>
                  <a:pt x="559" y="18117"/>
                  <a:pt x="570" y="18299"/>
                  <a:pt x="443" y="18491"/>
                </a:cubicBezTo>
                <a:cubicBezTo>
                  <a:pt x="355" y="18625"/>
                  <a:pt x="277" y="18763"/>
                  <a:pt x="214" y="18906"/>
                </a:cubicBezTo>
                <a:cubicBezTo>
                  <a:pt x="179" y="18986"/>
                  <a:pt x="139" y="19096"/>
                  <a:pt x="175" y="19164"/>
                </a:cubicBezTo>
                <a:cubicBezTo>
                  <a:pt x="462" y="19717"/>
                  <a:pt x="876" y="20186"/>
                  <a:pt x="1406" y="20550"/>
                </a:cubicBezTo>
                <a:cubicBezTo>
                  <a:pt x="1668" y="20457"/>
                  <a:pt x="1862" y="20370"/>
                  <a:pt x="2068" y="20319"/>
                </a:cubicBezTo>
                <a:cubicBezTo>
                  <a:pt x="2305" y="20259"/>
                  <a:pt x="2506" y="20384"/>
                  <a:pt x="2432" y="20567"/>
                </a:cubicBezTo>
                <a:cubicBezTo>
                  <a:pt x="2271" y="20967"/>
                  <a:pt x="2606" y="21165"/>
                  <a:pt x="2838" y="21403"/>
                </a:cubicBezTo>
                <a:cubicBezTo>
                  <a:pt x="3027" y="21596"/>
                  <a:pt x="3335" y="21593"/>
                  <a:pt x="3548" y="21414"/>
                </a:cubicBezTo>
                <a:cubicBezTo>
                  <a:pt x="3624" y="21350"/>
                  <a:pt x="3679" y="21268"/>
                  <a:pt x="3745" y="21195"/>
                </a:cubicBezTo>
                <a:cubicBezTo>
                  <a:pt x="5406" y="19353"/>
                  <a:pt x="7068" y="17510"/>
                  <a:pt x="8732" y="15669"/>
                </a:cubicBezTo>
                <a:cubicBezTo>
                  <a:pt x="8850" y="15538"/>
                  <a:pt x="8982" y="15417"/>
                  <a:pt x="9151" y="15248"/>
                </a:cubicBezTo>
                <a:cubicBezTo>
                  <a:pt x="9312" y="15457"/>
                  <a:pt x="9442" y="15618"/>
                  <a:pt x="9566" y="15782"/>
                </a:cubicBezTo>
                <a:cubicBezTo>
                  <a:pt x="10552" y="17091"/>
                  <a:pt x="11622" y="18348"/>
                  <a:pt x="12799" y="19538"/>
                </a:cubicBezTo>
                <a:cubicBezTo>
                  <a:pt x="13137" y="19880"/>
                  <a:pt x="13363" y="19913"/>
                  <a:pt x="13764" y="19639"/>
                </a:cubicBezTo>
                <a:cubicBezTo>
                  <a:pt x="14071" y="19429"/>
                  <a:pt x="14340" y="19181"/>
                  <a:pt x="14638" y="18942"/>
                </a:cubicBezTo>
                <a:cubicBezTo>
                  <a:pt x="14977" y="19118"/>
                  <a:pt x="15325" y="19299"/>
                  <a:pt x="15670" y="19479"/>
                </a:cubicBezTo>
                <a:cubicBezTo>
                  <a:pt x="15874" y="19336"/>
                  <a:pt x="16024" y="19228"/>
                  <a:pt x="16179" y="19123"/>
                </a:cubicBezTo>
                <a:cubicBezTo>
                  <a:pt x="16407" y="18969"/>
                  <a:pt x="16586" y="18817"/>
                  <a:pt x="16625" y="18532"/>
                </a:cubicBezTo>
                <a:cubicBezTo>
                  <a:pt x="16663" y="18245"/>
                  <a:pt x="16848" y="17980"/>
                  <a:pt x="17238" y="17893"/>
                </a:cubicBezTo>
                <a:cubicBezTo>
                  <a:pt x="17537" y="17826"/>
                  <a:pt x="17736" y="17646"/>
                  <a:pt x="17893" y="17435"/>
                </a:cubicBezTo>
                <a:cubicBezTo>
                  <a:pt x="18144" y="17098"/>
                  <a:pt x="18337" y="16737"/>
                  <a:pt x="18424" y="16377"/>
                </a:cubicBezTo>
                <a:cubicBezTo>
                  <a:pt x="16705" y="14528"/>
                  <a:pt x="15014" y="12708"/>
                  <a:pt x="13308" y="10873"/>
                </a:cubicBezTo>
                <a:cubicBezTo>
                  <a:pt x="13494" y="10665"/>
                  <a:pt x="13612" y="10530"/>
                  <a:pt x="13734" y="10397"/>
                </a:cubicBezTo>
                <a:cubicBezTo>
                  <a:pt x="15805" y="8137"/>
                  <a:pt x="18039" y="6000"/>
                  <a:pt x="20413" y="3968"/>
                </a:cubicBezTo>
                <a:cubicBezTo>
                  <a:pt x="20703" y="3719"/>
                  <a:pt x="20983" y="3471"/>
                  <a:pt x="21190" y="3153"/>
                </a:cubicBezTo>
                <a:cubicBezTo>
                  <a:pt x="21585" y="2544"/>
                  <a:pt x="21600" y="2565"/>
                  <a:pt x="21129" y="2026"/>
                </a:cubicBezTo>
                <a:cubicBezTo>
                  <a:pt x="20955" y="1827"/>
                  <a:pt x="20762" y="1776"/>
                  <a:pt x="20487" y="1772"/>
                </a:cubicBezTo>
                <a:cubicBezTo>
                  <a:pt x="19961" y="1764"/>
                  <a:pt x="19720" y="1486"/>
                  <a:pt x="19806" y="1064"/>
                </a:cubicBezTo>
                <a:cubicBezTo>
                  <a:pt x="19825" y="971"/>
                  <a:pt x="19804" y="847"/>
                  <a:pt x="19743" y="773"/>
                </a:cubicBezTo>
                <a:cubicBezTo>
                  <a:pt x="19597" y="599"/>
                  <a:pt x="19434" y="429"/>
                  <a:pt x="19245" y="289"/>
                </a:cubicBezTo>
                <a:cubicBezTo>
                  <a:pt x="18978" y="92"/>
                  <a:pt x="18816" y="-4"/>
                  <a:pt x="18655" y="0"/>
                </a:cubicBezTo>
                <a:close/>
              </a:path>
            </a:pathLst>
          </a:custGeom>
          <a:solidFill>
            <a:schemeClr val="accent1">
              <a:hueOff val="378192"/>
              <a:satOff val="30564"/>
              <a:lumOff val="24900"/>
            </a:schemeClr>
          </a:solidFill>
          <a:ln w="12700"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  <p:txBody>
          <a:bodyPr lIns="42193" tIns="42193" rIns="42193" bIns="42193" anchor="ctr"/>
          <a:lstStyle/>
          <a:p>
            <a:pPr algn="ctr" defTabSz="379750" rtl="0" hangingPunct="0">
              <a:defRPr sz="3200"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 sz="2658" kern="0">
              <a:solidFill>
                <a:srgbClr val="FFFFFF"/>
              </a:solidFill>
              <a:effectLst>
                <a:outerShdw blurRad="63500" dist="25400" dir="2700000" rotWithShape="0">
                  <a:srgbClr val="000000">
                    <a:alpha val="70000"/>
                  </a:srgbClr>
                </a:outerShdw>
              </a:effectLst>
              <a:latin typeface="Chalkduster"/>
              <a:sym typeface="Chalkduster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1" grpId="0" animBg="1" advAuto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6" name="Image" descr="Image"/>
          <p:cNvPicPr>
            <a:picLocks noChangeAspect="1"/>
          </p:cNvPicPr>
          <p:nvPr/>
        </p:nvPicPr>
        <p:blipFill>
          <a:blip r:embed="rId2"/>
          <a:srcRect l="1873" t="1224" r="1515" b="637"/>
          <a:stretch>
            <a:fillRect/>
          </a:stretch>
        </p:blipFill>
        <p:spPr>
          <a:xfrm>
            <a:off x="1339293" y="1721425"/>
            <a:ext cx="2403158" cy="604537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1" h="21576" extrusionOk="0">
                <a:moveTo>
                  <a:pt x="8360" y="1"/>
                </a:moveTo>
                <a:cubicBezTo>
                  <a:pt x="7623" y="8"/>
                  <a:pt x="7514" y="18"/>
                  <a:pt x="7226" y="99"/>
                </a:cubicBezTo>
                <a:cubicBezTo>
                  <a:pt x="7051" y="149"/>
                  <a:pt x="6948" y="199"/>
                  <a:pt x="6995" y="211"/>
                </a:cubicBezTo>
                <a:cubicBezTo>
                  <a:pt x="7046" y="223"/>
                  <a:pt x="6964" y="292"/>
                  <a:pt x="6794" y="380"/>
                </a:cubicBezTo>
                <a:cubicBezTo>
                  <a:pt x="6491" y="538"/>
                  <a:pt x="6336" y="708"/>
                  <a:pt x="6335" y="883"/>
                </a:cubicBezTo>
                <a:cubicBezTo>
                  <a:pt x="6334" y="941"/>
                  <a:pt x="6298" y="1028"/>
                  <a:pt x="6252" y="1077"/>
                </a:cubicBezTo>
                <a:cubicBezTo>
                  <a:pt x="6191" y="1141"/>
                  <a:pt x="6203" y="1223"/>
                  <a:pt x="6302" y="1385"/>
                </a:cubicBezTo>
                <a:cubicBezTo>
                  <a:pt x="6376" y="1507"/>
                  <a:pt x="6448" y="1629"/>
                  <a:pt x="6459" y="1657"/>
                </a:cubicBezTo>
                <a:cubicBezTo>
                  <a:pt x="6470" y="1684"/>
                  <a:pt x="6524" y="1751"/>
                  <a:pt x="6578" y="1804"/>
                </a:cubicBezTo>
                <a:cubicBezTo>
                  <a:pt x="6632" y="1857"/>
                  <a:pt x="6755" y="2034"/>
                  <a:pt x="6853" y="2197"/>
                </a:cubicBezTo>
                <a:cubicBezTo>
                  <a:pt x="7014" y="2463"/>
                  <a:pt x="7078" y="2512"/>
                  <a:pt x="7469" y="2686"/>
                </a:cubicBezTo>
                <a:cubicBezTo>
                  <a:pt x="7901" y="2879"/>
                  <a:pt x="7902" y="2882"/>
                  <a:pt x="7890" y="3091"/>
                </a:cubicBezTo>
                <a:lnTo>
                  <a:pt x="7878" y="3301"/>
                </a:lnTo>
                <a:lnTo>
                  <a:pt x="7587" y="3310"/>
                </a:lnTo>
                <a:cubicBezTo>
                  <a:pt x="7219" y="3321"/>
                  <a:pt x="6935" y="3378"/>
                  <a:pt x="6877" y="3451"/>
                </a:cubicBezTo>
                <a:cubicBezTo>
                  <a:pt x="6852" y="3482"/>
                  <a:pt x="6611" y="3553"/>
                  <a:pt x="6341" y="3610"/>
                </a:cubicBezTo>
                <a:cubicBezTo>
                  <a:pt x="5874" y="3707"/>
                  <a:pt x="5562" y="3737"/>
                  <a:pt x="3850" y="3848"/>
                </a:cubicBezTo>
                <a:cubicBezTo>
                  <a:pt x="3353" y="3881"/>
                  <a:pt x="3219" y="3904"/>
                  <a:pt x="3107" y="3972"/>
                </a:cubicBezTo>
                <a:cubicBezTo>
                  <a:pt x="2976" y="4051"/>
                  <a:pt x="2979" y="4057"/>
                  <a:pt x="3157" y="4111"/>
                </a:cubicBezTo>
                <a:lnTo>
                  <a:pt x="3344" y="4167"/>
                </a:lnTo>
                <a:lnTo>
                  <a:pt x="3163" y="4232"/>
                </a:lnTo>
                <a:cubicBezTo>
                  <a:pt x="2992" y="4294"/>
                  <a:pt x="2986" y="4315"/>
                  <a:pt x="3042" y="4685"/>
                </a:cubicBezTo>
                <a:cubicBezTo>
                  <a:pt x="3074" y="4898"/>
                  <a:pt x="3075" y="5090"/>
                  <a:pt x="3042" y="5112"/>
                </a:cubicBezTo>
                <a:cubicBezTo>
                  <a:pt x="3008" y="5133"/>
                  <a:pt x="2963" y="5280"/>
                  <a:pt x="2944" y="5438"/>
                </a:cubicBezTo>
                <a:cubicBezTo>
                  <a:pt x="2871" y="6048"/>
                  <a:pt x="2593" y="7200"/>
                  <a:pt x="2503" y="7267"/>
                </a:cubicBezTo>
                <a:cubicBezTo>
                  <a:pt x="2450" y="7307"/>
                  <a:pt x="2365" y="7327"/>
                  <a:pt x="2313" y="7314"/>
                </a:cubicBezTo>
                <a:cubicBezTo>
                  <a:pt x="2252" y="7299"/>
                  <a:pt x="2239" y="7311"/>
                  <a:pt x="2274" y="7347"/>
                </a:cubicBezTo>
                <a:cubicBezTo>
                  <a:pt x="2305" y="7379"/>
                  <a:pt x="2257" y="7450"/>
                  <a:pt x="2165" y="7511"/>
                </a:cubicBezTo>
                <a:cubicBezTo>
                  <a:pt x="1995" y="7622"/>
                  <a:pt x="1962" y="7768"/>
                  <a:pt x="2079" y="7884"/>
                </a:cubicBezTo>
                <a:cubicBezTo>
                  <a:pt x="2118" y="7922"/>
                  <a:pt x="2108" y="7968"/>
                  <a:pt x="2058" y="7993"/>
                </a:cubicBezTo>
                <a:cubicBezTo>
                  <a:pt x="1999" y="8023"/>
                  <a:pt x="2007" y="8091"/>
                  <a:pt x="2082" y="8215"/>
                </a:cubicBezTo>
                <a:cubicBezTo>
                  <a:pt x="2158" y="8342"/>
                  <a:pt x="2173" y="8506"/>
                  <a:pt x="2132" y="8771"/>
                </a:cubicBezTo>
                <a:cubicBezTo>
                  <a:pt x="2076" y="9139"/>
                  <a:pt x="1694" y="9957"/>
                  <a:pt x="1448" y="10234"/>
                </a:cubicBezTo>
                <a:cubicBezTo>
                  <a:pt x="1210" y="10503"/>
                  <a:pt x="1011" y="10874"/>
                  <a:pt x="1045" y="10982"/>
                </a:cubicBezTo>
                <a:cubicBezTo>
                  <a:pt x="1065" y="11043"/>
                  <a:pt x="1028" y="11124"/>
                  <a:pt x="963" y="11165"/>
                </a:cubicBezTo>
                <a:cubicBezTo>
                  <a:pt x="898" y="11205"/>
                  <a:pt x="788" y="11321"/>
                  <a:pt x="720" y="11421"/>
                </a:cubicBezTo>
                <a:cubicBezTo>
                  <a:pt x="651" y="11522"/>
                  <a:pt x="558" y="11649"/>
                  <a:pt x="509" y="11704"/>
                </a:cubicBezTo>
                <a:cubicBezTo>
                  <a:pt x="461" y="11758"/>
                  <a:pt x="356" y="11922"/>
                  <a:pt x="278" y="12068"/>
                </a:cubicBezTo>
                <a:cubicBezTo>
                  <a:pt x="201" y="12214"/>
                  <a:pt x="107" y="12349"/>
                  <a:pt x="68" y="12366"/>
                </a:cubicBezTo>
                <a:cubicBezTo>
                  <a:pt x="18" y="12388"/>
                  <a:pt x="-4" y="12432"/>
                  <a:pt x="0" y="12474"/>
                </a:cubicBezTo>
                <a:cubicBezTo>
                  <a:pt x="4" y="12516"/>
                  <a:pt x="35" y="12555"/>
                  <a:pt x="89" y="12568"/>
                </a:cubicBezTo>
                <a:cubicBezTo>
                  <a:pt x="138" y="12581"/>
                  <a:pt x="156" y="12624"/>
                  <a:pt x="130" y="12665"/>
                </a:cubicBezTo>
                <a:cubicBezTo>
                  <a:pt x="92" y="12726"/>
                  <a:pt x="158" y="12757"/>
                  <a:pt x="492" y="12844"/>
                </a:cubicBezTo>
                <a:cubicBezTo>
                  <a:pt x="715" y="12901"/>
                  <a:pt x="935" y="12948"/>
                  <a:pt x="980" y="12948"/>
                </a:cubicBezTo>
                <a:cubicBezTo>
                  <a:pt x="1026" y="12948"/>
                  <a:pt x="1112" y="12972"/>
                  <a:pt x="1173" y="13001"/>
                </a:cubicBezTo>
                <a:cubicBezTo>
                  <a:pt x="1259" y="13043"/>
                  <a:pt x="1373" y="13051"/>
                  <a:pt x="1685" y="13034"/>
                </a:cubicBezTo>
                <a:cubicBezTo>
                  <a:pt x="1906" y="13023"/>
                  <a:pt x="2138" y="13004"/>
                  <a:pt x="2203" y="12994"/>
                </a:cubicBezTo>
                <a:cubicBezTo>
                  <a:pt x="2387" y="12966"/>
                  <a:pt x="2505" y="12793"/>
                  <a:pt x="2559" y="12474"/>
                </a:cubicBezTo>
                <a:cubicBezTo>
                  <a:pt x="2586" y="12314"/>
                  <a:pt x="2639" y="12174"/>
                  <a:pt x="2677" y="12165"/>
                </a:cubicBezTo>
                <a:cubicBezTo>
                  <a:pt x="2715" y="12155"/>
                  <a:pt x="2852" y="12179"/>
                  <a:pt x="2982" y="12218"/>
                </a:cubicBezTo>
                <a:cubicBezTo>
                  <a:pt x="3297" y="12310"/>
                  <a:pt x="3666" y="12265"/>
                  <a:pt x="3666" y="12133"/>
                </a:cubicBezTo>
                <a:cubicBezTo>
                  <a:pt x="3666" y="12028"/>
                  <a:pt x="3312" y="11599"/>
                  <a:pt x="3068" y="11410"/>
                </a:cubicBezTo>
                <a:cubicBezTo>
                  <a:pt x="2905" y="11282"/>
                  <a:pt x="2892" y="11226"/>
                  <a:pt x="2908" y="10724"/>
                </a:cubicBezTo>
                <a:cubicBezTo>
                  <a:pt x="2932" y="9977"/>
                  <a:pt x="3287" y="9028"/>
                  <a:pt x="3720" y="8555"/>
                </a:cubicBezTo>
                <a:cubicBezTo>
                  <a:pt x="3783" y="8487"/>
                  <a:pt x="3835" y="8383"/>
                  <a:pt x="3835" y="8324"/>
                </a:cubicBezTo>
                <a:cubicBezTo>
                  <a:pt x="3835" y="8265"/>
                  <a:pt x="3914" y="8164"/>
                  <a:pt x="4010" y="8101"/>
                </a:cubicBezTo>
                <a:cubicBezTo>
                  <a:pt x="4163" y="8002"/>
                  <a:pt x="4178" y="7956"/>
                  <a:pt x="4131" y="7737"/>
                </a:cubicBezTo>
                <a:cubicBezTo>
                  <a:pt x="4102" y="7598"/>
                  <a:pt x="4058" y="7396"/>
                  <a:pt x="4037" y="7286"/>
                </a:cubicBezTo>
                <a:cubicBezTo>
                  <a:pt x="3984" y="7020"/>
                  <a:pt x="4168" y="6555"/>
                  <a:pt x="4327" y="6555"/>
                </a:cubicBezTo>
                <a:cubicBezTo>
                  <a:pt x="4412" y="6555"/>
                  <a:pt x="4489" y="6657"/>
                  <a:pt x="4602" y="6921"/>
                </a:cubicBezTo>
                <a:cubicBezTo>
                  <a:pt x="4882" y="7576"/>
                  <a:pt x="5432" y="7861"/>
                  <a:pt x="6530" y="7921"/>
                </a:cubicBezTo>
                <a:cubicBezTo>
                  <a:pt x="6970" y="7945"/>
                  <a:pt x="7464" y="7865"/>
                  <a:pt x="7534" y="7758"/>
                </a:cubicBezTo>
                <a:cubicBezTo>
                  <a:pt x="7572" y="7701"/>
                  <a:pt x="7601" y="7695"/>
                  <a:pt x="7682" y="7727"/>
                </a:cubicBezTo>
                <a:cubicBezTo>
                  <a:pt x="7739" y="7750"/>
                  <a:pt x="7856" y="7767"/>
                  <a:pt x="7940" y="7767"/>
                </a:cubicBezTo>
                <a:cubicBezTo>
                  <a:pt x="8151" y="7767"/>
                  <a:pt x="8274" y="7902"/>
                  <a:pt x="8121" y="7966"/>
                </a:cubicBezTo>
                <a:cubicBezTo>
                  <a:pt x="8056" y="7993"/>
                  <a:pt x="7920" y="8015"/>
                  <a:pt x="7821" y="8015"/>
                </a:cubicBezTo>
                <a:cubicBezTo>
                  <a:pt x="7696" y="8016"/>
                  <a:pt x="7617" y="8047"/>
                  <a:pt x="7561" y="8117"/>
                </a:cubicBezTo>
                <a:cubicBezTo>
                  <a:pt x="7443" y="8261"/>
                  <a:pt x="7336" y="8303"/>
                  <a:pt x="7146" y="8279"/>
                </a:cubicBezTo>
                <a:cubicBezTo>
                  <a:pt x="7030" y="8264"/>
                  <a:pt x="7063" y="8288"/>
                  <a:pt x="7256" y="8357"/>
                </a:cubicBezTo>
                <a:cubicBezTo>
                  <a:pt x="7451" y="8426"/>
                  <a:pt x="7515" y="8471"/>
                  <a:pt x="7475" y="8513"/>
                </a:cubicBezTo>
                <a:cubicBezTo>
                  <a:pt x="7424" y="8566"/>
                  <a:pt x="7393" y="8564"/>
                  <a:pt x="7128" y="8484"/>
                </a:cubicBezTo>
                <a:cubicBezTo>
                  <a:pt x="6808" y="8386"/>
                  <a:pt x="6211" y="8342"/>
                  <a:pt x="5716" y="8379"/>
                </a:cubicBezTo>
                <a:cubicBezTo>
                  <a:pt x="5322" y="8408"/>
                  <a:pt x="5039" y="8577"/>
                  <a:pt x="4836" y="8902"/>
                </a:cubicBezTo>
                <a:cubicBezTo>
                  <a:pt x="4702" y="9117"/>
                  <a:pt x="4699" y="9156"/>
                  <a:pt x="4804" y="9237"/>
                </a:cubicBezTo>
                <a:cubicBezTo>
                  <a:pt x="4869" y="9287"/>
                  <a:pt x="4903" y="9328"/>
                  <a:pt x="4878" y="9328"/>
                </a:cubicBezTo>
                <a:cubicBezTo>
                  <a:pt x="4814" y="9328"/>
                  <a:pt x="5065" y="9485"/>
                  <a:pt x="5393" y="9650"/>
                </a:cubicBezTo>
                <a:cubicBezTo>
                  <a:pt x="5716" y="9811"/>
                  <a:pt x="5695" y="9855"/>
                  <a:pt x="5239" y="9988"/>
                </a:cubicBezTo>
                <a:cubicBezTo>
                  <a:pt x="4943" y="10075"/>
                  <a:pt x="4882" y="10081"/>
                  <a:pt x="4623" y="10050"/>
                </a:cubicBezTo>
                <a:cubicBezTo>
                  <a:pt x="4465" y="10030"/>
                  <a:pt x="4324" y="10021"/>
                  <a:pt x="4309" y="10028"/>
                </a:cubicBezTo>
                <a:cubicBezTo>
                  <a:pt x="4295" y="10036"/>
                  <a:pt x="4159" y="10117"/>
                  <a:pt x="4010" y="10208"/>
                </a:cubicBezTo>
                <a:cubicBezTo>
                  <a:pt x="3777" y="10351"/>
                  <a:pt x="3746" y="10396"/>
                  <a:pt x="3785" y="10522"/>
                </a:cubicBezTo>
                <a:cubicBezTo>
                  <a:pt x="3811" y="10610"/>
                  <a:pt x="3884" y="10682"/>
                  <a:pt x="3966" y="10700"/>
                </a:cubicBezTo>
                <a:cubicBezTo>
                  <a:pt x="4266" y="10767"/>
                  <a:pt x="4416" y="10863"/>
                  <a:pt x="4582" y="11095"/>
                </a:cubicBezTo>
                <a:cubicBezTo>
                  <a:pt x="4677" y="11229"/>
                  <a:pt x="4828" y="11427"/>
                  <a:pt x="4919" y="11537"/>
                </a:cubicBezTo>
                <a:cubicBezTo>
                  <a:pt x="5078" y="11729"/>
                  <a:pt x="5510" y="12499"/>
                  <a:pt x="5485" y="12545"/>
                </a:cubicBezTo>
                <a:cubicBezTo>
                  <a:pt x="5478" y="12557"/>
                  <a:pt x="5518" y="12630"/>
                  <a:pt x="5574" y="12708"/>
                </a:cubicBezTo>
                <a:cubicBezTo>
                  <a:pt x="5630" y="12786"/>
                  <a:pt x="5653" y="12866"/>
                  <a:pt x="5624" y="12885"/>
                </a:cubicBezTo>
                <a:cubicBezTo>
                  <a:pt x="5595" y="12903"/>
                  <a:pt x="5616" y="12940"/>
                  <a:pt x="5671" y="12966"/>
                </a:cubicBezTo>
                <a:cubicBezTo>
                  <a:pt x="5726" y="12992"/>
                  <a:pt x="5748" y="13037"/>
                  <a:pt x="5722" y="13064"/>
                </a:cubicBezTo>
                <a:cubicBezTo>
                  <a:pt x="5696" y="13091"/>
                  <a:pt x="5714" y="13122"/>
                  <a:pt x="5760" y="13133"/>
                </a:cubicBezTo>
                <a:cubicBezTo>
                  <a:pt x="5807" y="13144"/>
                  <a:pt x="5821" y="13196"/>
                  <a:pt x="5793" y="13247"/>
                </a:cubicBezTo>
                <a:cubicBezTo>
                  <a:pt x="5763" y="13302"/>
                  <a:pt x="5780" y="13350"/>
                  <a:pt x="5834" y="13364"/>
                </a:cubicBezTo>
                <a:cubicBezTo>
                  <a:pt x="5889" y="13377"/>
                  <a:pt x="5906" y="13425"/>
                  <a:pt x="5876" y="13480"/>
                </a:cubicBezTo>
                <a:cubicBezTo>
                  <a:pt x="5847" y="13531"/>
                  <a:pt x="5863" y="13582"/>
                  <a:pt x="5908" y="13593"/>
                </a:cubicBezTo>
                <a:cubicBezTo>
                  <a:pt x="5954" y="13604"/>
                  <a:pt x="5969" y="13666"/>
                  <a:pt x="5944" y="13728"/>
                </a:cubicBezTo>
                <a:cubicBezTo>
                  <a:pt x="5918" y="13791"/>
                  <a:pt x="5929" y="13868"/>
                  <a:pt x="5965" y="13901"/>
                </a:cubicBezTo>
                <a:cubicBezTo>
                  <a:pt x="6000" y="13934"/>
                  <a:pt x="6020" y="13976"/>
                  <a:pt x="6009" y="13994"/>
                </a:cubicBezTo>
                <a:cubicBezTo>
                  <a:pt x="5944" y="14101"/>
                  <a:pt x="5938" y="14329"/>
                  <a:pt x="6000" y="14359"/>
                </a:cubicBezTo>
                <a:cubicBezTo>
                  <a:pt x="6043" y="14379"/>
                  <a:pt x="6007" y="14471"/>
                  <a:pt x="5914" y="14580"/>
                </a:cubicBezTo>
                <a:cubicBezTo>
                  <a:pt x="5818" y="14694"/>
                  <a:pt x="5776" y="14810"/>
                  <a:pt x="5805" y="14879"/>
                </a:cubicBezTo>
                <a:cubicBezTo>
                  <a:pt x="5830" y="14941"/>
                  <a:pt x="5850" y="15021"/>
                  <a:pt x="5849" y="15058"/>
                </a:cubicBezTo>
                <a:cubicBezTo>
                  <a:pt x="5849" y="15094"/>
                  <a:pt x="5889" y="15179"/>
                  <a:pt x="5938" y="15247"/>
                </a:cubicBezTo>
                <a:cubicBezTo>
                  <a:pt x="6011" y="15348"/>
                  <a:pt x="6002" y="15385"/>
                  <a:pt x="5891" y="15453"/>
                </a:cubicBezTo>
                <a:cubicBezTo>
                  <a:pt x="5760" y="15532"/>
                  <a:pt x="5709" y="15877"/>
                  <a:pt x="5816" y="15949"/>
                </a:cubicBezTo>
                <a:cubicBezTo>
                  <a:pt x="5840" y="15966"/>
                  <a:pt x="5852" y="16103"/>
                  <a:pt x="5843" y="16254"/>
                </a:cubicBezTo>
                <a:cubicBezTo>
                  <a:pt x="5834" y="16405"/>
                  <a:pt x="5859" y="16537"/>
                  <a:pt x="5899" y="16547"/>
                </a:cubicBezTo>
                <a:cubicBezTo>
                  <a:pt x="5940" y="16557"/>
                  <a:pt x="5966" y="16746"/>
                  <a:pt x="5959" y="16967"/>
                </a:cubicBezTo>
                <a:cubicBezTo>
                  <a:pt x="5951" y="17188"/>
                  <a:pt x="5982" y="17377"/>
                  <a:pt x="6024" y="17387"/>
                </a:cubicBezTo>
                <a:cubicBezTo>
                  <a:pt x="6066" y="17397"/>
                  <a:pt x="6089" y="17543"/>
                  <a:pt x="6077" y="17711"/>
                </a:cubicBezTo>
                <a:cubicBezTo>
                  <a:pt x="6065" y="17878"/>
                  <a:pt x="6083" y="18035"/>
                  <a:pt x="6119" y="18058"/>
                </a:cubicBezTo>
                <a:cubicBezTo>
                  <a:pt x="6154" y="18080"/>
                  <a:pt x="6158" y="18258"/>
                  <a:pt x="6127" y="18454"/>
                </a:cubicBezTo>
                <a:cubicBezTo>
                  <a:pt x="6096" y="18652"/>
                  <a:pt x="6107" y="18871"/>
                  <a:pt x="6151" y="18947"/>
                </a:cubicBezTo>
                <a:cubicBezTo>
                  <a:pt x="6231" y="19084"/>
                  <a:pt x="6103" y="19292"/>
                  <a:pt x="5941" y="19292"/>
                </a:cubicBezTo>
                <a:cubicBezTo>
                  <a:pt x="5860" y="19292"/>
                  <a:pt x="5136" y="19506"/>
                  <a:pt x="4549" y="19702"/>
                </a:cubicBezTo>
                <a:cubicBezTo>
                  <a:pt x="3960" y="19900"/>
                  <a:pt x="3659" y="20032"/>
                  <a:pt x="3702" y="20076"/>
                </a:cubicBezTo>
                <a:cubicBezTo>
                  <a:pt x="3722" y="20098"/>
                  <a:pt x="3644" y="20149"/>
                  <a:pt x="3530" y="20192"/>
                </a:cubicBezTo>
                <a:cubicBezTo>
                  <a:pt x="3295" y="20280"/>
                  <a:pt x="3316" y="20389"/>
                  <a:pt x="3589" y="20506"/>
                </a:cubicBezTo>
                <a:cubicBezTo>
                  <a:pt x="3678" y="20544"/>
                  <a:pt x="3749" y="20593"/>
                  <a:pt x="3749" y="20615"/>
                </a:cubicBezTo>
                <a:cubicBezTo>
                  <a:pt x="3749" y="20637"/>
                  <a:pt x="3850" y="20670"/>
                  <a:pt x="3971" y="20688"/>
                </a:cubicBezTo>
                <a:cubicBezTo>
                  <a:pt x="4092" y="20707"/>
                  <a:pt x="4166" y="20731"/>
                  <a:pt x="4137" y="20742"/>
                </a:cubicBezTo>
                <a:cubicBezTo>
                  <a:pt x="4108" y="20754"/>
                  <a:pt x="4127" y="20783"/>
                  <a:pt x="4179" y="20808"/>
                </a:cubicBezTo>
                <a:cubicBezTo>
                  <a:pt x="4235" y="20835"/>
                  <a:pt x="4346" y="20846"/>
                  <a:pt x="4451" y="20833"/>
                </a:cubicBezTo>
                <a:cubicBezTo>
                  <a:pt x="4685" y="20805"/>
                  <a:pt x="4677" y="20805"/>
                  <a:pt x="4940" y="20834"/>
                </a:cubicBezTo>
                <a:cubicBezTo>
                  <a:pt x="5276" y="20872"/>
                  <a:pt x="5507" y="20837"/>
                  <a:pt x="6071" y="20668"/>
                </a:cubicBezTo>
                <a:cubicBezTo>
                  <a:pt x="6573" y="20518"/>
                  <a:pt x="6964" y="20333"/>
                  <a:pt x="7345" y="20065"/>
                </a:cubicBezTo>
                <a:cubicBezTo>
                  <a:pt x="7454" y="19988"/>
                  <a:pt x="7729" y="19820"/>
                  <a:pt x="7955" y="19692"/>
                </a:cubicBezTo>
                <a:cubicBezTo>
                  <a:pt x="8310" y="19489"/>
                  <a:pt x="8368" y="19433"/>
                  <a:pt x="8393" y="19267"/>
                </a:cubicBezTo>
                <a:cubicBezTo>
                  <a:pt x="8409" y="19162"/>
                  <a:pt x="8442" y="19015"/>
                  <a:pt x="8467" y="18942"/>
                </a:cubicBezTo>
                <a:cubicBezTo>
                  <a:pt x="8500" y="18847"/>
                  <a:pt x="8457" y="18749"/>
                  <a:pt x="8310" y="18594"/>
                </a:cubicBezTo>
                <a:cubicBezTo>
                  <a:pt x="7960" y="18225"/>
                  <a:pt x="7889" y="17935"/>
                  <a:pt x="7949" y="17121"/>
                </a:cubicBezTo>
                <a:cubicBezTo>
                  <a:pt x="8006" y="16342"/>
                  <a:pt x="8154" y="15827"/>
                  <a:pt x="8426" y="15469"/>
                </a:cubicBezTo>
                <a:cubicBezTo>
                  <a:pt x="8517" y="15349"/>
                  <a:pt x="8582" y="15205"/>
                  <a:pt x="8571" y="15148"/>
                </a:cubicBezTo>
                <a:cubicBezTo>
                  <a:pt x="8559" y="15088"/>
                  <a:pt x="8612" y="15019"/>
                  <a:pt x="8695" y="14982"/>
                </a:cubicBezTo>
                <a:cubicBezTo>
                  <a:pt x="8858" y="14911"/>
                  <a:pt x="8881" y="14738"/>
                  <a:pt x="8742" y="14632"/>
                </a:cubicBezTo>
                <a:cubicBezTo>
                  <a:pt x="8691" y="14592"/>
                  <a:pt x="8516" y="14495"/>
                  <a:pt x="8355" y="14415"/>
                </a:cubicBezTo>
                <a:cubicBezTo>
                  <a:pt x="8016" y="14249"/>
                  <a:pt x="7798" y="13981"/>
                  <a:pt x="7371" y="13214"/>
                </a:cubicBezTo>
                <a:cubicBezTo>
                  <a:pt x="7214" y="12931"/>
                  <a:pt x="7047" y="12645"/>
                  <a:pt x="7001" y="12579"/>
                </a:cubicBezTo>
                <a:cubicBezTo>
                  <a:pt x="6860" y="12375"/>
                  <a:pt x="6505" y="11654"/>
                  <a:pt x="6376" y="11314"/>
                </a:cubicBezTo>
                <a:cubicBezTo>
                  <a:pt x="6266" y="11023"/>
                  <a:pt x="6269" y="10761"/>
                  <a:pt x="6385" y="10686"/>
                </a:cubicBezTo>
                <a:cubicBezTo>
                  <a:pt x="6409" y="10671"/>
                  <a:pt x="6624" y="10737"/>
                  <a:pt x="6862" y="10834"/>
                </a:cubicBezTo>
                <a:cubicBezTo>
                  <a:pt x="7395" y="11051"/>
                  <a:pt x="7745" y="11096"/>
                  <a:pt x="8594" y="11053"/>
                </a:cubicBezTo>
                <a:cubicBezTo>
                  <a:pt x="8917" y="11037"/>
                  <a:pt x="9216" y="11015"/>
                  <a:pt x="9258" y="11005"/>
                </a:cubicBezTo>
                <a:cubicBezTo>
                  <a:pt x="9300" y="10994"/>
                  <a:pt x="9529" y="11010"/>
                  <a:pt x="9767" y="11038"/>
                </a:cubicBezTo>
                <a:cubicBezTo>
                  <a:pt x="10006" y="11066"/>
                  <a:pt x="10361" y="11088"/>
                  <a:pt x="10555" y="11088"/>
                </a:cubicBezTo>
                <a:cubicBezTo>
                  <a:pt x="11271" y="11088"/>
                  <a:pt x="11982" y="10891"/>
                  <a:pt x="12133" y="10648"/>
                </a:cubicBezTo>
                <a:cubicBezTo>
                  <a:pt x="12165" y="10598"/>
                  <a:pt x="12254" y="10542"/>
                  <a:pt x="12329" y="10524"/>
                </a:cubicBezTo>
                <a:cubicBezTo>
                  <a:pt x="12447" y="10495"/>
                  <a:pt x="12422" y="10475"/>
                  <a:pt x="12142" y="10379"/>
                </a:cubicBezTo>
                <a:cubicBezTo>
                  <a:pt x="11946" y="10311"/>
                  <a:pt x="11853" y="10258"/>
                  <a:pt x="11908" y="10245"/>
                </a:cubicBezTo>
                <a:cubicBezTo>
                  <a:pt x="12018" y="10218"/>
                  <a:pt x="12511" y="10296"/>
                  <a:pt x="12649" y="10362"/>
                </a:cubicBezTo>
                <a:cubicBezTo>
                  <a:pt x="13068" y="10564"/>
                  <a:pt x="12876" y="11950"/>
                  <a:pt x="12246" y="13298"/>
                </a:cubicBezTo>
                <a:cubicBezTo>
                  <a:pt x="11816" y="14216"/>
                  <a:pt x="11692" y="14393"/>
                  <a:pt x="11369" y="14547"/>
                </a:cubicBezTo>
                <a:cubicBezTo>
                  <a:pt x="10985" y="14730"/>
                  <a:pt x="10912" y="14792"/>
                  <a:pt x="10946" y="14894"/>
                </a:cubicBezTo>
                <a:cubicBezTo>
                  <a:pt x="10981" y="14999"/>
                  <a:pt x="11130" y="15039"/>
                  <a:pt x="11479" y="15040"/>
                </a:cubicBezTo>
                <a:cubicBezTo>
                  <a:pt x="11858" y="15041"/>
                  <a:pt x="12149" y="15092"/>
                  <a:pt x="12210" y="15169"/>
                </a:cubicBezTo>
                <a:cubicBezTo>
                  <a:pt x="12310" y="15295"/>
                  <a:pt x="13007" y="15304"/>
                  <a:pt x="13007" y="15180"/>
                </a:cubicBezTo>
                <a:cubicBezTo>
                  <a:pt x="13007" y="15094"/>
                  <a:pt x="13173" y="15041"/>
                  <a:pt x="13445" y="15041"/>
                </a:cubicBezTo>
                <a:cubicBezTo>
                  <a:pt x="14043" y="15041"/>
                  <a:pt x="14149" y="14896"/>
                  <a:pt x="13839" y="14509"/>
                </a:cubicBezTo>
                <a:cubicBezTo>
                  <a:pt x="13644" y="14267"/>
                  <a:pt x="13628" y="13939"/>
                  <a:pt x="13759" y="13027"/>
                </a:cubicBezTo>
                <a:cubicBezTo>
                  <a:pt x="13917" y="11934"/>
                  <a:pt x="14249" y="10922"/>
                  <a:pt x="14515" y="10717"/>
                </a:cubicBezTo>
                <a:cubicBezTo>
                  <a:pt x="14569" y="10675"/>
                  <a:pt x="14720" y="10600"/>
                  <a:pt x="14852" y="10551"/>
                </a:cubicBezTo>
                <a:cubicBezTo>
                  <a:pt x="15314" y="10378"/>
                  <a:pt x="15112" y="10052"/>
                  <a:pt x="14432" y="9870"/>
                </a:cubicBezTo>
                <a:cubicBezTo>
                  <a:pt x="14221" y="9813"/>
                  <a:pt x="14029" y="9793"/>
                  <a:pt x="13676" y="9793"/>
                </a:cubicBezTo>
                <a:cubicBezTo>
                  <a:pt x="13390" y="9793"/>
                  <a:pt x="13141" y="9774"/>
                  <a:pt x="13043" y="9745"/>
                </a:cubicBezTo>
                <a:cubicBezTo>
                  <a:pt x="12887" y="9698"/>
                  <a:pt x="12898" y="9689"/>
                  <a:pt x="13312" y="9537"/>
                </a:cubicBezTo>
                <a:cubicBezTo>
                  <a:pt x="13864" y="9334"/>
                  <a:pt x="13953" y="9260"/>
                  <a:pt x="13958" y="8997"/>
                </a:cubicBezTo>
                <a:cubicBezTo>
                  <a:pt x="13961" y="8816"/>
                  <a:pt x="13917" y="8745"/>
                  <a:pt x="13679" y="8555"/>
                </a:cubicBezTo>
                <a:cubicBezTo>
                  <a:pt x="13517" y="8426"/>
                  <a:pt x="13289" y="8298"/>
                  <a:pt x="13140" y="8257"/>
                </a:cubicBezTo>
                <a:lnTo>
                  <a:pt x="12883" y="8184"/>
                </a:lnTo>
                <a:lnTo>
                  <a:pt x="13185" y="8326"/>
                </a:lnTo>
                <a:cubicBezTo>
                  <a:pt x="13498" y="8472"/>
                  <a:pt x="13756" y="8759"/>
                  <a:pt x="13756" y="8958"/>
                </a:cubicBezTo>
                <a:cubicBezTo>
                  <a:pt x="13756" y="9179"/>
                  <a:pt x="13367" y="9420"/>
                  <a:pt x="12770" y="9567"/>
                </a:cubicBezTo>
                <a:cubicBezTo>
                  <a:pt x="12415" y="9655"/>
                  <a:pt x="12272" y="9611"/>
                  <a:pt x="12453" y="9471"/>
                </a:cubicBezTo>
                <a:cubicBezTo>
                  <a:pt x="12601" y="9357"/>
                  <a:pt x="12739" y="9307"/>
                  <a:pt x="13111" y="9233"/>
                </a:cubicBezTo>
                <a:cubicBezTo>
                  <a:pt x="13424" y="9171"/>
                  <a:pt x="13496" y="9045"/>
                  <a:pt x="13348" y="8811"/>
                </a:cubicBezTo>
                <a:cubicBezTo>
                  <a:pt x="13261" y="8674"/>
                  <a:pt x="12801" y="8340"/>
                  <a:pt x="12631" y="8291"/>
                </a:cubicBezTo>
                <a:cubicBezTo>
                  <a:pt x="12453" y="8239"/>
                  <a:pt x="11544" y="8265"/>
                  <a:pt x="11218" y="8331"/>
                </a:cubicBezTo>
                <a:cubicBezTo>
                  <a:pt x="10900" y="8395"/>
                  <a:pt x="10656" y="8391"/>
                  <a:pt x="10824" y="8324"/>
                </a:cubicBezTo>
                <a:cubicBezTo>
                  <a:pt x="10872" y="8305"/>
                  <a:pt x="10881" y="8260"/>
                  <a:pt x="10845" y="8220"/>
                </a:cubicBezTo>
                <a:cubicBezTo>
                  <a:pt x="10764" y="8130"/>
                  <a:pt x="10732" y="7843"/>
                  <a:pt x="10798" y="7800"/>
                </a:cubicBezTo>
                <a:cubicBezTo>
                  <a:pt x="10828" y="7781"/>
                  <a:pt x="10927" y="7789"/>
                  <a:pt x="11047" y="7820"/>
                </a:cubicBezTo>
                <a:cubicBezTo>
                  <a:pt x="11165" y="7851"/>
                  <a:pt x="11434" y="7873"/>
                  <a:pt x="11707" y="7874"/>
                </a:cubicBezTo>
                <a:cubicBezTo>
                  <a:pt x="12082" y="7876"/>
                  <a:pt x="12225" y="7859"/>
                  <a:pt x="12462" y="7787"/>
                </a:cubicBezTo>
                <a:cubicBezTo>
                  <a:pt x="12852" y="7669"/>
                  <a:pt x="13165" y="7447"/>
                  <a:pt x="13401" y="7123"/>
                </a:cubicBezTo>
                <a:cubicBezTo>
                  <a:pt x="13665" y="6759"/>
                  <a:pt x="13746" y="6515"/>
                  <a:pt x="13807" y="5891"/>
                </a:cubicBezTo>
                <a:cubicBezTo>
                  <a:pt x="13854" y="5404"/>
                  <a:pt x="13934" y="5223"/>
                  <a:pt x="14044" y="5346"/>
                </a:cubicBezTo>
                <a:cubicBezTo>
                  <a:pt x="14067" y="5372"/>
                  <a:pt x="14220" y="5669"/>
                  <a:pt x="14384" y="6007"/>
                </a:cubicBezTo>
                <a:cubicBezTo>
                  <a:pt x="14548" y="6345"/>
                  <a:pt x="14712" y="6684"/>
                  <a:pt x="14748" y="6759"/>
                </a:cubicBezTo>
                <a:cubicBezTo>
                  <a:pt x="14785" y="6834"/>
                  <a:pt x="14784" y="6983"/>
                  <a:pt x="14746" y="7091"/>
                </a:cubicBezTo>
                <a:cubicBezTo>
                  <a:pt x="14606" y="7478"/>
                  <a:pt x="14833" y="7867"/>
                  <a:pt x="15199" y="7867"/>
                </a:cubicBezTo>
                <a:cubicBezTo>
                  <a:pt x="15444" y="7867"/>
                  <a:pt x="15675" y="7803"/>
                  <a:pt x="15761" y="7713"/>
                </a:cubicBezTo>
                <a:lnTo>
                  <a:pt x="15841" y="7630"/>
                </a:lnTo>
                <a:lnTo>
                  <a:pt x="16060" y="7699"/>
                </a:lnTo>
                <a:cubicBezTo>
                  <a:pt x="16303" y="7775"/>
                  <a:pt x="16521" y="7785"/>
                  <a:pt x="16765" y="7733"/>
                </a:cubicBezTo>
                <a:cubicBezTo>
                  <a:pt x="17034" y="7676"/>
                  <a:pt x="16988" y="7371"/>
                  <a:pt x="16671" y="7104"/>
                </a:cubicBezTo>
                <a:cubicBezTo>
                  <a:pt x="16083" y="6610"/>
                  <a:pt x="15646" y="5651"/>
                  <a:pt x="15545" y="4635"/>
                </a:cubicBezTo>
                <a:cubicBezTo>
                  <a:pt x="15499" y="4166"/>
                  <a:pt x="15453" y="4020"/>
                  <a:pt x="15335" y="3927"/>
                </a:cubicBezTo>
                <a:cubicBezTo>
                  <a:pt x="15243" y="3855"/>
                  <a:pt x="15203" y="3770"/>
                  <a:pt x="15228" y="3705"/>
                </a:cubicBezTo>
                <a:cubicBezTo>
                  <a:pt x="15256" y="3635"/>
                  <a:pt x="15224" y="3577"/>
                  <a:pt x="15133" y="3533"/>
                </a:cubicBezTo>
                <a:cubicBezTo>
                  <a:pt x="15032" y="3484"/>
                  <a:pt x="15005" y="3481"/>
                  <a:pt x="15036" y="3521"/>
                </a:cubicBezTo>
                <a:cubicBezTo>
                  <a:pt x="15059" y="3551"/>
                  <a:pt x="15020" y="3609"/>
                  <a:pt x="14947" y="3651"/>
                </a:cubicBezTo>
                <a:lnTo>
                  <a:pt x="14814" y="3726"/>
                </a:lnTo>
                <a:lnTo>
                  <a:pt x="14621" y="3630"/>
                </a:lnTo>
                <a:cubicBezTo>
                  <a:pt x="14408" y="3523"/>
                  <a:pt x="14360" y="3522"/>
                  <a:pt x="12243" y="3551"/>
                </a:cubicBezTo>
                <a:cubicBezTo>
                  <a:pt x="11596" y="3560"/>
                  <a:pt x="11396" y="3551"/>
                  <a:pt x="11224" y="3506"/>
                </a:cubicBezTo>
                <a:cubicBezTo>
                  <a:pt x="11107" y="3475"/>
                  <a:pt x="10973" y="3451"/>
                  <a:pt x="10925" y="3451"/>
                </a:cubicBezTo>
                <a:cubicBezTo>
                  <a:pt x="10877" y="3451"/>
                  <a:pt x="10678" y="3404"/>
                  <a:pt x="10484" y="3347"/>
                </a:cubicBezTo>
                <a:cubicBezTo>
                  <a:pt x="10137" y="3247"/>
                  <a:pt x="9956" y="3237"/>
                  <a:pt x="9424" y="3288"/>
                </a:cubicBezTo>
                <a:cubicBezTo>
                  <a:pt x="9326" y="3298"/>
                  <a:pt x="9301" y="3255"/>
                  <a:pt x="9293" y="3068"/>
                </a:cubicBezTo>
                <a:cubicBezTo>
                  <a:pt x="9278" y="2662"/>
                  <a:pt x="9489" y="2575"/>
                  <a:pt x="9696" y="2901"/>
                </a:cubicBezTo>
                <a:cubicBezTo>
                  <a:pt x="9761" y="3004"/>
                  <a:pt x="9867" y="3080"/>
                  <a:pt x="9998" y="3114"/>
                </a:cubicBezTo>
                <a:lnTo>
                  <a:pt x="10203" y="3167"/>
                </a:lnTo>
                <a:lnTo>
                  <a:pt x="10069" y="3085"/>
                </a:lnTo>
                <a:cubicBezTo>
                  <a:pt x="9997" y="3039"/>
                  <a:pt x="9912" y="2955"/>
                  <a:pt x="9883" y="2898"/>
                </a:cubicBezTo>
                <a:cubicBezTo>
                  <a:pt x="9834" y="2805"/>
                  <a:pt x="9865" y="2783"/>
                  <a:pt x="10164" y="2688"/>
                </a:cubicBezTo>
                <a:cubicBezTo>
                  <a:pt x="10523" y="2575"/>
                  <a:pt x="10664" y="2438"/>
                  <a:pt x="10824" y="2039"/>
                </a:cubicBezTo>
                <a:cubicBezTo>
                  <a:pt x="10868" y="1929"/>
                  <a:pt x="11005" y="1735"/>
                  <a:pt x="11129" y="1607"/>
                </a:cubicBezTo>
                <a:cubicBezTo>
                  <a:pt x="11339" y="1391"/>
                  <a:pt x="11351" y="1348"/>
                  <a:pt x="11316" y="993"/>
                </a:cubicBezTo>
                <a:cubicBezTo>
                  <a:pt x="11266" y="488"/>
                  <a:pt x="11013" y="216"/>
                  <a:pt x="10434" y="50"/>
                </a:cubicBezTo>
                <a:cubicBezTo>
                  <a:pt x="10243" y="-5"/>
                  <a:pt x="10251" y="1"/>
                  <a:pt x="10481" y="99"/>
                </a:cubicBezTo>
                <a:cubicBezTo>
                  <a:pt x="10628" y="161"/>
                  <a:pt x="10806" y="270"/>
                  <a:pt x="10881" y="341"/>
                </a:cubicBezTo>
                <a:cubicBezTo>
                  <a:pt x="11145" y="594"/>
                  <a:pt x="11145" y="1336"/>
                  <a:pt x="10881" y="1479"/>
                </a:cubicBezTo>
                <a:cubicBezTo>
                  <a:pt x="10770" y="1539"/>
                  <a:pt x="10765" y="1539"/>
                  <a:pt x="10712" y="1474"/>
                </a:cubicBezTo>
                <a:cubicBezTo>
                  <a:pt x="10682" y="1438"/>
                  <a:pt x="10619" y="1377"/>
                  <a:pt x="10573" y="1338"/>
                </a:cubicBezTo>
                <a:cubicBezTo>
                  <a:pt x="10515" y="1289"/>
                  <a:pt x="10519" y="1208"/>
                  <a:pt x="10588" y="1076"/>
                </a:cubicBezTo>
                <a:cubicBezTo>
                  <a:pt x="10867" y="539"/>
                  <a:pt x="10566" y="239"/>
                  <a:pt x="9569" y="64"/>
                </a:cubicBezTo>
                <a:cubicBezTo>
                  <a:pt x="9245" y="7"/>
                  <a:pt x="9033" y="-5"/>
                  <a:pt x="8360" y="1"/>
                </a:cubicBezTo>
                <a:close/>
                <a:moveTo>
                  <a:pt x="17731" y="7850"/>
                </a:moveTo>
                <a:cubicBezTo>
                  <a:pt x="17631" y="7861"/>
                  <a:pt x="17494" y="7875"/>
                  <a:pt x="17426" y="7880"/>
                </a:cubicBezTo>
                <a:cubicBezTo>
                  <a:pt x="17350" y="7886"/>
                  <a:pt x="17300" y="7928"/>
                  <a:pt x="17298" y="7986"/>
                </a:cubicBezTo>
                <a:cubicBezTo>
                  <a:pt x="17296" y="8046"/>
                  <a:pt x="17247" y="8087"/>
                  <a:pt x="17165" y="8093"/>
                </a:cubicBezTo>
                <a:cubicBezTo>
                  <a:pt x="17075" y="8100"/>
                  <a:pt x="17046" y="8128"/>
                  <a:pt x="17073" y="8185"/>
                </a:cubicBezTo>
                <a:cubicBezTo>
                  <a:pt x="17095" y="8230"/>
                  <a:pt x="17074" y="8284"/>
                  <a:pt x="17029" y="8307"/>
                </a:cubicBezTo>
                <a:cubicBezTo>
                  <a:pt x="16920" y="8362"/>
                  <a:pt x="17108" y="8581"/>
                  <a:pt x="17263" y="8581"/>
                </a:cubicBezTo>
                <a:cubicBezTo>
                  <a:pt x="17432" y="8581"/>
                  <a:pt x="17891" y="9064"/>
                  <a:pt x="18083" y="9445"/>
                </a:cubicBezTo>
                <a:cubicBezTo>
                  <a:pt x="18336" y="9944"/>
                  <a:pt x="18535" y="10710"/>
                  <a:pt x="18474" y="10947"/>
                </a:cubicBezTo>
                <a:cubicBezTo>
                  <a:pt x="18439" y="11085"/>
                  <a:pt x="18457" y="11175"/>
                  <a:pt x="18524" y="11218"/>
                </a:cubicBezTo>
                <a:cubicBezTo>
                  <a:pt x="18606" y="11270"/>
                  <a:pt x="18599" y="11307"/>
                  <a:pt x="18489" y="11410"/>
                </a:cubicBezTo>
                <a:cubicBezTo>
                  <a:pt x="18414" y="11480"/>
                  <a:pt x="18292" y="11627"/>
                  <a:pt x="18216" y="11737"/>
                </a:cubicBezTo>
                <a:cubicBezTo>
                  <a:pt x="18141" y="11846"/>
                  <a:pt x="17986" y="12021"/>
                  <a:pt x="17876" y="12126"/>
                </a:cubicBezTo>
                <a:cubicBezTo>
                  <a:pt x="17647" y="12343"/>
                  <a:pt x="17630" y="12389"/>
                  <a:pt x="17787" y="12365"/>
                </a:cubicBezTo>
                <a:cubicBezTo>
                  <a:pt x="17911" y="12346"/>
                  <a:pt x="18306" y="12022"/>
                  <a:pt x="18385" y="11874"/>
                </a:cubicBezTo>
                <a:cubicBezTo>
                  <a:pt x="18465" y="11725"/>
                  <a:pt x="18677" y="11613"/>
                  <a:pt x="18803" y="11654"/>
                </a:cubicBezTo>
                <a:cubicBezTo>
                  <a:pt x="18908" y="11689"/>
                  <a:pt x="18939" y="11791"/>
                  <a:pt x="19087" y="12649"/>
                </a:cubicBezTo>
                <a:cubicBezTo>
                  <a:pt x="19130" y="12896"/>
                  <a:pt x="19166" y="13100"/>
                  <a:pt x="19170" y="13102"/>
                </a:cubicBezTo>
                <a:cubicBezTo>
                  <a:pt x="19174" y="13105"/>
                  <a:pt x="19253" y="13114"/>
                  <a:pt x="19345" y="13124"/>
                </a:cubicBezTo>
                <a:cubicBezTo>
                  <a:pt x="19533" y="13143"/>
                  <a:pt x="19496" y="13234"/>
                  <a:pt x="19274" y="13306"/>
                </a:cubicBezTo>
                <a:cubicBezTo>
                  <a:pt x="19203" y="13329"/>
                  <a:pt x="19180" y="13348"/>
                  <a:pt x="19223" y="13349"/>
                </a:cubicBezTo>
                <a:cubicBezTo>
                  <a:pt x="19502" y="13357"/>
                  <a:pt x="19881" y="13384"/>
                  <a:pt x="19916" y="13398"/>
                </a:cubicBezTo>
                <a:cubicBezTo>
                  <a:pt x="19939" y="13407"/>
                  <a:pt x="20034" y="13391"/>
                  <a:pt x="20130" y="13364"/>
                </a:cubicBezTo>
                <a:cubicBezTo>
                  <a:pt x="20334" y="13304"/>
                  <a:pt x="20401" y="13292"/>
                  <a:pt x="20677" y="13268"/>
                </a:cubicBezTo>
                <a:cubicBezTo>
                  <a:pt x="20792" y="13258"/>
                  <a:pt x="20925" y="13216"/>
                  <a:pt x="20971" y="13174"/>
                </a:cubicBezTo>
                <a:cubicBezTo>
                  <a:pt x="21017" y="13132"/>
                  <a:pt x="21128" y="13093"/>
                  <a:pt x="21219" y="13087"/>
                </a:cubicBezTo>
                <a:cubicBezTo>
                  <a:pt x="21311" y="13081"/>
                  <a:pt x="21435" y="13052"/>
                  <a:pt x="21492" y="13022"/>
                </a:cubicBezTo>
                <a:cubicBezTo>
                  <a:pt x="21567" y="12984"/>
                  <a:pt x="21596" y="12902"/>
                  <a:pt x="21590" y="12792"/>
                </a:cubicBezTo>
                <a:cubicBezTo>
                  <a:pt x="21570" y="12462"/>
                  <a:pt x="21223" y="11883"/>
                  <a:pt x="20757" y="11498"/>
                </a:cubicBezTo>
                <a:cubicBezTo>
                  <a:pt x="20577" y="11348"/>
                  <a:pt x="20429" y="11182"/>
                  <a:pt x="20429" y="11128"/>
                </a:cubicBezTo>
                <a:cubicBezTo>
                  <a:pt x="20429" y="11075"/>
                  <a:pt x="20341" y="10937"/>
                  <a:pt x="20233" y="10820"/>
                </a:cubicBezTo>
                <a:cubicBezTo>
                  <a:pt x="20125" y="10703"/>
                  <a:pt x="19904" y="10465"/>
                  <a:pt x="19742" y="10292"/>
                </a:cubicBezTo>
                <a:cubicBezTo>
                  <a:pt x="19579" y="10118"/>
                  <a:pt x="19408" y="9924"/>
                  <a:pt x="19360" y="9860"/>
                </a:cubicBezTo>
                <a:cubicBezTo>
                  <a:pt x="19155" y="9587"/>
                  <a:pt x="18921" y="9014"/>
                  <a:pt x="18847" y="8597"/>
                </a:cubicBezTo>
                <a:cubicBezTo>
                  <a:pt x="18804" y="8349"/>
                  <a:pt x="18742" y="8121"/>
                  <a:pt x="18711" y="8088"/>
                </a:cubicBezTo>
                <a:cubicBezTo>
                  <a:pt x="18680" y="8056"/>
                  <a:pt x="18551" y="8021"/>
                  <a:pt x="18421" y="8011"/>
                </a:cubicBezTo>
                <a:cubicBezTo>
                  <a:pt x="18291" y="8000"/>
                  <a:pt x="18122" y="7955"/>
                  <a:pt x="18048" y="7910"/>
                </a:cubicBezTo>
                <a:cubicBezTo>
                  <a:pt x="17946" y="7848"/>
                  <a:pt x="17866" y="7834"/>
                  <a:pt x="17731" y="7850"/>
                </a:cubicBezTo>
                <a:close/>
                <a:moveTo>
                  <a:pt x="18652" y="12193"/>
                </a:moveTo>
                <a:cubicBezTo>
                  <a:pt x="18600" y="12179"/>
                  <a:pt x="18462" y="12234"/>
                  <a:pt x="18181" y="12377"/>
                </a:cubicBezTo>
                <a:cubicBezTo>
                  <a:pt x="17981" y="12478"/>
                  <a:pt x="17796" y="12543"/>
                  <a:pt x="17743" y="12529"/>
                </a:cubicBezTo>
                <a:cubicBezTo>
                  <a:pt x="17687" y="12516"/>
                  <a:pt x="17674" y="12522"/>
                  <a:pt x="17710" y="12545"/>
                </a:cubicBezTo>
                <a:cubicBezTo>
                  <a:pt x="17813" y="12611"/>
                  <a:pt x="18054" y="12587"/>
                  <a:pt x="18302" y="12484"/>
                </a:cubicBezTo>
                <a:cubicBezTo>
                  <a:pt x="18434" y="12429"/>
                  <a:pt x="18596" y="12384"/>
                  <a:pt x="18661" y="12384"/>
                </a:cubicBezTo>
                <a:cubicBezTo>
                  <a:pt x="18734" y="12384"/>
                  <a:pt x="18760" y="12365"/>
                  <a:pt x="18729" y="12332"/>
                </a:cubicBezTo>
                <a:cubicBezTo>
                  <a:pt x="18701" y="12303"/>
                  <a:pt x="18678" y="12257"/>
                  <a:pt x="18678" y="12229"/>
                </a:cubicBezTo>
                <a:cubicBezTo>
                  <a:pt x="18678" y="12210"/>
                  <a:pt x="18669" y="12198"/>
                  <a:pt x="18652" y="12193"/>
                </a:cubicBezTo>
                <a:close/>
                <a:moveTo>
                  <a:pt x="13502" y="15534"/>
                </a:moveTo>
                <a:cubicBezTo>
                  <a:pt x="13265" y="15526"/>
                  <a:pt x="13026" y="15548"/>
                  <a:pt x="12809" y="15599"/>
                </a:cubicBezTo>
                <a:cubicBezTo>
                  <a:pt x="12566" y="15656"/>
                  <a:pt x="12508" y="15658"/>
                  <a:pt x="12311" y="15617"/>
                </a:cubicBezTo>
                <a:cubicBezTo>
                  <a:pt x="12048" y="15562"/>
                  <a:pt x="11262" y="15582"/>
                  <a:pt x="11159" y="15646"/>
                </a:cubicBezTo>
                <a:cubicBezTo>
                  <a:pt x="11060" y="15708"/>
                  <a:pt x="11074" y="15819"/>
                  <a:pt x="11189" y="15865"/>
                </a:cubicBezTo>
                <a:cubicBezTo>
                  <a:pt x="11244" y="15887"/>
                  <a:pt x="11259" y="15905"/>
                  <a:pt x="11224" y="15905"/>
                </a:cubicBezTo>
                <a:cubicBezTo>
                  <a:pt x="11190" y="15905"/>
                  <a:pt x="11221" y="15945"/>
                  <a:pt x="11292" y="15995"/>
                </a:cubicBezTo>
                <a:cubicBezTo>
                  <a:pt x="11609" y="16217"/>
                  <a:pt x="12273" y="17077"/>
                  <a:pt x="12459" y="17506"/>
                </a:cubicBezTo>
                <a:cubicBezTo>
                  <a:pt x="12489" y="17575"/>
                  <a:pt x="12558" y="17627"/>
                  <a:pt x="12613" y="17622"/>
                </a:cubicBezTo>
                <a:cubicBezTo>
                  <a:pt x="12898" y="17600"/>
                  <a:pt x="13259" y="19137"/>
                  <a:pt x="13013" y="19320"/>
                </a:cubicBezTo>
                <a:cubicBezTo>
                  <a:pt x="12959" y="19360"/>
                  <a:pt x="12882" y="19385"/>
                  <a:pt x="12841" y="19375"/>
                </a:cubicBezTo>
                <a:cubicBezTo>
                  <a:pt x="12800" y="19365"/>
                  <a:pt x="12786" y="19407"/>
                  <a:pt x="12812" y="19469"/>
                </a:cubicBezTo>
                <a:cubicBezTo>
                  <a:pt x="12837" y="19532"/>
                  <a:pt x="12819" y="19592"/>
                  <a:pt x="12770" y="19604"/>
                </a:cubicBezTo>
                <a:cubicBezTo>
                  <a:pt x="12713" y="19618"/>
                  <a:pt x="12739" y="19674"/>
                  <a:pt x="12844" y="19768"/>
                </a:cubicBezTo>
                <a:cubicBezTo>
                  <a:pt x="12932" y="19847"/>
                  <a:pt x="12998" y="19965"/>
                  <a:pt x="12992" y="20031"/>
                </a:cubicBezTo>
                <a:cubicBezTo>
                  <a:pt x="12984" y="20120"/>
                  <a:pt x="13047" y="20182"/>
                  <a:pt x="13247" y="20278"/>
                </a:cubicBezTo>
                <a:cubicBezTo>
                  <a:pt x="13393" y="20348"/>
                  <a:pt x="13864" y="20578"/>
                  <a:pt x="14295" y="20791"/>
                </a:cubicBezTo>
                <a:cubicBezTo>
                  <a:pt x="15141" y="21207"/>
                  <a:pt x="15642" y="21374"/>
                  <a:pt x="16401" y="21500"/>
                </a:cubicBezTo>
                <a:cubicBezTo>
                  <a:pt x="16966" y="21593"/>
                  <a:pt x="17003" y="21595"/>
                  <a:pt x="17201" y="21535"/>
                </a:cubicBezTo>
                <a:cubicBezTo>
                  <a:pt x="17319" y="21500"/>
                  <a:pt x="17405" y="21498"/>
                  <a:pt x="17603" y="21528"/>
                </a:cubicBezTo>
                <a:cubicBezTo>
                  <a:pt x="17830" y="21562"/>
                  <a:pt x="17870" y="21558"/>
                  <a:pt x="18018" y="21483"/>
                </a:cubicBezTo>
                <a:cubicBezTo>
                  <a:pt x="18696" y="21143"/>
                  <a:pt x="18896" y="20940"/>
                  <a:pt x="18667" y="20831"/>
                </a:cubicBezTo>
                <a:cubicBezTo>
                  <a:pt x="18506" y="20754"/>
                  <a:pt x="17775" y="20543"/>
                  <a:pt x="17426" y="20472"/>
                </a:cubicBezTo>
                <a:cubicBezTo>
                  <a:pt x="16847" y="20355"/>
                  <a:pt x="15258" y="19918"/>
                  <a:pt x="15169" y="19852"/>
                </a:cubicBezTo>
                <a:cubicBezTo>
                  <a:pt x="15117" y="19813"/>
                  <a:pt x="15102" y="19730"/>
                  <a:pt x="15133" y="19655"/>
                </a:cubicBezTo>
                <a:cubicBezTo>
                  <a:pt x="15164" y="19584"/>
                  <a:pt x="15148" y="19477"/>
                  <a:pt x="15098" y="19416"/>
                </a:cubicBezTo>
                <a:cubicBezTo>
                  <a:pt x="15048" y="19356"/>
                  <a:pt x="14952" y="19038"/>
                  <a:pt x="14885" y="18709"/>
                </a:cubicBezTo>
                <a:cubicBezTo>
                  <a:pt x="14818" y="18381"/>
                  <a:pt x="14707" y="17919"/>
                  <a:pt x="14636" y="17681"/>
                </a:cubicBezTo>
                <a:cubicBezTo>
                  <a:pt x="14565" y="17444"/>
                  <a:pt x="14453" y="17000"/>
                  <a:pt x="14390" y="16694"/>
                </a:cubicBezTo>
                <a:cubicBezTo>
                  <a:pt x="14297" y="16243"/>
                  <a:pt x="14243" y="16115"/>
                  <a:pt x="14100" y="16019"/>
                </a:cubicBezTo>
                <a:cubicBezTo>
                  <a:pt x="13986" y="15942"/>
                  <a:pt x="13925" y="15844"/>
                  <a:pt x="13925" y="15739"/>
                </a:cubicBezTo>
                <a:cubicBezTo>
                  <a:pt x="13925" y="15600"/>
                  <a:pt x="13896" y="15573"/>
                  <a:pt x="13736" y="15553"/>
                </a:cubicBezTo>
                <a:cubicBezTo>
                  <a:pt x="13659" y="15543"/>
                  <a:pt x="13580" y="15537"/>
                  <a:pt x="13502" y="15534"/>
                </a:cubicBezTo>
                <a:close/>
              </a:path>
            </a:pathLst>
          </a:custGeom>
          <a:ln w="88900">
            <a:miter lim="400000"/>
          </a:ln>
        </p:spPr>
      </p:pic>
      <p:sp>
        <p:nvSpPr>
          <p:cNvPr id="237" name="What is this?"/>
          <p:cNvSpPr txBox="1"/>
          <p:nvPr/>
        </p:nvSpPr>
        <p:spPr>
          <a:xfrm>
            <a:off x="4037952" y="2099076"/>
            <a:ext cx="5869173" cy="14695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2193" tIns="42193" rIns="42193" bIns="42193" anchor="b">
            <a:normAutofit/>
          </a:bodyPr>
          <a:lstStyle>
            <a:lvl1pPr>
              <a:defRPr sz="7200">
                <a:solidFill>
                  <a:schemeClr val="accent3">
                    <a:hueOff val="-74787"/>
                    <a:lumOff val="12067"/>
                  </a:schemeClr>
                </a:solidFill>
              </a:defRPr>
            </a:lvl1pPr>
          </a:lstStyle>
          <a:p>
            <a:pPr algn="ctr" defTabSz="379750" rtl="0" hangingPunct="0"/>
            <a:r>
              <a:rPr sz="5980" kern="0">
                <a:solidFill>
                  <a:srgbClr val="FFE181">
                    <a:hueOff val="-74787"/>
                    <a:lumOff val="12067"/>
                  </a:srgbClr>
                </a:solidFill>
                <a:latin typeface="Chalkduster"/>
                <a:sym typeface="Chalkduster"/>
              </a:rPr>
              <a:t>What is this?</a:t>
            </a:r>
          </a:p>
        </p:txBody>
      </p:sp>
      <p:sp>
        <p:nvSpPr>
          <p:cNvPr id="238" name="Skeleton"/>
          <p:cNvSpPr txBox="1"/>
          <p:nvPr/>
        </p:nvSpPr>
        <p:spPr>
          <a:xfrm>
            <a:off x="5420832" y="4255907"/>
            <a:ext cx="2720610" cy="1287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2193" tIns="42193" rIns="42193" bIns="42193" anchor="b">
            <a:normAutofit/>
          </a:bodyPr>
          <a:lstStyle>
            <a:lvl1pPr defTabSz="329184">
              <a:defRPr sz="5184">
                <a:solidFill>
                  <a:schemeClr val="accent1">
                    <a:hueOff val="378192"/>
                    <a:satOff val="30564"/>
                    <a:lumOff val="24900"/>
                  </a:schemeClr>
                </a:solidFill>
              </a:defRPr>
            </a:lvl1pPr>
          </a:lstStyle>
          <a:p>
            <a:pPr algn="ctr" defTabSz="273420" rtl="0" hangingPunct="0"/>
            <a:r>
              <a:rPr sz="4306" kern="0">
                <a:solidFill>
                  <a:srgbClr val="71B0E2">
                    <a:hueOff val="378192"/>
                    <a:satOff val="30564"/>
                    <a:lumOff val="24900"/>
                  </a:srgbClr>
                </a:solidFill>
                <a:latin typeface="Chalkduster"/>
                <a:sym typeface="Chalkduster"/>
              </a:rPr>
              <a:t>Skeleton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8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وان 1">
            <a:extLst>
              <a:ext uri="{FF2B5EF4-FFF2-40B4-BE49-F238E27FC236}">
                <a16:creationId xmlns:a16="http://schemas.microsoft.com/office/drawing/2014/main" id="{66304025-2698-41AD-83D9-0F8BA9080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0067" y="108744"/>
            <a:ext cx="9721215" cy="1560249"/>
          </a:xfrm>
        </p:spPr>
        <p:txBody>
          <a:bodyPr/>
          <a:lstStyle/>
          <a:p>
            <a:r>
              <a:rPr lang="en-US" dirty="0"/>
              <a:t> Match</a:t>
            </a:r>
            <a:endParaRPr lang="ar-SA" dirty="0"/>
          </a:p>
        </p:txBody>
      </p:sp>
      <p:sp>
        <p:nvSpPr>
          <p:cNvPr id="3" name="عنصر نائب للنص 2">
            <a:extLst>
              <a:ext uri="{FF2B5EF4-FFF2-40B4-BE49-F238E27FC236}">
                <a16:creationId xmlns:a16="http://schemas.microsoft.com/office/drawing/2014/main" id="{28F201EF-6656-4FD9-85F0-36409BF8A2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9199" y="2503321"/>
            <a:ext cx="3733742" cy="873305"/>
          </a:xfrm>
          <a:solidFill>
            <a:schemeClr val="tx1"/>
          </a:solidFill>
        </p:spPr>
        <p:txBody>
          <a:bodyPr/>
          <a:lstStyle/>
          <a:p>
            <a:pPr algn="ctr"/>
            <a:r>
              <a:rPr lang="en-US" dirty="0"/>
              <a:t> </a:t>
            </a:r>
            <a:r>
              <a:rPr lang="en-US" sz="4800" b="0" dirty="0">
                <a:solidFill>
                  <a:schemeClr val="tx2"/>
                </a:solidFill>
              </a:rPr>
              <a:t>Fossils</a:t>
            </a:r>
            <a:endParaRPr lang="ar-SA" b="0" dirty="0">
              <a:solidFill>
                <a:schemeClr val="tx2"/>
              </a:solidFill>
            </a:endParaRPr>
          </a:p>
        </p:txBody>
      </p:sp>
      <p:sp>
        <p:nvSpPr>
          <p:cNvPr id="5" name="عنصر نائب للنص 4">
            <a:extLst>
              <a:ext uri="{FF2B5EF4-FFF2-40B4-BE49-F238E27FC236}">
                <a16:creationId xmlns:a16="http://schemas.microsoft.com/office/drawing/2014/main" id="{D2D9F88A-1477-48D9-BD7E-25496049423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836621" y="5710010"/>
            <a:ext cx="3078897" cy="873305"/>
          </a:xfrm>
          <a:solidFill>
            <a:schemeClr val="tx1"/>
          </a:solidFill>
        </p:spPr>
        <p:txBody>
          <a:bodyPr>
            <a:normAutofit/>
          </a:bodyPr>
          <a:lstStyle/>
          <a:p>
            <a:pPr algn="ctr"/>
            <a:r>
              <a:rPr lang="en-US" sz="4800" b="0" dirty="0">
                <a:solidFill>
                  <a:schemeClr val="accent2"/>
                </a:solidFill>
              </a:rPr>
              <a:t>Rock</a:t>
            </a:r>
            <a:endParaRPr lang="ar-SA" sz="4800" b="0" dirty="0">
              <a:solidFill>
                <a:schemeClr val="accent2"/>
              </a:solidFill>
            </a:endParaRPr>
          </a:p>
        </p:txBody>
      </p:sp>
      <p:pic>
        <p:nvPicPr>
          <p:cNvPr id="1026" name="Picture 2" descr="Rock clipart animated, Picture #3129626 rock clipart animated">
            <a:extLst>
              <a:ext uri="{FF2B5EF4-FFF2-40B4-BE49-F238E27FC236}">
                <a16:creationId xmlns:a16="http://schemas.microsoft.com/office/drawing/2014/main" id="{7874CC1D-D731-4A2F-991C-EBBD34F6C3AC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6675" y="1829210"/>
            <a:ext cx="2770188" cy="3094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ossil Clipart Horse Skeleton - Transparent Dinosaur Fossils Clipart, HD  Png Download - vhv">
            <a:extLst>
              <a:ext uri="{FF2B5EF4-FFF2-40B4-BE49-F238E27FC236}">
                <a16:creationId xmlns:a16="http://schemas.microsoft.com/office/drawing/2014/main" id="{21AFED0A-3796-4D94-B6BB-155429270C6E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160" y="6706332"/>
            <a:ext cx="2495550" cy="250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صورة 6">
            <a:extLst>
              <a:ext uri="{FF2B5EF4-FFF2-40B4-BE49-F238E27FC236}">
                <a16:creationId xmlns:a16="http://schemas.microsoft.com/office/drawing/2014/main" id="{00BAE0F3-D665-486C-A7C1-24DCAC764C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8710" y="6706332"/>
            <a:ext cx="1768792" cy="2507748"/>
          </a:xfrm>
          <a:prstGeom prst="rect">
            <a:avLst/>
          </a:prstGeom>
        </p:spPr>
      </p:pic>
      <p:sp>
        <p:nvSpPr>
          <p:cNvPr id="8" name="عنصر نائب للنص 4">
            <a:extLst>
              <a:ext uri="{FF2B5EF4-FFF2-40B4-BE49-F238E27FC236}">
                <a16:creationId xmlns:a16="http://schemas.microsoft.com/office/drawing/2014/main" id="{1582F0B4-EC1C-43FA-ABCA-934FFCCFC28B}"/>
              </a:ext>
            </a:extLst>
          </p:cNvPr>
          <p:cNvSpPr txBox="1">
            <a:spLocks/>
          </p:cNvSpPr>
          <p:nvPr/>
        </p:nvSpPr>
        <p:spPr>
          <a:xfrm>
            <a:off x="1162139" y="5290344"/>
            <a:ext cx="3078897" cy="8733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>
            <a:lvl1pPr marL="0" marR="0" indent="0" algn="l" defTabSz="379750" rtl="0" latinLnBrk="0">
              <a:lnSpc>
                <a:spcPct val="100000"/>
              </a:lnSpc>
              <a:spcBef>
                <a:spcPts val="2990"/>
              </a:spcBef>
              <a:spcAft>
                <a:spcPts val="0"/>
              </a:spcAft>
              <a:buClrTx/>
              <a:buSzPct val="43000"/>
              <a:buFontTx/>
              <a:buNone/>
              <a:tabLst/>
              <a:defRPr sz="32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1pPr>
            <a:lvl2pPr marL="617220" marR="0" indent="0" algn="l" defTabSz="379750" rtl="0" latinLnBrk="0">
              <a:lnSpc>
                <a:spcPct val="100000"/>
              </a:lnSpc>
              <a:spcBef>
                <a:spcPts val="2990"/>
              </a:spcBef>
              <a:spcAft>
                <a:spcPts val="0"/>
              </a:spcAft>
              <a:buClrTx/>
              <a:buSzPct val="43000"/>
              <a:buFontTx/>
              <a:buNone/>
              <a:tabLst/>
              <a:defRPr sz="27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2pPr>
            <a:lvl3pPr marL="1234440" marR="0" indent="0" algn="l" defTabSz="379750" rtl="0" latinLnBrk="0">
              <a:lnSpc>
                <a:spcPct val="100000"/>
              </a:lnSpc>
              <a:spcBef>
                <a:spcPts val="2990"/>
              </a:spcBef>
              <a:spcAft>
                <a:spcPts val="0"/>
              </a:spcAft>
              <a:buClrTx/>
              <a:buSzPct val="43000"/>
              <a:buFontTx/>
              <a:buNone/>
              <a:tabLst/>
              <a:defRPr sz="24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3pPr>
            <a:lvl4pPr marL="1851660" marR="0" indent="0" algn="l" defTabSz="379750" rtl="0" latinLnBrk="0">
              <a:lnSpc>
                <a:spcPct val="100000"/>
              </a:lnSpc>
              <a:spcBef>
                <a:spcPts val="2990"/>
              </a:spcBef>
              <a:spcAft>
                <a:spcPts val="0"/>
              </a:spcAft>
              <a:buClrTx/>
              <a:buSzPct val="43000"/>
              <a:buFontTx/>
              <a:buNone/>
              <a:tabLst/>
              <a:defRPr sz="22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4pPr>
            <a:lvl5pPr marL="2468880" marR="0" indent="0" algn="l" defTabSz="379750" rtl="0" latinLnBrk="0">
              <a:lnSpc>
                <a:spcPct val="100000"/>
              </a:lnSpc>
              <a:spcBef>
                <a:spcPts val="2990"/>
              </a:spcBef>
              <a:spcAft>
                <a:spcPts val="0"/>
              </a:spcAft>
              <a:buClrTx/>
              <a:buSzPct val="43000"/>
              <a:buFontTx/>
              <a:buNone/>
              <a:tabLst/>
              <a:defRPr sz="22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5pPr>
            <a:lvl6pPr marL="3086100" marR="0" indent="0" algn="l" defTabSz="379750" rtl="0" latinLnBrk="0">
              <a:lnSpc>
                <a:spcPct val="100000"/>
              </a:lnSpc>
              <a:spcBef>
                <a:spcPts val="2990"/>
              </a:spcBef>
              <a:spcAft>
                <a:spcPts val="0"/>
              </a:spcAft>
              <a:buClrTx/>
              <a:buSzPct val="43000"/>
              <a:buFontTx/>
              <a:buNone/>
              <a:tabLst/>
              <a:defRPr sz="22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6pPr>
            <a:lvl7pPr marL="3703320" marR="0" indent="0" algn="l" defTabSz="379750" rtl="0" latinLnBrk="0">
              <a:lnSpc>
                <a:spcPct val="100000"/>
              </a:lnSpc>
              <a:spcBef>
                <a:spcPts val="2990"/>
              </a:spcBef>
              <a:spcAft>
                <a:spcPts val="0"/>
              </a:spcAft>
              <a:buClrTx/>
              <a:buSzPct val="43000"/>
              <a:buFontTx/>
              <a:buNone/>
              <a:tabLst/>
              <a:defRPr sz="22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7pPr>
            <a:lvl8pPr marL="4320540" marR="0" indent="0" algn="l" defTabSz="379750" rtl="0" latinLnBrk="0">
              <a:lnSpc>
                <a:spcPct val="100000"/>
              </a:lnSpc>
              <a:spcBef>
                <a:spcPts val="2990"/>
              </a:spcBef>
              <a:spcAft>
                <a:spcPts val="0"/>
              </a:spcAft>
              <a:buClrTx/>
              <a:buSzPct val="43000"/>
              <a:buFontTx/>
              <a:buNone/>
              <a:tabLst/>
              <a:defRPr sz="22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8pPr>
            <a:lvl9pPr marL="4937760" marR="0" indent="0" algn="l" defTabSz="379750" rtl="0" latinLnBrk="0">
              <a:lnSpc>
                <a:spcPct val="100000"/>
              </a:lnSpc>
              <a:spcBef>
                <a:spcPts val="2990"/>
              </a:spcBef>
              <a:spcAft>
                <a:spcPts val="0"/>
              </a:spcAft>
              <a:buClrTx/>
              <a:buSzPct val="43000"/>
              <a:buFontTx/>
              <a:buNone/>
              <a:tabLst/>
              <a:defRPr sz="2200" b="1" i="0" u="none" strike="noStrike" cap="none" spc="0" baseline="0">
                <a:solidFill>
                  <a:srgbClr val="FFFFFF"/>
                </a:solidFill>
                <a:uFillTx/>
                <a:latin typeface="+mn-lt"/>
                <a:ea typeface="+mn-ea"/>
                <a:cs typeface="+mn-cs"/>
                <a:sym typeface="Chalkduster"/>
              </a:defRPr>
            </a:lvl9pPr>
          </a:lstStyle>
          <a:p>
            <a:pPr algn="ctr"/>
            <a:r>
              <a:rPr lang="en-US" sz="4800" b="0" kern="0" dirty="0">
                <a:solidFill>
                  <a:schemeClr val="accent2"/>
                </a:solidFill>
              </a:rPr>
              <a:t> </a:t>
            </a:r>
            <a:endParaRPr lang="ar-SA" sz="4800" b="0" kern="0" dirty="0">
              <a:solidFill>
                <a:schemeClr val="accent2"/>
              </a:solidFill>
            </a:endParaRPr>
          </a:p>
        </p:txBody>
      </p:sp>
      <p:cxnSp>
        <p:nvCxnSpPr>
          <p:cNvPr id="6" name="رابط كسهم مستقيم 5">
            <a:extLst>
              <a:ext uri="{FF2B5EF4-FFF2-40B4-BE49-F238E27FC236}">
                <a16:creationId xmlns:a16="http://schemas.microsoft.com/office/drawing/2014/main" id="{2DFAA598-1D16-467A-BFB2-C08BF94D4C6D}"/>
              </a:ext>
            </a:extLst>
          </p:cNvPr>
          <p:cNvCxnSpPr>
            <a:cxnSpLocks/>
          </p:cNvCxnSpPr>
          <p:nvPr/>
        </p:nvCxnSpPr>
        <p:spPr>
          <a:xfrm flipH="1">
            <a:off x="3935730" y="2713433"/>
            <a:ext cx="3749040" cy="3383280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رابط كسهم مستقيم 11">
            <a:extLst>
              <a:ext uri="{FF2B5EF4-FFF2-40B4-BE49-F238E27FC236}">
                <a16:creationId xmlns:a16="http://schemas.microsoft.com/office/drawing/2014/main" id="{0E432DB5-C03E-4791-BCAE-EC6BA12615CF}"/>
              </a:ext>
            </a:extLst>
          </p:cNvPr>
          <p:cNvCxnSpPr>
            <a:cxnSpLocks/>
          </p:cNvCxnSpPr>
          <p:nvPr/>
        </p:nvCxnSpPr>
        <p:spPr>
          <a:xfrm>
            <a:off x="4096985" y="3107950"/>
            <a:ext cx="4351690" cy="3598382"/>
          </a:xfrm>
          <a:prstGeom prst="straightConnector1">
            <a:avLst/>
          </a:prstGeom>
          <a:ln w="5715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194720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9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911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32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32" tmFilter="0, 0; 0.125,0.2665; 0.25,0.4; 0.375,0.465; 0.5,0.5;  0.625,0.535; 0.75,0.6; 0.875,0.7335; 1,1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66" tmFilter="0, 0; 0.125,0.2665; 0.25,0.4; 0.375,0.465; 0.5,0.5;  0.625,0.535; 0.75,0.6; 0.875,0.7335; 1,1">
                                          <p:stCondLst>
                                            <p:cond delay="66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82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3">
                                          <p:stCondLst>
                                            <p:cond delay="325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83" decel="50000">
                                          <p:stCondLst>
                                            <p:cond delay="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3">
                                          <p:stCondLst>
                                            <p:cond delay="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83" decel="50000">
                                          <p:stCondLst>
                                            <p:cond delay="66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3">
                                          <p:stCondLst>
                                            <p:cond delay="82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83" decel="50000">
                                          <p:stCondLst>
                                            <p:cond delay="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3">
                                          <p:stCondLst>
                                            <p:cond delay="9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83" decel="50000">
                                          <p:stCondLst>
                                            <p:cond delay="91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 build="p"/>
      <p:bldP spid="8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The skeleton's name is"/>
          <p:cNvSpPr txBox="1"/>
          <p:nvPr/>
        </p:nvSpPr>
        <p:spPr>
          <a:xfrm>
            <a:off x="1206735" y="1869531"/>
            <a:ext cx="8387880" cy="116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2193" tIns="42193" rIns="42193" bIns="42193" anchor="b">
            <a:normAutofit/>
          </a:bodyPr>
          <a:lstStyle>
            <a:lvl1pPr defTabSz="388620">
              <a:defRPr sz="6120">
                <a:solidFill>
                  <a:schemeClr val="accent3">
                    <a:hueOff val="-74787"/>
                    <a:lumOff val="12067"/>
                  </a:schemeClr>
                </a:solidFill>
              </a:defRPr>
            </a:lvl1pPr>
          </a:lstStyle>
          <a:p>
            <a:pPr algn="ctr" defTabSz="322788" rtl="0" hangingPunct="0"/>
            <a:r>
              <a:rPr sz="5083" kern="0">
                <a:solidFill>
                  <a:srgbClr val="FFE181">
                    <a:hueOff val="-74787"/>
                    <a:lumOff val="12067"/>
                  </a:srgbClr>
                </a:solidFill>
                <a:latin typeface="Chalkduster"/>
                <a:sym typeface="Chalkduster"/>
              </a:rPr>
              <a:t>The skeleton's name is</a:t>
            </a:r>
          </a:p>
        </p:txBody>
      </p:sp>
      <p:sp>
        <p:nvSpPr>
          <p:cNvPr id="241" name="Jerry"/>
          <p:cNvSpPr txBox="1"/>
          <p:nvPr/>
        </p:nvSpPr>
        <p:spPr>
          <a:xfrm>
            <a:off x="6100762" y="4892223"/>
            <a:ext cx="2357476" cy="116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2193" tIns="42193" rIns="42193" bIns="42193" anchor="b">
            <a:normAutofit/>
          </a:bodyPr>
          <a:lstStyle>
            <a:lvl1pPr>
              <a:defRPr sz="7200">
                <a:solidFill>
                  <a:schemeClr val="accent1">
                    <a:hueOff val="378192"/>
                    <a:satOff val="30564"/>
                    <a:lumOff val="24900"/>
                  </a:schemeClr>
                </a:solidFill>
              </a:defRPr>
            </a:lvl1pPr>
          </a:lstStyle>
          <a:p>
            <a:pPr algn="ctr" defTabSz="379750" rtl="0" hangingPunct="0"/>
            <a:r>
              <a:rPr sz="5980" kern="0">
                <a:solidFill>
                  <a:srgbClr val="71B0E2">
                    <a:hueOff val="378192"/>
                    <a:satOff val="30564"/>
                    <a:lumOff val="24900"/>
                  </a:srgbClr>
                </a:solidFill>
                <a:latin typeface="Chalkduster"/>
                <a:sym typeface="Chalkduster"/>
              </a:rPr>
              <a:t>Jerry</a:t>
            </a:r>
          </a:p>
        </p:txBody>
      </p:sp>
      <p:sp>
        <p:nvSpPr>
          <p:cNvPr id="242" name="Mike"/>
          <p:cNvSpPr txBox="1"/>
          <p:nvPr/>
        </p:nvSpPr>
        <p:spPr>
          <a:xfrm>
            <a:off x="2146847" y="4892223"/>
            <a:ext cx="2357475" cy="116609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2193" tIns="42193" rIns="42193" bIns="42193" anchor="b">
            <a:normAutofit/>
          </a:bodyPr>
          <a:lstStyle>
            <a:lvl1pPr>
              <a:defRPr sz="7200">
                <a:solidFill>
                  <a:schemeClr val="accent1">
                    <a:hueOff val="378192"/>
                    <a:satOff val="30564"/>
                    <a:lumOff val="24900"/>
                  </a:schemeClr>
                </a:solidFill>
              </a:defRPr>
            </a:lvl1pPr>
          </a:lstStyle>
          <a:p>
            <a:pPr algn="ctr" defTabSz="379750" rtl="0" hangingPunct="0"/>
            <a:r>
              <a:rPr sz="5980" kern="0">
                <a:solidFill>
                  <a:srgbClr val="71B0E2">
                    <a:hueOff val="378192"/>
                    <a:satOff val="30564"/>
                    <a:lumOff val="24900"/>
                  </a:srgbClr>
                </a:solidFill>
                <a:latin typeface="Chalkduster"/>
                <a:sym typeface="Chalkduster"/>
              </a:rPr>
              <a:t>Mike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0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60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60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30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1" grpId="0" animBg="1" advAuto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What animal that is not exist in our planet any more?"/>
          <p:cNvSpPr txBox="1">
            <a:spLocks noGrp="1"/>
          </p:cNvSpPr>
          <p:nvPr>
            <p:ph type="title"/>
          </p:nvPr>
        </p:nvSpPr>
        <p:spPr>
          <a:xfrm>
            <a:off x="1054820" y="891048"/>
            <a:ext cx="8691711" cy="2109640"/>
          </a:xfrm>
          <a:prstGeom prst="rect">
            <a:avLst/>
          </a:prstGeom>
        </p:spPr>
        <p:txBody>
          <a:bodyPr>
            <a:normAutofit fontScale="90000"/>
          </a:bodyPr>
          <a:lstStyle>
            <a:lvl1pPr defTabSz="320039">
              <a:defRPr sz="5040"/>
            </a:lvl1pPr>
          </a:lstStyle>
          <a:p>
            <a:r>
              <a:t>What animal that is not exist in our planet any more?</a:t>
            </a:r>
          </a:p>
        </p:txBody>
      </p:sp>
      <p:grpSp>
        <p:nvGrpSpPr>
          <p:cNvPr id="152" name="Image"/>
          <p:cNvGrpSpPr/>
          <p:nvPr/>
        </p:nvGrpSpPr>
        <p:grpSpPr>
          <a:xfrm>
            <a:off x="1913791" y="3302520"/>
            <a:ext cx="6973768" cy="4952305"/>
            <a:chOff x="0" y="0"/>
            <a:chExt cx="8396399" cy="5962562"/>
          </a:xfrm>
        </p:grpSpPr>
        <p:pic>
          <p:nvPicPr>
            <p:cNvPr id="151" name="Image" descr="Image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450" y="44450"/>
              <a:ext cx="8307500" cy="587366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50" name="Image" descr="Image"/>
            <p:cNvPicPr>
              <a:picLocks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8396400" cy="5962563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2" grpId="0" animBg="1" advAuto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Find the word that means (very big) in the conversation."/>
          <p:cNvSpPr txBox="1"/>
          <p:nvPr/>
        </p:nvSpPr>
        <p:spPr>
          <a:xfrm>
            <a:off x="1206735" y="1869530"/>
            <a:ext cx="8387880" cy="1841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2193" tIns="42193" rIns="42193" bIns="42193" anchor="b">
            <a:normAutofit/>
          </a:bodyPr>
          <a:lstStyle/>
          <a:p>
            <a:pPr algn="ctr" defTabSz="235444" rtl="0" hangingPunct="0">
              <a:defRPr sz="4464">
                <a:solidFill>
                  <a:srgbClr val="FFE181">
                    <a:hueOff val="-74787"/>
                    <a:lumOff val="12067"/>
                  </a:srgbClr>
                </a:solidFill>
              </a:defRPr>
            </a:pPr>
            <a:r>
              <a:rPr sz="3708" kern="0">
                <a:solidFill>
                  <a:srgbClr val="FFE181">
                    <a:hueOff val="-74787"/>
                    <a:lumOff val="12067"/>
                  </a:srgbClr>
                </a:solidFill>
                <a:latin typeface="Chalkduster"/>
                <a:sym typeface="Chalkduster"/>
              </a:rPr>
              <a:t>Find the word that means (</a:t>
            </a:r>
            <a:r>
              <a:rPr sz="3708" kern="0">
                <a:solidFill>
                  <a:srgbClr val="A8E685">
                    <a:satOff val="-6035"/>
                    <a:lumOff val="17455"/>
                  </a:srgbClr>
                </a:solidFill>
                <a:latin typeface="Chalkduster"/>
                <a:sym typeface="Chalkduster"/>
              </a:rPr>
              <a:t>very big</a:t>
            </a:r>
            <a:r>
              <a:rPr sz="3708" kern="0">
                <a:solidFill>
                  <a:srgbClr val="FFE181">
                    <a:hueOff val="-74787"/>
                    <a:lumOff val="12067"/>
                  </a:srgbClr>
                </a:solidFill>
                <a:latin typeface="Chalkduster"/>
                <a:sym typeface="Chalkduster"/>
              </a:rPr>
              <a:t>) in the conversation.   </a:t>
            </a:r>
          </a:p>
        </p:txBody>
      </p:sp>
      <p:sp>
        <p:nvSpPr>
          <p:cNvPr id="245" name="Enormous"/>
          <p:cNvSpPr txBox="1"/>
          <p:nvPr/>
        </p:nvSpPr>
        <p:spPr>
          <a:xfrm>
            <a:off x="3762187" y="5016281"/>
            <a:ext cx="2971644" cy="107623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2193" tIns="42193" rIns="42193" bIns="42193" anchor="b">
            <a:normAutofit/>
          </a:bodyPr>
          <a:lstStyle>
            <a:lvl1pPr defTabSz="301752">
              <a:defRPr sz="4752">
                <a:solidFill>
                  <a:schemeClr val="accent1">
                    <a:hueOff val="378192"/>
                    <a:satOff val="30564"/>
                    <a:lumOff val="24900"/>
                  </a:schemeClr>
                </a:solidFill>
              </a:defRPr>
            </a:lvl1pPr>
          </a:lstStyle>
          <a:p>
            <a:pPr algn="ctr" defTabSz="250635" rtl="0" hangingPunct="0"/>
            <a:r>
              <a:rPr sz="3947" kern="0">
                <a:solidFill>
                  <a:srgbClr val="71B0E2">
                    <a:hueOff val="378192"/>
                    <a:satOff val="30564"/>
                    <a:lumOff val="24900"/>
                  </a:srgbClr>
                </a:solidFill>
                <a:latin typeface="Chalkduster"/>
                <a:sym typeface="Chalkduster"/>
              </a:rPr>
              <a:t>Enormous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5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Screen Shot 2020-10-03 at 4.24.37 PM.png" descr="Screen Shot 2020-10-03 at 4.24.37 PM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2779909" y="1642433"/>
            <a:ext cx="5241532" cy="6940138"/>
          </a:xfrm>
          <a:prstGeom prst="rect">
            <a:avLst/>
          </a:prstGeom>
        </p:spPr>
      </p:pic>
      <p:sp>
        <p:nvSpPr>
          <p:cNvPr id="155" name="Page 22"/>
          <p:cNvSpPr txBox="1">
            <a:spLocks noGrp="1"/>
          </p:cNvSpPr>
          <p:nvPr>
            <p:ph type="title"/>
          </p:nvPr>
        </p:nvSpPr>
        <p:spPr>
          <a:xfrm>
            <a:off x="483182" y="7326365"/>
            <a:ext cx="2133555" cy="592770"/>
          </a:xfrm>
          <a:prstGeom prst="rect">
            <a:avLst/>
          </a:prstGeom>
        </p:spPr>
        <p:txBody>
          <a:bodyPr anchor="b"/>
          <a:lstStyle>
            <a:lvl1pPr defTabSz="201168">
              <a:defRPr sz="3168">
                <a:solidFill>
                  <a:schemeClr val="accent3"/>
                </a:solidFill>
              </a:defRPr>
            </a:lvl1pPr>
          </a:lstStyle>
          <a:p>
            <a:r>
              <a:t>Page 22</a:t>
            </a:r>
          </a:p>
        </p:txBody>
      </p:sp>
      <p:sp>
        <p:nvSpPr>
          <p:cNvPr id="156" name="Lesson’s Objectives"/>
          <p:cNvSpPr txBox="1"/>
          <p:nvPr/>
        </p:nvSpPr>
        <p:spPr>
          <a:xfrm>
            <a:off x="1933298" y="842567"/>
            <a:ext cx="6672630" cy="670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2193" tIns="42193" rIns="42193" bIns="42193" anchor="b">
            <a:normAutofit/>
          </a:bodyPr>
          <a:lstStyle>
            <a:lvl1pPr defTabSz="278892">
              <a:defRPr sz="4392"/>
            </a:lvl1pPr>
          </a:lstStyle>
          <a:p>
            <a:pPr algn="ctr" defTabSz="231648" rtl="0" hangingPunct="0"/>
            <a:r>
              <a:rPr sz="3648" kern="0">
                <a:solidFill>
                  <a:srgbClr val="FFFFFF"/>
                </a:solidFill>
                <a:latin typeface="Chalkduster"/>
                <a:sym typeface="Chalkduster"/>
              </a:rPr>
              <a:t>Lesson’s Objectives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Today’s strategies"/>
          <p:cNvSpPr txBox="1">
            <a:spLocks noGrp="1"/>
          </p:cNvSpPr>
          <p:nvPr>
            <p:ph type="title"/>
          </p:nvPr>
        </p:nvSpPr>
        <p:spPr>
          <a:xfrm>
            <a:off x="1054820" y="1025099"/>
            <a:ext cx="8691711" cy="210964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accent6">
                    <a:hueOff val="-1107705"/>
                    <a:satOff val="-1883"/>
                    <a:lumOff val="8235"/>
                  </a:schemeClr>
                </a:solidFill>
              </a:defRPr>
            </a:lvl1pPr>
          </a:lstStyle>
          <a:p>
            <a:r>
              <a:t>Today’s strategies</a:t>
            </a:r>
          </a:p>
        </p:txBody>
      </p:sp>
      <p:sp>
        <p:nvSpPr>
          <p:cNvPr id="162" name="Picture Reading…"/>
          <p:cNvSpPr txBox="1"/>
          <p:nvPr/>
        </p:nvSpPr>
        <p:spPr>
          <a:xfrm>
            <a:off x="1474859" y="2811908"/>
            <a:ext cx="7851633" cy="4215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2193" tIns="42193" rIns="42193" bIns="42193" anchor="ctr">
            <a:normAutofit/>
          </a:bodyPr>
          <a:lstStyle/>
          <a:p>
            <a:pPr marL="1074904" lvl="1" indent="-487874" algn="l" defTabSz="379750" rtl="0" hangingPunct="0">
              <a:lnSpc>
                <a:spcPct val="115000"/>
              </a:lnSpc>
              <a:spcBef>
                <a:spcPts val="831"/>
              </a:spcBef>
              <a:buSzPct val="100000"/>
              <a:buFontTx/>
              <a:buChar char="-"/>
              <a:defRPr sz="3700"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rPr sz="3073" kern="0">
                <a:solidFill>
                  <a:srgbClr val="FFFFFF"/>
                </a:solidFill>
                <a:latin typeface="Chalkboard SE Regular"/>
                <a:sym typeface="Chalkboard SE Regular"/>
              </a:rPr>
              <a:t>Picture Reading</a:t>
            </a:r>
          </a:p>
          <a:p>
            <a:pPr marL="962562" lvl="1" indent="-487874" algn="l" defTabSz="379750" rtl="0" hangingPunct="0">
              <a:lnSpc>
                <a:spcPct val="115000"/>
              </a:lnSpc>
              <a:spcBef>
                <a:spcPts val="831"/>
              </a:spcBef>
              <a:buSzPct val="100000"/>
              <a:buFontTx/>
              <a:buChar char="-"/>
              <a:defRPr sz="3700"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rPr sz="3073" kern="0">
                <a:solidFill>
                  <a:srgbClr val="FFFFFF"/>
                </a:solidFill>
                <a:latin typeface="Chalkboard SE Regular"/>
                <a:sym typeface="Chalkboard SE Regular"/>
              </a:rPr>
              <a:t>Role play</a:t>
            </a:r>
          </a:p>
          <a:p>
            <a:pPr marL="962562" lvl="1" indent="-487874" algn="l" defTabSz="379750" rtl="0" hangingPunct="0">
              <a:lnSpc>
                <a:spcPct val="115000"/>
              </a:lnSpc>
              <a:spcBef>
                <a:spcPts val="831"/>
              </a:spcBef>
              <a:buSzPct val="100000"/>
              <a:buFontTx/>
              <a:buChar char="-"/>
              <a:defRPr sz="3700">
                <a:latin typeface="Chalkboard SE Regular"/>
                <a:ea typeface="Chalkboard SE Regular"/>
                <a:cs typeface="Chalkboard SE Regular"/>
                <a:sym typeface="Chalkboard SE Regular"/>
              </a:defRPr>
            </a:pPr>
            <a:r>
              <a:rPr sz="3073" kern="0">
                <a:solidFill>
                  <a:srgbClr val="FFFFFF"/>
                </a:solidFill>
                <a:latin typeface="Chalkboard SE Regular"/>
                <a:sym typeface="Chalkboard SE Regular"/>
              </a:rPr>
              <a:t>Brainstorming</a:t>
            </a:r>
          </a:p>
        </p:txBody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What do you see?"/>
          <p:cNvSpPr txBox="1">
            <a:spLocks noGrp="1"/>
          </p:cNvSpPr>
          <p:nvPr>
            <p:ph type="title" idx="4294967295"/>
          </p:nvPr>
        </p:nvSpPr>
        <p:spPr>
          <a:xfrm>
            <a:off x="672235" y="659284"/>
            <a:ext cx="9456881" cy="1405983"/>
          </a:xfrm>
          <a:prstGeom prst="rect">
            <a:avLst/>
          </a:prstGeom>
        </p:spPr>
        <p:txBody>
          <a:bodyPr/>
          <a:lstStyle>
            <a:lvl1pPr defTabSz="388620">
              <a:defRPr sz="4845"/>
            </a:lvl1pPr>
          </a:lstStyle>
          <a:p>
            <a:r>
              <a:rPr dirty="0"/>
              <a:t>What do you see?</a:t>
            </a:r>
          </a:p>
        </p:txBody>
      </p:sp>
      <p:sp>
        <p:nvSpPr>
          <p:cNvPr id="165" name="Where are these people?"/>
          <p:cNvSpPr txBox="1"/>
          <p:nvPr/>
        </p:nvSpPr>
        <p:spPr>
          <a:xfrm>
            <a:off x="311192" y="659285"/>
            <a:ext cx="9456881" cy="14059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2193" tIns="42193" rIns="42193" bIns="42193" anchor="ctr">
            <a:normAutofit/>
          </a:bodyPr>
          <a:lstStyle>
            <a:lvl1pPr defTabSz="388620">
              <a:defRPr sz="4845"/>
            </a:lvl1pPr>
          </a:lstStyle>
          <a:p>
            <a:pPr algn="ctr" defTabSz="322788" rtl="0" hangingPunct="0"/>
            <a:r>
              <a:rPr sz="4024" kern="0" dirty="0">
                <a:solidFill>
                  <a:srgbClr val="FFFFFF"/>
                </a:solidFill>
                <a:latin typeface="Chalkduster"/>
                <a:sym typeface="Chalkduster"/>
              </a:rPr>
              <a:t>Where are these people?</a:t>
            </a:r>
          </a:p>
        </p:txBody>
      </p:sp>
      <p:sp>
        <p:nvSpPr>
          <p:cNvPr id="166" name="Now listen to the conversation"/>
          <p:cNvSpPr txBox="1"/>
          <p:nvPr/>
        </p:nvSpPr>
        <p:spPr>
          <a:xfrm>
            <a:off x="491713" y="732405"/>
            <a:ext cx="9456881" cy="1259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2193" tIns="42193" rIns="42193" bIns="42193" anchor="ctr">
            <a:normAutofit/>
          </a:bodyPr>
          <a:lstStyle>
            <a:lvl1pPr defTabSz="402336">
              <a:defRPr sz="5016"/>
            </a:lvl1pPr>
          </a:lstStyle>
          <a:p>
            <a:pPr algn="ctr" defTabSz="334180" rtl="0" hangingPunct="0"/>
            <a:r>
              <a:rPr sz="4166" kern="0" dirty="0">
                <a:solidFill>
                  <a:srgbClr val="FFFFFF"/>
                </a:solidFill>
                <a:latin typeface="Chalkduster"/>
                <a:sym typeface="Chalkduster"/>
              </a:rPr>
              <a:t>Now listen to the conversation</a:t>
            </a:r>
          </a:p>
        </p:txBody>
      </p:sp>
      <p:pic>
        <p:nvPicPr>
          <p:cNvPr id="167" name="Screen Shot 2020-10-03 at 4.24.37 PM.png" descr="Screen Shot 2020-10-03 at 4.24.37 PM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99792" y="2065267"/>
            <a:ext cx="8468281" cy="6430271"/>
          </a:xfrm>
          <a:prstGeom prst="rect">
            <a:avLst/>
          </a:prstGeom>
        </p:spPr>
      </p:pic>
      <p:sp>
        <p:nvSpPr>
          <p:cNvPr id="168" name="How many characters are there?"/>
          <p:cNvSpPr txBox="1"/>
          <p:nvPr/>
        </p:nvSpPr>
        <p:spPr>
          <a:xfrm>
            <a:off x="852756" y="586163"/>
            <a:ext cx="9489341" cy="140598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2193" tIns="42193" rIns="42193" bIns="42193" anchor="ctr">
            <a:normAutofit/>
          </a:bodyPr>
          <a:lstStyle>
            <a:lvl1pPr defTabSz="388620">
              <a:defRPr sz="4845"/>
            </a:lvl1pPr>
          </a:lstStyle>
          <a:p>
            <a:pPr algn="ctr" defTabSz="322788" rtl="0" hangingPunct="0"/>
            <a:r>
              <a:rPr sz="4024" kern="0" dirty="0">
                <a:solidFill>
                  <a:srgbClr val="FFFFFF"/>
                </a:solidFill>
                <a:latin typeface="Chalkduster"/>
                <a:sym typeface="Chalkduster"/>
              </a:rPr>
              <a:t>How many characters are there?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prism/>
      </p:transition>
    </mc:Choice>
    <mc:Fallback xmlns="" xmlns:m="http://schemas.openxmlformats.org/officeDocument/2006/math" xmlns:a14="http://schemas.microsoft.com/office/drawing/2010/main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6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4" grpId="0" animBg="1" advAuto="0"/>
      <p:bldP spid="165" grpId="0" animBg="1" advAuto="0"/>
      <p:bldP spid="165" grpId="1" animBg="1" advAuto="0"/>
      <p:bldP spid="166" grpId="0" animBg="1" advAuto="0"/>
      <p:bldP spid="168" grpId="0" animBg="1" advAuto="0"/>
      <p:bldP spid="168" grpId="1" animBg="1" advAuto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99" y="75660"/>
            <a:ext cx="10225136" cy="90730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SG Bk 1 F-SA_'16_18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biLevel thresh="7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-4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737099" y="144240"/>
            <a:ext cx="748531" cy="74852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مستطيل 3"/>
          <p:cNvSpPr/>
          <p:nvPr/>
        </p:nvSpPr>
        <p:spPr>
          <a:xfrm>
            <a:off x="948296" y="8097058"/>
            <a:ext cx="56394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34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مستطيل 4"/>
          <p:cNvSpPr/>
          <p:nvPr/>
        </p:nvSpPr>
        <p:spPr>
          <a:xfrm>
            <a:off x="936179" y="8313082"/>
            <a:ext cx="108012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12344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endParaRPr kumimoji="0" lang="ar-SA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54087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5087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Screen Shot 2020-10-03 at 4.24.37 PM.png" descr="Screen Shot 2020-10-03 at 4.24.37 PM.png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217871" y="739721"/>
            <a:ext cx="8632124" cy="7882047"/>
          </a:xfrm>
          <a:prstGeom prst="rect">
            <a:avLst/>
          </a:prstGeom>
        </p:spPr>
      </p:pic>
      <p:sp>
        <p:nvSpPr>
          <p:cNvPr id="172" name="Rounded Rectangle"/>
          <p:cNvSpPr/>
          <p:nvPr/>
        </p:nvSpPr>
        <p:spPr>
          <a:xfrm>
            <a:off x="5814939" y="2456476"/>
            <a:ext cx="527630" cy="281066"/>
          </a:xfrm>
          <a:prstGeom prst="roundRect">
            <a:avLst>
              <a:gd name="adj" fmla="val 28159"/>
            </a:avLst>
          </a:prstGeom>
          <a:ln w="63500">
            <a:solidFill>
              <a:srgbClr val="FFFB00"/>
            </a:solidFill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  <p:txBody>
          <a:bodyPr lIns="42193" tIns="42193" rIns="42193" bIns="42193" anchor="ctr"/>
          <a:lstStyle/>
          <a:p>
            <a:pPr algn="ctr" defTabSz="379750" rtl="0" hangingPunct="0">
              <a:defRPr sz="3200"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 sz="2658" kern="0">
              <a:solidFill>
                <a:srgbClr val="FFFFFF"/>
              </a:solidFill>
              <a:effectLst>
                <a:outerShdw blurRad="63500" dist="25400" dir="2700000" rotWithShape="0">
                  <a:srgbClr val="000000">
                    <a:alpha val="70000"/>
                  </a:srgbClr>
                </a:outerShdw>
              </a:effectLst>
              <a:latin typeface="Chalkduster"/>
              <a:sym typeface="Chalkduster"/>
            </a:endParaRPr>
          </a:p>
        </p:txBody>
      </p:sp>
      <p:sp>
        <p:nvSpPr>
          <p:cNvPr id="173" name="Rounded Rectangle"/>
          <p:cNvSpPr/>
          <p:nvPr/>
        </p:nvSpPr>
        <p:spPr>
          <a:xfrm>
            <a:off x="6686625" y="2908392"/>
            <a:ext cx="1473369" cy="276060"/>
          </a:xfrm>
          <a:prstGeom prst="roundRect">
            <a:avLst>
              <a:gd name="adj" fmla="val 28518"/>
            </a:avLst>
          </a:prstGeom>
          <a:ln w="63500">
            <a:solidFill>
              <a:srgbClr val="FFFB00"/>
            </a:solidFill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  <p:txBody>
          <a:bodyPr lIns="42193" tIns="42193" rIns="42193" bIns="42193" anchor="ctr"/>
          <a:lstStyle/>
          <a:p>
            <a:pPr algn="ctr" defTabSz="379750" rtl="0" hangingPunct="0">
              <a:defRPr sz="3200"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 sz="2658" kern="0">
              <a:solidFill>
                <a:srgbClr val="FFFFFF"/>
              </a:solidFill>
              <a:effectLst>
                <a:outerShdw blurRad="63500" dist="25400" dir="2700000" rotWithShape="0">
                  <a:srgbClr val="000000">
                    <a:alpha val="70000"/>
                  </a:srgbClr>
                </a:outerShdw>
              </a:effectLst>
              <a:latin typeface="Chalkduster"/>
              <a:sym typeface="Chalkduster"/>
            </a:endParaRPr>
          </a:p>
        </p:txBody>
      </p:sp>
      <p:sp>
        <p:nvSpPr>
          <p:cNvPr id="174" name="Rounded Rectangle"/>
          <p:cNvSpPr/>
          <p:nvPr/>
        </p:nvSpPr>
        <p:spPr>
          <a:xfrm>
            <a:off x="8522165" y="1017301"/>
            <a:ext cx="772533" cy="213157"/>
          </a:xfrm>
          <a:prstGeom prst="roundRect">
            <a:avLst>
              <a:gd name="adj" fmla="val 28216"/>
            </a:avLst>
          </a:prstGeom>
          <a:ln w="63500">
            <a:solidFill>
              <a:srgbClr val="FFFB00"/>
            </a:solidFill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  <p:txBody>
          <a:bodyPr lIns="42193" tIns="42193" rIns="42193" bIns="42193" anchor="ctr"/>
          <a:lstStyle/>
          <a:p>
            <a:pPr algn="ctr" defTabSz="379750" rtl="0" hangingPunct="0">
              <a:defRPr sz="3200"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 sz="2658" kern="0">
              <a:solidFill>
                <a:srgbClr val="FFFFFF"/>
              </a:solidFill>
              <a:effectLst>
                <a:outerShdw blurRad="63500" dist="25400" dir="2700000" rotWithShape="0">
                  <a:srgbClr val="000000">
                    <a:alpha val="70000"/>
                  </a:srgbClr>
                </a:outerShdw>
              </a:effectLst>
              <a:latin typeface="Chalkduster"/>
              <a:sym typeface="Chalkduster"/>
            </a:endParaRPr>
          </a:p>
        </p:txBody>
      </p:sp>
      <p:sp>
        <p:nvSpPr>
          <p:cNvPr id="175" name="Rounded Rectangle"/>
          <p:cNvSpPr/>
          <p:nvPr/>
        </p:nvSpPr>
        <p:spPr>
          <a:xfrm>
            <a:off x="2787075" y="4616221"/>
            <a:ext cx="453640" cy="212401"/>
          </a:xfrm>
          <a:prstGeom prst="roundRect">
            <a:avLst>
              <a:gd name="adj" fmla="val 28857"/>
            </a:avLst>
          </a:prstGeom>
          <a:ln w="38100">
            <a:solidFill>
              <a:srgbClr val="FFFB00"/>
            </a:solidFill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  <p:txBody>
          <a:bodyPr lIns="42193" tIns="42193" rIns="42193" bIns="42193" anchor="ctr"/>
          <a:lstStyle/>
          <a:p>
            <a:pPr algn="ctr" defTabSz="379750" rtl="0" hangingPunct="0">
              <a:defRPr sz="3200"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 sz="2658" kern="0">
              <a:solidFill>
                <a:srgbClr val="FFFFFF"/>
              </a:solidFill>
              <a:effectLst>
                <a:outerShdw blurRad="63500" dist="25400" dir="2700000" rotWithShape="0">
                  <a:srgbClr val="000000">
                    <a:alpha val="70000"/>
                  </a:srgbClr>
                </a:outerShdw>
              </a:effectLst>
              <a:latin typeface="Chalkduster"/>
              <a:sym typeface="Chalkduster"/>
            </a:endParaRPr>
          </a:p>
        </p:txBody>
      </p:sp>
      <p:sp>
        <p:nvSpPr>
          <p:cNvPr id="176" name="Rounded Rectangle"/>
          <p:cNvSpPr/>
          <p:nvPr/>
        </p:nvSpPr>
        <p:spPr>
          <a:xfrm>
            <a:off x="3221204" y="4610010"/>
            <a:ext cx="526552" cy="245853"/>
          </a:xfrm>
          <a:prstGeom prst="roundRect">
            <a:avLst>
              <a:gd name="adj" fmla="val 27391"/>
            </a:avLst>
          </a:prstGeom>
          <a:ln w="38100">
            <a:solidFill>
              <a:srgbClr val="FFFB00"/>
            </a:solidFill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  <p:txBody>
          <a:bodyPr lIns="42193" tIns="42193" rIns="42193" bIns="42193" anchor="ctr"/>
          <a:lstStyle/>
          <a:p>
            <a:pPr algn="ctr" defTabSz="379750" rtl="0" hangingPunct="0">
              <a:defRPr sz="3200"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 sz="2658" kern="0">
              <a:solidFill>
                <a:srgbClr val="FFFFFF"/>
              </a:solidFill>
              <a:effectLst>
                <a:outerShdw blurRad="63500" dist="25400" dir="2700000" rotWithShape="0">
                  <a:srgbClr val="000000">
                    <a:alpha val="70000"/>
                  </a:srgbClr>
                </a:outerShdw>
              </a:effectLst>
              <a:latin typeface="Chalkduster"/>
              <a:sym typeface="Chalkduster"/>
            </a:endParaRPr>
          </a:p>
        </p:txBody>
      </p:sp>
      <p:sp>
        <p:nvSpPr>
          <p:cNvPr id="177" name="Rounded Rectangle"/>
          <p:cNvSpPr/>
          <p:nvPr/>
        </p:nvSpPr>
        <p:spPr>
          <a:xfrm>
            <a:off x="3785568" y="6293960"/>
            <a:ext cx="550105" cy="233597"/>
          </a:xfrm>
          <a:prstGeom prst="roundRect">
            <a:avLst>
              <a:gd name="adj" fmla="val 33300"/>
            </a:avLst>
          </a:prstGeom>
          <a:ln w="63500">
            <a:solidFill>
              <a:srgbClr val="FFFB00"/>
            </a:solidFill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  <p:txBody>
          <a:bodyPr lIns="42193" tIns="42193" rIns="42193" bIns="42193" anchor="ctr"/>
          <a:lstStyle/>
          <a:p>
            <a:pPr algn="ctr" defTabSz="379750" rtl="0" hangingPunct="0">
              <a:defRPr sz="3200"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 sz="2658" kern="0">
              <a:solidFill>
                <a:srgbClr val="FFFFFF"/>
              </a:solidFill>
              <a:effectLst>
                <a:outerShdw blurRad="63500" dist="25400" dir="2700000" rotWithShape="0">
                  <a:srgbClr val="000000">
                    <a:alpha val="70000"/>
                  </a:srgbClr>
                </a:outerShdw>
              </a:effectLst>
              <a:latin typeface="Chalkduster"/>
              <a:sym typeface="Chalkduster"/>
            </a:endParaRPr>
          </a:p>
        </p:txBody>
      </p:sp>
      <p:sp>
        <p:nvSpPr>
          <p:cNvPr id="178" name="Rounded Rectangle"/>
          <p:cNvSpPr/>
          <p:nvPr/>
        </p:nvSpPr>
        <p:spPr>
          <a:xfrm>
            <a:off x="4246497" y="7632399"/>
            <a:ext cx="772533" cy="233597"/>
          </a:xfrm>
          <a:prstGeom prst="roundRect">
            <a:avLst>
              <a:gd name="adj" fmla="val 33300"/>
            </a:avLst>
          </a:prstGeom>
          <a:ln w="63500">
            <a:solidFill>
              <a:srgbClr val="FFFB00"/>
            </a:solidFill>
            <a:miter lim="400000"/>
          </a:ln>
          <a:effectLst>
            <a:outerShdw blurRad="63500" dir="16200000" rotWithShape="0">
              <a:srgbClr val="000000">
                <a:alpha val="50000"/>
              </a:srgbClr>
            </a:outerShdw>
          </a:effectLst>
        </p:spPr>
        <p:txBody>
          <a:bodyPr lIns="42193" tIns="42193" rIns="42193" bIns="42193" anchor="ctr"/>
          <a:lstStyle/>
          <a:p>
            <a:pPr algn="ctr" defTabSz="379750" rtl="0" hangingPunct="0">
              <a:defRPr sz="3200">
                <a:effectLst>
                  <a:outerShdw blurRad="63500" dist="25400" dir="2700000" rotWithShape="0">
                    <a:srgbClr val="000000">
                      <a:alpha val="70000"/>
                    </a:srgbClr>
                  </a:outerShdw>
                </a:effectLst>
              </a:defRPr>
            </a:pPr>
            <a:endParaRPr sz="2658" kern="0">
              <a:solidFill>
                <a:srgbClr val="FFFFFF"/>
              </a:solidFill>
              <a:effectLst>
                <a:outerShdw blurRad="63500" dist="25400" dir="2700000" rotWithShape="0">
                  <a:srgbClr val="000000">
                    <a:alpha val="70000"/>
                  </a:srgbClr>
                </a:outerShdw>
              </a:effectLst>
              <a:latin typeface="Chalkduster"/>
              <a:sym typeface="Chalkduster"/>
            </a:endParaRPr>
          </a:p>
        </p:txBody>
      </p:sp>
      <p:grpSp>
        <p:nvGrpSpPr>
          <p:cNvPr id="181" name="Image"/>
          <p:cNvGrpSpPr/>
          <p:nvPr/>
        </p:nvGrpSpPr>
        <p:grpSpPr>
          <a:xfrm>
            <a:off x="4111350" y="3338726"/>
            <a:ext cx="3090621" cy="2510471"/>
            <a:chOff x="0" y="0"/>
            <a:chExt cx="3721100" cy="3022600"/>
          </a:xfrm>
        </p:grpSpPr>
        <p:pic>
          <p:nvPicPr>
            <p:cNvPr id="180" name="Image" descr="Image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5900" y="139700"/>
              <a:ext cx="3289300" cy="24638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79" name="Image" descr="Image"/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3721100" cy="3022600"/>
            </a:xfrm>
            <a:prstGeom prst="rect">
              <a:avLst/>
            </a:prstGeom>
            <a:effectLst/>
          </p:spPr>
        </p:pic>
      </p:grpSp>
      <p:grpSp>
        <p:nvGrpSpPr>
          <p:cNvPr id="184" name="Image"/>
          <p:cNvGrpSpPr/>
          <p:nvPr/>
        </p:nvGrpSpPr>
        <p:grpSpPr>
          <a:xfrm>
            <a:off x="1843430" y="2954742"/>
            <a:ext cx="7114491" cy="2608836"/>
            <a:chOff x="0" y="0"/>
            <a:chExt cx="8565828" cy="3141031"/>
          </a:xfrm>
        </p:grpSpPr>
        <p:pic>
          <p:nvPicPr>
            <p:cNvPr id="183" name="Image" descr="Image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5900" y="139700"/>
              <a:ext cx="8134029" cy="258223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2" name="Image" descr="Image"/>
            <p:cNvPicPr>
              <a:picLocks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0" y="0"/>
              <a:ext cx="8565829" cy="3141032"/>
            </a:xfrm>
            <a:prstGeom prst="rect">
              <a:avLst/>
            </a:prstGeom>
            <a:effectLst/>
          </p:spPr>
        </p:pic>
      </p:grpSp>
      <p:grpSp>
        <p:nvGrpSpPr>
          <p:cNvPr id="187" name="Image"/>
          <p:cNvGrpSpPr/>
          <p:nvPr/>
        </p:nvGrpSpPr>
        <p:grpSpPr>
          <a:xfrm>
            <a:off x="1341611" y="2545460"/>
            <a:ext cx="8384643" cy="4978748"/>
            <a:chOff x="0" y="0"/>
            <a:chExt cx="10095090" cy="5994400"/>
          </a:xfrm>
        </p:grpSpPr>
        <p:pic>
          <p:nvPicPr>
            <p:cNvPr id="186" name="Image" descr="Image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15900" y="139700"/>
              <a:ext cx="9663291" cy="54356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85" name="Image" descr="Image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0" y="0"/>
              <a:ext cx="10095091" cy="5994400"/>
            </a:xfrm>
            <a:prstGeom prst="rect">
              <a:avLst/>
            </a:prstGeom>
            <a:effectLst/>
          </p:spPr>
        </p:pic>
      </p:grpSp>
      <p:pic>
        <p:nvPicPr>
          <p:cNvPr id="188" name="Image" descr="Image"/>
          <p:cNvPicPr>
            <a:picLocks/>
          </p:cNvPicPr>
          <p:nvPr/>
        </p:nvPicPr>
        <p:blipFill>
          <a:blip r:embed="rId9"/>
          <a:stretch>
            <a:fillRect/>
          </a:stretch>
        </p:blipFill>
        <p:spPr>
          <a:xfrm>
            <a:off x="3424577" y="1557407"/>
            <a:ext cx="4260905" cy="645654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1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42" dur="1500" fill="hold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75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750" fill="hold"/>
                                        <p:tgtEl>
                                          <p:spTgt spid="1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59" dur="1500" fill="hold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4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75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750" fill="hold"/>
                                        <p:tgtEl>
                                          <p:spTgt spid="18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70" dur="1500" fill="hold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1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18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9" presetClass="exit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dissolve">
                                      <p:cBhvr>
                                        <p:cTn id="87" dur="1500" fill="hold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2" grpId="0" animBg="1" advAuto="0"/>
      <p:bldP spid="173" grpId="0" animBg="1" advAuto="0"/>
      <p:bldP spid="174" grpId="0" animBg="1" advAuto="0"/>
      <p:bldP spid="175" grpId="0" animBg="1" advAuto="0"/>
      <p:bldP spid="176" grpId="0" animBg="1" advAuto="0"/>
      <p:bldP spid="177" grpId="0" animBg="1" advAuto="0"/>
      <p:bldP spid="178" grpId="0" animBg="1" advAuto="0"/>
      <p:bldP spid="181" grpId="0" animBg="1" advAuto="0"/>
      <p:bldP spid="181" grpId="1" animBg="1" advAuto="0"/>
      <p:bldP spid="184" grpId="0" animBg="1" advAuto="0"/>
      <p:bldP spid="184" grpId="1" animBg="1" advAuto="0"/>
      <p:bldP spid="187" grpId="0" animBg="1" advAuto="0"/>
      <p:bldP spid="187" grpId="1" animBg="1" advAuto="0"/>
      <p:bldP spid="188" grpId="0" animBg="1" advAuto="0"/>
      <p:bldP spid="188" grpId="1" animBg="1" advAuto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206 bones"/>
          <p:cNvSpPr txBox="1"/>
          <p:nvPr/>
        </p:nvSpPr>
        <p:spPr>
          <a:xfrm>
            <a:off x="1325408" y="6751010"/>
            <a:ext cx="8431703" cy="1264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2193" tIns="42193" rIns="42193" bIns="42193" anchor="ctr">
            <a:normAutofit/>
          </a:bodyPr>
          <a:lstStyle>
            <a:lvl1pPr>
              <a:defRPr sz="7200"/>
            </a:lvl1pPr>
          </a:lstStyle>
          <a:p>
            <a:pPr algn="ctr" defTabSz="379750" rtl="0" hangingPunct="0"/>
            <a:r>
              <a:rPr sz="5980" kern="0">
                <a:solidFill>
                  <a:srgbClr val="FFFFFF"/>
                </a:solidFill>
                <a:latin typeface="Chalkduster"/>
                <a:sym typeface="Chalkduster"/>
              </a:rPr>
              <a:t>206 bones</a:t>
            </a:r>
          </a:p>
        </p:txBody>
      </p:sp>
      <p:sp>
        <p:nvSpPr>
          <p:cNvPr id="191" name="How many bones in your body?"/>
          <p:cNvSpPr txBox="1"/>
          <p:nvPr/>
        </p:nvSpPr>
        <p:spPr>
          <a:xfrm>
            <a:off x="2140638" y="1329175"/>
            <a:ext cx="6520074" cy="126456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2193" tIns="42193" rIns="42193" bIns="42193" anchor="ctr">
            <a:normAutofit/>
          </a:bodyPr>
          <a:lstStyle>
            <a:lvl1pPr defTabSz="278892">
              <a:defRPr sz="4392">
                <a:solidFill>
                  <a:schemeClr val="accent5">
                    <a:hueOff val="106354"/>
                    <a:satOff val="-4882"/>
                    <a:lumOff val="15353"/>
                  </a:schemeClr>
                </a:solidFill>
              </a:defRPr>
            </a:lvl1pPr>
          </a:lstStyle>
          <a:p>
            <a:pPr algn="ctr" defTabSz="231648" rtl="0" hangingPunct="0"/>
            <a:r>
              <a:rPr sz="3648" kern="0">
                <a:solidFill>
                  <a:srgbClr val="FF7777">
                    <a:hueOff val="106354"/>
                    <a:satOff val="-4882"/>
                    <a:lumOff val="15353"/>
                  </a:srgbClr>
                </a:solidFill>
                <a:latin typeface="Chalkduster"/>
                <a:sym typeface="Chalkduster"/>
              </a:rPr>
              <a:t> How many bones in your body?</a:t>
            </a:r>
          </a:p>
        </p:txBody>
      </p:sp>
      <p:pic>
        <p:nvPicPr>
          <p:cNvPr id="192" name="Image" descr="Image"/>
          <p:cNvPicPr>
            <a:picLocks noChangeAspect="1"/>
          </p:cNvPicPr>
          <p:nvPr/>
        </p:nvPicPr>
        <p:blipFill>
          <a:blip r:embed="rId2"/>
          <a:srcRect l="18655" t="496" r="18734" b="450"/>
          <a:stretch>
            <a:fillRect/>
          </a:stretch>
        </p:blipFill>
        <p:spPr>
          <a:xfrm rot="16202479">
            <a:off x="3939078" y="2186987"/>
            <a:ext cx="2923902" cy="4619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6" h="21509" extrusionOk="0">
                <a:moveTo>
                  <a:pt x="793" y="5"/>
                </a:moveTo>
                <a:cubicBezTo>
                  <a:pt x="760" y="13"/>
                  <a:pt x="718" y="30"/>
                  <a:pt x="671" y="57"/>
                </a:cubicBezTo>
                <a:cubicBezTo>
                  <a:pt x="542" y="131"/>
                  <a:pt x="497" y="135"/>
                  <a:pt x="343" y="83"/>
                </a:cubicBezTo>
                <a:cubicBezTo>
                  <a:pt x="131" y="11"/>
                  <a:pt x="0" y="49"/>
                  <a:pt x="0" y="183"/>
                </a:cubicBezTo>
                <a:cubicBezTo>
                  <a:pt x="0" y="251"/>
                  <a:pt x="33" y="270"/>
                  <a:pt x="117" y="250"/>
                </a:cubicBezTo>
                <a:cubicBezTo>
                  <a:pt x="295" y="207"/>
                  <a:pt x="523" y="305"/>
                  <a:pt x="523" y="425"/>
                </a:cubicBezTo>
                <a:cubicBezTo>
                  <a:pt x="523" y="484"/>
                  <a:pt x="558" y="555"/>
                  <a:pt x="601" y="582"/>
                </a:cubicBezTo>
                <a:cubicBezTo>
                  <a:pt x="644" y="609"/>
                  <a:pt x="894" y="1126"/>
                  <a:pt x="1158" y="1731"/>
                </a:cubicBezTo>
                <a:cubicBezTo>
                  <a:pt x="1581" y="2704"/>
                  <a:pt x="1626" y="2842"/>
                  <a:pt x="1530" y="2909"/>
                </a:cubicBezTo>
                <a:cubicBezTo>
                  <a:pt x="1398" y="3001"/>
                  <a:pt x="1392" y="3058"/>
                  <a:pt x="1511" y="3133"/>
                </a:cubicBezTo>
                <a:cubicBezTo>
                  <a:pt x="1625" y="3205"/>
                  <a:pt x="1646" y="3203"/>
                  <a:pt x="1973" y="3117"/>
                </a:cubicBezTo>
                <a:cubicBezTo>
                  <a:pt x="2278" y="3037"/>
                  <a:pt x="2316" y="2935"/>
                  <a:pt x="2087" y="2818"/>
                </a:cubicBezTo>
                <a:cubicBezTo>
                  <a:pt x="1980" y="2763"/>
                  <a:pt x="1838" y="2534"/>
                  <a:pt x="1635" y="2081"/>
                </a:cubicBezTo>
                <a:cubicBezTo>
                  <a:pt x="1091" y="874"/>
                  <a:pt x="889" y="344"/>
                  <a:pt x="910" y="190"/>
                </a:cubicBezTo>
                <a:cubicBezTo>
                  <a:pt x="930" y="42"/>
                  <a:pt x="892" y="-19"/>
                  <a:pt x="793" y="5"/>
                </a:cubicBezTo>
                <a:close/>
                <a:moveTo>
                  <a:pt x="12371" y="38"/>
                </a:moveTo>
                <a:cubicBezTo>
                  <a:pt x="12313" y="48"/>
                  <a:pt x="12250" y="79"/>
                  <a:pt x="12199" y="131"/>
                </a:cubicBezTo>
                <a:cubicBezTo>
                  <a:pt x="12116" y="214"/>
                  <a:pt x="12055" y="222"/>
                  <a:pt x="11773" y="195"/>
                </a:cubicBezTo>
                <a:cubicBezTo>
                  <a:pt x="11464" y="166"/>
                  <a:pt x="11441" y="172"/>
                  <a:pt x="11396" y="284"/>
                </a:cubicBezTo>
                <a:cubicBezTo>
                  <a:pt x="11334" y="439"/>
                  <a:pt x="11414" y="519"/>
                  <a:pt x="11603" y="488"/>
                </a:cubicBezTo>
                <a:cubicBezTo>
                  <a:pt x="11760" y="462"/>
                  <a:pt x="12111" y="640"/>
                  <a:pt x="12111" y="746"/>
                </a:cubicBezTo>
                <a:cubicBezTo>
                  <a:pt x="12111" y="778"/>
                  <a:pt x="12155" y="837"/>
                  <a:pt x="12211" y="878"/>
                </a:cubicBezTo>
                <a:cubicBezTo>
                  <a:pt x="12314" y="954"/>
                  <a:pt x="13828" y="3781"/>
                  <a:pt x="13828" y="3897"/>
                </a:cubicBezTo>
                <a:cubicBezTo>
                  <a:pt x="13828" y="3932"/>
                  <a:pt x="13757" y="4009"/>
                  <a:pt x="13668" y="4069"/>
                </a:cubicBezTo>
                <a:cubicBezTo>
                  <a:pt x="13511" y="4174"/>
                  <a:pt x="13509" y="4180"/>
                  <a:pt x="13641" y="4272"/>
                </a:cubicBezTo>
                <a:cubicBezTo>
                  <a:pt x="13716" y="4324"/>
                  <a:pt x="13822" y="4367"/>
                  <a:pt x="13877" y="4367"/>
                </a:cubicBezTo>
                <a:cubicBezTo>
                  <a:pt x="13950" y="4367"/>
                  <a:pt x="14553" y="4237"/>
                  <a:pt x="14624" y="4206"/>
                </a:cubicBezTo>
                <a:cubicBezTo>
                  <a:pt x="14629" y="4203"/>
                  <a:pt x="14655" y="4156"/>
                  <a:pt x="14682" y="4100"/>
                </a:cubicBezTo>
                <a:cubicBezTo>
                  <a:pt x="14720" y="4022"/>
                  <a:pt x="14671" y="3959"/>
                  <a:pt x="14478" y="3837"/>
                </a:cubicBezTo>
                <a:cubicBezTo>
                  <a:pt x="14254" y="3696"/>
                  <a:pt x="14142" y="3517"/>
                  <a:pt x="13536" y="2338"/>
                </a:cubicBezTo>
                <a:cubicBezTo>
                  <a:pt x="12654" y="621"/>
                  <a:pt x="12651" y="615"/>
                  <a:pt x="12605" y="350"/>
                </a:cubicBezTo>
                <a:cubicBezTo>
                  <a:pt x="12583" y="227"/>
                  <a:pt x="12545" y="106"/>
                  <a:pt x="12520" y="80"/>
                </a:cubicBezTo>
                <a:cubicBezTo>
                  <a:pt x="12482" y="42"/>
                  <a:pt x="12429" y="29"/>
                  <a:pt x="12371" y="38"/>
                </a:cubicBezTo>
                <a:close/>
                <a:moveTo>
                  <a:pt x="2425" y="424"/>
                </a:moveTo>
                <a:cubicBezTo>
                  <a:pt x="2391" y="406"/>
                  <a:pt x="2330" y="430"/>
                  <a:pt x="2228" y="488"/>
                </a:cubicBezTo>
                <a:cubicBezTo>
                  <a:pt x="2112" y="555"/>
                  <a:pt x="2064" y="558"/>
                  <a:pt x="1912" y="507"/>
                </a:cubicBezTo>
                <a:cubicBezTo>
                  <a:pt x="1700" y="435"/>
                  <a:pt x="1569" y="473"/>
                  <a:pt x="1569" y="606"/>
                </a:cubicBezTo>
                <a:cubicBezTo>
                  <a:pt x="1569" y="677"/>
                  <a:pt x="1604" y="696"/>
                  <a:pt x="1693" y="674"/>
                </a:cubicBezTo>
                <a:cubicBezTo>
                  <a:pt x="1831" y="640"/>
                  <a:pt x="2092" y="767"/>
                  <a:pt x="2092" y="867"/>
                </a:cubicBezTo>
                <a:cubicBezTo>
                  <a:pt x="2092" y="903"/>
                  <a:pt x="2139" y="979"/>
                  <a:pt x="2196" y="1036"/>
                </a:cubicBezTo>
                <a:cubicBezTo>
                  <a:pt x="2254" y="1094"/>
                  <a:pt x="2405" y="1394"/>
                  <a:pt x="2532" y="1705"/>
                </a:cubicBezTo>
                <a:cubicBezTo>
                  <a:pt x="2659" y="2016"/>
                  <a:pt x="2864" y="2492"/>
                  <a:pt x="2987" y="2763"/>
                </a:cubicBezTo>
                <a:cubicBezTo>
                  <a:pt x="3186" y="3200"/>
                  <a:pt x="3200" y="3264"/>
                  <a:pt x="3101" y="3332"/>
                </a:cubicBezTo>
                <a:cubicBezTo>
                  <a:pt x="2967" y="3426"/>
                  <a:pt x="2961" y="3482"/>
                  <a:pt x="3079" y="3556"/>
                </a:cubicBezTo>
                <a:cubicBezTo>
                  <a:pt x="3193" y="3628"/>
                  <a:pt x="3215" y="3628"/>
                  <a:pt x="3542" y="3543"/>
                </a:cubicBezTo>
                <a:cubicBezTo>
                  <a:pt x="3724" y="3495"/>
                  <a:pt x="3812" y="3440"/>
                  <a:pt x="3812" y="3377"/>
                </a:cubicBezTo>
                <a:cubicBezTo>
                  <a:pt x="3812" y="3325"/>
                  <a:pt x="3779" y="3283"/>
                  <a:pt x="3739" y="3283"/>
                </a:cubicBezTo>
                <a:cubicBezTo>
                  <a:pt x="3698" y="3283"/>
                  <a:pt x="3613" y="3233"/>
                  <a:pt x="3549" y="3171"/>
                </a:cubicBezTo>
                <a:cubicBezTo>
                  <a:pt x="3379" y="3008"/>
                  <a:pt x="2466" y="849"/>
                  <a:pt x="2466" y="611"/>
                </a:cubicBezTo>
                <a:cubicBezTo>
                  <a:pt x="2466" y="500"/>
                  <a:pt x="2459" y="441"/>
                  <a:pt x="2425" y="424"/>
                </a:cubicBezTo>
                <a:close/>
                <a:moveTo>
                  <a:pt x="14687" y="643"/>
                </a:moveTo>
                <a:cubicBezTo>
                  <a:pt x="14616" y="639"/>
                  <a:pt x="14527" y="674"/>
                  <a:pt x="14429" y="751"/>
                </a:cubicBezTo>
                <a:cubicBezTo>
                  <a:pt x="14312" y="842"/>
                  <a:pt x="14271" y="847"/>
                  <a:pt x="14101" y="798"/>
                </a:cubicBezTo>
                <a:cubicBezTo>
                  <a:pt x="13778" y="706"/>
                  <a:pt x="13544" y="827"/>
                  <a:pt x="13648" y="1033"/>
                </a:cubicBezTo>
                <a:cubicBezTo>
                  <a:pt x="13682" y="1099"/>
                  <a:pt x="13738" y="1118"/>
                  <a:pt x="13853" y="1099"/>
                </a:cubicBezTo>
                <a:cubicBezTo>
                  <a:pt x="14030" y="1070"/>
                  <a:pt x="14354" y="1227"/>
                  <a:pt x="14354" y="1343"/>
                </a:cubicBezTo>
                <a:cubicBezTo>
                  <a:pt x="14354" y="1381"/>
                  <a:pt x="14399" y="1436"/>
                  <a:pt x="14456" y="1464"/>
                </a:cubicBezTo>
                <a:cubicBezTo>
                  <a:pt x="14571" y="1522"/>
                  <a:pt x="16071" y="4333"/>
                  <a:pt x="16071" y="4490"/>
                </a:cubicBezTo>
                <a:cubicBezTo>
                  <a:pt x="16071" y="4544"/>
                  <a:pt x="16003" y="4626"/>
                  <a:pt x="15920" y="4674"/>
                </a:cubicBezTo>
                <a:lnTo>
                  <a:pt x="15769" y="4760"/>
                </a:lnTo>
                <a:lnTo>
                  <a:pt x="15937" y="4872"/>
                </a:lnTo>
                <a:cubicBezTo>
                  <a:pt x="16029" y="4934"/>
                  <a:pt x="16157" y="4975"/>
                  <a:pt x="16219" y="4962"/>
                </a:cubicBezTo>
                <a:cubicBezTo>
                  <a:pt x="16847" y="4835"/>
                  <a:pt x="16931" y="4799"/>
                  <a:pt x="16954" y="4658"/>
                </a:cubicBezTo>
                <a:cubicBezTo>
                  <a:pt x="16972" y="4549"/>
                  <a:pt x="16942" y="4509"/>
                  <a:pt x="16823" y="4485"/>
                </a:cubicBezTo>
                <a:cubicBezTo>
                  <a:pt x="16569" y="4434"/>
                  <a:pt x="16586" y="4461"/>
                  <a:pt x="15470" y="2299"/>
                </a:cubicBezTo>
                <a:cubicBezTo>
                  <a:pt x="15144" y="1667"/>
                  <a:pt x="14877" y="1069"/>
                  <a:pt x="14877" y="972"/>
                </a:cubicBezTo>
                <a:cubicBezTo>
                  <a:pt x="14877" y="763"/>
                  <a:pt x="14805" y="650"/>
                  <a:pt x="14687" y="643"/>
                </a:cubicBezTo>
                <a:close/>
                <a:moveTo>
                  <a:pt x="4121" y="1025"/>
                </a:moveTo>
                <a:cubicBezTo>
                  <a:pt x="4071" y="1012"/>
                  <a:pt x="3990" y="1034"/>
                  <a:pt x="3882" y="1096"/>
                </a:cubicBezTo>
                <a:cubicBezTo>
                  <a:pt x="3773" y="1158"/>
                  <a:pt x="3728" y="1161"/>
                  <a:pt x="3598" y="1110"/>
                </a:cubicBezTo>
                <a:cubicBezTo>
                  <a:pt x="3466" y="1058"/>
                  <a:pt x="3421" y="1060"/>
                  <a:pt x="3318" y="1125"/>
                </a:cubicBezTo>
                <a:cubicBezTo>
                  <a:pt x="3185" y="1209"/>
                  <a:pt x="3245" y="1325"/>
                  <a:pt x="3401" y="1288"/>
                </a:cubicBezTo>
                <a:cubicBezTo>
                  <a:pt x="3550" y="1252"/>
                  <a:pt x="3812" y="1393"/>
                  <a:pt x="3812" y="1510"/>
                </a:cubicBezTo>
                <a:cubicBezTo>
                  <a:pt x="3812" y="1569"/>
                  <a:pt x="3841" y="1636"/>
                  <a:pt x="3877" y="1661"/>
                </a:cubicBezTo>
                <a:cubicBezTo>
                  <a:pt x="3932" y="1698"/>
                  <a:pt x="4724" y="3449"/>
                  <a:pt x="4841" y="3791"/>
                </a:cubicBezTo>
                <a:cubicBezTo>
                  <a:pt x="4862" y="3855"/>
                  <a:pt x="4824" y="3936"/>
                  <a:pt x="4746" y="3991"/>
                </a:cubicBezTo>
                <a:cubicBezTo>
                  <a:pt x="4635" y="4068"/>
                  <a:pt x="4629" y="4095"/>
                  <a:pt x="4712" y="4158"/>
                </a:cubicBezTo>
                <a:cubicBezTo>
                  <a:pt x="4774" y="4206"/>
                  <a:pt x="4868" y="4220"/>
                  <a:pt x="4967" y="4201"/>
                </a:cubicBezTo>
                <a:cubicBezTo>
                  <a:pt x="5052" y="4184"/>
                  <a:pt x="5196" y="4160"/>
                  <a:pt x="5288" y="4146"/>
                </a:cubicBezTo>
                <a:cubicBezTo>
                  <a:pt x="5504" y="4113"/>
                  <a:pt x="5509" y="3961"/>
                  <a:pt x="5298" y="3819"/>
                </a:cubicBezTo>
                <a:cubicBezTo>
                  <a:pt x="5027" y="3637"/>
                  <a:pt x="4093" y="1460"/>
                  <a:pt x="4164" y="1176"/>
                </a:cubicBezTo>
                <a:cubicBezTo>
                  <a:pt x="4186" y="1090"/>
                  <a:pt x="4170" y="1039"/>
                  <a:pt x="4121" y="1025"/>
                </a:cubicBezTo>
                <a:close/>
                <a:moveTo>
                  <a:pt x="17005" y="1259"/>
                </a:moveTo>
                <a:cubicBezTo>
                  <a:pt x="16932" y="1249"/>
                  <a:pt x="16828" y="1281"/>
                  <a:pt x="16701" y="1357"/>
                </a:cubicBezTo>
                <a:cubicBezTo>
                  <a:pt x="16565" y="1437"/>
                  <a:pt x="16506" y="1445"/>
                  <a:pt x="16377" y="1401"/>
                </a:cubicBezTo>
                <a:cubicBezTo>
                  <a:pt x="16142" y="1322"/>
                  <a:pt x="15907" y="1417"/>
                  <a:pt x="15937" y="1579"/>
                </a:cubicBezTo>
                <a:cubicBezTo>
                  <a:pt x="15956" y="1680"/>
                  <a:pt x="15999" y="1705"/>
                  <a:pt x="16154" y="1705"/>
                </a:cubicBezTo>
                <a:cubicBezTo>
                  <a:pt x="16384" y="1705"/>
                  <a:pt x="16570" y="1794"/>
                  <a:pt x="16638" y="1934"/>
                </a:cubicBezTo>
                <a:cubicBezTo>
                  <a:pt x="16665" y="1990"/>
                  <a:pt x="16729" y="2067"/>
                  <a:pt x="16779" y="2106"/>
                </a:cubicBezTo>
                <a:cubicBezTo>
                  <a:pt x="16885" y="2188"/>
                  <a:pt x="18389" y="5019"/>
                  <a:pt x="18389" y="5136"/>
                </a:cubicBezTo>
                <a:cubicBezTo>
                  <a:pt x="18389" y="5179"/>
                  <a:pt x="18323" y="5240"/>
                  <a:pt x="18241" y="5272"/>
                </a:cubicBezTo>
                <a:cubicBezTo>
                  <a:pt x="18051" y="5347"/>
                  <a:pt x="18052" y="5377"/>
                  <a:pt x="18255" y="5496"/>
                </a:cubicBezTo>
                <a:cubicBezTo>
                  <a:pt x="18346" y="5550"/>
                  <a:pt x="18456" y="5586"/>
                  <a:pt x="18499" y="5576"/>
                </a:cubicBezTo>
                <a:cubicBezTo>
                  <a:pt x="18565" y="5561"/>
                  <a:pt x="19159" y="5433"/>
                  <a:pt x="19184" y="5429"/>
                </a:cubicBezTo>
                <a:cubicBezTo>
                  <a:pt x="19190" y="5428"/>
                  <a:pt x="19217" y="5380"/>
                  <a:pt x="19245" y="5321"/>
                </a:cubicBezTo>
                <a:cubicBezTo>
                  <a:pt x="19285" y="5239"/>
                  <a:pt x="19243" y="5184"/>
                  <a:pt x="19060" y="5079"/>
                </a:cubicBezTo>
                <a:cubicBezTo>
                  <a:pt x="18856" y="4961"/>
                  <a:pt x="18729" y="4763"/>
                  <a:pt x="18119" y="3607"/>
                </a:cubicBezTo>
                <a:cubicBezTo>
                  <a:pt x="17336" y="2123"/>
                  <a:pt x="17119" y="1645"/>
                  <a:pt x="17119" y="1414"/>
                </a:cubicBezTo>
                <a:cubicBezTo>
                  <a:pt x="17119" y="1321"/>
                  <a:pt x="17078" y="1269"/>
                  <a:pt x="17005" y="1259"/>
                </a:cubicBezTo>
                <a:close/>
                <a:moveTo>
                  <a:pt x="6035" y="1609"/>
                </a:moveTo>
                <a:cubicBezTo>
                  <a:pt x="5997" y="1615"/>
                  <a:pt x="5953" y="1631"/>
                  <a:pt x="5906" y="1658"/>
                </a:cubicBezTo>
                <a:cubicBezTo>
                  <a:pt x="5793" y="1722"/>
                  <a:pt x="5739" y="1726"/>
                  <a:pt x="5604" y="1681"/>
                </a:cubicBezTo>
                <a:cubicBezTo>
                  <a:pt x="5472" y="1636"/>
                  <a:pt x="5417" y="1639"/>
                  <a:pt x="5327" y="1696"/>
                </a:cubicBezTo>
                <a:cubicBezTo>
                  <a:pt x="5198" y="1778"/>
                  <a:pt x="5271" y="1889"/>
                  <a:pt x="5429" y="1851"/>
                </a:cubicBezTo>
                <a:cubicBezTo>
                  <a:pt x="5562" y="1819"/>
                  <a:pt x="5831" y="1983"/>
                  <a:pt x="5831" y="2097"/>
                </a:cubicBezTo>
                <a:cubicBezTo>
                  <a:pt x="5831" y="2143"/>
                  <a:pt x="5859" y="2201"/>
                  <a:pt x="5894" y="2226"/>
                </a:cubicBezTo>
                <a:cubicBezTo>
                  <a:pt x="5929" y="2250"/>
                  <a:pt x="6170" y="2763"/>
                  <a:pt x="6429" y="3366"/>
                </a:cubicBezTo>
                <a:cubicBezTo>
                  <a:pt x="6882" y="4423"/>
                  <a:pt x="6893" y="4466"/>
                  <a:pt x="6765" y="4556"/>
                </a:cubicBezTo>
                <a:cubicBezTo>
                  <a:pt x="6653" y="4633"/>
                  <a:pt x="6648" y="4660"/>
                  <a:pt x="6730" y="4723"/>
                </a:cubicBezTo>
                <a:cubicBezTo>
                  <a:pt x="6793" y="4770"/>
                  <a:pt x="6885" y="4787"/>
                  <a:pt x="6983" y="4767"/>
                </a:cubicBezTo>
                <a:cubicBezTo>
                  <a:pt x="7069" y="4750"/>
                  <a:pt x="7214" y="4724"/>
                  <a:pt x="7307" y="4711"/>
                </a:cubicBezTo>
                <a:cubicBezTo>
                  <a:pt x="7506" y="4681"/>
                  <a:pt x="7544" y="4475"/>
                  <a:pt x="7358" y="4430"/>
                </a:cubicBezTo>
                <a:cubicBezTo>
                  <a:pt x="7207" y="4393"/>
                  <a:pt x="7159" y="4311"/>
                  <a:pt x="6755" y="3401"/>
                </a:cubicBezTo>
                <a:cubicBezTo>
                  <a:pt x="6241" y="2243"/>
                  <a:pt x="6129" y="1932"/>
                  <a:pt x="6176" y="1784"/>
                </a:cubicBezTo>
                <a:cubicBezTo>
                  <a:pt x="6216" y="1656"/>
                  <a:pt x="6150" y="1589"/>
                  <a:pt x="6035" y="1609"/>
                </a:cubicBezTo>
                <a:close/>
                <a:moveTo>
                  <a:pt x="19287" y="1824"/>
                </a:moveTo>
                <a:cubicBezTo>
                  <a:pt x="19212" y="1826"/>
                  <a:pt x="19136" y="1842"/>
                  <a:pt x="19136" y="1868"/>
                </a:cubicBezTo>
                <a:cubicBezTo>
                  <a:pt x="19136" y="1956"/>
                  <a:pt x="18848" y="2019"/>
                  <a:pt x="18688" y="1965"/>
                </a:cubicBezTo>
                <a:cubicBezTo>
                  <a:pt x="18460" y="1888"/>
                  <a:pt x="18224" y="1985"/>
                  <a:pt x="18253" y="2144"/>
                </a:cubicBezTo>
                <a:cubicBezTo>
                  <a:pt x="18271" y="2246"/>
                  <a:pt x="18316" y="2270"/>
                  <a:pt x="18474" y="2270"/>
                </a:cubicBezTo>
                <a:cubicBezTo>
                  <a:pt x="18696" y="2270"/>
                  <a:pt x="18987" y="2413"/>
                  <a:pt x="18987" y="2522"/>
                </a:cubicBezTo>
                <a:cubicBezTo>
                  <a:pt x="18987" y="2561"/>
                  <a:pt x="19033" y="2627"/>
                  <a:pt x="19090" y="2668"/>
                </a:cubicBezTo>
                <a:cubicBezTo>
                  <a:pt x="19203" y="2750"/>
                  <a:pt x="20707" y="5567"/>
                  <a:pt x="20707" y="5697"/>
                </a:cubicBezTo>
                <a:cubicBezTo>
                  <a:pt x="20707" y="5743"/>
                  <a:pt x="20639" y="5806"/>
                  <a:pt x="20556" y="5839"/>
                </a:cubicBezTo>
                <a:cubicBezTo>
                  <a:pt x="20366" y="5913"/>
                  <a:pt x="20370" y="5942"/>
                  <a:pt x="20576" y="6063"/>
                </a:cubicBezTo>
                <a:cubicBezTo>
                  <a:pt x="20668" y="6117"/>
                  <a:pt x="20794" y="6151"/>
                  <a:pt x="20856" y="6138"/>
                </a:cubicBezTo>
                <a:cubicBezTo>
                  <a:pt x="21462" y="6009"/>
                  <a:pt x="21524" y="5986"/>
                  <a:pt x="21566" y="5882"/>
                </a:cubicBezTo>
                <a:cubicBezTo>
                  <a:pt x="21600" y="5796"/>
                  <a:pt x="21553" y="5735"/>
                  <a:pt x="21364" y="5619"/>
                </a:cubicBezTo>
                <a:cubicBezTo>
                  <a:pt x="21097" y="5455"/>
                  <a:pt x="21065" y="5401"/>
                  <a:pt x="20087" y="3495"/>
                </a:cubicBezTo>
                <a:cubicBezTo>
                  <a:pt x="19626" y="2598"/>
                  <a:pt x="19453" y="2163"/>
                  <a:pt x="19437" y="1859"/>
                </a:cubicBezTo>
                <a:cubicBezTo>
                  <a:pt x="19436" y="1832"/>
                  <a:pt x="19362" y="1821"/>
                  <a:pt x="19287" y="1824"/>
                </a:cubicBezTo>
                <a:close/>
                <a:moveTo>
                  <a:pt x="9985" y="4709"/>
                </a:moveTo>
                <a:cubicBezTo>
                  <a:pt x="9880" y="4722"/>
                  <a:pt x="9780" y="4750"/>
                  <a:pt x="9688" y="4795"/>
                </a:cubicBezTo>
                <a:cubicBezTo>
                  <a:pt x="9377" y="4949"/>
                  <a:pt x="9270" y="5128"/>
                  <a:pt x="9270" y="5490"/>
                </a:cubicBezTo>
                <a:cubicBezTo>
                  <a:pt x="9270" y="5763"/>
                  <a:pt x="9314" y="5885"/>
                  <a:pt x="9538" y="6212"/>
                </a:cubicBezTo>
                <a:cubicBezTo>
                  <a:pt x="9999" y="6885"/>
                  <a:pt x="10024" y="6952"/>
                  <a:pt x="10097" y="7734"/>
                </a:cubicBezTo>
                <a:cubicBezTo>
                  <a:pt x="10188" y="8721"/>
                  <a:pt x="10184" y="10494"/>
                  <a:pt x="10087" y="11135"/>
                </a:cubicBezTo>
                <a:cubicBezTo>
                  <a:pt x="10045" y="11415"/>
                  <a:pt x="10017" y="12058"/>
                  <a:pt x="10026" y="12563"/>
                </a:cubicBezTo>
                <a:cubicBezTo>
                  <a:pt x="10064" y="14505"/>
                  <a:pt x="9859" y="15499"/>
                  <a:pt x="9304" y="16053"/>
                </a:cubicBezTo>
                <a:cubicBezTo>
                  <a:pt x="9086" y="16270"/>
                  <a:pt x="8883" y="16723"/>
                  <a:pt x="8951" y="16839"/>
                </a:cubicBezTo>
                <a:cubicBezTo>
                  <a:pt x="9076" y="17049"/>
                  <a:pt x="9661" y="17113"/>
                  <a:pt x="9905" y="16943"/>
                </a:cubicBezTo>
                <a:cubicBezTo>
                  <a:pt x="10096" y="16810"/>
                  <a:pt x="10277" y="16827"/>
                  <a:pt x="10581" y="17003"/>
                </a:cubicBezTo>
                <a:cubicBezTo>
                  <a:pt x="10810" y="17136"/>
                  <a:pt x="10859" y="17202"/>
                  <a:pt x="10943" y="17511"/>
                </a:cubicBezTo>
                <a:cubicBezTo>
                  <a:pt x="10997" y="17707"/>
                  <a:pt x="11099" y="17923"/>
                  <a:pt x="11170" y="17991"/>
                </a:cubicBezTo>
                <a:cubicBezTo>
                  <a:pt x="11331" y="18147"/>
                  <a:pt x="11758" y="18354"/>
                  <a:pt x="12021" y="18406"/>
                </a:cubicBezTo>
                <a:cubicBezTo>
                  <a:pt x="12291" y="18459"/>
                  <a:pt x="12542" y="18422"/>
                  <a:pt x="12870" y="18280"/>
                </a:cubicBezTo>
                <a:cubicBezTo>
                  <a:pt x="13288" y="18099"/>
                  <a:pt x="13396" y="18002"/>
                  <a:pt x="13437" y="17772"/>
                </a:cubicBezTo>
                <a:cubicBezTo>
                  <a:pt x="13493" y="17459"/>
                  <a:pt x="13423" y="17355"/>
                  <a:pt x="12933" y="17008"/>
                </a:cubicBezTo>
                <a:cubicBezTo>
                  <a:pt x="12440" y="16657"/>
                  <a:pt x="11938" y="16102"/>
                  <a:pt x="11975" y="15947"/>
                </a:cubicBezTo>
                <a:cubicBezTo>
                  <a:pt x="11999" y="15846"/>
                  <a:pt x="12053" y="15819"/>
                  <a:pt x="12437" y="15723"/>
                </a:cubicBezTo>
                <a:cubicBezTo>
                  <a:pt x="12646" y="15671"/>
                  <a:pt x="12651" y="15660"/>
                  <a:pt x="12619" y="15385"/>
                </a:cubicBezTo>
                <a:cubicBezTo>
                  <a:pt x="12590" y="15126"/>
                  <a:pt x="12562" y="15091"/>
                  <a:pt x="12301" y="14956"/>
                </a:cubicBezTo>
                <a:cubicBezTo>
                  <a:pt x="11805" y="14698"/>
                  <a:pt x="11794" y="14657"/>
                  <a:pt x="11729" y="12822"/>
                </a:cubicBezTo>
                <a:cubicBezTo>
                  <a:pt x="11697" y="11915"/>
                  <a:pt x="11651" y="10908"/>
                  <a:pt x="11627" y="10584"/>
                </a:cubicBezTo>
                <a:cubicBezTo>
                  <a:pt x="11579" y="9941"/>
                  <a:pt x="11686" y="8946"/>
                  <a:pt x="11856" y="8465"/>
                </a:cubicBezTo>
                <a:cubicBezTo>
                  <a:pt x="11915" y="8296"/>
                  <a:pt x="11996" y="8027"/>
                  <a:pt x="12036" y="7866"/>
                </a:cubicBezTo>
                <a:cubicBezTo>
                  <a:pt x="12140" y="7445"/>
                  <a:pt x="12284" y="7243"/>
                  <a:pt x="12962" y="6566"/>
                </a:cubicBezTo>
                <a:cubicBezTo>
                  <a:pt x="13773" y="5757"/>
                  <a:pt x="13768" y="5764"/>
                  <a:pt x="13780" y="5441"/>
                </a:cubicBezTo>
                <a:cubicBezTo>
                  <a:pt x="13789" y="5178"/>
                  <a:pt x="13772" y="5150"/>
                  <a:pt x="13546" y="5022"/>
                </a:cubicBezTo>
                <a:cubicBezTo>
                  <a:pt x="13240" y="4850"/>
                  <a:pt x="12914" y="4842"/>
                  <a:pt x="12542" y="5002"/>
                </a:cubicBezTo>
                <a:cubicBezTo>
                  <a:pt x="12243" y="5130"/>
                  <a:pt x="11966" y="5149"/>
                  <a:pt x="11595" y="5068"/>
                </a:cubicBezTo>
                <a:cubicBezTo>
                  <a:pt x="11411" y="5028"/>
                  <a:pt x="11333" y="5030"/>
                  <a:pt x="11240" y="5079"/>
                </a:cubicBezTo>
                <a:cubicBezTo>
                  <a:pt x="11138" y="5132"/>
                  <a:pt x="11097" y="5123"/>
                  <a:pt x="10953" y="5010"/>
                </a:cubicBezTo>
                <a:cubicBezTo>
                  <a:pt x="10659" y="4777"/>
                  <a:pt x="10300" y="4671"/>
                  <a:pt x="9985" y="4709"/>
                </a:cubicBezTo>
                <a:close/>
                <a:moveTo>
                  <a:pt x="1627" y="5123"/>
                </a:moveTo>
                <a:cubicBezTo>
                  <a:pt x="1370" y="5126"/>
                  <a:pt x="1159" y="5160"/>
                  <a:pt x="1158" y="5222"/>
                </a:cubicBezTo>
                <a:cubicBezTo>
                  <a:pt x="1157" y="5264"/>
                  <a:pt x="997" y="5407"/>
                  <a:pt x="803" y="5538"/>
                </a:cubicBezTo>
                <a:cubicBezTo>
                  <a:pt x="608" y="5669"/>
                  <a:pt x="448" y="5811"/>
                  <a:pt x="448" y="5854"/>
                </a:cubicBezTo>
                <a:cubicBezTo>
                  <a:pt x="448" y="6085"/>
                  <a:pt x="970" y="6439"/>
                  <a:pt x="1309" y="6439"/>
                </a:cubicBezTo>
                <a:cubicBezTo>
                  <a:pt x="1650" y="6439"/>
                  <a:pt x="2760" y="7312"/>
                  <a:pt x="3707" y="8324"/>
                </a:cubicBezTo>
                <a:cubicBezTo>
                  <a:pt x="4279" y="8935"/>
                  <a:pt x="5462" y="10454"/>
                  <a:pt x="6054" y="11338"/>
                </a:cubicBezTo>
                <a:cubicBezTo>
                  <a:pt x="6366" y="11803"/>
                  <a:pt x="6461" y="12006"/>
                  <a:pt x="6507" y="12303"/>
                </a:cubicBezTo>
                <a:cubicBezTo>
                  <a:pt x="6567" y="12699"/>
                  <a:pt x="6677" y="12937"/>
                  <a:pt x="6825" y="12997"/>
                </a:cubicBezTo>
                <a:cubicBezTo>
                  <a:pt x="6967" y="13054"/>
                  <a:pt x="7224" y="13039"/>
                  <a:pt x="7550" y="12957"/>
                </a:cubicBezTo>
                <a:cubicBezTo>
                  <a:pt x="7897" y="12870"/>
                  <a:pt x="7998" y="12778"/>
                  <a:pt x="7998" y="12547"/>
                </a:cubicBezTo>
                <a:cubicBezTo>
                  <a:pt x="7998" y="12411"/>
                  <a:pt x="8041" y="12368"/>
                  <a:pt x="8260" y="12286"/>
                </a:cubicBezTo>
                <a:cubicBezTo>
                  <a:pt x="8623" y="12152"/>
                  <a:pt x="8610" y="11999"/>
                  <a:pt x="8212" y="11702"/>
                </a:cubicBezTo>
                <a:cubicBezTo>
                  <a:pt x="8015" y="11555"/>
                  <a:pt x="7815" y="11322"/>
                  <a:pt x="7662" y="11063"/>
                </a:cubicBezTo>
                <a:cubicBezTo>
                  <a:pt x="7308" y="10465"/>
                  <a:pt x="5949" y="8642"/>
                  <a:pt x="5526" y="8201"/>
                </a:cubicBezTo>
                <a:cubicBezTo>
                  <a:pt x="5326" y="7991"/>
                  <a:pt x="4927" y="7616"/>
                  <a:pt x="4641" y="7367"/>
                </a:cubicBezTo>
                <a:cubicBezTo>
                  <a:pt x="4355" y="7119"/>
                  <a:pt x="4030" y="6813"/>
                  <a:pt x="3916" y="6689"/>
                </a:cubicBezTo>
                <a:cubicBezTo>
                  <a:pt x="3803" y="6564"/>
                  <a:pt x="3576" y="6336"/>
                  <a:pt x="3413" y="6182"/>
                </a:cubicBezTo>
                <a:cubicBezTo>
                  <a:pt x="3249" y="6028"/>
                  <a:pt x="3049" y="5796"/>
                  <a:pt x="2970" y="5665"/>
                </a:cubicBezTo>
                <a:cubicBezTo>
                  <a:pt x="2792" y="5369"/>
                  <a:pt x="2734" y="5325"/>
                  <a:pt x="2374" y="5209"/>
                </a:cubicBezTo>
                <a:cubicBezTo>
                  <a:pt x="2187" y="5149"/>
                  <a:pt x="1884" y="5121"/>
                  <a:pt x="1627" y="5123"/>
                </a:cubicBezTo>
                <a:close/>
                <a:moveTo>
                  <a:pt x="18348" y="7584"/>
                </a:moveTo>
                <a:cubicBezTo>
                  <a:pt x="17979" y="7568"/>
                  <a:pt x="17626" y="7587"/>
                  <a:pt x="17236" y="7639"/>
                </a:cubicBezTo>
                <a:cubicBezTo>
                  <a:pt x="16192" y="7777"/>
                  <a:pt x="15781" y="7986"/>
                  <a:pt x="15716" y="8413"/>
                </a:cubicBezTo>
                <a:cubicBezTo>
                  <a:pt x="15663" y="8761"/>
                  <a:pt x="15729" y="8857"/>
                  <a:pt x="16251" y="9208"/>
                </a:cubicBezTo>
                <a:cubicBezTo>
                  <a:pt x="16873" y="9624"/>
                  <a:pt x="16969" y="9752"/>
                  <a:pt x="16969" y="10148"/>
                </a:cubicBezTo>
                <a:cubicBezTo>
                  <a:pt x="16969" y="10515"/>
                  <a:pt x="16583" y="11765"/>
                  <a:pt x="15925" y="13528"/>
                </a:cubicBezTo>
                <a:cubicBezTo>
                  <a:pt x="15416" y="14893"/>
                  <a:pt x="15165" y="15678"/>
                  <a:pt x="14950" y="16567"/>
                </a:cubicBezTo>
                <a:cubicBezTo>
                  <a:pt x="14760" y="17352"/>
                  <a:pt x="14474" y="18175"/>
                  <a:pt x="14232" y="18633"/>
                </a:cubicBezTo>
                <a:cubicBezTo>
                  <a:pt x="13977" y="19116"/>
                  <a:pt x="13706" y="19345"/>
                  <a:pt x="13181" y="19523"/>
                </a:cubicBezTo>
                <a:cubicBezTo>
                  <a:pt x="12682" y="19692"/>
                  <a:pt x="12040" y="20015"/>
                  <a:pt x="11907" y="20163"/>
                </a:cubicBezTo>
                <a:cubicBezTo>
                  <a:pt x="11778" y="20307"/>
                  <a:pt x="11790" y="20630"/>
                  <a:pt x="11933" y="20855"/>
                </a:cubicBezTo>
                <a:cubicBezTo>
                  <a:pt x="12055" y="21046"/>
                  <a:pt x="12638" y="21371"/>
                  <a:pt x="13026" y="21462"/>
                </a:cubicBezTo>
                <a:cubicBezTo>
                  <a:pt x="13534" y="21581"/>
                  <a:pt x="14454" y="21467"/>
                  <a:pt x="15069" y="21210"/>
                </a:cubicBezTo>
                <a:cubicBezTo>
                  <a:pt x="15543" y="21011"/>
                  <a:pt x="16167" y="20480"/>
                  <a:pt x="16341" y="20126"/>
                </a:cubicBezTo>
                <a:cubicBezTo>
                  <a:pt x="16406" y="19995"/>
                  <a:pt x="16486" y="19611"/>
                  <a:pt x="16521" y="19275"/>
                </a:cubicBezTo>
                <a:cubicBezTo>
                  <a:pt x="16556" y="18938"/>
                  <a:pt x="16619" y="18472"/>
                  <a:pt x="16662" y="18239"/>
                </a:cubicBezTo>
                <a:cubicBezTo>
                  <a:pt x="16733" y="17854"/>
                  <a:pt x="17493" y="15432"/>
                  <a:pt x="17852" y="14448"/>
                </a:cubicBezTo>
                <a:cubicBezTo>
                  <a:pt x="17932" y="14227"/>
                  <a:pt x="18020" y="13962"/>
                  <a:pt x="18046" y="13858"/>
                </a:cubicBezTo>
                <a:cubicBezTo>
                  <a:pt x="18186" y="13307"/>
                  <a:pt x="18654" y="11842"/>
                  <a:pt x="18880" y="11247"/>
                </a:cubicBezTo>
                <a:cubicBezTo>
                  <a:pt x="19190" y="10433"/>
                  <a:pt x="19451" y="10112"/>
                  <a:pt x="20170" y="9653"/>
                </a:cubicBezTo>
                <a:cubicBezTo>
                  <a:pt x="20902" y="9185"/>
                  <a:pt x="20931" y="9146"/>
                  <a:pt x="20931" y="8690"/>
                </a:cubicBezTo>
                <a:cubicBezTo>
                  <a:pt x="20931" y="8071"/>
                  <a:pt x="20788" y="7973"/>
                  <a:pt x="19547" y="7734"/>
                </a:cubicBezTo>
                <a:cubicBezTo>
                  <a:pt x="19099" y="7648"/>
                  <a:pt x="18717" y="7599"/>
                  <a:pt x="18348" y="7584"/>
                </a:cubicBezTo>
                <a:close/>
                <a:moveTo>
                  <a:pt x="4716" y="11628"/>
                </a:moveTo>
                <a:cubicBezTo>
                  <a:pt x="4614" y="11630"/>
                  <a:pt x="4450" y="11658"/>
                  <a:pt x="4128" y="11711"/>
                </a:cubicBezTo>
                <a:cubicBezTo>
                  <a:pt x="3290" y="11849"/>
                  <a:pt x="2516" y="12102"/>
                  <a:pt x="2318" y="12303"/>
                </a:cubicBezTo>
                <a:cubicBezTo>
                  <a:pt x="1986" y="12642"/>
                  <a:pt x="2210" y="12950"/>
                  <a:pt x="2853" y="13040"/>
                </a:cubicBezTo>
                <a:cubicBezTo>
                  <a:pt x="3062" y="13069"/>
                  <a:pt x="3279" y="13148"/>
                  <a:pt x="3461" y="13260"/>
                </a:cubicBezTo>
                <a:cubicBezTo>
                  <a:pt x="3701" y="13406"/>
                  <a:pt x="3785" y="13519"/>
                  <a:pt x="4006" y="13976"/>
                </a:cubicBezTo>
                <a:cubicBezTo>
                  <a:pt x="4151" y="14274"/>
                  <a:pt x="4384" y="14750"/>
                  <a:pt x="4524" y="15035"/>
                </a:cubicBezTo>
                <a:cubicBezTo>
                  <a:pt x="4664" y="15320"/>
                  <a:pt x="4908" y="15840"/>
                  <a:pt x="5069" y="16190"/>
                </a:cubicBezTo>
                <a:cubicBezTo>
                  <a:pt x="5230" y="16539"/>
                  <a:pt x="5505" y="17049"/>
                  <a:pt x="5680" y="17321"/>
                </a:cubicBezTo>
                <a:cubicBezTo>
                  <a:pt x="6571" y="18708"/>
                  <a:pt x="6733" y="19207"/>
                  <a:pt x="6426" y="19657"/>
                </a:cubicBezTo>
                <a:cubicBezTo>
                  <a:pt x="6085" y="20159"/>
                  <a:pt x="6180" y="20495"/>
                  <a:pt x="6711" y="20654"/>
                </a:cubicBezTo>
                <a:cubicBezTo>
                  <a:pt x="6909" y="20714"/>
                  <a:pt x="7087" y="20730"/>
                  <a:pt x="7326" y="20711"/>
                </a:cubicBezTo>
                <a:cubicBezTo>
                  <a:pt x="7952" y="20661"/>
                  <a:pt x="8276" y="20438"/>
                  <a:pt x="8489" y="19915"/>
                </a:cubicBezTo>
                <a:cubicBezTo>
                  <a:pt x="8674" y="19459"/>
                  <a:pt x="8568" y="19120"/>
                  <a:pt x="8073" y="18592"/>
                </a:cubicBezTo>
                <a:cubicBezTo>
                  <a:pt x="7607" y="18093"/>
                  <a:pt x="6794" y="16690"/>
                  <a:pt x="6392" y="15689"/>
                </a:cubicBezTo>
                <a:cubicBezTo>
                  <a:pt x="6256" y="15349"/>
                  <a:pt x="5927" y="14691"/>
                  <a:pt x="5660" y="14228"/>
                </a:cubicBezTo>
                <a:cubicBezTo>
                  <a:pt x="5074" y="13210"/>
                  <a:pt x="5036" y="13084"/>
                  <a:pt x="5191" y="12704"/>
                </a:cubicBezTo>
                <a:cubicBezTo>
                  <a:pt x="5389" y="12217"/>
                  <a:pt x="5309" y="11901"/>
                  <a:pt x="4940" y="11694"/>
                </a:cubicBezTo>
                <a:cubicBezTo>
                  <a:pt x="4860" y="11649"/>
                  <a:pt x="4819" y="11626"/>
                  <a:pt x="4716" y="11628"/>
                </a:cubicBezTo>
                <a:close/>
              </a:path>
            </a:pathLst>
          </a:custGeom>
          <a:ln w="889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Image" descr="Image"/>
          <p:cNvPicPr>
            <a:picLocks/>
          </p:cNvPicPr>
          <p:nvPr/>
        </p:nvPicPr>
        <p:blipFill>
          <a:blip r:embed="rId2"/>
          <a:stretch>
            <a:fillRect/>
          </a:stretch>
        </p:blipFill>
        <p:spPr>
          <a:xfrm>
            <a:off x="1124637" y="1108858"/>
            <a:ext cx="8552076" cy="6850244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halkboard">
  <a:themeElements>
    <a:clrScheme name="Chalkboard">
      <a:dk1>
        <a:srgbClr val="BC00FF"/>
      </a:dk1>
      <a:lt1>
        <a:srgbClr val="FFFFFF"/>
      </a:lt1>
      <a:dk2>
        <a:srgbClr val="51504D"/>
      </a:dk2>
      <a:lt2>
        <a:srgbClr val="CBC8C2"/>
      </a:lt2>
      <a:accent1>
        <a:srgbClr val="71B0E2"/>
      </a:accent1>
      <a:accent2>
        <a:srgbClr val="A8E685"/>
      </a:accent2>
      <a:accent3>
        <a:srgbClr val="FFE181"/>
      </a:accent3>
      <a:accent4>
        <a:srgbClr val="F2A057"/>
      </a:accent4>
      <a:accent5>
        <a:srgbClr val="FF7777"/>
      </a:accent5>
      <a:accent6>
        <a:srgbClr val="D4ABEF"/>
      </a:accent6>
      <a:hlink>
        <a:srgbClr val="0000FF"/>
      </a:hlink>
      <a:folHlink>
        <a:srgbClr val="FF00FF"/>
      </a:folHlink>
    </a:clrScheme>
    <a:fontScheme name="Chalkboard">
      <a:majorFont>
        <a:latin typeface="Chalkduster"/>
        <a:ea typeface="Chalkduster"/>
        <a:cs typeface="Chalkduster"/>
      </a:majorFont>
      <a:minorFont>
        <a:latin typeface="Chalkduster"/>
        <a:ea typeface="Chalkduster"/>
        <a:cs typeface="Chalkduster"/>
      </a:minorFont>
    </a:fontScheme>
    <a:fmtScheme name="Chalkboard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63500" dir="162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>
          <a:outerShdw blurRad="63500" dir="162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63500" dist="25400" dir="2700000" rotWithShape="0">
                <a:srgbClr val="000000">
                  <a:alpha val="70000"/>
                </a:srgbClr>
              </a:outerShdw>
            </a:effectLst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>
          <a:noFill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halkduster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</TotalTime>
  <Words>127</Words>
  <Application>Microsoft Office PowerPoint</Application>
  <PresentationFormat>مخصص</PresentationFormat>
  <Paragraphs>37</Paragraphs>
  <Slides>20</Slides>
  <Notes>0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7</vt:i4>
      </vt:variant>
      <vt:variant>
        <vt:lpstr>نسق</vt:lpstr>
      </vt:variant>
      <vt:variant>
        <vt:i4>2</vt:i4>
      </vt:variant>
      <vt:variant>
        <vt:lpstr>عناوين الشرائح</vt:lpstr>
      </vt:variant>
      <vt:variant>
        <vt:i4>20</vt:i4>
      </vt:variant>
    </vt:vector>
  </HeadingPairs>
  <TitlesOfParts>
    <vt:vector size="29" baseType="lpstr">
      <vt:lpstr>Arial</vt:lpstr>
      <vt:lpstr>Avenir Next Regular</vt:lpstr>
      <vt:lpstr>Calibri</vt:lpstr>
      <vt:lpstr>Chalkboard SE Regular</vt:lpstr>
      <vt:lpstr>Chalkduster</vt:lpstr>
      <vt:lpstr>Comic Sans MS</vt:lpstr>
      <vt:lpstr>Helvetica Neue Medium</vt:lpstr>
      <vt:lpstr>نسق Office</vt:lpstr>
      <vt:lpstr>Chalkboard</vt:lpstr>
      <vt:lpstr>عرض تقديمي في PowerPoint</vt:lpstr>
      <vt:lpstr>What animal that is not exist in our planet any more?</vt:lpstr>
      <vt:lpstr>Page 22</vt:lpstr>
      <vt:lpstr>Today’s strategies</vt:lpstr>
      <vt:lpstr>What do you see?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Do you know that there are fossils in Saudi Arabia?!</vt:lpstr>
      <vt:lpstr>عرض تقديمي في PowerPoint</vt:lpstr>
      <vt:lpstr>عرض تقديمي في PowerPoint</vt:lpstr>
      <vt:lpstr>Which ending do you agree with?</vt:lpstr>
      <vt:lpstr>عرض تقديمي في PowerPoint</vt:lpstr>
      <vt:lpstr>Page 22</vt:lpstr>
      <vt:lpstr>عرض تقديمي في PowerPoint</vt:lpstr>
      <vt:lpstr>عرض تقديمي في PowerPoint</vt:lpstr>
      <vt:lpstr> Match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ريم  محمد  احمد  خواجي</dc:creator>
  <cp:lastModifiedBy>ريم  محمد  احمد  خواجي</cp:lastModifiedBy>
  <cp:revision>6</cp:revision>
  <dcterms:created xsi:type="dcterms:W3CDTF">2020-10-20T23:02:12Z</dcterms:created>
  <dcterms:modified xsi:type="dcterms:W3CDTF">2023-09-26T17:42:43Z</dcterms:modified>
</cp:coreProperties>
</file>