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5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B1877-94F3-4AC8-8B5E-EB630AD70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897632-0B88-4712-99A7-DB212AF94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A0A106-BF1C-40B2-BDB8-D75FC490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A16D16-4867-4557-A2A5-22C8B72C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D1B8BF-74B8-4C73-BB5F-B1895542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45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204036-1A9A-4E87-B667-71D49E76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FB06465-B29D-40AA-B775-C6EC14745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23D0EB-51CC-409D-88D5-F2D07CD4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59AB14-B759-4ACA-85AA-7965ACDA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AB461E-1DF8-48D1-ABB4-DE0AA7D6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487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B684D80-08D5-48BE-984D-FBDD0B077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B2E5F63-450C-450D-9280-D956589FC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D7A8B0-A010-4E8E-AD81-7E609B97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DFEC87-E81E-496E-B749-D5348478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320E4C-8B48-49AC-BBDC-004B5F74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01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1812E0-B8E0-47F3-BE6A-B53A05F1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B39716-17B7-4EED-8D56-4E087B6F1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04FC2A-8909-4E4F-800C-7621225D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F9FCDF-5411-432A-9AB4-0E662504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61510E-5C5F-469F-A292-9347A726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42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F96292-D6BE-4CFD-A44B-90F4A9AE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8243E2-03DE-46FB-81D6-78B40589E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186698-C277-43F8-B816-1BABA99A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EA042C-6F8A-4370-8916-6A093F02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9F39F3-A2E1-45CF-9083-484540FE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06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3DB171-7158-4DCB-9601-AD3EF30F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A54436-6431-4D0B-B05A-BDBC32639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3487C0-54E7-4411-80D2-281E9138A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67B299-0325-444E-802F-50F55D12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542BDF-C610-4983-911C-7D8FF33D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3128A22-15E0-40A2-B668-1C5DCDE2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416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8768D4-845E-4F25-9917-E9C87BAA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177C408-D240-4F89-9665-752F9523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7A2E97F-6CB5-49AB-97BA-07395E339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EEEAB3-F959-4482-B38E-1328F7C34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BC4D76B-D190-4CD4-AA98-2E128BD88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D8DC3EA-34FC-419F-8EE7-1A588B4E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8D35955-8F91-4615-8F2D-A15F06A0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C7455FC-CF42-447F-9924-F70369DB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88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53409-272B-43C0-B903-774A0689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9A70C7C-FEE6-40AB-B28D-BDED00B5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B4C4898-EB26-46EB-A73D-A70F7C12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F746CCB-B2D9-477E-A8BD-E11572C2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87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A3A6955-A300-469D-A0E9-AA89D000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2F517C4-9F3C-4479-AD9A-49095A3F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BEE1075-564C-4788-AAFC-081A2AC1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697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276BB5-6122-4C58-A1C0-1EC57A1C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18C348-39D5-4E9C-B1AC-B065AA12D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218B392-04CC-49DA-8746-61BCDD688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B84DFB-042F-4D2A-9297-7C916653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8F58DBC-1DA2-4B32-AE7F-65847A68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C177616-C29B-4233-AEE9-3F5EDCC1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033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3531F3-044B-4AF8-8D15-9E112D03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9144889-C253-4DE7-91EC-D8BE249EE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14F3783-F7AF-42AC-B918-10B963356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F5936C-F03C-46F7-940B-130CAE12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289D864-5DA8-46A2-AC17-A79A1124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F2D0E8E-B2EB-4C66-9321-70A02B7C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259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C9E14BE-18F0-4135-B647-CC3317B3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1802243-DF37-4E49-9DA9-20FB6D58D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11D937-012A-4EFC-BEB9-6DB41B4A7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CCDD-2413-48DD-8A20-ECFEBA7BCA3D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7B5AAD-3AED-48B7-A332-68F55FA5F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5A791C-7CA0-49A9-9A31-E5918A8E2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FCA69-8CE5-42BD-8DB6-26B4792D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90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التاريخ:1443/3/14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التكيف والبقاء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124E247-3159-4374-9C2C-9B2BEF57A473}"/>
              </a:ext>
            </a:extLst>
          </p:cNvPr>
          <p:cNvSpPr/>
          <p:nvPr/>
        </p:nvSpPr>
        <p:spPr>
          <a:xfrm>
            <a:off x="2386669" y="3263865"/>
            <a:ext cx="1505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</a:t>
            </a:r>
          </a:p>
          <a:p>
            <a:pPr algn="ctr"/>
            <a:r>
              <a:rPr lang="ar-SA" sz="1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التوكل على الله .</a:t>
            </a:r>
          </a:p>
        </p:txBody>
      </p:sp>
    </p:spTree>
    <p:extLst>
      <p:ext uri="{BB962C8B-B14F-4D97-AF65-F5344CB8AC3E}">
        <p14:creationId xmlns:p14="http://schemas.microsoft.com/office/powerpoint/2010/main" val="355759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99C5FA-7D59-47D2-84FB-C49CD6CD73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6" t="31297" r="8608" b="2513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FEA8FDC-99E4-4029-9F15-D07FD65F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5848" y="3613913"/>
            <a:ext cx="1744368" cy="29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2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96354F-BFD0-4AB6-87A3-282E1974F9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535" r="8393" b="25131"/>
          <a:stretch/>
        </p:blipFill>
        <p:spPr>
          <a:xfrm>
            <a:off x="1850438" y="1206501"/>
            <a:ext cx="84465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04A4DD6-8843-4742-AD93-5D95C687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7700" y="3613913"/>
            <a:ext cx="1744368" cy="29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8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24CC19-2353-4F7A-8930-02B3E03AED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393" b="24940"/>
          <a:stretch/>
        </p:blipFill>
        <p:spPr>
          <a:xfrm>
            <a:off x="1850438" y="1247038"/>
            <a:ext cx="8446529" cy="42901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982A520-B0C8-4B52-BB26-AA2BB194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7700" y="3479032"/>
            <a:ext cx="1744368" cy="29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7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BEF506-EF70-4494-A6E6-86DAAA4B83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1297" r="9395" b="2513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443DDC-3071-4479-BB08-42155C594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3539" r="9395" b="24940"/>
          <a:stretch/>
        </p:blipFill>
        <p:spPr>
          <a:xfrm>
            <a:off x="1871868" y="1200880"/>
            <a:ext cx="842509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2B28B5-69D6-4793-9233-C67E87CF15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7538" b="24940"/>
          <a:stretch/>
        </p:blipFill>
        <p:spPr>
          <a:xfrm>
            <a:off x="1886522" y="1209740"/>
            <a:ext cx="8401935" cy="432746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E2A62EF-3442-465B-A118-868846EE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2555" y="3503218"/>
            <a:ext cx="1744368" cy="29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3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705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724D4C9-E1B5-4557-A44D-BF017759CF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7940" b="25321"/>
          <a:stretch/>
        </p:blipFill>
        <p:spPr>
          <a:xfrm>
            <a:off x="1871868" y="1206501"/>
            <a:ext cx="8425099" cy="4328041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FD3F7AC-7DB2-4998-BD3B-FCF9D5DD2705}"/>
              </a:ext>
            </a:extLst>
          </p:cNvPr>
          <p:cNvSpPr txBox="1"/>
          <p:nvPr/>
        </p:nvSpPr>
        <p:spPr>
          <a:xfrm>
            <a:off x="1602545" y="1352652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https://www.yout-ube.com/watch?v=a5YczDc2yc0</a:t>
            </a:r>
            <a:endParaRPr lang="ar-S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2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91EFB4-49F2-49C0-A8AC-E81DE3855B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974" r="8393" b="2513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AC16B1-360B-4489-9FC0-07AFCA4E99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0973" r="8392" b="24941"/>
          <a:stretch/>
        </p:blipFill>
        <p:spPr>
          <a:xfrm>
            <a:off x="1895032" y="1219597"/>
            <a:ext cx="8401935" cy="431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2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8C090D-DE95-4178-B18E-7177CA8EB6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1297" r="8392" b="25131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B6A9628-AA19-4884-8FCA-006923C0AF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1297" r="8392" b="2494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0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8282CA-3CD2-4944-902D-EF60CA727DB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500" b="24750"/>
          <a:stretch/>
        </p:blipFill>
        <p:spPr>
          <a:xfrm>
            <a:off x="1895032" y="1227443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5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81430E-C103-4497-8465-8D7C7AC308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821" t="31297" r="8393" b="24750"/>
          <a:stretch/>
        </p:blipFill>
        <p:spPr>
          <a:xfrm>
            <a:off x="1895032" y="1206501"/>
            <a:ext cx="8401935" cy="43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1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49DD4CA-5E32-4A0B-A07B-6E6E856BD6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8393" b="25131"/>
          <a:stretch/>
        </p:blipFill>
        <p:spPr>
          <a:xfrm>
            <a:off x="1850438" y="1206500"/>
            <a:ext cx="844652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F74A8EF-91F7-42EB-A10B-42C198B89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0690" y="3662451"/>
            <a:ext cx="1744368" cy="29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9326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298</Words>
  <Application>Microsoft Office PowerPoint</Application>
  <PresentationFormat>شاشة عريضة</PresentationFormat>
  <Paragraphs>203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2021-10-17T18:58:59Z</dcterms:created>
  <dcterms:modified xsi:type="dcterms:W3CDTF">2021-10-17T19:24:43Z</dcterms:modified>
</cp:coreProperties>
</file>