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ph2470447xo" TargetMode="External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slide" Target="slide11.xml"/><Relationship Id="rId5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14.xml"/><Relationship Id="rId4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17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slide" Target="slide19.xml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8.png"/><Relationship Id="rId4" Type="http://schemas.openxmlformats.org/officeDocument/2006/relationships/image" Target="../media/image2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" Target="slide3.xml"/><Relationship Id="rId5" Type="http://schemas.openxmlformats.org/officeDocument/2006/relationships/image" Target="../media/image7.png"/><Relationship Id="rId6" Type="http://schemas.openxmlformats.org/officeDocument/2006/relationships/slide" Target="slide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slide" Target="slide21.xml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0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slide" Target="slide23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slide" Target="slide2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33.png"/><Relationship Id="rId4" Type="http://schemas.openxmlformats.org/officeDocument/2006/relationships/slide" Target="slide2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33.png"/><Relationship Id="rId4" Type="http://schemas.openxmlformats.org/officeDocument/2006/relationships/slide" Target="slide2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33.png"/><Relationship Id="rId4" Type="http://schemas.openxmlformats.org/officeDocument/2006/relationships/image" Target="../media/image3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5.xml"/><Relationship Id="rId3" Type="http://schemas.openxmlformats.org/officeDocument/2006/relationships/image" Target="../media/image17.png"/><Relationship Id="rId4" Type="http://schemas.openxmlformats.org/officeDocument/2006/relationships/image" Target="../media/image3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6.xml"/><Relationship Id="rId4" Type="http://schemas.openxmlformats.org/officeDocument/2006/relationships/image" Target="../media/image11.png"/><Relationship Id="rId5" Type="http://schemas.openxmlformats.org/officeDocument/2006/relationships/slide" Target="slide7.xml"/><Relationship Id="rId6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239716"/>
          </a:xfrm>
          <a:prstGeom prst="roundRect">
            <a:avLst>
              <a:gd name="adj" fmla="val 15366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3035058" y="1126549"/>
            <a:ext cx="3889245" cy="1290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الثالث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5389536" y="289058"/>
            <a:ext cx="3754464" cy="674664"/>
            <a:chOff x="0" y="171849"/>
            <a:chExt cx="3754463" cy="674662"/>
          </a:xfrm>
        </p:grpSpPr>
        <p:sp>
          <p:nvSpPr>
            <p:cNvPr id="100" name="دائرة"/>
            <p:cNvSpPr/>
            <p:nvPr/>
          </p:nvSpPr>
          <p:spPr>
            <a:xfrm>
              <a:off x="2915488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171849"/>
              <a:ext cx="3754464" cy="674664"/>
              <a:chOff x="0" y="171849"/>
              <a:chExt cx="3754463" cy="674662"/>
            </a:xfrm>
          </p:grpSpPr>
          <p:sp>
            <p:nvSpPr>
              <p:cNvPr id="101" name="الفصل"/>
              <p:cNvSpPr/>
              <p:nvPr/>
            </p:nvSpPr>
            <p:spPr>
              <a:xfrm>
                <a:off x="2468762" y="216026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/>
              <p:nvPr/>
            </p:nvSpPr>
            <p:spPr>
              <a:xfrm>
                <a:off x="2821866" y="509181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171849"/>
                <a:ext cx="2946629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/>
              <a:p>
                <a:pPr algn="ctr" defTabSz="1572768" rtl="0">
                  <a:lnSpc>
                    <a:spcPct val="90000"/>
                  </a:lnSpc>
                  <a:spcBef>
                    <a:spcPts val="1700"/>
                  </a:spcBef>
                  <a:defRPr sz="172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pPr>
                <a:r>
                  <a:t>ال</a:t>
                </a:r>
                <a:r>
                  <a:t>عمليات على الكسور العشرية</a:t>
                </a:r>
              </a:p>
            </p:txBody>
          </p:sp>
        </p:grpSp>
      </p:grpSp>
      <p:pic>
        <p:nvPicPr>
          <p:cNvPr id="106" name="IMG_4737.jpeg" descr="IMG_4737.jpeg"/>
          <p:cNvPicPr>
            <a:picLocks noChangeAspect="1"/>
          </p:cNvPicPr>
          <p:nvPr/>
        </p:nvPicPr>
        <p:blipFill>
          <a:blip r:embed="rId3">
            <a:extLst/>
          </a:blip>
          <a:srcRect l="312" t="0" r="312" b="0"/>
          <a:stretch>
            <a:fillRect/>
          </a:stretch>
        </p:blipFill>
        <p:spPr>
          <a:xfrm>
            <a:off x="6012000" y="1872472"/>
            <a:ext cx="428700" cy="429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3420634" y="1889935"/>
            <a:ext cx="554260" cy="445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0" t="55308" r="0" b="26475"/>
          <a:stretch>
            <a:fillRect/>
          </a:stretch>
        </p:blipFill>
        <p:spPr>
          <a:xfrm>
            <a:off x="1842191" y="924976"/>
            <a:ext cx="6148136" cy="1991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3567.png" descr="IMG_356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0" y="2078183"/>
            <a:ext cx="2785636" cy="2785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صورة 5" descr="صورة 5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5099586" y="3271347"/>
            <a:ext cx="571501" cy="399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19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20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22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6772" y="2778578"/>
            <a:ext cx="2089108" cy="2089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تجميع"/>
          <p:cNvGrpSpPr/>
          <p:nvPr/>
        </p:nvGrpSpPr>
        <p:grpSpPr>
          <a:xfrm>
            <a:off x="3439300" y="1225980"/>
            <a:ext cx="3267593" cy="1552506"/>
            <a:chOff x="0" y="0"/>
            <a:chExt cx="3267592" cy="1552504"/>
          </a:xfrm>
        </p:grpSpPr>
        <p:pic>
          <p:nvPicPr>
            <p:cNvPr id="223" name="صورة 3" descr="صورة 3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6387" t="67224" r="0" b="26475"/>
            <a:stretch>
              <a:fillRect/>
            </a:stretch>
          </p:blipFill>
          <p:spPr>
            <a:xfrm>
              <a:off x="296465" y="0"/>
              <a:ext cx="2958438" cy="759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صورة 3" descr="صورة 3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965" t="67801" r="44728" b="26849"/>
            <a:stretch>
              <a:fillRect/>
            </a:stretch>
          </p:blipFill>
          <p:spPr>
            <a:xfrm>
              <a:off x="0" y="909262"/>
              <a:ext cx="3267593" cy="643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6" name="="/>
          <p:cNvSpPr txBox="1"/>
          <p:nvPr/>
        </p:nvSpPr>
        <p:spPr>
          <a:xfrm>
            <a:off x="4874860" y="1369694"/>
            <a:ext cx="288401" cy="467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>
            <a:lvl1pPr algn="ctr">
              <a:defRPr b="1" sz="36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sp>
        <p:nvSpPr>
          <p:cNvPr id="227" name="&gt;"/>
          <p:cNvSpPr txBox="1"/>
          <p:nvPr/>
        </p:nvSpPr>
        <p:spPr>
          <a:xfrm>
            <a:off x="4527793" y="2202402"/>
            <a:ext cx="491268" cy="467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>
            <a:lvl1pPr algn="ctr">
              <a:defRPr b="1" sz="36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604" y="1638050"/>
            <a:ext cx="3425891" cy="3425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0" t="10096" r="0" b="27572"/>
          <a:stretch>
            <a:fillRect/>
          </a:stretch>
        </p:blipFill>
        <p:spPr>
          <a:xfrm>
            <a:off x="3702756" y="440265"/>
            <a:ext cx="3687052" cy="4085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صورة 5" descr="صورة 5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6974983" y="740577"/>
            <a:ext cx="571501" cy="399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33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34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6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669" y="2821292"/>
            <a:ext cx="2242649" cy="224264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مربع نص 7"/>
          <p:cNvSpPr txBox="1"/>
          <p:nvPr/>
        </p:nvSpPr>
        <p:spPr>
          <a:xfrm>
            <a:off x="1373592" y="1666723"/>
            <a:ext cx="1549350" cy="807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defRPr b="1" sz="20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الإجابة الصحيحة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</a:t>
            </a:r>
          </a:p>
        </p:txBody>
      </p:sp>
      <p:grpSp>
        <p:nvGrpSpPr>
          <p:cNvPr id="244" name="تجميع"/>
          <p:cNvGrpSpPr/>
          <p:nvPr/>
        </p:nvGrpSpPr>
        <p:grpSpPr>
          <a:xfrm>
            <a:off x="3063493" y="834263"/>
            <a:ext cx="4679246" cy="1326447"/>
            <a:chOff x="0" y="0"/>
            <a:chExt cx="4679244" cy="1326446"/>
          </a:xfrm>
        </p:grpSpPr>
        <p:sp>
          <p:nvSpPr>
            <p:cNvPr id="238" name="مستطيل: زوايا مستديرة 8"/>
            <p:cNvSpPr/>
            <p:nvPr/>
          </p:nvSpPr>
          <p:spPr>
            <a:xfrm>
              <a:off x="3335866" y="0"/>
              <a:ext cx="1343379" cy="11041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239" name="مستطيل: زوايا مستديرة 9"/>
            <p:cNvSpPr/>
            <p:nvPr/>
          </p:nvSpPr>
          <p:spPr>
            <a:xfrm>
              <a:off x="0" y="0"/>
              <a:ext cx="1343378" cy="11041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240" name="مستطيل: زوايا مستديرة 10"/>
            <p:cNvSpPr/>
            <p:nvPr/>
          </p:nvSpPr>
          <p:spPr>
            <a:xfrm>
              <a:off x="1667932" y="0"/>
              <a:ext cx="1343379" cy="11041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241" name="رابط كسهم مستقيم 11"/>
            <p:cNvSpPr/>
            <p:nvPr/>
          </p:nvSpPr>
          <p:spPr>
            <a:xfrm>
              <a:off x="4007555" y="1104194"/>
              <a:ext cx="1" cy="20978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42" name="رابط كسهم مستقيم 12"/>
            <p:cNvSpPr/>
            <p:nvPr/>
          </p:nvSpPr>
          <p:spPr>
            <a:xfrm>
              <a:off x="2362199" y="1104194"/>
              <a:ext cx="1" cy="20978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43" name="رابط كسهم مستقيم 13"/>
            <p:cNvSpPr/>
            <p:nvPr/>
          </p:nvSpPr>
          <p:spPr>
            <a:xfrm>
              <a:off x="671688" y="1116659"/>
              <a:ext cx="1" cy="20978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45" name="مربع نص 14"/>
          <p:cNvSpPr txBox="1"/>
          <p:nvPr/>
        </p:nvSpPr>
        <p:spPr>
          <a:xfrm>
            <a:off x="6399359" y="1101366"/>
            <a:ext cx="1343380" cy="645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1000">
                <a:solidFill>
                  <a:srgbClr val="FF0000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أولا</a:t>
            </a:r>
            <a:r>
              <a:t>: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اكتب الاعداد المعطاة مرتبة بعضها تحت بعض بشكل عمودي</a:t>
            </a:r>
          </a:p>
        </p:txBody>
      </p:sp>
      <p:sp>
        <p:nvSpPr>
          <p:cNvPr id="246" name="مربع نص 15"/>
          <p:cNvSpPr txBox="1"/>
          <p:nvPr/>
        </p:nvSpPr>
        <p:spPr>
          <a:xfrm>
            <a:off x="4731426" y="1014960"/>
            <a:ext cx="1343380" cy="863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1000">
                <a:solidFill>
                  <a:srgbClr val="FF0000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ثانيا</a:t>
            </a:r>
            <a:r>
              <a:t>: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أضف أصفارا عن يمين اخر منزلة في الكسور العشرية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حتى يتساوى عدد المنازل العشرية فيها</a:t>
            </a:r>
          </a:p>
        </p:txBody>
      </p:sp>
      <p:sp>
        <p:nvSpPr>
          <p:cNvPr id="247" name="مربع نص 16"/>
          <p:cNvSpPr txBox="1"/>
          <p:nvPr/>
        </p:nvSpPr>
        <p:spPr>
          <a:xfrm>
            <a:off x="3016391" y="1219475"/>
            <a:ext cx="1343380" cy="454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1000">
                <a:solidFill>
                  <a:srgbClr val="FF0000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وأخيرا</a:t>
            </a:r>
            <a:r>
              <a:t>: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قارن ورتب مستعملا القيمة المنزلية</a:t>
            </a:r>
          </a:p>
        </p:txBody>
      </p:sp>
      <p:sp>
        <p:nvSpPr>
          <p:cNvPr id="248" name="مربع نص 17"/>
          <p:cNvSpPr txBox="1"/>
          <p:nvPr/>
        </p:nvSpPr>
        <p:spPr>
          <a:xfrm>
            <a:off x="6717346" y="2160709"/>
            <a:ext cx="707405" cy="133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rtl="0">
              <a:defRPr b="1" sz="1700"/>
            </a:pPr>
            <a:r>
              <a:t>٤٣٫٢٢</a:t>
            </a:r>
          </a:p>
          <a:p>
            <a:pPr rtl="0">
              <a:defRPr b="1" sz="1700"/>
            </a:pPr>
            <a:r>
              <a:t>٤٢٫٧</a:t>
            </a:r>
          </a:p>
          <a:p>
            <a:pPr rtl="0">
              <a:defRPr b="1" sz="1700"/>
            </a:pPr>
            <a:r>
              <a:t>٤٣٫٩٣</a:t>
            </a:r>
          </a:p>
          <a:p>
            <a:pPr rtl="0">
              <a:defRPr b="1" sz="1700"/>
            </a:pPr>
            <a:r>
              <a:t>٤٢٫٧٢</a:t>
            </a:r>
          </a:p>
          <a:p>
            <a:pPr rtl="0">
              <a:defRPr b="1" sz="1700"/>
            </a:pPr>
            <a:r>
              <a:t>٤٣٫٨٩</a:t>
            </a:r>
          </a:p>
        </p:txBody>
      </p:sp>
      <p:sp>
        <p:nvSpPr>
          <p:cNvPr id="249" name="مربع نص 24"/>
          <p:cNvSpPr txBox="1"/>
          <p:nvPr/>
        </p:nvSpPr>
        <p:spPr>
          <a:xfrm>
            <a:off x="3754057" y="3566698"/>
            <a:ext cx="3298118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700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إذن ترتيب درجات الحرارة تصاعديا هو</a:t>
            </a:r>
          </a:p>
        </p:txBody>
      </p:sp>
      <p:sp>
        <p:nvSpPr>
          <p:cNvPr id="250" name="مربع نص 17"/>
          <p:cNvSpPr txBox="1"/>
          <p:nvPr/>
        </p:nvSpPr>
        <p:spPr>
          <a:xfrm>
            <a:off x="5072148" y="2128659"/>
            <a:ext cx="614834" cy="133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rtl="0">
              <a:defRPr b="1" sz="1700"/>
            </a:pPr>
            <a:r>
              <a:t>٤٣٫٢٢</a:t>
            </a:r>
          </a:p>
          <a:p>
            <a:pPr rtl="0">
              <a:defRPr b="1" sz="1700"/>
            </a:pPr>
            <a:r>
              <a:t>٤٢٫٧</a:t>
            </a:r>
            <a:r>
              <a:rPr>
                <a:solidFill>
                  <a:srgbClr val="FF4015"/>
                </a:solidFill>
              </a:rPr>
              <a:t>٠</a:t>
            </a:r>
          </a:p>
          <a:p>
            <a:pPr rtl="0">
              <a:defRPr b="1" sz="1700"/>
            </a:pPr>
            <a:r>
              <a:t>٤٣٫٩٣</a:t>
            </a:r>
          </a:p>
          <a:p>
            <a:pPr rtl="0">
              <a:defRPr b="1" sz="1700"/>
            </a:pPr>
            <a:r>
              <a:t>٤٢٫٧٢</a:t>
            </a:r>
          </a:p>
          <a:p>
            <a:pPr rtl="0">
              <a:defRPr b="1" sz="1700"/>
            </a:pPr>
            <a:r>
              <a:t>٤٣٫٨٩</a:t>
            </a:r>
          </a:p>
        </p:txBody>
      </p:sp>
      <p:sp>
        <p:nvSpPr>
          <p:cNvPr id="251" name="٤٢٫٧٠…"/>
          <p:cNvSpPr txBox="1"/>
          <p:nvPr/>
        </p:nvSpPr>
        <p:spPr>
          <a:xfrm>
            <a:off x="3427917" y="2152036"/>
            <a:ext cx="557266" cy="133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rtl="0">
              <a:defRPr b="1" sz="1700"/>
            </a:pPr>
            <a:r>
              <a:t>٤٢٫٧</a:t>
            </a:r>
            <a:r>
              <a:rPr>
                <a:solidFill>
                  <a:srgbClr val="FF4015"/>
                </a:solidFill>
              </a:rPr>
              <a:t>٠</a:t>
            </a:r>
            <a:endParaRPr>
              <a:solidFill>
                <a:srgbClr val="FF4015"/>
              </a:solidFill>
            </a:endParaRPr>
          </a:p>
          <a:p>
            <a:pPr rtl="0">
              <a:defRPr b="1" sz="1700"/>
            </a:pPr>
            <a:r>
              <a:t>٤٢٫٧٢</a:t>
            </a:r>
          </a:p>
          <a:p>
            <a:pPr rtl="0">
              <a:defRPr b="1" sz="1700"/>
            </a:pPr>
            <a:r>
              <a:t>٤٣٫٢٢</a:t>
            </a:r>
          </a:p>
          <a:p>
            <a:pPr rtl="0">
              <a:defRPr b="1" sz="1700"/>
            </a:pPr>
            <a:r>
              <a:t>٤٣٫٨٩</a:t>
            </a:r>
          </a:p>
          <a:p>
            <a:pPr rtl="0">
              <a:defRPr b="1" sz="1700"/>
            </a:pPr>
            <a:r>
              <a:t>٤٣٫٩٣</a:t>
            </a:r>
          </a:p>
        </p:txBody>
      </p:sp>
      <p:sp>
        <p:nvSpPr>
          <p:cNvPr id="252" name="٤٢٫٧ ، ٤٢٫٧٢ ، ٤٣٫٢٢ ، ٤٣٫٨٩ ، ٤٣٫٩٣"/>
          <p:cNvSpPr txBox="1"/>
          <p:nvPr/>
        </p:nvSpPr>
        <p:spPr>
          <a:xfrm>
            <a:off x="3427917" y="4017037"/>
            <a:ext cx="4358956" cy="34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b="1" sz="24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٤٢٫٧ ، ٤٢٫٧٢ ، ٤٣٫٢٢ ، ٤٣٫٨٩ ، ٤٣٫٩٣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0" t="72647" r="0" b="9575"/>
          <a:stretch>
            <a:fillRect/>
          </a:stretch>
        </p:blipFill>
        <p:spPr>
          <a:xfrm>
            <a:off x="1617176" y="1241775"/>
            <a:ext cx="6072189" cy="1919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7145" r="0" b="0"/>
          <a:stretch>
            <a:fillRect/>
          </a:stretch>
        </p:blipFill>
        <p:spPr>
          <a:xfrm>
            <a:off x="124853" y="2474440"/>
            <a:ext cx="2733834" cy="2265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صورة 5" descr="صورة 5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5455719" y="3084049"/>
            <a:ext cx="571501" cy="474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037" y="2781537"/>
            <a:ext cx="2361965" cy="2361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1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5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6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62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rcRect l="26653" t="78284" r="0" b="9574"/>
          <a:stretch>
            <a:fillRect/>
          </a:stretch>
        </p:blipFill>
        <p:spPr>
          <a:xfrm>
            <a:off x="2257851" y="1225980"/>
            <a:ext cx="5286690" cy="1555599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٣٠"/>
          <p:cNvSpPr txBox="1"/>
          <p:nvPr/>
        </p:nvSpPr>
        <p:spPr>
          <a:xfrm>
            <a:off x="2900461" y="1402302"/>
            <a:ext cx="579991" cy="441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b="1" sz="31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264" name="٣٫٤٥٦"/>
          <p:cNvSpPr txBox="1"/>
          <p:nvPr/>
        </p:nvSpPr>
        <p:spPr>
          <a:xfrm>
            <a:off x="1457849" y="2130322"/>
            <a:ext cx="1159981" cy="44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b="1" sz="31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٣٫٤٥٦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صورة 10" descr="صورة 10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5229886" y="3926951"/>
            <a:ext cx="588085" cy="40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3654.png" descr="IMG_3654.png"/>
          <p:cNvPicPr>
            <a:picLocks noChangeAspect="1"/>
          </p:cNvPicPr>
          <p:nvPr/>
        </p:nvPicPr>
        <p:blipFill>
          <a:blip r:embed="rId5">
            <a:extLst/>
          </a:blip>
          <a:srcRect l="4662" t="12888" r="8038" b="0"/>
          <a:stretch>
            <a:fillRect/>
          </a:stretch>
        </p:blipFill>
        <p:spPr>
          <a:xfrm>
            <a:off x="2673884" y="518955"/>
            <a:ext cx="5292586" cy="3688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70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71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73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172" y="2308686"/>
            <a:ext cx="3150386" cy="3150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G_3654.png" descr="IMG_3654.png"/>
          <p:cNvPicPr>
            <a:picLocks noChangeAspect="1"/>
          </p:cNvPicPr>
          <p:nvPr/>
        </p:nvPicPr>
        <p:blipFill>
          <a:blip r:embed="rId4">
            <a:extLst/>
          </a:blip>
          <a:srcRect l="34183" t="44081" r="10120" b="40986"/>
          <a:stretch>
            <a:fillRect/>
          </a:stretch>
        </p:blipFill>
        <p:spPr>
          <a:xfrm>
            <a:off x="4572000" y="549706"/>
            <a:ext cx="3376615" cy="632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3654.png" descr="IMG_3654.png"/>
          <p:cNvPicPr>
            <a:picLocks noChangeAspect="1"/>
          </p:cNvPicPr>
          <p:nvPr/>
        </p:nvPicPr>
        <p:blipFill>
          <a:blip r:embed="rId4">
            <a:extLst/>
          </a:blip>
          <a:srcRect l="14403" t="80383" r="8781" b="8410"/>
          <a:stretch>
            <a:fillRect/>
          </a:stretch>
        </p:blipFill>
        <p:spPr>
          <a:xfrm>
            <a:off x="3418680" y="2856079"/>
            <a:ext cx="4656934" cy="474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3654.png" descr="IMG_3654.png"/>
          <p:cNvPicPr>
            <a:picLocks noChangeAspect="1"/>
          </p:cNvPicPr>
          <p:nvPr/>
        </p:nvPicPr>
        <p:blipFill>
          <a:blip r:embed="rId4">
            <a:extLst/>
          </a:blip>
          <a:srcRect l="13362" t="62285" r="9822" b="26508"/>
          <a:stretch>
            <a:fillRect/>
          </a:stretch>
        </p:blipFill>
        <p:spPr>
          <a:xfrm>
            <a:off x="3418680" y="1732082"/>
            <a:ext cx="4656934" cy="47452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٣٨ - ١٢ = ٢٦"/>
          <p:cNvSpPr txBox="1"/>
          <p:nvPr/>
        </p:nvSpPr>
        <p:spPr>
          <a:xfrm>
            <a:off x="5059652" y="1094050"/>
            <a:ext cx="1870215" cy="44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b="1" sz="30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٣٨ - ١٢ = ٢٦</a:t>
            </a:r>
          </a:p>
        </p:txBody>
      </p:sp>
      <p:sp>
        <p:nvSpPr>
          <p:cNvPr id="278" name="٧٠ - ٢٠ = ٥٠"/>
          <p:cNvSpPr txBox="1"/>
          <p:nvPr/>
        </p:nvSpPr>
        <p:spPr>
          <a:xfrm>
            <a:off x="5059652" y="2206745"/>
            <a:ext cx="1870215" cy="44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b="1" sz="30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٧٠ - ٢٠ = ٥٠</a:t>
            </a:r>
          </a:p>
        </p:txBody>
      </p:sp>
      <p:sp>
        <p:nvSpPr>
          <p:cNvPr id="279" name="٧  + ٧ + ٧ = ٢١"/>
          <p:cNvSpPr txBox="1"/>
          <p:nvPr/>
        </p:nvSpPr>
        <p:spPr>
          <a:xfrm>
            <a:off x="4731858" y="3439648"/>
            <a:ext cx="2198009" cy="444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b="1" sz="30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٧  + ٧ + ٧ = ٢١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صورة 8" descr="صورة 8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4994578" y="2769136"/>
            <a:ext cx="646737" cy="431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G_3655.png" descr="IMG_3655.png"/>
          <p:cNvPicPr>
            <a:picLocks noChangeAspect="1"/>
          </p:cNvPicPr>
          <p:nvPr/>
        </p:nvPicPr>
        <p:blipFill>
          <a:blip r:embed="rId5">
            <a:extLst/>
          </a:blip>
          <a:srcRect l="3443" t="7694" r="0" b="55304"/>
          <a:stretch>
            <a:fillRect/>
          </a:stretch>
        </p:blipFill>
        <p:spPr>
          <a:xfrm>
            <a:off x="1861959" y="926926"/>
            <a:ext cx="6480323" cy="1734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85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86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8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689" y="1976829"/>
            <a:ext cx="2247006" cy="2247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3655.png" descr="IMG_3655.png"/>
          <p:cNvPicPr>
            <a:picLocks noChangeAspect="1"/>
          </p:cNvPicPr>
          <p:nvPr/>
        </p:nvPicPr>
        <p:blipFill>
          <a:blip r:embed="rId4">
            <a:extLst/>
          </a:blip>
          <a:srcRect l="4719" t="28274" r="3224" b="58670"/>
          <a:stretch>
            <a:fillRect/>
          </a:stretch>
        </p:blipFill>
        <p:spPr>
          <a:xfrm>
            <a:off x="1920566" y="1134301"/>
            <a:ext cx="6178275" cy="6120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" name="تجميع"/>
          <p:cNvGrpSpPr/>
          <p:nvPr/>
        </p:nvGrpSpPr>
        <p:grpSpPr>
          <a:xfrm>
            <a:off x="6177326" y="2111693"/>
            <a:ext cx="2597008" cy="1390404"/>
            <a:chOff x="0" y="184672"/>
            <a:chExt cx="2597007" cy="1390402"/>
          </a:xfrm>
        </p:grpSpPr>
        <p:grpSp>
          <p:nvGrpSpPr>
            <p:cNvPr id="294" name="تجميع"/>
            <p:cNvGrpSpPr/>
            <p:nvPr/>
          </p:nvGrpSpPr>
          <p:grpSpPr>
            <a:xfrm>
              <a:off x="0" y="184672"/>
              <a:ext cx="1129435" cy="920113"/>
              <a:chOff x="0" y="184672"/>
              <a:chExt cx="1129434" cy="920112"/>
            </a:xfrm>
          </p:grpSpPr>
          <p:sp>
            <p:nvSpPr>
              <p:cNvPr id="290" name="٤٣٫٢٨"/>
              <p:cNvSpPr/>
              <p:nvPr/>
            </p:nvSpPr>
            <p:spPr>
              <a:xfrm>
                <a:off x="8716" y="184672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٤٣٫٢٨</a:t>
                </a:r>
              </a:p>
            </p:txBody>
          </p:sp>
          <p:sp>
            <p:nvSpPr>
              <p:cNvPr id="291" name="٣١٫٤٥"/>
              <p:cNvSpPr/>
              <p:nvPr/>
            </p:nvSpPr>
            <p:spPr>
              <a:xfrm>
                <a:off x="8716" y="554017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٣١٫٤٥</a:t>
                </a:r>
              </a:p>
            </p:txBody>
          </p:sp>
          <p:sp>
            <p:nvSpPr>
              <p:cNvPr id="292" name="٧٤٫٧٣"/>
              <p:cNvSpPr/>
              <p:nvPr/>
            </p:nvSpPr>
            <p:spPr>
              <a:xfrm>
                <a:off x="8716" y="1104784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E63B7A"/>
                    </a:solidFill>
                  </a:defRPr>
                </a:lvl1pPr>
              </a:lstStyle>
              <a:p>
                <a:pPr rtl="0">
                  <a:defRPr/>
                </a:pPr>
                <a:r>
                  <a:t>٧٤٫٧٣</a:t>
                </a:r>
              </a:p>
            </p:txBody>
          </p:sp>
          <p:sp>
            <p:nvSpPr>
              <p:cNvPr id="293" name="خط"/>
              <p:cNvSpPr/>
              <p:nvPr/>
            </p:nvSpPr>
            <p:spPr>
              <a:xfrm>
                <a:off x="0" y="788848"/>
                <a:ext cx="1112752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95" name="+"/>
            <p:cNvSpPr/>
            <p:nvPr/>
          </p:nvSpPr>
          <p:spPr>
            <a:xfrm>
              <a:off x="1327007" y="3050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lnSpc>
                  <a:spcPct val="125000"/>
                </a:lnSpc>
                <a:defRPr b="1" sz="22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+</a:t>
              </a:r>
            </a:p>
          </p:txBody>
        </p:sp>
      </p:grpSp>
      <p:grpSp>
        <p:nvGrpSpPr>
          <p:cNvPr id="303" name="تجميع"/>
          <p:cNvGrpSpPr/>
          <p:nvPr/>
        </p:nvGrpSpPr>
        <p:grpSpPr>
          <a:xfrm>
            <a:off x="2851072" y="2146659"/>
            <a:ext cx="2633074" cy="1270001"/>
            <a:chOff x="0" y="169830"/>
            <a:chExt cx="2633072" cy="1270000"/>
          </a:xfrm>
        </p:grpSpPr>
        <p:grpSp>
          <p:nvGrpSpPr>
            <p:cNvPr id="301" name="تجميع"/>
            <p:cNvGrpSpPr/>
            <p:nvPr/>
          </p:nvGrpSpPr>
          <p:grpSpPr>
            <a:xfrm>
              <a:off x="0" y="184672"/>
              <a:ext cx="1129435" cy="839008"/>
              <a:chOff x="0" y="184672"/>
              <a:chExt cx="1129434" cy="839007"/>
            </a:xfrm>
          </p:grpSpPr>
          <p:sp>
            <p:nvSpPr>
              <p:cNvPr id="297" name="٣٩٢٫٨٠٢"/>
              <p:cNvSpPr/>
              <p:nvPr/>
            </p:nvSpPr>
            <p:spPr>
              <a:xfrm>
                <a:off x="8716" y="184672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٣٩٢٫٨٠٢</a:t>
                </a:r>
              </a:p>
            </p:txBody>
          </p:sp>
          <p:sp>
            <p:nvSpPr>
              <p:cNvPr id="298" name="١٧٣٫٥٢١"/>
              <p:cNvSpPr/>
              <p:nvPr/>
            </p:nvSpPr>
            <p:spPr>
              <a:xfrm>
                <a:off x="8716" y="554017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١٧٣٫٥٢١</a:t>
                </a:r>
              </a:p>
            </p:txBody>
          </p:sp>
          <p:sp>
            <p:nvSpPr>
              <p:cNvPr id="299" name="٢١٩٫٢٨١"/>
              <p:cNvSpPr/>
              <p:nvPr/>
            </p:nvSpPr>
            <p:spPr>
              <a:xfrm>
                <a:off x="0" y="1023679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E63B7A"/>
                    </a:solidFill>
                  </a:defRPr>
                </a:lvl1pPr>
              </a:lstStyle>
              <a:p>
                <a:pPr rtl="0">
                  <a:defRPr/>
                </a:pPr>
                <a:r>
                  <a:t>٢١٩٫٢٨١</a:t>
                </a:r>
              </a:p>
            </p:txBody>
          </p:sp>
          <p:sp>
            <p:nvSpPr>
              <p:cNvPr id="300" name="خط"/>
              <p:cNvSpPr/>
              <p:nvPr/>
            </p:nvSpPr>
            <p:spPr>
              <a:xfrm>
                <a:off x="0" y="788848"/>
                <a:ext cx="1112752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02" name="-"/>
            <p:cNvSpPr/>
            <p:nvPr/>
          </p:nvSpPr>
          <p:spPr>
            <a:xfrm>
              <a:off x="1363072" y="1698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lnSpc>
                  <a:spcPct val="125000"/>
                </a:lnSpc>
                <a:defRPr b="1" sz="26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1318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0" t="10315" r="0" b="77174"/>
          <a:stretch>
            <a:fillRect/>
          </a:stretch>
        </p:blipFill>
        <p:spPr>
          <a:xfrm>
            <a:off x="1975485" y="1074663"/>
            <a:ext cx="6292941" cy="1399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صورة 6" descr="صورة 6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701626" y="2369236"/>
            <a:ext cx="571501" cy="405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12" descr="صورة 12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4848860" y="2356536"/>
            <a:ext cx="571501" cy="405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G_3573.png" descr="IMG_357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0314" y="2540057"/>
            <a:ext cx="3326712" cy="3326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صورة 5" descr="صورة 5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5181275" y="3491743"/>
            <a:ext cx="679707" cy="467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G_3655.png" descr="IMG_3655.png"/>
          <p:cNvPicPr>
            <a:picLocks noChangeAspect="1"/>
          </p:cNvPicPr>
          <p:nvPr/>
        </p:nvPicPr>
        <p:blipFill>
          <a:blip r:embed="rId5">
            <a:extLst/>
          </a:blip>
          <a:srcRect l="16102" t="45514" r="3819" b="6608"/>
          <a:stretch>
            <a:fillRect/>
          </a:stretch>
        </p:blipFill>
        <p:spPr>
          <a:xfrm>
            <a:off x="2550116" y="865817"/>
            <a:ext cx="5474831" cy="2286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30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31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312" name="IMG_3560.png" descr="IMG_35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887" y="2096544"/>
            <a:ext cx="2244910" cy="22449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9" name="تجميع"/>
          <p:cNvGrpSpPr/>
          <p:nvPr/>
        </p:nvGrpSpPr>
        <p:grpSpPr>
          <a:xfrm>
            <a:off x="6455949" y="1367394"/>
            <a:ext cx="2597008" cy="1390403"/>
            <a:chOff x="0" y="184672"/>
            <a:chExt cx="2597007" cy="1390402"/>
          </a:xfrm>
        </p:grpSpPr>
        <p:grpSp>
          <p:nvGrpSpPr>
            <p:cNvPr id="317" name="تجميع"/>
            <p:cNvGrpSpPr/>
            <p:nvPr/>
          </p:nvGrpSpPr>
          <p:grpSpPr>
            <a:xfrm>
              <a:off x="0" y="184672"/>
              <a:ext cx="1129435" cy="805813"/>
              <a:chOff x="0" y="184672"/>
              <a:chExt cx="1129434" cy="805812"/>
            </a:xfrm>
          </p:grpSpPr>
          <p:sp>
            <p:nvSpPr>
              <p:cNvPr id="313" name="٧٫٨"/>
              <p:cNvSpPr/>
              <p:nvPr/>
            </p:nvSpPr>
            <p:spPr>
              <a:xfrm>
                <a:off x="8716" y="184672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٧٫٨</a:t>
                </a:r>
              </a:p>
            </p:txBody>
          </p:sp>
          <p:sp>
            <p:nvSpPr>
              <p:cNvPr id="314" name="٦"/>
              <p:cNvSpPr/>
              <p:nvPr/>
            </p:nvSpPr>
            <p:spPr>
              <a:xfrm>
                <a:off x="8716" y="554017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315" name="٤٦٫٨"/>
              <p:cNvSpPr/>
              <p:nvPr/>
            </p:nvSpPr>
            <p:spPr>
              <a:xfrm>
                <a:off x="8716" y="990484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E63B7A"/>
                    </a:solidFill>
                  </a:defRPr>
                </a:lvl1pPr>
              </a:lstStyle>
              <a:p>
                <a:pPr rtl="0">
                  <a:defRPr/>
                </a:pPr>
                <a:r>
                  <a:t>٤٦٫٨</a:t>
                </a:r>
              </a:p>
            </p:txBody>
          </p:sp>
          <p:sp>
            <p:nvSpPr>
              <p:cNvPr id="316" name="خط"/>
              <p:cNvSpPr/>
              <p:nvPr/>
            </p:nvSpPr>
            <p:spPr>
              <a:xfrm>
                <a:off x="0" y="788848"/>
                <a:ext cx="1112752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18" name="×"/>
            <p:cNvSpPr/>
            <p:nvPr/>
          </p:nvSpPr>
          <p:spPr>
            <a:xfrm>
              <a:off x="1327007" y="3050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lnSpc>
                  <a:spcPct val="125000"/>
                </a:lnSpc>
                <a:defRPr b="1" sz="22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× </a:t>
              </a:r>
            </a:p>
          </p:txBody>
        </p:sp>
      </p:grpSp>
      <p:pic>
        <p:nvPicPr>
          <p:cNvPr id="320" name="IMG_3655.png" descr="IMG_3655.png"/>
          <p:cNvPicPr>
            <a:picLocks noChangeAspect="1"/>
          </p:cNvPicPr>
          <p:nvPr/>
        </p:nvPicPr>
        <p:blipFill>
          <a:blip r:embed="rId4">
            <a:extLst/>
          </a:blip>
          <a:srcRect l="16102" t="61562" r="3819" b="24261"/>
          <a:stretch>
            <a:fillRect/>
          </a:stretch>
        </p:blipFill>
        <p:spPr>
          <a:xfrm>
            <a:off x="2819546" y="505652"/>
            <a:ext cx="5474831" cy="676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7" name="تجميع"/>
          <p:cNvGrpSpPr/>
          <p:nvPr/>
        </p:nvGrpSpPr>
        <p:grpSpPr>
          <a:xfrm>
            <a:off x="3355104" y="1410653"/>
            <a:ext cx="2597008" cy="1390404"/>
            <a:chOff x="0" y="184672"/>
            <a:chExt cx="2597007" cy="1390402"/>
          </a:xfrm>
        </p:grpSpPr>
        <p:grpSp>
          <p:nvGrpSpPr>
            <p:cNvPr id="325" name="تجميع"/>
            <p:cNvGrpSpPr/>
            <p:nvPr/>
          </p:nvGrpSpPr>
          <p:grpSpPr>
            <a:xfrm>
              <a:off x="0" y="184672"/>
              <a:ext cx="1129435" cy="805813"/>
              <a:chOff x="0" y="184672"/>
              <a:chExt cx="1129434" cy="805812"/>
            </a:xfrm>
          </p:grpSpPr>
          <p:sp>
            <p:nvSpPr>
              <p:cNvPr id="321" name="٠٫٩٢"/>
              <p:cNvSpPr/>
              <p:nvPr/>
            </p:nvSpPr>
            <p:spPr>
              <a:xfrm>
                <a:off x="8716" y="184672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٠٫٩٢</a:t>
                </a:r>
              </a:p>
            </p:txBody>
          </p:sp>
          <p:sp>
            <p:nvSpPr>
              <p:cNvPr id="322" name="٤"/>
              <p:cNvSpPr/>
              <p:nvPr/>
            </p:nvSpPr>
            <p:spPr>
              <a:xfrm>
                <a:off x="8716" y="554017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323" name="٣٫٦٨"/>
              <p:cNvSpPr/>
              <p:nvPr/>
            </p:nvSpPr>
            <p:spPr>
              <a:xfrm>
                <a:off x="8716" y="990484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E63B7A"/>
                    </a:solidFill>
                  </a:defRPr>
                </a:lvl1pPr>
              </a:lstStyle>
              <a:p>
                <a:pPr rtl="0">
                  <a:defRPr/>
                </a:pPr>
                <a:r>
                  <a:t>٣٫٦٨</a:t>
                </a:r>
              </a:p>
            </p:txBody>
          </p:sp>
          <p:sp>
            <p:nvSpPr>
              <p:cNvPr id="324" name="خط"/>
              <p:cNvSpPr/>
              <p:nvPr/>
            </p:nvSpPr>
            <p:spPr>
              <a:xfrm>
                <a:off x="0" y="788848"/>
                <a:ext cx="1112752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26" name="×"/>
            <p:cNvSpPr/>
            <p:nvPr/>
          </p:nvSpPr>
          <p:spPr>
            <a:xfrm>
              <a:off x="1327007" y="3050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lnSpc>
                  <a:spcPct val="125000"/>
                </a:lnSpc>
                <a:defRPr b="1" sz="22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× </a:t>
              </a:r>
            </a:p>
          </p:txBody>
        </p:sp>
      </p:grpSp>
      <p:pic>
        <p:nvPicPr>
          <p:cNvPr id="328" name="IMG_3655.png" descr="IMG_3655.png"/>
          <p:cNvPicPr>
            <a:picLocks noChangeAspect="1"/>
          </p:cNvPicPr>
          <p:nvPr/>
        </p:nvPicPr>
        <p:blipFill>
          <a:blip r:embed="rId4">
            <a:extLst/>
          </a:blip>
          <a:srcRect l="15574" t="80726" r="4346" b="8779"/>
          <a:stretch>
            <a:fillRect/>
          </a:stretch>
        </p:blipFill>
        <p:spPr>
          <a:xfrm>
            <a:off x="2724796" y="2717745"/>
            <a:ext cx="5474831" cy="5011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5" name="تجميع"/>
          <p:cNvGrpSpPr/>
          <p:nvPr/>
        </p:nvGrpSpPr>
        <p:grpSpPr>
          <a:xfrm>
            <a:off x="6312460" y="3312429"/>
            <a:ext cx="2597008" cy="1606633"/>
            <a:chOff x="0" y="0"/>
            <a:chExt cx="2597007" cy="1606632"/>
          </a:xfrm>
        </p:grpSpPr>
        <p:grpSp>
          <p:nvGrpSpPr>
            <p:cNvPr id="333" name="تجميع"/>
            <p:cNvGrpSpPr/>
            <p:nvPr/>
          </p:nvGrpSpPr>
          <p:grpSpPr>
            <a:xfrm>
              <a:off x="0" y="0"/>
              <a:ext cx="1129435" cy="1219415"/>
              <a:chOff x="0" y="0"/>
              <a:chExt cx="1129434" cy="1219414"/>
            </a:xfrm>
          </p:grpSpPr>
          <p:sp>
            <p:nvSpPr>
              <p:cNvPr id="329" name="٠٫٠٣٤"/>
              <p:cNvSpPr txBox="1"/>
              <p:nvPr/>
            </p:nvSpPr>
            <p:spPr>
              <a:xfrm>
                <a:off x="8716" y="0"/>
                <a:ext cx="1120719" cy="378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٠٫٠٣٤</a:t>
                </a:r>
              </a:p>
            </p:txBody>
          </p:sp>
          <p:sp>
            <p:nvSpPr>
              <p:cNvPr id="330" name="١٢"/>
              <p:cNvSpPr txBox="1"/>
              <p:nvPr/>
            </p:nvSpPr>
            <p:spPr>
              <a:xfrm>
                <a:off x="8716" y="378383"/>
                <a:ext cx="1120719" cy="378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  <p:sp>
            <p:nvSpPr>
              <p:cNvPr id="331" name="٠٫٤٠٨"/>
              <p:cNvSpPr txBox="1"/>
              <p:nvPr/>
            </p:nvSpPr>
            <p:spPr>
              <a:xfrm>
                <a:off x="8716" y="841030"/>
                <a:ext cx="1120719" cy="378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E63B7A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٠٫٤٠٨</a:t>
                </a:r>
              </a:p>
            </p:txBody>
          </p:sp>
          <p:sp>
            <p:nvSpPr>
              <p:cNvPr id="332" name="خط"/>
              <p:cNvSpPr/>
              <p:nvPr/>
            </p:nvSpPr>
            <p:spPr>
              <a:xfrm>
                <a:off x="0" y="808154"/>
                <a:ext cx="1112751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34" name="×"/>
            <p:cNvSpPr/>
            <p:nvPr/>
          </p:nvSpPr>
          <p:spPr>
            <a:xfrm>
              <a:off x="1327007" y="33663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lnSpc>
                  <a:spcPct val="125000"/>
                </a:lnSpc>
                <a:defRPr b="1" sz="22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× </a:t>
              </a:r>
            </a:p>
          </p:txBody>
        </p:sp>
      </p:grpSp>
      <p:grpSp>
        <p:nvGrpSpPr>
          <p:cNvPr id="342" name="تجميع"/>
          <p:cNvGrpSpPr/>
          <p:nvPr/>
        </p:nvGrpSpPr>
        <p:grpSpPr>
          <a:xfrm>
            <a:off x="3244992" y="3286874"/>
            <a:ext cx="2597008" cy="1606633"/>
            <a:chOff x="0" y="0"/>
            <a:chExt cx="2597007" cy="1606632"/>
          </a:xfrm>
        </p:grpSpPr>
        <p:grpSp>
          <p:nvGrpSpPr>
            <p:cNvPr id="340" name="تجميع"/>
            <p:cNvGrpSpPr/>
            <p:nvPr/>
          </p:nvGrpSpPr>
          <p:grpSpPr>
            <a:xfrm>
              <a:off x="0" y="0"/>
              <a:ext cx="1129435" cy="1206715"/>
              <a:chOff x="0" y="0"/>
              <a:chExt cx="1129434" cy="1206714"/>
            </a:xfrm>
          </p:grpSpPr>
          <p:sp>
            <p:nvSpPr>
              <p:cNvPr id="336" name="٤٫٥٦"/>
              <p:cNvSpPr txBox="1"/>
              <p:nvPr/>
            </p:nvSpPr>
            <p:spPr>
              <a:xfrm>
                <a:off x="8716" y="0"/>
                <a:ext cx="1120719" cy="378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٤٫٥٦</a:t>
                </a:r>
              </a:p>
            </p:txBody>
          </p:sp>
          <p:sp>
            <p:nvSpPr>
              <p:cNvPr id="337" name="٩٫٧"/>
              <p:cNvSpPr txBox="1"/>
              <p:nvPr/>
            </p:nvSpPr>
            <p:spPr>
              <a:xfrm>
                <a:off x="8716" y="378383"/>
                <a:ext cx="1120719" cy="378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٩٫٧</a:t>
                </a:r>
              </a:p>
            </p:txBody>
          </p:sp>
          <p:sp>
            <p:nvSpPr>
              <p:cNvPr id="338" name="٤٤٫٢٣٢"/>
              <p:cNvSpPr txBox="1"/>
              <p:nvPr/>
            </p:nvSpPr>
            <p:spPr>
              <a:xfrm>
                <a:off x="8716" y="828330"/>
                <a:ext cx="1120719" cy="378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E63B7A"/>
                    </a:solidFill>
                  </a:defRPr>
                </a:lvl1pPr>
              </a:lstStyle>
              <a:p>
                <a:pPr rtl="0">
                  <a:defRPr/>
                </a:pPr>
                <a:r>
                  <a:t>٤٤٫٢٣٢</a:t>
                </a:r>
              </a:p>
            </p:txBody>
          </p:sp>
          <p:sp>
            <p:nvSpPr>
              <p:cNvPr id="339" name="خط"/>
              <p:cNvSpPr/>
              <p:nvPr/>
            </p:nvSpPr>
            <p:spPr>
              <a:xfrm>
                <a:off x="0" y="808154"/>
                <a:ext cx="1112751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41" name="×"/>
            <p:cNvSpPr/>
            <p:nvPr/>
          </p:nvSpPr>
          <p:spPr>
            <a:xfrm>
              <a:off x="1327007" y="33663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lnSpc>
                  <a:spcPct val="125000"/>
                </a:lnSpc>
                <a:defRPr b="1" sz="22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×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124853" y="2474440"/>
            <a:ext cx="2733834" cy="2265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صورة 9" descr="صورة 9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5508789" y="2323070"/>
            <a:ext cx="571501" cy="417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G_3656.png" descr="IMG_3656.png"/>
          <p:cNvPicPr>
            <a:picLocks noChangeAspect="1"/>
          </p:cNvPicPr>
          <p:nvPr/>
        </p:nvPicPr>
        <p:blipFill>
          <a:blip r:embed="rId5">
            <a:extLst/>
          </a:blip>
          <a:srcRect l="14741" t="0" r="0" b="48249"/>
          <a:stretch>
            <a:fillRect/>
          </a:stretch>
        </p:blipFill>
        <p:spPr>
          <a:xfrm>
            <a:off x="2570781" y="603250"/>
            <a:ext cx="5561235" cy="281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صورة 9" descr="صورة 9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5392349" y="3398294"/>
            <a:ext cx="571501" cy="417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195746" y="2260193"/>
            <a:ext cx="2733835" cy="2265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G_3656.png" descr="IMG_3656.png"/>
          <p:cNvPicPr>
            <a:picLocks noChangeAspect="1"/>
          </p:cNvPicPr>
          <p:nvPr/>
        </p:nvPicPr>
        <p:blipFill>
          <a:blip r:embed="rId3">
            <a:extLst/>
          </a:blip>
          <a:srcRect l="28702" t="25580" r="1174" b="63840"/>
          <a:stretch>
            <a:fillRect/>
          </a:stretch>
        </p:blipFill>
        <p:spPr>
          <a:xfrm>
            <a:off x="3130853" y="505652"/>
            <a:ext cx="4573948" cy="576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1" name="تجميع"/>
          <p:cNvGrpSpPr/>
          <p:nvPr/>
        </p:nvGrpSpPr>
        <p:grpSpPr>
          <a:xfrm>
            <a:off x="5763621" y="1225981"/>
            <a:ext cx="1941218" cy="2166696"/>
            <a:chOff x="0" y="0"/>
            <a:chExt cx="1941216" cy="2166695"/>
          </a:xfrm>
        </p:grpSpPr>
        <p:sp>
          <p:nvSpPr>
            <p:cNvPr id="351" name="مربع نص 16"/>
            <p:cNvSpPr txBox="1"/>
            <p:nvPr/>
          </p:nvSpPr>
          <p:spPr>
            <a:xfrm>
              <a:off x="356446" y="280600"/>
              <a:ext cx="312609" cy="346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>
                <a:defRPr sz="2400"/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352" name="مربع نص 18"/>
            <p:cNvSpPr txBox="1"/>
            <p:nvPr/>
          </p:nvSpPr>
          <p:spPr>
            <a:xfrm>
              <a:off x="970608" y="0"/>
              <a:ext cx="487541" cy="346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>
                <a:defRPr sz="24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٢٫٤</a:t>
              </a:r>
            </a:p>
          </p:txBody>
        </p:sp>
        <p:grpSp>
          <p:nvGrpSpPr>
            <p:cNvPr id="360" name="تجميع"/>
            <p:cNvGrpSpPr/>
            <p:nvPr/>
          </p:nvGrpSpPr>
          <p:grpSpPr>
            <a:xfrm>
              <a:off x="0" y="280600"/>
              <a:ext cx="1941217" cy="1886096"/>
              <a:chOff x="0" y="0"/>
              <a:chExt cx="1941216" cy="1886094"/>
            </a:xfrm>
          </p:grpSpPr>
          <p:grpSp>
            <p:nvGrpSpPr>
              <p:cNvPr id="357" name="تجميع"/>
              <p:cNvGrpSpPr/>
              <p:nvPr/>
            </p:nvGrpSpPr>
            <p:grpSpPr>
              <a:xfrm>
                <a:off x="0" y="-1"/>
                <a:ext cx="1941217" cy="1886096"/>
                <a:chOff x="0" y="0"/>
                <a:chExt cx="1941216" cy="1886094"/>
              </a:xfrm>
            </p:grpSpPr>
            <p:sp>
              <p:nvSpPr>
                <p:cNvPr id="353" name="موصل: على شكل مرفق 2"/>
                <p:cNvSpPr/>
                <p:nvPr/>
              </p:nvSpPr>
              <p:spPr>
                <a:xfrm flipH="1">
                  <a:off x="0" y="0"/>
                  <a:ext cx="1556068" cy="37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0800" y="0"/>
                      </a:lnTo>
                      <a:lnTo>
                        <a:pt x="10800" y="2160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2859" tIns="22859" rIns="22859" bIns="2285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4" name="مربع نص 6"/>
                <p:cNvSpPr txBox="1"/>
                <p:nvPr/>
              </p:nvSpPr>
              <p:spPr>
                <a:xfrm>
                  <a:off x="953791" y="66146"/>
                  <a:ext cx="987426" cy="18199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2859" tIns="22859" rIns="22859" bIns="22859" numCol="1" anchor="t">
                  <a:spAutoFit/>
                </a:bodyPr>
                <a:lstStyle/>
                <a:p>
                  <a:pPr rtl="0">
                    <a:defRPr sz="2400"/>
                  </a:pPr>
                  <a:r>
                    <a:t>٧٫٢</a:t>
                  </a:r>
                </a:p>
                <a:p>
                  <a:pPr rtl="0">
                    <a:defRPr sz="2400"/>
                  </a:pPr>
                  <a:r>
                    <a:t>٦</a:t>
                  </a:r>
                </a:p>
                <a:p>
                  <a:pPr rtl="0">
                    <a:defRPr sz="2400"/>
                  </a:pPr>
                  <a:r>
                    <a:t>١٢</a:t>
                  </a:r>
                </a:p>
                <a:p>
                  <a:pPr rtl="0">
                    <a:defRPr sz="2400"/>
                  </a:pPr>
                  <a:r>
                    <a:t>١٢</a:t>
                  </a:r>
                </a:p>
                <a:p>
                  <a:pPr rtl="0">
                    <a:defRPr sz="2400"/>
                  </a:pPr>
                  <a:r>
                    <a:t>٠٠</a:t>
                  </a:r>
                </a:p>
              </p:txBody>
            </p:sp>
            <p:sp>
              <p:nvSpPr>
                <p:cNvPr id="355" name="رابط مستقيم 11"/>
                <p:cNvSpPr/>
                <p:nvPr/>
              </p:nvSpPr>
              <p:spPr>
                <a:xfrm flipH="1" flipV="1">
                  <a:off x="677407" y="746699"/>
                  <a:ext cx="989045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" name="رابط مستقيم 31"/>
                <p:cNvSpPr/>
                <p:nvPr/>
              </p:nvSpPr>
              <p:spPr>
                <a:xfrm flipH="1" flipV="1">
                  <a:off x="677407" y="1499429"/>
                  <a:ext cx="989045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58" name="مربع نص 16"/>
              <p:cNvSpPr txBox="1"/>
              <p:nvPr/>
            </p:nvSpPr>
            <p:spPr>
              <a:xfrm>
                <a:off x="1607234" y="253228"/>
                <a:ext cx="241857" cy="346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>
                  <a:defRPr sz="2400"/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359" name="مربع نص 16"/>
              <p:cNvSpPr txBox="1"/>
              <p:nvPr/>
            </p:nvSpPr>
            <p:spPr>
              <a:xfrm>
                <a:off x="1607234" y="1035859"/>
                <a:ext cx="241857" cy="346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>
                  <a:defRPr sz="2400"/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</p:grpSp>
      <p:grpSp>
        <p:nvGrpSpPr>
          <p:cNvPr id="369" name="تجميع"/>
          <p:cNvGrpSpPr/>
          <p:nvPr/>
        </p:nvGrpSpPr>
        <p:grpSpPr>
          <a:xfrm>
            <a:off x="2929421" y="1081915"/>
            <a:ext cx="2162996" cy="1549588"/>
            <a:chOff x="0" y="0"/>
            <a:chExt cx="2162995" cy="1549586"/>
          </a:xfrm>
        </p:grpSpPr>
        <p:grpSp>
          <p:nvGrpSpPr>
            <p:cNvPr id="367" name="تجميع"/>
            <p:cNvGrpSpPr/>
            <p:nvPr/>
          </p:nvGrpSpPr>
          <p:grpSpPr>
            <a:xfrm>
              <a:off x="0" y="-1"/>
              <a:ext cx="2162996" cy="1549588"/>
              <a:chOff x="0" y="0"/>
              <a:chExt cx="2162995" cy="1549586"/>
            </a:xfrm>
          </p:grpSpPr>
          <p:sp>
            <p:nvSpPr>
              <p:cNvPr id="362" name="موصل: على شكل مرفق 2"/>
              <p:cNvSpPr/>
              <p:nvPr/>
            </p:nvSpPr>
            <p:spPr>
              <a:xfrm flipH="1">
                <a:off x="0" y="431002"/>
                <a:ext cx="1556068" cy="372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0800" y="0"/>
                    </a:lnTo>
                    <a:lnTo>
                      <a:pt x="1080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22859" tIns="22859" rIns="22859" bIns="2285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" name="مربع نص 4"/>
              <p:cNvSpPr txBox="1"/>
              <p:nvPr/>
            </p:nvSpPr>
            <p:spPr>
              <a:xfrm>
                <a:off x="847287" y="466239"/>
                <a:ext cx="1315709" cy="10833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rtl="0">
                  <a:defRPr sz="2400"/>
                </a:pPr>
                <a:r>
                  <a:t>٠٫٤٥</a:t>
                </a:r>
              </a:p>
              <a:p>
                <a:pPr algn="ctr" rtl="0">
                  <a:defRPr sz="2400"/>
                </a:pPr>
                <a:r>
                  <a:t>       ٤٥</a:t>
                </a:r>
              </a:p>
              <a:p>
                <a:pPr algn="ctr" rtl="0">
                  <a:defRPr sz="2400"/>
                </a:pPr>
                <a:r>
                  <a:t>     ٠٠</a:t>
                </a:r>
              </a:p>
            </p:txBody>
          </p:sp>
          <p:sp>
            <p:nvSpPr>
              <p:cNvPr id="364" name="رابط مستقيم 5"/>
              <p:cNvSpPr/>
              <p:nvPr/>
            </p:nvSpPr>
            <p:spPr>
              <a:xfrm flipH="1" flipV="1">
                <a:off x="711200" y="1171597"/>
                <a:ext cx="989044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5" name="مربع نص 6"/>
              <p:cNvSpPr txBox="1"/>
              <p:nvPr/>
            </p:nvSpPr>
            <p:spPr>
              <a:xfrm>
                <a:off x="338083" y="380258"/>
                <a:ext cx="408699" cy="346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>
                  <a:defRPr sz="2400"/>
                </a:lvl1pPr>
              </a:lstStyle>
              <a:p>
                <a:pPr rtl="0">
                  <a:defRPr/>
                </a:pPr>
                <a:r>
                  <a:t>١٥</a:t>
                </a:r>
              </a:p>
            </p:txBody>
          </p:sp>
          <p:sp>
            <p:nvSpPr>
              <p:cNvPr id="366" name="مربع نص 7"/>
              <p:cNvSpPr txBox="1"/>
              <p:nvPr/>
            </p:nvSpPr>
            <p:spPr>
              <a:xfrm>
                <a:off x="973240" y="0"/>
                <a:ext cx="913412" cy="346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>
                  <a:defRPr sz="2400">
                    <a:solidFill>
                      <a:srgbClr val="FF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٠٫٠٣</a:t>
                </a:r>
              </a:p>
            </p:txBody>
          </p:sp>
        </p:grpSp>
        <p:sp>
          <p:nvSpPr>
            <p:cNvPr id="368" name="مربع نص 16"/>
            <p:cNvSpPr txBox="1"/>
            <p:nvPr/>
          </p:nvSpPr>
          <p:spPr>
            <a:xfrm>
              <a:off x="1521650" y="657937"/>
              <a:ext cx="241857" cy="346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>
                <a:defRPr sz="2400"/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</p:grpSp>
      <p:grpSp>
        <p:nvGrpSpPr>
          <p:cNvPr id="372" name="Group 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370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371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225214" y="2262398"/>
            <a:ext cx="2733835" cy="2265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G_3656.png" descr="IMG_3656.png"/>
          <p:cNvPicPr>
            <a:picLocks noChangeAspect="1"/>
          </p:cNvPicPr>
          <p:nvPr/>
        </p:nvPicPr>
        <p:blipFill>
          <a:blip r:embed="rId3">
            <a:extLst/>
          </a:blip>
          <a:srcRect l="23864" t="40977" r="1727" b="48443"/>
          <a:stretch>
            <a:fillRect/>
          </a:stretch>
        </p:blipFill>
        <p:spPr>
          <a:xfrm>
            <a:off x="3067217" y="505653"/>
            <a:ext cx="4853454" cy="5760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6" name="تجميع"/>
          <p:cNvGrpSpPr/>
          <p:nvPr/>
        </p:nvGrpSpPr>
        <p:grpSpPr>
          <a:xfrm>
            <a:off x="5737350" y="1225981"/>
            <a:ext cx="1803232" cy="1857516"/>
            <a:chOff x="0" y="0"/>
            <a:chExt cx="1803231" cy="1857514"/>
          </a:xfrm>
        </p:grpSpPr>
        <p:grpSp>
          <p:nvGrpSpPr>
            <p:cNvPr id="383" name="تجميع"/>
            <p:cNvGrpSpPr/>
            <p:nvPr/>
          </p:nvGrpSpPr>
          <p:grpSpPr>
            <a:xfrm>
              <a:off x="0" y="0"/>
              <a:ext cx="1711534" cy="1857515"/>
              <a:chOff x="0" y="0"/>
              <a:chExt cx="1711533" cy="1857514"/>
            </a:xfrm>
          </p:grpSpPr>
          <p:sp>
            <p:nvSpPr>
              <p:cNvPr id="376" name="موصل: على شكل مرفق 2"/>
              <p:cNvSpPr/>
              <p:nvPr/>
            </p:nvSpPr>
            <p:spPr>
              <a:xfrm flipH="1">
                <a:off x="0" y="333754"/>
                <a:ext cx="1556068" cy="372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0800" y="0"/>
                    </a:lnTo>
                    <a:lnTo>
                      <a:pt x="1080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22859" tIns="22859" rIns="22859" bIns="2285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82" name="تجميع"/>
              <p:cNvGrpSpPr/>
              <p:nvPr/>
            </p:nvGrpSpPr>
            <p:grpSpPr>
              <a:xfrm>
                <a:off x="302501" y="0"/>
                <a:ext cx="1409033" cy="1857515"/>
                <a:chOff x="0" y="0"/>
                <a:chExt cx="1409031" cy="1857514"/>
              </a:xfrm>
            </p:grpSpPr>
            <p:sp>
              <p:nvSpPr>
                <p:cNvPr id="377" name="مربع نص 4"/>
                <p:cNvSpPr/>
                <p:nvPr/>
              </p:nvSpPr>
              <p:spPr>
                <a:xfrm>
                  <a:off x="355210" y="394391"/>
                  <a:ext cx="987426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2859" tIns="22859" rIns="22859" bIns="22859" numCol="1" anchor="t">
                  <a:spAutoFit/>
                </a:bodyPr>
                <a:lstStyle/>
                <a:p>
                  <a:pPr algn="ctr" rtl="0">
                    <a:defRPr sz="2400"/>
                  </a:pPr>
                  <a:r>
                    <a:t>٣٦٠٫٨  ٣٢٨ </a:t>
                  </a:r>
                </a:p>
                <a:p>
                  <a:pPr algn="ctr" rtl="0">
                    <a:defRPr sz="2400"/>
                  </a:pPr>
                  <a:r>
                    <a:t>٠٣٢٨</a:t>
                  </a:r>
                </a:p>
                <a:p>
                  <a:pPr algn="ctr" rtl="0">
                    <a:defRPr sz="2400"/>
                  </a:pPr>
                  <a:r>
                    <a:t>٣٢٨</a:t>
                  </a:r>
                </a:p>
                <a:p>
                  <a:pPr algn="ctr" rtl="0">
                    <a:defRPr sz="2400"/>
                  </a:pPr>
                  <a:r>
                    <a:t>٠٠٠</a:t>
                  </a:r>
                </a:p>
              </p:txBody>
            </p:sp>
            <p:sp>
              <p:nvSpPr>
                <p:cNvPr id="378" name="رابط مستقيم 5"/>
                <p:cNvSpPr/>
                <p:nvPr/>
              </p:nvSpPr>
              <p:spPr>
                <a:xfrm flipH="1" flipV="1">
                  <a:off x="408698" y="1099750"/>
                  <a:ext cx="989045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9" name="مربع نص 6"/>
                <p:cNvSpPr/>
                <p:nvPr/>
              </p:nvSpPr>
              <p:spPr>
                <a:xfrm>
                  <a:off x="0" y="394391"/>
                  <a:ext cx="408699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2859" tIns="22859" rIns="22859" bIns="22859" numCol="1" anchor="t">
                  <a:spAutoFit/>
                </a:bodyPr>
                <a:lstStyle>
                  <a:lvl1pPr>
                    <a:defRPr sz="2400"/>
                  </a:lvl1pPr>
                </a:lstStyle>
                <a:p>
                  <a:pPr rtl="0">
                    <a:defRPr/>
                  </a:pPr>
                  <a:r>
                    <a:t>٨٢</a:t>
                  </a:r>
                </a:p>
              </p:txBody>
            </p:sp>
            <p:sp>
              <p:nvSpPr>
                <p:cNvPr id="380" name="مربع نص 7"/>
                <p:cNvSpPr/>
                <p:nvPr/>
              </p:nvSpPr>
              <p:spPr>
                <a:xfrm>
                  <a:off x="644873" y="0"/>
                  <a:ext cx="516694" cy="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2859" tIns="22859" rIns="22859" bIns="22859" numCol="1" anchor="t">
                  <a:spAutoFit/>
                </a:bodyPr>
                <a:lstStyle>
                  <a:lvl1pPr>
                    <a:defRPr sz="2400">
                      <a:solidFill>
                        <a:srgbClr val="FF0000"/>
                      </a:solidFill>
                    </a:defRPr>
                  </a:lvl1pPr>
                </a:lstStyle>
                <a:p>
                  <a:pPr rtl="0">
                    <a:defRPr/>
                  </a:pPr>
                  <a:r>
                    <a:t>٤٫٤</a:t>
                  </a:r>
                </a:p>
              </p:txBody>
            </p:sp>
            <p:sp>
              <p:nvSpPr>
                <p:cNvPr id="381" name="رابط مستقيم 8"/>
                <p:cNvSpPr/>
                <p:nvPr/>
              </p:nvSpPr>
              <p:spPr>
                <a:xfrm flipH="1">
                  <a:off x="419987" y="1857514"/>
                  <a:ext cx="989045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384" name="مربع نص 16"/>
            <p:cNvSpPr/>
            <p:nvPr/>
          </p:nvSpPr>
          <p:spPr>
            <a:xfrm>
              <a:off x="1561375" y="615259"/>
              <a:ext cx="2418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>
                <a:defRPr sz="3300"/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385" name="مربع نص 16"/>
            <p:cNvSpPr/>
            <p:nvPr/>
          </p:nvSpPr>
          <p:spPr>
            <a:xfrm>
              <a:off x="1561375" y="1176612"/>
              <a:ext cx="2418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>
                <a:defRPr sz="3300"/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</p:grpSp>
      <p:grpSp>
        <p:nvGrpSpPr>
          <p:cNvPr id="396" name="تجميع"/>
          <p:cNvGrpSpPr/>
          <p:nvPr/>
        </p:nvGrpSpPr>
        <p:grpSpPr>
          <a:xfrm>
            <a:off x="2787711" y="1196932"/>
            <a:ext cx="1905217" cy="1887972"/>
            <a:chOff x="0" y="0"/>
            <a:chExt cx="1905216" cy="1887971"/>
          </a:xfrm>
        </p:grpSpPr>
        <p:grpSp>
          <p:nvGrpSpPr>
            <p:cNvPr id="393" name="تجميع"/>
            <p:cNvGrpSpPr/>
            <p:nvPr/>
          </p:nvGrpSpPr>
          <p:grpSpPr>
            <a:xfrm>
              <a:off x="0" y="-1"/>
              <a:ext cx="1873573" cy="1887972"/>
              <a:chOff x="0" y="0"/>
              <a:chExt cx="1873572" cy="1887970"/>
            </a:xfrm>
          </p:grpSpPr>
          <p:sp>
            <p:nvSpPr>
              <p:cNvPr id="387" name="موصل: على شكل مرفق 2"/>
              <p:cNvSpPr/>
              <p:nvPr/>
            </p:nvSpPr>
            <p:spPr>
              <a:xfrm flipH="1">
                <a:off x="0" y="351510"/>
                <a:ext cx="1556068" cy="372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0800" y="0"/>
                    </a:lnTo>
                    <a:lnTo>
                      <a:pt x="1080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22859" tIns="22859" rIns="22859" bIns="2285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" name="مربع نص 4"/>
              <p:cNvSpPr/>
              <p:nvPr/>
            </p:nvSpPr>
            <p:spPr>
              <a:xfrm>
                <a:off x="886147" y="423440"/>
                <a:ext cx="9874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rtl="0">
                  <a:defRPr sz="2400"/>
                </a:pPr>
                <a:r>
                  <a:t>١٠٧٩</a:t>
                </a:r>
              </a:p>
              <a:p>
                <a:pPr rtl="0">
                  <a:defRPr sz="2400"/>
                </a:pPr>
                <a:r>
                  <a:t>٨٣٠</a:t>
                </a:r>
              </a:p>
              <a:p>
                <a:pPr rtl="0">
                  <a:defRPr sz="2400"/>
                </a:pPr>
                <a:r>
                  <a:t>٠٢٤٩٠</a:t>
                </a:r>
              </a:p>
              <a:p>
                <a:pPr rtl="0">
                  <a:defRPr sz="2400"/>
                </a:pPr>
                <a:r>
                  <a:t> ٢٤٩٠</a:t>
                </a:r>
              </a:p>
              <a:p>
                <a:pPr rtl="0">
                  <a:defRPr sz="2400"/>
                </a:pPr>
                <a:r>
                  <a:t>٠٠٠٠</a:t>
                </a:r>
              </a:p>
            </p:txBody>
          </p:sp>
          <p:sp>
            <p:nvSpPr>
              <p:cNvPr id="389" name="رابط مستقيم 5"/>
              <p:cNvSpPr/>
              <p:nvPr/>
            </p:nvSpPr>
            <p:spPr>
              <a:xfrm flipH="1" flipV="1">
                <a:off x="711200" y="1104806"/>
                <a:ext cx="989044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0" name="مربع نص 6"/>
              <p:cNvSpPr/>
              <p:nvPr/>
            </p:nvSpPr>
            <p:spPr>
              <a:xfrm>
                <a:off x="60872" y="346747"/>
                <a:ext cx="6503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sz="2400"/>
                </a:lvl1pPr>
              </a:lstStyle>
              <a:p>
                <a:pPr rtl="0">
                  <a:defRPr/>
                </a:pPr>
                <a:r>
                  <a:t>٤١٥</a:t>
                </a:r>
              </a:p>
            </p:txBody>
          </p:sp>
          <p:sp>
            <p:nvSpPr>
              <p:cNvPr id="391" name="مربع نص 7"/>
              <p:cNvSpPr/>
              <p:nvPr/>
            </p:nvSpPr>
            <p:spPr>
              <a:xfrm>
                <a:off x="778033" y="0"/>
                <a:ext cx="54825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>
                  <a:defRPr sz="2400">
                    <a:solidFill>
                      <a:srgbClr val="FF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٢٫٦</a:t>
                </a:r>
              </a:p>
            </p:txBody>
          </p:sp>
          <p:sp>
            <p:nvSpPr>
              <p:cNvPr id="392" name="رابط مستقيم 8"/>
              <p:cNvSpPr/>
              <p:nvPr/>
            </p:nvSpPr>
            <p:spPr>
              <a:xfrm flipH="1">
                <a:off x="760589" y="1887970"/>
                <a:ext cx="989045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94" name="مربع نص 16"/>
            <p:cNvSpPr txBox="1"/>
            <p:nvPr/>
          </p:nvSpPr>
          <p:spPr>
            <a:xfrm>
              <a:off x="1663361" y="579361"/>
              <a:ext cx="241856" cy="461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>
                <a:defRPr sz="3300"/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395" name="مربع نص 16"/>
            <p:cNvSpPr txBox="1"/>
            <p:nvPr/>
          </p:nvSpPr>
          <p:spPr>
            <a:xfrm>
              <a:off x="1663361" y="1374817"/>
              <a:ext cx="241856" cy="461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>
                <a:defRPr sz="3300"/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</p:grpSp>
      <p:grpSp>
        <p:nvGrpSpPr>
          <p:cNvPr id="399" name="Group 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397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398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G_3568.png" descr="IMG_35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6929" y="3215487"/>
            <a:ext cx="1811856" cy="18118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4" name="تجميع"/>
          <p:cNvGrpSpPr/>
          <p:nvPr/>
        </p:nvGrpSpPr>
        <p:grpSpPr>
          <a:xfrm>
            <a:off x="1779731" y="721555"/>
            <a:ext cx="6041825" cy="2654994"/>
            <a:chOff x="0" y="0"/>
            <a:chExt cx="6041823" cy="2654992"/>
          </a:xfrm>
        </p:grpSpPr>
        <p:pic>
          <p:nvPicPr>
            <p:cNvPr id="402" name="IMG_3656.png" descr="IMG_365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2210" t="55130" r="3292" b="0"/>
            <a:stretch>
              <a:fillRect/>
            </a:stretch>
          </p:blipFill>
          <p:spPr>
            <a:xfrm>
              <a:off x="0" y="0"/>
              <a:ext cx="5988668" cy="2654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صورة 9" descr="صورة 9">
              <a:hlinkClick r:id="" invalidUrl="" action="ppaction://hlinkshowjump?jump=nextslide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 rot="16200000">
              <a:off x="5547444" y="568845"/>
              <a:ext cx="571501" cy="417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406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407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409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921" y="2904282"/>
            <a:ext cx="1437172" cy="14371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2" name="تجميع"/>
          <p:cNvGrpSpPr/>
          <p:nvPr/>
        </p:nvGrpSpPr>
        <p:grpSpPr>
          <a:xfrm>
            <a:off x="1500481" y="739066"/>
            <a:ext cx="6741906" cy="3665368"/>
            <a:chOff x="0" y="0"/>
            <a:chExt cx="6741905" cy="3665366"/>
          </a:xfrm>
        </p:grpSpPr>
        <p:sp>
          <p:nvSpPr>
            <p:cNvPr id="410" name="مربع نص 12"/>
            <p:cNvSpPr txBox="1"/>
            <p:nvPr/>
          </p:nvSpPr>
          <p:spPr>
            <a:xfrm>
              <a:off x="0" y="0"/>
              <a:ext cx="6741906" cy="3665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noAutofit/>
            </a:bodyPr>
            <a:lstStyle/>
            <a:p>
              <a:pPr algn="r" rtl="0">
                <a:defRPr b="1" sz="1500">
                  <a:solidFill>
                    <a:srgbClr val="376092"/>
                  </a:solidFill>
                </a:defRPr>
              </a:pPr>
              <a:r>
                <a:rPr b="0" u="sng">
                  <a:solidFill>
                    <a:srgbClr val="E63B7A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افهم </a:t>
              </a:r>
              <a:r>
                <a:rPr u="sng">
                  <a:solidFill>
                    <a:srgbClr val="E63B7A"/>
                  </a:solidFill>
                </a:rPr>
                <a:t>:</a:t>
              </a:r>
              <a:r>
                <a:t> 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يبلغ متوسط السرعة </a:t>
              </a:r>
              <a:r>
                <a:rPr>
                  <a:solidFill>
                    <a:srgbClr val="000000"/>
                  </a:solidFill>
                </a:rPr>
                <a:t>٥٩٫٣٥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كلم في الساعة</a:t>
              </a:r>
              <a:r>
                <a:rPr>
                  <a:solidFill>
                    <a:srgbClr val="000000"/>
                  </a:solidFill>
                </a:rPr>
                <a:t>,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والمطلوب هل يعد </a:t>
              </a:r>
              <a:r>
                <a:rPr>
                  <a:solidFill>
                    <a:srgbClr val="000000"/>
                  </a:solidFill>
                </a:rPr>
                <a:t>٢٢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أو </a:t>
              </a:r>
              <a:r>
                <a:rPr>
                  <a:solidFill>
                    <a:srgbClr val="000000"/>
                  </a:solidFill>
                </a:rPr>
                <a:t>٢٤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أو </a:t>
              </a:r>
              <a:r>
                <a:rPr>
                  <a:solidFill>
                    <a:srgbClr val="000000"/>
                  </a:solidFill>
                </a:rPr>
                <a:t>٢٦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إجابة معقولة لعدد الكيلو مترات التي يمكن ان تقطعها الشاحنة في </a:t>
              </a:r>
              <a:r>
                <a:rPr>
                  <a:solidFill>
                    <a:srgbClr val="000000"/>
                  </a:solidFill>
                </a:rPr>
                <a:t>٠٫٤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ساعة؟</a:t>
              </a:r>
              <a:endPara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r" rtl="0">
                <a:defRPr b="1" sz="1500"/>
              </a:pPr>
            </a:p>
            <a:p>
              <a:pPr algn="r" rtl="0">
                <a:defRPr b="1" sz="1500">
                  <a:solidFill>
                    <a:srgbClr val="376092"/>
                  </a:solidFill>
                </a:defRPr>
              </a:pPr>
              <a:r>
                <a:rPr b="0" u="sng">
                  <a:solidFill>
                    <a:srgbClr val="E63B7A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خطط:</a:t>
              </a:r>
              <a:r>
                <a:t>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قدر متوسط السرعة في الساعة ثم اضرب الناتج في </a:t>
              </a:r>
              <a:r>
                <a:rPr>
                  <a:solidFill>
                    <a:srgbClr val="000000"/>
                  </a:solidFill>
                </a:rPr>
                <a:t>٠٫٤</a:t>
              </a:r>
              <a:endParaRPr>
                <a:solidFill>
                  <a:srgbClr val="000000"/>
                </a:solidFill>
              </a:endParaRPr>
            </a:p>
            <a:p>
              <a:pPr algn="r" rtl="0">
                <a:defRPr b="1" sz="1500"/>
              </a:pPr>
            </a:p>
            <a:p>
              <a:pPr algn="r" rtl="0">
                <a:defRPr b="1" sz="1500">
                  <a:solidFill>
                    <a:srgbClr val="376092"/>
                  </a:solidFill>
                </a:defRPr>
              </a:pPr>
              <a:r>
                <a:rPr b="0" u="sng">
                  <a:solidFill>
                    <a:srgbClr val="E63B7A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حل:</a:t>
              </a:r>
              <a:r>
                <a:t>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متوسط السرعة              </a:t>
              </a:r>
              <a:r>
                <a:rPr>
                  <a:solidFill>
                    <a:srgbClr val="000000"/>
                  </a:solidFill>
                </a:rPr>
                <a:t>              </a:t>
              </a:r>
              <a:endParaRPr>
                <a:solidFill>
                  <a:srgbClr val="000000"/>
                </a:solidFill>
              </a:endParaRPr>
            </a:p>
            <a:p>
              <a:pPr algn="r" rtl="0">
                <a:defRPr sz="1500"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</a:p>
            <a:p>
              <a:pPr algn="r" rtl="0">
                <a:defRPr b="1" sz="1500"/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اذن بناء على التقدير فإن عدد الكيلو مترات لتي يمكن ان تقطعها الشاحنة في </a:t>
              </a:r>
              <a:r>
                <a:t>٠٫٤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ساعة هو </a:t>
              </a:r>
              <a:r>
                <a:rPr>
                  <a:solidFill>
                    <a:srgbClr val="FF0000"/>
                  </a:solidFill>
                </a:rPr>
                <a:t>٢٤ </a:t>
              </a:r>
              <a:r>
                <a:rPr b="0">
                  <a:solidFill>
                    <a:srgbClr val="FF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كلم</a:t>
              </a:r>
              <a:endPara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endParaRPr>
            </a:p>
            <a:p>
              <a:pPr algn="r" rtl="0">
                <a:defRPr b="1" sz="1500"/>
              </a:pPr>
            </a:p>
            <a:p>
              <a:pPr algn="r" rtl="0">
                <a:defRPr b="1" sz="1500">
                  <a:solidFill>
                    <a:srgbClr val="376092"/>
                  </a:solidFill>
                </a:defRPr>
              </a:pPr>
              <a:r>
                <a:rPr b="0" u="sng">
                  <a:solidFill>
                    <a:srgbClr val="E63B7A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تحقق</a:t>
              </a:r>
              <a14:m>
                <m:oMath>
                  <m:r>
                    <m:rPr>
                      <m:nor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٢٣,٧٤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٠,٤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٥٩,٣٥</m:t>
                  </m:r>
                  <m:r>
                    <m:rPr>
                      <m:nor/>
                    </m:rPr>
                    <a:rPr xmlns:a="http://schemas.openxmlformats.org/drawingml/2006/main" sz="1800" i="1">
                      <a:solidFill>
                        <a:srgbClr val="366092"/>
                      </a:solidFill>
                      <a:latin typeface="Cambria Math" panose="02040503050406030204" pitchFamily="18" charset="0"/>
                    </a:rPr>
                    <m:t>:</m:t>
                  </m:r>
                </m:oMath>
              </a14:m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  وبما أن </a:t>
              </a:r>
              <a:r>
                <a:rPr>
                  <a:solidFill>
                    <a:srgbClr val="000000"/>
                  </a:solidFill>
                </a:rPr>
                <a:t>٢٣٫٧٤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قريب من الإجابة التقديرية </a:t>
              </a:r>
              <a:r>
                <a:rPr>
                  <a:solidFill>
                    <a:srgbClr val="000000"/>
                  </a:solidFill>
                </a:rPr>
                <a:t>٢٤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لذا فالإجابة معقولة</a:t>
              </a:r>
              <a:r>
                <a:rPr>
                  <a:solidFill>
                    <a:srgbClr val="000000"/>
                  </a:solidFill>
                </a:rPr>
                <a:t>.</a:t>
              </a:r>
            </a:p>
          </p:txBody>
        </p:sp>
        <p:pic>
          <p:nvPicPr>
            <p:cNvPr id="411" name="IMG_3658.png" descr="IMG_365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29804" r="0" b="18341"/>
            <a:stretch>
              <a:fillRect/>
            </a:stretch>
          </p:blipFill>
          <p:spPr>
            <a:xfrm>
              <a:off x="85038" y="1514532"/>
              <a:ext cx="5139230" cy="430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4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5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17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488" y="1930816"/>
            <a:ext cx="2513319" cy="251332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مربع نص 12"/>
          <p:cNvSpPr txBox="1"/>
          <p:nvPr/>
        </p:nvSpPr>
        <p:spPr>
          <a:xfrm>
            <a:off x="3531423" y="3409820"/>
            <a:ext cx="3193383" cy="4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0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الصيغة اللفظية</a:t>
            </a:r>
            <a:r>
              <a:t>: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سبعة من مئة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29" name="تجميع"/>
          <p:cNvGrpSpPr/>
          <p:nvPr/>
        </p:nvGrpSpPr>
        <p:grpSpPr>
          <a:xfrm>
            <a:off x="3085292" y="1244685"/>
            <a:ext cx="4085646" cy="1932954"/>
            <a:chOff x="0" y="0"/>
            <a:chExt cx="4085645" cy="1932953"/>
          </a:xfrm>
        </p:grpSpPr>
        <p:pic>
          <p:nvPicPr>
            <p:cNvPr id="119" name="صورة 5" descr="صورة 5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085646" cy="1932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8" name="تجميع"/>
            <p:cNvGrpSpPr/>
            <p:nvPr/>
          </p:nvGrpSpPr>
          <p:grpSpPr>
            <a:xfrm>
              <a:off x="428681" y="1546437"/>
              <a:ext cx="3293438" cy="370954"/>
              <a:chOff x="0" y="0"/>
              <a:chExt cx="3293437" cy="370952"/>
            </a:xfrm>
          </p:grpSpPr>
          <p:sp>
            <p:nvSpPr>
              <p:cNvPr id="120" name="٠"/>
              <p:cNvSpPr txBox="1"/>
              <p:nvPr/>
            </p:nvSpPr>
            <p:spPr>
              <a:xfrm>
                <a:off x="1308408" y="29302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21" name="٠"/>
              <p:cNvSpPr txBox="1"/>
              <p:nvPr/>
            </p:nvSpPr>
            <p:spPr>
              <a:xfrm>
                <a:off x="883795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22" name="٠"/>
              <p:cNvSpPr txBox="1"/>
              <p:nvPr/>
            </p:nvSpPr>
            <p:spPr>
              <a:xfrm>
                <a:off x="456548" y="19534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23" name="٠"/>
              <p:cNvSpPr txBox="1"/>
              <p:nvPr/>
            </p:nvSpPr>
            <p:spPr>
              <a:xfrm>
                <a:off x="-1" y="0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24" name="٠"/>
              <p:cNvSpPr txBox="1"/>
              <p:nvPr/>
            </p:nvSpPr>
            <p:spPr>
              <a:xfrm>
                <a:off x="1733022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25" name="٧"/>
              <p:cNvSpPr txBox="1"/>
              <p:nvPr/>
            </p:nvSpPr>
            <p:spPr>
              <a:xfrm>
                <a:off x="2189571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126" name="٠"/>
              <p:cNvSpPr txBox="1"/>
              <p:nvPr/>
            </p:nvSpPr>
            <p:spPr>
              <a:xfrm>
                <a:off x="2640556" y="0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27" name="٠"/>
              <p:cNvSpPr txBox="1"/>
              <p:nvPr/>
            </p:nvSpPr>
            <p:spPr>
              <a:xfrm>
                <a:off x="3099709" y="0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</p:grpSp>
      </p:grpSp>
      <p:pic>
        <p:nvPicPr>
          <p:cNvPr id="130" name="صورة 3" descr="صورة 3"/>
          <p:cNvPicPr>
            <a:picLocks noChangeAspect="1"/>
          </p:cNvPicPr>
          <p:nvPr/>
        </p:nvPicPr>
        <p:blipFill>
          <a:blip r:embed="rId5">
            <a:extLst/>
          </a:blip>
          <a:srcRect l="74503" t="17448" r="0" b="78221"/>
          <a:stretch>
            <a:fillRect/>
          </a:stretch>
        </p:blipFill>
        <p:spPr>
          <a:xfrm>
            <a:off x="6592959" y="623524"/>
            <a:ext cx="1604449" cy="484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2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3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5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488" y="1930816"/>
            <a:ext cx="2513319" cy="251332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مربع نص 9"/>
          <p:cNvSpPr txBox="1"/>
          <p:nvPr/>
        </p:nvSpPr>
        <p:spPr>
          <a:xfrm>
            <a:off x="3085292" y="3497075"/>
            <a:ext cx="4520333" cy="414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19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الصيغة اللفظية</a:t>
            </a:r>
            <a:r>
              <a:t>: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ثمانية</a:t>
            </a:r>
            <a:r>
              <a:rPr>
                <a:solidFill>
                  <a:srgbClr val="000000"/>
                </a:solidFill>
              </a:rPr>
              <a:t>,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وواحد وخمسون من الف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37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rcRect l="26936" t="17690" r="45705" b="77979"/>
          <a:stretch>
            <a:fillRect/>
          </a:stretch>
        </p:blipFill>
        <p:spPr>
          <a:xfrm>
            <a:off x="6475746" y="623524"/>
            <a:ext cx="1721662" cy="4844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تجميع"/>
          <p:cNvGrpSpPr/>
          <p:nvPr/>
        </p:nvGrpSpPr>
        <p:grpSpPr>
          <a:xfrm>
            <a:off x="3085292" y="1244685"/>
            <a:ext cx="4085646" cy="1932954"/>
            <a:chOff x="0" y="0"/>
            <a:chExt cx="4085645" cy="1932953"/>
          </a:xfrm>
        </p:grpSpPr>
        <p:pic>
          <p:nvPicPr>
            <p:cNvPr id="138" name="صورة 5" descr="صورة 5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085646" cy="1932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7" name="تجميع"/>
            <p:cNvGrpSpPr/>
            <p:nvPr/>
          </p:nvGrpSpPr>
          <p:grpSpPr>
            <a:xfrm>
              <a:off x="428681" y="1533737"/>
              <a:ext cx="3293438" cy="373886"/>
              <a:chOff x="0" y="0"/>
              <a:chExt cx="3293437" cy="373884"/>
            </a:xfrm>
          </p:grpSpPr>
          <p:sp>
            <p:nvSpPr>
              <p:cNvPr id="139" name="٨"/>
              <p:cNvSpPr txBox="1"/>
              <p:nvPr/>
            </p:nvSpPr>
            <p:spPr>
              <a:xfrm>
                <a:off x="1308408" y="29302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140" name="٠"/>
              <p:cNvSpPr txBox="1"/>
              <p:nvPr/>
            </p:nvSpPr>
            <p:spPr>
              <a:xfrm>
                <a:off x="883795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41" name="٠"/>
              <p:cNvSpPr txBox="1"/>
              <p:nvPr/>
            </p:nvSpPr>
            <p:spPr>
              <a:xfrm>
                <a:off x="456548" y="19534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42" name="٠"/>
              <p:cNvSpPr txBox="1"/>
              <p:nvPr/>
            </p:nvSpPr>
            <p:spPr>
              <a:xfrm>
                <a:off x="-1" y="0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43" name="٠"/>
              <p:cNvSpPr txBox="1"/>
              <p:nvPr/>
            </p:nvSpPr>
            <p:spPr>
              <a:xfrm>
                <a:off x="1733022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44" name="٥"/>
              <p:cNvSpPr txBox="1"/>
              <p:nvPr/>
            </p:nvSpPr>
            <p:spPr>
              <a:xfrm>
                <a:off x="2189571" y="322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45" name="١"/>
              <p:cNvSpPr txBox="1"/>
              <p:nvPr/>
            </p:nvSpPr>
            <p:spPr>
              <a:xfrm>
                <a:off x="2640556" y="25400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46" name="٠"/>
              <p:cNvSpPr txBox="1"/>
              <p:nvPr/>
            </p:nvSpPr>
            <p:spPr>
              <a:xfrm>
                <a:off x="3099709" y="0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صورة 5" descr="صورة 5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0740000">
            <a:off x="7521048" y="1969112"/>
            <a:ext cx="571501" cy="408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صورة 9" descr="صورة 9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0740000">
            <a:off x="7521048" y="2520510"/>
            <a:ext cx="571501" cy="4084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تجميع"/>
          <p:cNvGrpSpPr/>
          <p:nvPr/>
        </p:nvGrpSpPr>
        <p:grpSpPr>
          <a:xfrm>
            <a:off x="2025718" y="505653"/>
            <a:ext cx="6070352" cy="2556152"/>
            <a:chOff x="0" y="0"/>
            <a:chExt cx="6070350" cy="2556151"/>
          </a:xfrm>
        </p:grpSpPr>
        <p:pic>
          <p:nvPicPr>
            <p:cNvPr id="153" name="صورة 3" descr="صورة 3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21728" r="0" b="68510"/>
            <a:stretch>
              <a:fillRect/>
            </a:stretch>
          </p:blipFill>
          <p:spPr>
            <a:xfrm>
              <a:off x="0" y="0"/>
              <a:ext cx="6070351" cy="1053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صورة 3" descr="صورة 3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2131" t="32756" r="0" b="56145"/>
            <a:stretch>
              <a:fillRect/>
            </a:stretch>
          </p:blipFill>
          <p:spPr>
            <a:xfrm>
              <a:off x="876358" y="1358503"/>
              <a:ext cx="4726918" cy="1197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7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8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60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0" y="2496020"/>
            <a:ext cx="2412423" cy="201478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مربع نص 14"/>
          <p:cNvSpPr txBox="1"/>
          <p:nvPr/>
        </p:nvSpPr>
        <p:spPr>
          <a:xfrm>
            <a:off x="3317990" y="3395177"/>
            <a:ext cx="3943288" cy="824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000">
                <a:solidFill>
                  <a:srgbClr val="FF0000"/>
                </a:solidFill>
              </a:defRPr>
            </a:pPr>
            <a:r>
              <a:rPr sz="1800">
                <a:latin typeface="Khalid Art bold"/>
                <a:ea typeface="Khalid Art bold"/>
                <a:cs typeface="Khalid Art bold"/>
                <a:sym typeface="Khalid Art bold"/>
              </a:rPr>
              <a:t>الصيغة القياسية</a:t>
            </a:r>
            <a:r>
              <a:rPr sz="1800"/>
              <a:t>:</a:t>
            </a:r>
            <a:r>
              <a:t> </a:t>
            </a:r>
            <a:r>
              <a:rPr sz="2400">
                <a:solidFill>
                  <a:srgbClr val="000000"/>
                </a:solidFill>
              </a:rPr>
              <a:t>٠٫٦</a:t>
            </a:r>
            <a:endParaRPr>
              <a:solidFill>
                <a:srgbClr val="000000"/>
              </a:solidFill>
            </a:endParaRPr>
          </a:p>
          <a:p>
            <a:pPr algn="r" rtl="0">
              <a:defRPr sz="2000">
                <a:solidFill>
                  <a:srgbClr val="FF0000"/>
                </a:solidFill>
              </a:defRPr>
            </a:pPr>
            <a:r>
              <a:rPr sz="1800">
                <a:latin typeface="Khalid Art bold"/>
                <a:ea typeface="Khalid Art bold"/>
                <a:cs typeface="Khalid Art bold"/>
                <a:sym typeface="Khalid Art bold"/>
              </a:rPr>
              <a:t>الصيغة التحليلية</a:t>
            </a:r>
            <a:r>
              <a:rPr sz="1800"/>
              <a:t>:</a:t>
            </a:r>
            <a14:m>
              <m:oMath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٠,١</m:t>
                </m:r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٦</m:t>
                </m:r>
                <m:r>
                  <m:rPr>
                    <m:nor/>
                  </m:rP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2400"/>
          </a:p>
        </p:txBody>
      </p:sp>
      <p:pic>
        <p:nvPicPr>
          <p:cNvPr id="162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rcRect l="53173" t="32756" r="0" b="62411"/>
          <a:stretch>
            <a:fillRect/>
          </a:stretch>
        </p:blipFill>
        <p:spPr>
          <a:xfrm>
            <a:off x="5363534" y="505653"/>
            <a:ext cx="2842506" cy="5214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تجميع"/>
          <p:cNvGrpSpPr/>
          <p:nvPr/>
        </p:nvGrpSpPr>
        <p:grpSpPr>
          <a:xfrm>
            <a:off x="3085292" y="1244685"/>
            <a:ext cx="4085646" cy="1932954"/>
            <a:chOff x="0" y="0"/>
            <a:chExt cx="4085645" cy="1932953"/>
          </a:xfrm>
        </p:grpSpPr>
        <p:pic>
          <p:nvPicPr>
            <p:cNvPr id="163" name="صورة 5" descr="صورة 5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085646" cy="1932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2" name="تجميع"/>
            <p:cNvGrpSpPr/>
            <p:nvPr/>
          </p:nvGrpSpPr>
          <p:grpSpPr>
            <a:xfrm>
              <a:off x="428681" y="1533737"/>
              <a:ext cx="3293438" cy="373886"/>
              <a:chOff x="0" y="0"/>
              <a:chExt cx="3293437" cy="373884"/>
            </a:xfrm>
          </p:grpSpPr>
          <p:sp>
            <p:nvSpPr>
              <p:cNvPr id="164" name="٠"/>
              <p:cNvSpPr txBox="1"/>
              <p:nvPr/>
            </p:nvSpPr>
            <p:spPr>
              <a:xfrm>
                <a:off x="1308408" y="29302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65" name="٠"/>
              <p:cNvSpPr txBox="1"/>
              <p:nvPr/>
            </p:nvSpPr>
            <p:spPr>
              <a:xfrm>
                <a:off x="883795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66" name="٠"/>
              <p:cNvSpPr txBox="1"/>
              <p:nvPr/>
            </p:nvSpPr>
            <p:spPr>
              <a:xfrm>
                <a:off x="456548" y="19534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67" name="٠"/>
              <p:cNvSpPr txBox="1"/>
              <p:nvPr/>
            </p:nvSpPr>
            <p:spPr>
              <a:xfrm>
                <a:off x="-1" y="0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68" name="٦"/>
              <p:cNvSpPr txBox="1"/>
              <p:nvPr/>
            </p:nvSpPr>
            <p:spPr>
              <a:xfrm>
                <a:off x="1733022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169" name="٠"/>
              <p:cNvSpPr txBox="1"/>
              <p:nvPr/>
            </p:nvSpPr>
            <p:spPr>
              <a:xfrm>
                <a:off x="2189571" y="322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70" name="٠"/>
              <p:cNvSpPr txBox="1"/>
              <p:nvPr/>
            </p:nvSpPr>
            <p:spPr>
              <a:xfrm>
                <a:off x="2640556" y="25400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71" name="٠"/>
              <p:cNvSpPr txBox="1"/>
              <p:nvPr/>
            </p:nvSpPr>
            <p:spPr>
              <a:xfrm>
                <a:off x="3099709" y="0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75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76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78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0" y="2571749"/>
            <a:ext cx="2231072" cy="186332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مربع نص 14"/>
          <p:cNvSpPr txBox="1"/>
          <p:nvPr/>
        </p:nvSpPr>
        <p:spPr>
          <a:xfrm>
            <a:off x="1969821" y="3262025"/>
            <a:ext cx="6147624" cy="1167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1800">
                <a:solidFill>
                  <a:srgbClr val="FF0000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الصيغة القياسية</a:t>
            </a:r>
            <a:r>
              <a:t>: </a:t>
            </a:r>
            <a:r>
              <a:rPr b="1" sz="2300">
                <a:solidFill>
                  <a:srgbClr val="000000"/>
                </a:solidFill>
              </a:rPr>
              <a:t>٢٫٠٢١</a:t>
            </a:r>
          </a:p>
          <a:p>
            <a:pPr algn="r" rtl="0">
              <a:defRPr sz="1800">
                <a:solidFill>
                  <a:srgbClr val="FF0000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الصيغة التحليلية</a:t>
            </a:r>
            <a:r>
              <a:t>:</a:t>
            </a:r>
            <a14:m>
              <m:oMath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٠٫٠٠١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٠,٠١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٠,١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2000"/>
          </a:p>
        </p:txBody>
      </p:sp>
      <p:pic>
        <p:nvPicPr>
          <p:cNvPr id="180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rcRect l="22131" t="38396" r="0" b="56145"/>
          <a:stretch>
            <a:fillRect/>
          </a:stretch>
        </p:blipFill>
        <p:spPr>
          <a:xfrm>
            <a:off x="3390663" y="571336"/>
            <a:ext cx="4726918" cy="5890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تجميع"/>
          <p:cNvGrpSpPr/>
          <p:nvPr/>
        </p:nvGrpSpPr>
        <p:grpSpPr>
          <a:xfrm>
            <a:off x="3085292" y="1244685"/>
            <a:ext cx="4085646" cy="1932954"/>
            <a:chOff x="0" y="0"/>
            <a:chExt cx="4085645" cy="1932953"/>
          </a:xfrm>
        </p:grpSpPr>
        <p:pic>
          <p:nvPicPr>
            <p:cNvPr id="181" name="صورة 5" descr="صورة 5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085646" cy="1932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0" name="تجميع"/>
            <p:cNvGrpSpPr/>
            <p:nvPr/>
          </p:nvGrpSpPr>
          <p:grpSpPr>
            <a:xfrm>
              <a:off x="428681" y="1533737"/>
              <a:ext cx="3293438" cy="373886"/>
              <a:chOff x="0" y="0"/>
              <a:chExt cx="3293437" cy="373884"/>
            </a:xfrm>
          </p:grpSpPr>
          <p:sp>
            <p:nvSpPr>
              <p:cNvPr id="182" name="٢"/>
              <p:cNvSpPr txBox="1"/>
              <p:nvPr/>
            </p:nvSpPr>
            <p:spPr>
              <a:xfrm>
                <a:off x="1308408" y="29302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83" name="٠"/>
              <p:cNvSpPr txBox="1"/>
              <p:nvPr/>
            </p:nvSpPr>
            <p:spPr>
              <a:xfrm>
                <a:off x="883795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84" name="٠"/>
              <p:cNvSpPr txBox="1"/>
              <p:nvPr/>
            </p:nvSpPr>
            <p:spPr>
              <a:xfrm>
                <a:off x="456548" y="19534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85" name="٠"/>
              <p:cNvSpPr txBox="1"/>
              <p:nvPr/>
            </p:nvSpPr>
            <p:spPr>
              <a:xfrm>
                <a:off x="-1" y="0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86" name="٠"/>
              <p:cNvSpPr txBox="1"/>
              <p:nvPr/>
            </p:nvSpPr>
            <p:spPr>
              <a:xfrm>
                <a:off x="1733022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87" name="٢"/>
              <p:cNvSpPr txBox="1"/>
              <p:nvPr/>
            </p:nvSpPr>
            <p:spPr>
              <a:xfrm>
                <a:off x="2189571" y="322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88" name="١"/>
              <p:cNvSpPr txBox="1"/>
              <p:nvPr/>
            </p:nvSpPr>
            <p:spPr>
              <a:xfrm>
                <a:off x="2640556" y="25400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89" name="٠"/>
              <p:cNvSpPr txBox="1"/>
              <p:nvPr/>
            </p:nvSpPr>
            <p:spPr>
              <a:xfrm>
                <a:off x="3099709" y="0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82" y="2296648"/>
            <a:ext cx="2571038" cy="257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3650.png" descr="IMG_3650.png"/>
          <p:cNvPicPr>
            <a:picLocks noChangeAspect="1"/>
          </p:cNvPicPr>
          <p:nvPr/>
        </p:nvPicPr>
        <p:blipFill>
          <a:blip r:embed="rId3">
            <a:extLst/>
          </a:blip>
          <a:srcRect l="4937" t="27217" r="4937" b="45008"/>
          <a:stretch>
            <a:fillRect/>
          </a:stretch>
        </p:blipFill>
        <p:spPr>
          <a:xfrm>
            <a:off x="1635665" y="1225981"/>
            <a:ext cx="6277173" cy="135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 6" descr="صورة 6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424377" y="1782985"/>
            <a:ext cx="571501" cy="405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97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98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00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46701" y="2225196"/>
            <a:ext cx="2615645" cy="219871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مربع نص 14"/>
          <p:cNvSpPr txBox="1"/>
          <p:nvPr/>
        </p:nvSpPr>
        <p:spPr>
          <a:xfrm>
            <a:off x="2570374" y="3569206"/>
            <a:ext cx="5558683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2100">
                <a:solidFill>
                  <a:srgbClr val="FF0000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الصيغة اللفظية</a:t>
            </a:r>
            <a:r>
              <a:t>: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أربعة وثلاثة وعشرون من عشرة الاف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02" name="IMG_3650.png" descr="IMG_3650.png"/>
          <p:cNvPicPr>
            <a:picLocks noChangeAspect="1"/>
          </p:cNvPicPr>
          <p:nvPr/>
        </p:nvPicPr>
        <p:blipFill>
          <a:blip r:embed="rId4">
            <a:extLst/>
          </a:blip>
          <a:srcRect l="4937" t="27217" r="4937" b="45008"/>
          <a:stretch>
            <a:fillRect/>
          </a:stretch>
        </p:blipFill>
        <p:spPr>
          <a:xfrm>
            <a:off x="4049181" y="585821"/>
            <a:ext cx="4080049" cy="8782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تجميع"/>
          <p:cNvGrpSpPr/>
          <p:nvPr/>
        </p:nvGrpSpPr>
        <p:grpSpPr>
          <a:xfrm>
            <a:off x="3306892" y="1550179"/>
            <a:ext cx="4085647" cy="1932954"/>
            <a:chOff x="0" y="0"/>
            <a:chExt cx="4085645" cy="1932953"/>
          </a:xfrm>
        </p:grpSpPr>
        <p:pic>
          <p:nvPicPr>
            <p:cNvPr id="203" name="صورة 5" descr="صورة 5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085646" cy="1932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2" name="تجميع"/>
            <p:cNvGrpSpPr/>
            <p:nvPr/>
          </p:nvGrpSpPr>
          <p:grpSpPr>
            <a:xfrm>
              <a:off x="428681" y="1533737"/>
              <a:ext cx="3293438" cy="373886"/>
              <a:chOff x="0" y="0"/>
              <a:chExt cx="3293437" cy="373884"/>
            </a:xfrm>
          </p:grpSpPr>
          <p:sp>
            <p:nvSpPr>
              <p:cNvPr id="204" name="٤"/>
              <p:cNvSpPr txBox="1"/>
              <p:nvPr/>
            </p:nvSpPr>
            <p:spPr>
              <a:xfrm>
                <a:off x="1308408" y="29302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05" name="٠"/>
              <p:cNvSpPr txBox="1"/>
              <p:nvPr/>
            </p:nvSpPr>
            <p:spPr>
              <a:xfrm>
                <a:off x="883795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06" name="٠"/>
              <p:cNvSpPr txBox="1"/>
              <p:nvPr/>
            </p:nvSpPr>
            <p:spPr>
              <a:xfrm>
                <a:off x="456548" y="19534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07" name="٠"/>
              <p:cNvSpPr txBox="1"/>
              <p:nvPr/>
            </p:nvSpPr>
            <p:spPr>
              <a:xfrm>
                <a:off x="-1" y="0"/>
                <a:ext cx="193730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08" name="٠"/>
              <p:cNvSpPr txBox="1"/>
              <p:nvPr/>
            </p:nvSpPr>
            <p:spPr>
              <a:xfrm>
                <a:off x="1733022" y="195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09" name="٠"/>
              <p:cNvSpPr txBox="1"/>
              <p:nvPr/>
            </p:nvSpPr>
            <p:spPr>
              <a:xfrm>
                <a:off x="2189571" y="32234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10" name="٢"/>
              <p:cNvSpPr txBox="1"/>
              <p:nvPr/>
            </p:nvSpPr>
            <p:spPr>
              <a:xfrm>
                <a:off x="2640556" y="25400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11" name="٣"/>
              <p:cNvSpPr txBox="1"/>
              <p:nvPr/>
            </p:nvSpPr>
            <p:spPr>
              <a:xfrm>
                <a:off x="3099709" y="0"/>
                <a:ext cx="193729" cy="34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