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7" r:id="rId2"/>
    <p:sldId id="268" r:id="rId3"/>
    <p:sldId id="270" r:id="rId4"/>
    <p:sldId id="269" r:id="rId5"/>
    <p:sldId id="271" r:id="rId6"/>
    <p:sldId id="273" r:id="rId7"/>
    <p:sldId id="272" r:id="rId8"/>
    <p:sldId id="286" r:id="rId9"/>
    <p:sldId id="274" r:id="rId10"/>
    <p:sldId id="275" r:id="rId11"/>
    <p:sldId id="276" r:id="rId12"/>
    <p:sldId id="277" r:id="rId13"/>
    <p:sldId id="278" r:id="rId14"/>
    <p:sldId id="279" r:id="rId15"/>
    <p:sldId id="280" r:id="rId16"/>
    <p:sldId id="287" r:id="rId17"/>
    <p:sldId id="281" r:id="rId18"/>
    <p:sldId id="285" r:id="rId19"/>
    <p:sldId id="284" r:id="rId20"/>
    <p:sldId id="290" r:id="rId21"/>
    <p:sldId id="282" r:id="rId22"/>
    <p:sldId id="283" r:id="rId23"/>
    <p:sldId id="288" r:id="rId24"/>
    <p:sldId id="289" r:id="rId2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2F92"/>
    <a:srgbClr val="0432FF"/>
    <a:srgbClr val="6A5000"/>
    <a:srgbClr val="FAF6E6"/>
    <a:srgbClr val="79D3BD"/>
    <a:srgbClr val="39655B"/>
    <a:srgbClr val="90FFE5"/>
    <a:srgbClr val="5F4C3F"/>
    <a:srgbClr val="76D6FF"/>
    <a:srgbClr val="73FDD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4669"/>
  </p:normalViewPr>
  <p:slideViewPr>
    <p:cSldViewPr snapToGrid="0" snapToObjects="1">
      <p:cViewPr varScale="1">
        <p:scale>
          <a:sx n="94" d="100"/>
          <a:sy n="94" d="100"/>
        </p:scale>
        <p:origin x="736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C38B5D-FD87-4041-A676-CF290918DB1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12DAEA5-CFDC-844A-965C-399B12E2D00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1C066B2-9C76-2F43-B058-302FC1A38E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9B9726-75AD-8244-B797-4D61C51A57D0}" type="datetimeFigureOut">
              <a:rPr lang="en-US" smtClean="0"/>
              <a:t>10/24/21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54A6DCA-C882-194F-BE6E-4252976F84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9008BCF-E655-A447-9467-F342716FEA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B3CBB6-C3C1-BA4C-AB38-463C289C0B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14193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8C3B7B-2579-6441-B3FF-BB0755A3AF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D6A5D10-1CB9-2643-8BFA-928E15FADAE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2E99BB4-E7D5-8648-B4CB-B9834516E4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9B9726-75AD-8244-B797-4D61C51A57D0}" type="datetimeFigureOut">
              <a:rPr lang="en-US" smtClean="0"/>
              <a:t>10/24/21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8CAE65C-4235-F946-9883-0E15FB7B96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215AE1-18AA-584A-9D8F-363A7CCA7E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B3CBB6-C3C1-BA4C-AB38-463C289C0B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65844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5F3300A-FB0A-8B4C-8317-535C115A696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F2BA555-B7B1-C947-98B6-5CC4133528D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563C83C-B7AA-7D45-B634-BF3153F4A4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9B9726-75AD-8244-B797-4D61C51A57D0}" type="datetimeFigureOut">
              <a:rPr lang="en-US" smtClean="0"/>
              <a:t>10/24/21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BA6FAD2-C2BF-3646-96E6-AE419CD8A7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953D837-A1CC-5C43-A1FB-8DB63BA58D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B3CBB6-C3C1-BA4C-AB38-463C289C0B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82432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C12E43-2E75-9A4A-8B37-7ED9B3F3B8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29D18B-FB78-934A-9307-6C5379DEE0D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B3513C6-513A-0D47-89DB-E78A4D24BD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9B9726-75AD-8244-B797-4D61C51A57D0}" type="datetimeFigureOut">
              <a:rPr lang="en-US" smtClean="0"/>
              <a:t>10/24/21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DFC3762-8223-DE41-A3FB-A7CE530913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436A7F9-364B-B649-B40A-9F0783AD41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B3CBB6-C3C1-BA4C-AB38-463C289C0B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27073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E60C19-C5BF-F24B-92D0-A77081A663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5D0E912-55E7-E84F-A614-4D1C0DC722E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3F5245C-281F-2540-865B-66122262AE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9B9726-75AD-8244-B797-4D61C51A57D0}" type="datetimeFigureOut">
              <a:rPr lang="en-US" smtClean="0"/>
              <a:t>10/24/21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0D7F718-017B-DD43-9F0E-BFD79B3933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CF0DC10-7C29-624C-88EC-7888CECA14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B3CBB6-C3C1-BA4C-AB38-463C289C0B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68157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CF11BB-D802-3248-ABAF-E90C5DECCE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3E383B-6027-F14B-8BBD-5739074B4E8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16E8277-06F5-5748-A6F4-B843487C678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F5AA3EF-DDB0-0349-B4E5-049D4B0A3D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9B9726-75AD-8244-B797-4D61C51A57D0}" type="datetimeFigureOut">
              <a:rPr lang="en-US" smtClean="0"/>
              <a:t>10/24/21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2836B27-1569-4544-8DFB-AA59F77A6A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B899F11-A335-5948-BF7D-C18B61AAF2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B3CBB6-C3C1-BA4C-AB38-463C289C0B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36743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474C1B-6F5B-EE4B-9DFB-85C1594AE9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0AED0B9-A2FC-E043-A3B8-2CCB1D9F0B1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38206D1-4938-DC40-BA56-D8BA3A1C08C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DDED62C-15D1-DC49-B80C-7407CA4BFF1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A49ED03-5801-2C48-B4FD-814B6079283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9A79C18-670C-DB40-B6B3-FC9B586A71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9B9726-75AD-8244-B797-4D61C51A57D0}" type="datetimeFigureOut">
              <a:rPr lang="en-US" smtClean="0"/>
              <a:t>10/24/21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E173379-FA42-6340-83C2-F9A28D13E2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F87905F-3B55-8442-BC3B-F2913F2EBF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B3CBB6-C3C1-BA4C-AB38-463C289C0B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38988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6C8A9D-06E9-B248-BD7F-C64483C82B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C66EF56-E01B-B343-A4F9-D82E53FD50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9B9726-75AD-8244-B797-4D61C51A57D0}" type="datetimeFigureOut">
              <a:rPr lang="en-US" smtClean="0"/>
              <a:t>10/24/21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3959E5B-32C7-3F4E-9E76-43E965C6CF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7278B1A-8F51-064C-A5B2-5700112CD0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B3CBB6-C3C1-BA4C-AB38-463C289C0B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57907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CAE8E67-344A-1343-BAFC-E11A53BC83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9B9726-75AD-8244-B797-4D61C51A57D0}" type="datetimeFigureOut">
              <a:rPr lang="en-US" smtClean="0"/>
              <a:t>10/24/21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13AB9EB-2D43-F945-9B26-D71A19E413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86E764C-7E17-1440-8F73-5002D86BF7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B3CBB6-C3C1-BA4C-AB38-463C289C0B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16156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225B27-AD73-E64C-AEBA-0548120C8B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1A3E5F4-268F-154C-B0FB-29A44B6992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53CA960-7719-414F-96CF-8EA02B589D1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90ADBAF-548B-8240-8A53-B1A0798066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9B9726-75AD-8244-B797-4D61C51A57D0}" type="datetimeFigureOut">
              <a:rPr lang="en-US" smtClean="0"/>
              <a:t>10/24/21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A64FCD5-A70C-534A-A324-FF38E3966D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AF6E6E0-055D-FF45-9028-2D34BED092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B3CBB6-C3C1-BA4C-AB38-463C289C0B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51204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E25504-324A-F840-A010-A65EC4DA0A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EFF3B30-ACB5-D44D-AF87-1E1A43B65CA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12B38BA-8216-2542-8009-A7601FDF4BE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75FCF7F-F2AE-1F44-8FF3-E5765CCB5C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9B9726-75AD-8244-B797-4D61C51A57D0}" type="datetimeFigureOut">
              <a:rPr lang="en-US" smtClean="0"/>
              <a:t>10/24/21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BE380A7-AD21-A648-AFE4-EACD67B51C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B54408F-C4BC-1F48-9B3A-D260019AC4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B3CBB6-C3C1-BA4C-AB38-463C289C0B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11602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21000" b="-2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0CCACD5-20BB-0B41-A1BE-E210FC05A8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5AA0A62-C731-6543-8BD9-818B7719D00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4C7611B-4728-FE40-8F46-5746781D95E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9B9726-75AD-8244-B797-4D61C51A57D0}" type="datetimeFigureOut">
              <a:rPr lang="en-US" smtClean="0"/>
              <a:t>10/24/21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7654DAD-9724-CD4C-850E-5F2CA08A2E0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99170CF-9122-0744-9336-C7AD36088CF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B3CBB6-C3C1-BA4C-AB38-463C289C0B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37355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g"/><Relationship Id="rId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20.gif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9.png"/><Relationship Id="rId5" Type="http://schemas.openxmlformats.org/officeDocument/2006/relationships/image" Target="../media/image16.jpg"/><Relationship Id="rId4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gif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5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20.gif"/><Relationship Id="rId5" Type="http://schemas.openxmlformats.org/officeDocument/2006/relationships/image" Target="../media/image19.png"/><Relationship Id="rId4" Type="http://schemas.openxmlformats.org/officeDocument/2006/relationships/image" Target="../media/image16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23.jp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20.gif"/><Relationship Id="rId5" Type="http://schemas.openxmlformats.org/officeDocument/2006/relationships/image" Target="../media/image19.png"/><Relationship Id="rId4" Type="http://schemas.openxmlformats.org/officeDocument/2006/relationships/image" Target="../media/image16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9.png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24.jpg"/><Relationship Id="rId5" Type="http://schemas.openxmlformats.org/officeDocument/2006/relationships/image" Target="../media/image20.gif"/><Relationship Id="rId4" Type="http://schemas.openxmlformats.org/officeDocument/2006/relationships/image" Target="../media/image16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hyperlink" Target="https://wordwall.net/resource/6131922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5" Type="http://schemas.openxmlformats.org/officeDocument/2006/relationships/image" Target="../media/image19.png"/><Relationship Id="rId4" Type="http://schemas.openxmlformats.org/officeDocument/2006/relationships/image" Target="../media/image28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gif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5.jpg"/><Relationship Id="rId4" Type="http://schemas.openxmlformats.org/officeDocument/2006/relationships/image" Target="../media/image34.jp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6.gi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g"/><Relationship Id="rId5" Type="http://schemas.openxmlformats.org/officeDocument/2006/relationships/image" Target="../media/image8.jpg"/><Relationship Id="rId4" Type="http://schemas.openxmlformats.org/officeDocument/2006/relationships/image" Target="../media/image7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5000"/>
            <a:lum/>
          </a:blip>
          <a:srcRect/>
          <a:stretch>
            <a:fillRect t="-21000" b="-2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E3C2FFC8-CC2A-634D-83D8-13BDD7E1FBB4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1" eaLnBrk="1" latinLnBrk="0" hangingPunct="1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42012C9-8D7E-E44F-BA6B-EF683F87FECF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C59D4820-AF4C-F744-BC66-94E98B7E69E8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39655B">
              <a:alpha val="6509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1" eaLnBrk="1" latinLnBrk="0" hangingPunct="1"/>
            <a:endParaRPr lang="en-US"/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8818EFE2-857B-124E-BFC5-39305B652B64}"/>
              </a:ext>
            </a:extLst>
          </p:cNvPr>
          <p:cNvGrpSpPr/>
          <p:nvPr/>
        </p:nvGrpSpPr>
        <p:grpSpPr>
          <a:xfrm>
            <a:off x="5270556" y="840765"/>
            <a:ext cx="6693644" cy="4393856"/>
            <a:chOff x="2244435" y="858981"/>
            <a:chExt cx="7315200" cy="4862945"/>
          </a:xfrm>
          <a:blipFill>
            <a:blip r:embed="rId3"/>
            <a:stretch>
              <a:fillRect/>
            </a:stretch>
          </a:blipFill>
        </p:grpSpPr>
        <p:sp>
          <p:nvSpPr>
            <p:cNvPr id="20" name="Rounded Rectangle 19">
              <a:extLst>
                <a:ext uri="{FF2B5EF4-FFF2-40B4-BE49-F238E27FC236}">
                  <a16:creationId xmlns:a16="http://schemas.microsoft.com/office/drawing/2014/main" id="{E5A7B00B-7DE5-6642-A135-6B0696AF73CB}"/>
                </a:ext>
              </a:extLst>
            </p:cNvPr>
            <p:cNvSpPr/>
            <p:nvPr/>
          </p:nvSpPr>
          <p:spPr>
            <a:xfrm>
              <a:off x="2244435" y="1246910"/>
              <a:ext cx="609600" cy="4087090"/>
            </a:xfrm>
            <a:prstGeom prst="roundRect">
              <a:avLst>
                <a:gd name="adj" fmla="val 46175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ounded Rectangle 20">
              <a:extLst>
                <a:ext uri="{FF2B5EF4-FFF2-40B4-BE49-F238E27FC236}">
                  <a16:creationId xmlns:a16="http://schemas.microsoft.com/office/drawing/2014/main" id="{94A9D1E3-C639-B641-92F5-705DC7604288}"/>
                </a:ext>
              </a:extLst>
            </p:cNvPr>
            <p:cNvSpPr/>
            <p:nvPr/>
          </p:nvSpPr>
          <p:spPr>
            <a:xfrm>
              <a:off x="2854035" y="1728355"/>
              <a:ext cx="609600" cy="3124199"/>
            </a:xfrm>
            <a:prstGeom prst="roundRect">
              <a:avLst>
                <a:gd name="adj" fmla="val 46175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ounded Rectangle 21">
              <a:extLst>
                <a:ext uri="{FF2B5EF4-FFF2-40B4-BE49-F238E27FC236}">
                  <a16:creationId xmlns:a16="http://schemas.microsoft.com/office/drawing/2014/main" id="{63D12F06-CA6A-D445-BD1D-320D5A8FE78E}"/>
                </a:ext>
              </a:extLst>
            </p:cNvPr>
            <p:cNvSpPr/>
            <p:nvPr/>
          </p:nvSpPr>
          <p:spPr>
            <a:xfrm>
              <a:off x="3463635" y="1246910"/>
              <a:ext cx="609600" cy="4087090"/>
            </a:xfrm>
            <a:prstGeom prst="roundRect">
              <a:avLst>
                <a:gd name="adj" fmla="val 46175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ounded Rectangle 22">
              <a:extLst>
                <a:ext uri="{FF2B5EF4-FFF2-40B4-BE49-F238E27FC236}">
                  <a16:creationId xmlns:a16="http://schemas.microsoft.com/office/drawing/2014/main" id="{B1C9145C-1385-3A4C-9F6F-398977B83082}"/>
                </a:ext>
              </a:extLst>
            </p:cNvPr>
            <p:cNvSpPr/>
            <p:nvPr/>
          </p:nvSpPr>
          <p:spPr>
            <a:xfrm>
              <a:off x="4073235" y="858981"/>
              <a:ext cx="609600" cy="4862945"/>
            </a:xfrm>
            <a:prstGeom prst="roundRect">
              <a:avLst>
                <a:gd name="adj" fmla="val 46175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ounded Rectangle 23">
              <a:extLst>
                <a:ext uri="{FF2B5EF4-FFF2-40B4-BE49-F238E27FC236}">
                  <a16:creationId xmlns:a16="http://schemas.microsoft.com/office/drawing/2014/main" id="{444AB61B-F759-EA45-B51F-D1A05C2A1DFC}"/>
                </a:ext>
              </a:extLst>
            </p:cNvPr>
            <p:cNvSpPr/>
            <p:nvPr/>
          </p:nvSpPr>
          <p:spPr>
            <a:xfrm>
              <a:off x="4682835" y="1246910"/>
              <a:ext cx="609600" cy="4087090"/>
            </a:xfrm>
            <a:prstGeom prst="roundRect">
              <a:avLst>
                <a:gd name="adj" fmla="val 46175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ounded Rectangle 24">
              <a:extLst>
                <a:ext uri="{FF2B5EF4-FFF2-40B4-BE49-F238E27FC236}">
                  <a16:creationId xmlns:a16="http://schemas.microsoft.com/office/drawing/2014/main" id="{7F91706A-EAD1-0D43-AB3A-114A2A2B4047}"/>
                </a:ext>
              </a:extLst>
            </p:cNvPr>
            <p:cNvSpPr/>
            <p:nvPr/>
          </p:nvSpPr>
          <p:spPr>
            <a:xfrm>
              <a:off x="5292435" y="1728355"/>
              <a:ext cx="609600" cy="3124199"/>
            </a:xfrm>
            <a:prstGeom prst="roundRect">
              <a:avLst>
                <a:gd name="adj" fmla="val 46175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ounded Rectangle 25">
              <a:extLst>
                <a:ext uri="{FF2B5EF4-FFF2-40B4-BE49-F238E27FC236}">
                  <a16:creationId xmlns:a16="http://schemas.microsoft.com/office/drawing/2014/main" id="{1ED3B6AA-7F9B-1E4F-AB10-2338A01FB187}"/>
                </a:ext>
              </a:extLst>
            </p:cNvPr>
            <p:cNvSpPr/>
            <p:nvPr/>
          </p:nvSpPr>
          <p:spPr>
            <a:xfrm>
              <a:off x="5902035" y="1246910"/>
              <a:ext cx="609600" cy="4087090"/>
            </a:xfrm>
            <a:prstGeom prst="roundRect">
              <a:avLst>
                <a:gd name="adj" fmla="val 46175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Rounded Rectangle 26">
              <a:extLst>
                <a:ext uri="{FF2B5EF4-FFF2-40B4-BE49-F238E27FC236}">
                  <a16:creationId xmlns:a16="http://schemas.microsoft.com/office/drawing/2014/main" id="{61A0FA39-B31E-B94D-AA3B-CDA0F2F23325}"/>
                </a:ext>
              </a:extLst>
            </p:cNvPr>
            <p:cNvSpPr/>
            <p:nvPr/>
          </p:nvSpPr>
          <p:spPr>
            <a:xfrm>
              <a:off x="6511635" y="858981"/>
              <a:ext cx="609600" cy="4862945"/>
            </a:xfrm>
            <a:prstGeom prst="roundRect">
              <a:avLst>
                <a:gd name="adj" fmla="val 46175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Rounded Rectangle 27">
              <a:extLst>
                <a:ext uri="{FF2B5EF4-FFF2-40B4-BE49-F238E27FC236}">
                  <a16:creationId xmlns:a16="http://schemas.microsoft.com/office/drawing/2014/main" id="{3CA079A4-EFC8-FD4A-B56B-73BD799F8E28}"/>
                </a:ext>
              </a:extLst>
            </p:cNvPr>
            <p:cNvSpPr/>
            <p:nvPr/>
          </p:nvSpPr>
          <p:spPr>
            <a:xfrm>
              <a:off x="7121235" y="1246910"/>
              <a:ext cx="609600" cy="4087090"/>
            </a:xfrm>
            <a:prstGeom prst="roundRect">
              <a:avLst>
                <a:gd name="adj" fmla="val 46175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Rounded Rectangle 28">
              <a:extLst>
                <a:ext uri="{FF2B5EF4-FFF2-40B4-BE49-F238E27FC236}">
                  <a16:creationId xmlns:a16="http://schemas.microsoft.com/office/drawing/2014/main" id="{B4165119-F1B3-0A40-80A8-22A553266365}"/>
                </a:ext>
              </a:extLst>
            </p:cNvPr>
            <p:cNvSpPr/>
            <p:nvPr/>
          </p:nvSpPr>
          <p:spPr>
            <a:xfrm>
              <a:off x="7730835" y="1728355"/>
              <a:ext cx="609600" cy="3124199"/>
            </a:xfrm>
            <a:prstGeom prst="roundRect">
              <a:avLst>
                <a:gd name="adj" fmla="val 46175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Rounded Rectangle 29">
              <a:extLst>
                <a:ext uri="{FF2B5EF4-FFF2-40B4-BE49-F238E27FC236}">
                  <a16:creationId xmlns:a16="http://schemas.microsoft.com/office/drawing/2014/main" id="{EFB0663C-6423-D64C-9405-692EA977DE28}"/>
                </a:ext>
              </a:extLst>
            </p:cNvPr>
            <p:cNvSpPr/>
            <p:nvPr/>
          </p:nvSpPr>
          <p:spPr>
            <a:xfrm>
              <a:off x="8340435" y="1246910"/>
              <a:ext cx="609600" cy="4087090"/>
            </a:xfrm>
            <a:prstGeom prst="roundRect">
              <a:avLst>
                <a:gd name="adj" fmla="val 46175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Rounded Rectangle 30">
              <a:extLst>
                <a:ext uri="{FF2B5EF4-FFF2-40B4-BE49-F238E27FC236}">
                  <a16:creationId xmlns:a16="http://schemas.microsoft.com/office/drawing/2014/main" id="{DD4F9CB1-5D6E-3647-A08D-30B3EB5FB84A}"/>
                </a:ext>
              </a:extLst>
            </p:cNvPr>
            <p:cNvSpPr/>
            <p:nvPr/>
          </p:nvSpPr>
          <p:spPr>
            <a:xfrm>
              <a:off x="8950035" y="858981"/>
              <a:ext cx="609600" cy="4862945"/>
            </a:xfrm>
            <a:prstGeom prst="roundRect">
              <a:avLst>
                <a:gd name="adj" fmla="val 46175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33" name="TextBox 32">
            <a:extLst>
              <a:ext uri="{FF2B5EF4-FFF2-40B4-BE49-F238E27FC236}">
                <a16:creationId xmlns:a16="http://schemas.microsoft.com/office/drawing/2014/main" id="{B412A531-0C54-7D40-A83E-0E8BFBE0B602}"/>
              </a:ext>
            </a:extLst>
          </p:cNvPr>
          <p:cNvSpPr txBox="1"/>
          <p:nvPr/>
        </p:nvSpPr>
        <p:spPr>
          <a:xfrm>
            <a:off x="153528" y="1365434"/>
            <a:ext cx="524716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SA" sz="2800" dirty="0">
                <a:latin typeface="Comic Sans MS" panose="030F0902030302020204" pitchFamily="66" charset="0"/>
              </a:rPr>
              <a:t>Super Goal 1</a:t>
            </a:r>
          </a:p>
          <a:p>
            <a:pPr algn="ctr"/>
            <a:r>
              <a:rPr lang="en-SA" sz="2800" dirty="0">
                <a:latin typeface="Comic Sans MS" panose="030F0902030302020204" pitchFamily="66" charset="0"/>
              </a:rPr>
              <a:t>Unit</a:t>
            </a:r>
            <a:r>
              <a:rPr lang="en-US" sz="2800" dirty="0">
                <a:latin typeface="Comic Sans MS" panose="030F0902030302020204" pitchFamily="66" charset="0"/>
              </a:rPr>
              <a:t> 5</a:t>
            </a:r>
            <a:endParaRPr lang="en-SA" sz="2800" dirty="0">
              <a:latin typeface="Comic Sans MS" panose="030F0902030302020204" pitchFamily="66" charset="0"/>
            </a:endParaRPr>
          </a:p>
          <a:p>
            <a:pPr algn="ctr"/>
            <a:r>
              <a:rPr lang="en-SA" sz="2800" dirty="0">
                <a:latin typeface="Comic Sans MS" panose="030F0902030302020204" pitchFamily="66" charset="0"/>
              </a:rPr>
              <a:t>Lesson 1</a:t>
            </a:r>
          </a:p>
          <a:p>
            <a:pPr algn="ctr"/>
            <a:r>
              <a:rPr lang="en-SA" sz="2800" dirty="0">
                <a:latin typeface="Comic Sans MS" panose="030F0902030302020204" pitchFamily="66" charset="0"/>
              </a:rPr>
              <a:t>Listen and discuss (40 &amp; 41)</a:t>
            </a:r>
          </a:p>
        </p:txBody>
      </p: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8E7D8DF1-2BB1-F141-93EF-18F4D8C0C25D}"/>
              </a:ext>
            </a:extLst>
          </p:cNvPr>
          <p:cNvCxnSpPr/>
          <p:nvPr/>
        </p:nvCxnSpPr>
        <p:spPr>
          <a:xfrm flipH="1">
            <a:off x="919980" y="3234266"/>
            <a:ext cx="3877733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34">
            <a:extLst>
              <a:ext uri="{FF2B5EF4-FFF2-40B4-BE49-F238E27FC236}">
                <a16:creationId xmlns:a16="http://schemas.microsoft.com/office/drawing/2014/main" id="{ECFD6448-0FA2-6848-B4E9-E483FB2BAB35}"/>
              </a:ext>
            </a:extLst>
          </p:cNvPr>
          <p:cNvSpPr txBox="1"/>
          <p:nvPr/>
        </p:nvSpPr>
        <p:spPr>
          <a:xfrm>
            <a:off x="404948" y="3355476"/>
            <a:ext cx="47443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SA" sz="4000" b="1" dirty="0">
                <a:latin typeface="Comic Sans MS" panose="030F0902030302020204" pitchFamily="66" charset="0"/>
              </a:rPr>
              <a:t>Families, families</a:t>
            </a:r>
          </a:p>
        </p:txBody>
      </p: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BED693B2-3647-264B-868B-1E0E192517AD}"/>
              </a:ext>
            </a:extLst>
          </p:cNvPr>
          <p:cNvCxnSpPr/>
          <p:nvPr/>
        </p:nvCxnSpPr>
        <p:spPr>
          <a:xfrm flipH="1">
            <a:off x="919980" y="4145353"/>
            <a:ext cx="3877733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Box 36">
            <a:extLst>
              <a:ext uri="{FF2B5EF4-FFF2-40B4-BE49-F238E27FC236}">
                <a16:creationId xmlns:a16="http://schemas.microsoft.com/office/drawing/2014/main" id="{D13A8833-DAF2-3C44-ADE6-2A2E0CC2357A}"/>
              </a:ext>
            </a:extLst>
          </p:cNvPr>
          <p:cNvSpPr txBox="1"/>
          <p:nvPr/>
        </p:nvSpPr>
        <p:spPr>
          <a:xfrm>
            <a:off x="856235" y="4465948"/>
            <a:ext cx="406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SA" sz="2800" dirty="0">
                <a:latin typeface="Comic Sans MS" panose="030F0902030302020204" pitchFamily="66" charset="0"/>
              </a:rPr>
              <a:t>Done by: T. Haya B.</a:t>
            </a:r>
          </a:p>
        </p:txBody>
      </p:sp>
    </p:spTree>
    <p:extLst>
      <p:ext uri="{BB962C8B-B14F-4D97-AF65-F5344CB8AC3E}">
        <p14:creationId xmlns:p14="http://schemas.microsoft.com/office/powerpoint/2010/main" val="78268539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E35F2674-BDA4-7443-9B86-F2FC4952C8CC}"/>
              </a:ext>
            </a:extLst>
          </p:cNvPr>
          <p:cNvSpPr/>
          <p:nvPr/>
        </p:nvSpPr>
        <p:spPr>
          <a:xfrm>
            <a:off x="0" y="0"/>
            <a:ext cx="12192000" cy="6858001"/>
          </a:xfrm>
          <a:prstGeom prst="rect">
            <a:avLst/>
          </a:prstGeom>
          <a:solidFill>
            <a:schemeClr val="bg1">
              <a:lumMod val="95000"/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A"/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66569551-31DA-8C4A-8D69-8C173A7F3130}"/>
              </a:ext>
            </a:extLst>
          </p:cNvPr>
          <p:cNvCxnSpPr>
            <a:cxnSpLocks/>
          </p:cNvCxnSpPr>
          <p:nvPr/>
        </p:nvCxnSpPr>
        <p:spPr>
          <a:xfrm>
            <a:off x="73360" y="537850"/>
            <a:ext cx="3133864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68468E4A-EA2F-6144-A6B6-E74786CAE0E1}"/>
              </a:ext>
            </a:extLst>
          </p:cNvPr>
          <p:cNvSpPr txBox="1"/>
          <p:nvPr/>
        </p:nvSpPr>
        <p:spPr>
          <a:xfrm>
            <a:off x="0" y="342"/>
            <a:ext cx="42976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Comic Sans MS" panose="030F0902030302020204" pitchFamily="66" charset="0"/>
              </a:rPr>
              <a:t>Listen and Discuss:</a:t>
            </a:r>
            <a:endParaRPr lang="en-SA" sz="2800" b="1" dirty="0">
              <a:latin typeface="Comic Sans MS" panose="030F0902030302020204" pitchFamily="66" charset="0"/>
            </a:endParaRPr>
          </a:p>
        </p:txBody>
      </p:sp>
      <p:pic>
        <p:nvPicPr>
          <p:cNvPr id="7" name="صورة 2">
            <a:extLst>
              <a:ext uri="{FF2B5EF4-FFF2-40B4-BE49-F238E27FC236}">
                <a16:creationId xmlns:a16="http://schemas.microsoft.com/office/drawing/2014/main" id="{1B132369-9448-C647-AFF9-098AE9F87ED3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-69604" y="688761"/>
            <a:ext cx="7379854" cy="616889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39A63741-8191-2D4C-AB44-09E3CD012A78}"/>
              </a:ext>
            </a:extLst>
          </p:cNvPr>
          <p:cNvSpPr txBox="1"/>
          <p:nvPr/>
        </p:nvSpPr>
        <p:spPr>
          <a:xfrm>
            <a:off x="8155755" y="876038"/>
            <a:ext cx="938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rgbClr val="0070C0"/>
                </a:solidFill>
                <a:latin typeface="Comic Sans MS" panose="030F0902030302020204" pitchFamily="66" charset="0"/>
              </a:rPr>
              <a:t>Sq3r</a:t>
            </a:r>
            <a:endParaRPr lang="en-SA" sz="2000" dirty="0">
              <a:solidFill>
                <a:srgbClr val="0070C0"/>
              </a:solidFill>
              <a:latin typeface="Comic Sans MS" panose="030F0902030302020204" pitchFamily="66" charset="0"/>
            </a:endParaRPr>
          </a:p>
        </p:txBody>
      </p:sp>
      <p:pic>
        <p:nvPicPr>
          <p:cNvPr id="4" name="Picture 3" descr="A picture containing text&#10;&#10;Description automatically generated">
            <a:extLst>
              <a:ext uri="{FF2B5EF4-FFF2-40B4-BE49-F238E27FC236}">
                <a16:creationId xmlns:a16="http://schemas.microsoft.com/office/drawing/2014/main" id="{B56C648A-7B06-2D49-B775-413D87CE7C8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2">
                <a:tint val="45000"/>
                <a:satMod val="400000"/>
              </a:schemeClr>
            </a:duotone>
          </a:blip>
          <a:srcRect l="14323" r="14141" b="12144"/>
          <a:stretch/>
        </p:blipFill>
        <p:spPr>
          <a:xfrm>
            <a:off x="8311966" y="-135000"/>
            <a:ext cx="1473959" cy="1411148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329DA21B-24DA-644E-BFD4-7A12EDBCC25D}"/>
              </a:ext>
            </a:extLst>
          </p:cNvPr>
          <p:cNvSpPr txBox="1"/>
          <p:nvPr/>
        </p:nvSpPr>
        <p:spPr>
          <a:xfrm>
            <a:off x="9083747" y="876038"/>
            <a:ext cx="147395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rgbClr val="0070C0"/>
                </a:solidFill>
                <a:latin typeface="Comic Sans MS" panose="030F0902030302020204" pitchFamily="66" charset="0"/>
              </a:rPr>
              <a:t>Strategy</a:t>
            </a:r>
            <a:endParaRPr lang="en-SA" sz="2000" dirty="0">
              <a:solidFill>
                <a:srgbClr val="0070C0"/>
              </a:solidFill>
              <a:latin typeface="Comic Sans MS" panose="030F0902030302020204" pitchFamily="66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CE45604-5A4C-5F48-9FE6-97E7E985057D}"/>
              </a:ext>
            </a:extLst>
          </p:cNvPr>
          <p:cNvSpPr txBox="1"/>
          <p:nvPr/>
        </p:nvSpPr>
        <p:spPr>
          <a:xfrm>
            <a:off x="8408866" y="1628966"/>
            <a:ext cx="42976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Comic Sans MS" panose="030F0902030302020204" pitchFamily="66" charset="0"/>
              </a:rPr>
              <a:t>Before listen</a:t>
            </a:r>
            <a:endParaRPr lang="en-SA" sz="2800" b="1" dirty="0">
              <a:latin typeface="Comic Sans MS" panose="030F0902030302020204" pitchFamily="66" charset="0"/>
            </a:endParaRP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FC1B8DA4-AEC6-2B45-822C-716BACB0AB99}"/>
              </a:ext>
            </a:extLst>
          </p:cNvPr>
          <p:cNvCxnSpPr>
            <a:cxnSpLocks/>
          </p:cNvCxnSpPr>
          <p:nvPr/>
        </p:nvCxnSpPr>
        <p:spPr>
          <a:xfrm>
            <a:off x="8059574" y="2078161"/>
            <a:ext cx="3133864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2F97180D-CF14-2F46-9DA6-15F6B88B11E7}"/>
              </a:ext>
            </a:extLst>
          </p:cNvPr>
          <p:cNvSpPr txBox="1"/>
          <p:nvPr/>
        </p:nvSpPr>
        <p:spPr>
          <a:xfrm>
            <a:off x="7534579" y="2401326"/>
            <a:ext cx="443309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rgbClr val="6A5000"/>
                </a:solidFill>
                <a:latin typeface="Comic Sans MS" panose="030F0902030302020204" pitchFamily="66" charset="0"/>
              </a:rPr>
              <a:t>Where are these families from?</a:t>
            </a:r>
          </a:p>
          <a:p>
            <a:pPr algn="ctr"/>
            <a:r>
              <a:rPr lang="en-US" sz="2000" dirty="0">
                <a:solidFill>
                  <a:srgbClr val="6A5000"/>
                </a:solidFill>
                <a:latin typeface="Comic Sans MS" panose="030F0902030302020204" pitchFamily="66" charset="0"/>
              </a:rPr>
              <a:t>(point at the map)</a:t>
            </a:r>
            <a:endParaRPr lang="en-SA" sz="2000" dirty="0">
              <a:solidFill>
                <a:srgbClr val="6A5000"/>
              </a:solidFill>
              <a:latin typeface="Comic Sans MS" panose="030F0902030302020204" pitchFamily="66" charset="0"/>
            </a:endParaRPr>
          </a:p>
        </p:txBody>
      </p:sp>
      <p:pic>
        <p:nvPicPr>
          <p:cNvPr id="17" name="Picture 16" descr="Map&#10;&#10;Description automatically generated">
            <a:extLst>
              <a:ext uri="{FF2B5EF4-FFF2-40B4-BE49-F238E27FC236}">
                <a16:creationId xmlns:a16="http://schemas.microsoft.com/office/drawing/2014/main" id="{C7CA16EF-B6D4-B94E-BF30-D6B1730A083D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9347" t="4135" r="7862" b="7047"/>
          <a:stretch/>
        </p:blipFill>
        <p:spPr>
          <a:xfrm>
            <a:off x="7480804" y="3050576"/>
            <a:ext cx="4540641" cy="3653358"/>
          </a:xfrm>
          <a:prstGeom prst="rect">
            <a:avLst/>
          </a:prstGeom>
        </p:spPr>
      </p:pic>
      <p:pic>
        <p:nvPicPr>
          <p:cNvPr id="22" name="Picture 21" descr="A picture containing diagram&#10;&#10;Description automatically generated">
            <a:extLst>
              <a:ext uri="{FF2B5EF4-FFF2-40B4-BE49-F238E27FC236}">
                <a16:creationId xmlns:a16="http://schemas.microsoft.com/office/drawing/2014/main" id="{ED711A57-D076-3541-84DD-D47F0616CCF4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582723" y="2930293"/>
            <a:ext cx="1524000" cy="1574800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5F030C59-F04C-8640-B23B-131B1A05BF8F}"/>
              </a:ext>
            </a:extLst>
          </p:cNvPr>
          <p:cNvSpPr txBox="1"/>
          <p:nvPr/>
        </p:nvSpPr>
        <p:spPr>
          <a:xfrm>
            <a:off x="11028017" y="-28525"/>
            <a:ext cx="147395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latin typeface="Comic Sans MS" panose="030F0902030302020204" pitchFamily="66" charset="0"/>
              </a:rPr>
              <a:t>40</a:t>
            </a:r>
            <a:endParaRPr lang="en-SA" sz="2800" b="1" dirty="0">
              <a:latin typeface="Comic Sans MS" panose="030F0902030302020204" pitchFamily="66" charset="0"/>
            </a:endParaRPr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028F6A05-A912-294F-AE66-3E03899DAC91}"/>
              </a:ext>
            </a:extLst>
          </p:cNvPr>
          <p:cNvCxnSpPr>
            <a:cxnSpLocks/>
          </p:cNvCxnSpPr>
          <p:nvPr/>
        </p:nvCxnSpPr>
        <p:spPr>
          <a:xfrm>
            <a:off x="11311572" y="494695"/>
            <a:ext cx="795151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087183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E35F2674-BDA4-7443-9B86-F2FC4952C8CC}"/>
              </a:ext>
            </a:extLst>
          </p:cNvPr>
          <p:cNvSpPr/>
          <p:nvPr/>
        </p:nvSpPr>
        <p:spPr>
          <a:xfrm>
            <a:off x="0" y="0"/>
            <a:ext cx="12192000" cy="6858001"/>
          </a:xfrm>
          <a:prstGeom prst="rect">
            <a:avLst/>
          </a:prstGeom>
          <a:solidFill>
            <a:schemeClr val="bg1">
              <a:lumMod val="95000"/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A"/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66569551-31DA-8C4A-8D69-8C173A7F3130}"/>
              </a:ext>
            </a:extLst>
          </p:cNvPr>
          <p:cNvCxnSpPr>
            <a:cxnSpLocks/>
          </p:cNvCxnSpPr>
          <p:nvPr/>
        </p:nvCxnSpPr>
        <p:spPr>
          <a:xfrm>
            <a:off x="73360" y="537850"/>
            <a:ext cx="3133864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68468E4A-EA2F-6144-A6B6-E74786CAE0E1}"/>
              </a:ext>
            </a:extLst>
          </p:cNvPr>
          <p:cNvSpPr txBox="1"/>
          <p:nvPr/>
        </p:nvSpPr>
        <p:spPr>
          <a:xfrm>
            <a:off x="0" y="342"/>
            <a:ext cx="42976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Comic Sans MS" panose="030F0902030302020204" pitchFamily="66" charset="0"/>
              </a:rPr>
              <a:t>Listen and Discuss:</a:t>
            </a:r>
            <a:endParaRPr lang="en-SA" sz="2800" b="1" dirty="0">
              <a:latin typeface="Comic Sans MS" panose="030F0902030302020204" pitchFamily="66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CE45604-5A4C-5F48-9FE6-97E7E985057D}"/>
              </a:ext>
            </a:extLst>
          </p:cNvPr>
          <p:cNvSpPr txBox="1"/>
          <p:nvPr/>
        </p:nvSpPr>
        <p:spPr>
          <a:xfrm>
            <a:off x="9159496" y="464231"/>
            <a:ext cx="42976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Comic Sans MS" panose="030F0902030302020204" pitchFamily="66" charset="0"/>
              </a:rPr>
              <a:t>During listening</a:t>
            </a:r>
            <a:endParaRPr lang="en-SA" sz="2800" b="1" dirty="0">
              <a:latin typeface="Comic Sans MS" panose="030F0902030302020204" pitchFamily="66" charset="0"/>
            </a:endParaRP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FC1B8DA4-AEC6-2B45-822C-716BACB0AB99}"/>
              </a:ext>
            </a:extLst>
          </p:cNvPr>
          <p:cNvCxnSpPr>
            <a:cxnSpLocks/>
          </p:cNvCxnSpPr>
          <p:nvPr/>
        </p:nvCxnSpPr>
        <p:spPr>
          <a:xfrm>
            <a:off x="9056047" y="956987"/>
            <a:ext cx="3133864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صورة 2">
            <a:extLst>
              <a:ext uri="{FF2B5EF4-FFF2-40B4-BE49-F238E27FC236}">
                <a16:creationId xmlns:a16="http://schemas.microsoft.com/office/drawing/2014/main" id="{5F0D1E6D-294B-0646-915F-50188F6E0C2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38060" y="1307793"/>
            <a:ext cx="6698490" cy="53559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39A63741-8191-2D4C-AB44-09E3CD012A78}"/>
              </a:ext>
            </a:extLst>
          </p:cNvPr>
          <p:cNvSpPr txBox="1"/>
          <p:nvPr/>
        </p:nvSpPr>
        <p:spPr>
          <a:xfrm>
            <a:off x="6323165" y="818277"/>
            <a:ext cx="938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rgbClr val="0070C0"/>
                </a:solidFill>
                <a:latin typeface="Comic Sans MS" panose="030F0902030302020204" pitchFamily="66" charset="0"/>
              </a:rPr>
              <a:t>Sq3r</a:t>
            </a:r>
            <a:endParaRPr lang="en-SA" sz="2000" dirty="0">
              <a:solidFill>
                <a:srgbClr val="0070C0"/>
              </a:solidFill>
              <a:latin typeface="Comic Sans MS" panose="030F0902030302020204" pitchFamily="66" charset="0"/>
            </a:endParaRPr>
          </a:p>
        </p:txBody>
      </p:sp>
      <p:pic>
        <p:nvPicPr>
          <p:cNvPr id="4" name="Picture 3" descr="A picture containing text&#10;&#10;Description automatically generated">
            <a:extLst>
              <a:ext uri="{FF2B5EF4-FFF2-40B4-BE49-F238E27FC236}">
                <a16:creationId xmlns:a16="http://schemas.microsoft.com/office/drawing/2014/main" id="{B56C648A-7B06-2D49-B775-413D87CE7C8D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5">
                <a:tint val="45000"/>
                <a:satMod val="400000"/>
              </a:schemeClr>
            </a:duotone>
          </a:blip>
          <a:srcRect l="14323" r="14141" b="12144"/>
          <a:stretch/>
        </p:blipFill>
        <p:spPr>
          <a:xfrm>
            <a:off x="6471188" y="-167724"/>
            <a:ext cx="1473959" cy="1411148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329DA21B-24DA-644E-BFD4-7A12EDBCC25D}"/>
              </a:ext>
            </a:extLst>
          </p:cNvPr>
          <p:cNvSpPr txBox="1"/>
          <p:nvPr/>
        </p:nvSpPr>
        <p:spPr>
          <a:xfrm>
            <a:off x="7184660" y="851776"/>
            <a:ext cx="147395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rgbClr val="0070C0"/>
                </a:solidFill>
                <a:latin typeface="Comic Sans MS" panose="030F0902030302020204" pitchFamily="66" charset="0"/>
              </a:rPr>
              <a:t>Strategy</a:t>
            </a:r>
            <a:endParaRPr lang="en-SA" sz="2000" dirty="0">
              <a:solidFill>
                <a:srgbClr val="0070C0"/>
              </a:solidFill>
              <a:latin typeface="Comic Sans MS" panose="030F0902030302020204" pitchFamily="66" charset="0"/>
            </a:endParaRPr>
          </a:p>
        </p:txBody>
      </p:sp>
      <p:pic>
        <p:nvPicPr>
          <p:cNvPr id="15" name="5-1">
            <a:hlinkClick r:id="" action="ppaction://media"/>
            <a:extLst>
              <a:ext uri="{FF2B5EF4-FFF2-40B4-BE49-F238E27FC236}">
                <a16:creationId xmlns:a16="http://schemas.microsoft.com/office/drawing/2014/main" id="{696BA5B1-C1A3-F64B-8E95-8C4DED4087F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>
            <a:duotone>
              <a:prstClr val="black"/>
              <a:srgbClr val="C00000">
                <a:tint val="45000"/>
                <a:satMod val="400000"/>
              </a:srgbClr>
            </a:duotone>
          </a:blip>
          <a:stretch>
            <a:fillRect/>
          </a:stretch>
        </p:blipFill>
        <p:spPr>
          <a:xfrm>
            <a:off x="4747323" y="60140"/>
            <a:ext cx="709262" cy="709262"/>
          </a:xfrm>
          <a:prstGeom prst="rect">
            <a:avLst/>
          </a:prstGeom>
        </p:spPr>
      </p:pic>
      <p:pic>
        <p:nvPicPr>
          <p:cNvPr id="16" name="Picture 15" descr="Logo&#10;&#10;Description automatically generated">
            <a:extLst>
              <a:ext uri="{FF2B5EF4-FFF2-40B4-BE49-F238E27FC236}">
                <a16:creationId xmlns:a16="http://schemas.microsoft.com/office/drawing/2014/main" id="{E303BCE8-4551-4647-80F4-5E21127BEB2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389387" y="29220"/>
            <a:ext cx="800623" cy="706432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B78B8412-0457-2D4C-84BE-60EB10CDC694}"/>
              </a:ext>
            </a:extLst>
          </p:cNvPr>
          <p:cNvSpPr txBox="1"/>
          <p:nvPr/>
        </p:nvSpPr>
        <p:spPr>
          <a:xfrm>
            <a:off x="11028017" y="-28525"/>
            <a:ext cx="147395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latin typeface="Comic Sans MS" panose="030F0902030302020204" pitchFamily="66" charset="0"/>
              </a:rPr>
              <a:t>40</a:t>
            </a:r>
            <a:endParaRPr lang="en-SA" sz="2800" b="1" dirty="0">
              <a:latin typeface="Comic Sans MS" panose="030F0902030302020204" pitchFamily="66" charset="0"/>
            </a:endParaRP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0AF4B2ED-6058-FA45-8D97-CA80933DD991}"/>
              </a:ext>
            </a:extLst>
          </p:cNvPr>
          <p:cNvCxnSpPr>
            <a:cxnSpLocks/>
          </p:cNvCxnSpPr>
          <p:nvPr/>
        </p:nvCxnSpPr>
        <p:spPr>
          <a:xfrm>
            <a:off x="11311572" y="494695"/>
            <a:ext cx="795151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774972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75911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E35F2674-BDA4-7443-9B86-F2FC4952C8CC}"/>
              </a:ext>
            </a:extLst>
          </p:cNvPr>
          <p:cNvSpPr/>
          <p:nvPr/>
        </p:nvSpPr>
        <p:spPr>
          <a:xfrm>
            <a:off x="0" y="0"/>
            <a:ext cx="12192000" cy="6858001"/>
          </a:xfrm>
          <a:prstGeom prst="rect">
            <a:avLst/>
          </a:prstGeom>
          <a:solidFill>
            <a:schemeClr val="bg1">
              <a:lumMod val="95000"/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A"/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66569551-31DA-8C4A-8D69-8C173A7F3130}"/>
              </a:ext>
            </a:extLst>
          </p:cNvPr>
          <p:cNvCxnSpPr>
            <a:cxnSpLocks/>
          </p:cNvCxnSpPr>
          <p:nvPr/>
        </p:nvCxnSpPr>
        <p:spPr>
          <a:xfrm>
            <a:off x="73360" y="537850"/>
            <a:ext cx="3133864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68468E4A-EA2F-6144-A6B6-E74786CAE0E1}"/>
              </a:ext>
            </a:extLst>
          </p:cNvPr>
          <p:cNvSpPr txBox="1"/>
          <p:nvPr/>
        </p:nvSpPr>
        <p:spPr>
          <a:xfrm>
            <a:off x="0" y="342"/>
            <a:ext cx="42976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Comic Sans MS" panose="030F0902030302020204" pitchFamily="66" charset="0"/>
              </a:rPr>
              <a:t>Listen and Discuss:</a:t>
            </a:r>
            <a:endParaRPr lang="en-SA" sz="2800" b="1" dirty="0">
              <a:latin typeface="Comic Sans MS" panose="030F0902030302020204" pitchFamily="66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B78B8412-0457-2D4C-84BE-60EB10CDC694}"/>
              </a:ext>
            </a:extLst>
          </p:cNvPr>
          <p:cNvSpPr txBox="1"/>
          <p:nvPr/>
        </p:nvSpPr>
        <p:spPr>
          <a:xfrm>
            <a:off x="11028017" y="-28525"/>
            <a:ext cx="147395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latin typeface="Comic Sans MS" panose="030F0902030302020204" pitchFamily="66" charset="0"/>
              </a:rPr>
              <a:t>40</a:t>
            </a:r>
            <a:endParaRPr lang="en-SA" sz="2800" b="1" dirty="0">
              <a:latin typeface="Comic Sans MS" panose="030F0902030302020204" pitchFamily="66" charset="0"/>
            </a:endParaRP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0AF4B2ED-6058-FA45-8D97-CA80933DD991}"/>
              </a:ext>
            </a:extLst>
          </p:cNvPr>
          <p:cNvCxnSpPr>
            <a:cxnSpLocks/>
          </p:cNvCxnSpPr>
          <p:nvPr/>
        </p:nvCxnSpPr>
        <p:spPr>
          <a:xfrm>
            <a:off x="11311572" y="494695"/>
            <a:ext cx="795151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2" descr="Graphical user interface, application, website&#10;&#10;Description automatically generated">
            <a:extLst>
              <a:ext uri="{FF2B5EF4-FFF2-40B4-BE49-F238E27FC236}">
                <a16:creationId xmlns:a16="http://schemas.microsoft.com/office/drawing/2014/main" id="{55550215-0E71-194A-929E-7313FA4B2B6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E8E3DD"/>
              </a:clrFrom>
              <a:clrTo>
                <a:srgbClr val="E8E3DD">
                  <a:alpha val="0"/>
                </a:srgbClr>
              </a:clrTo>
            </a:clrChange>
          </a:blip>
          <a:srcRect b="10387"/>
          <a:stretch/>
        </p:blipFill>
        <p:spPr>
          <a:xfrm>
            <a:off x="1394119" y="1017065"/>
            <a:ext cx="5807122" cy="5554186"/>
          </a:xfrm>
          <a:prstGeom prst="rect">
            <a:avLst/>
          </a:prstGeom>
        </p:spPr>
      </p:pic>
      <p:pic>
        <p:nvPicPr>
          <p:cNvPr id="9" name="Picture 8" descr="Logo&#10;&#10;Description automatically generated with low confidence">
            <a:extLst>
              <a:ext uri="{FF2B5EF4-FFF2-40B4-BE49-F238E27FC236}">
                <a16:creationId xmlns:a16="http://schemas.microsoft.com/office/drawing/2014/main" id="{A28F99C2-0C5F-CC48-B803-624BC3EB0AD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31362" b="32593"/>
          <a:stretch/>
        </p:blipFill>
        <p:spPr>
          <a:xfrm>
            <a:off x="6523630" y="2006222"/>
            <a:ext cx="2620370" cy="944506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56445F82-1C5E-BC4B-9835-54C596252908}"/>
              </a:ext>
            </a:extLst>
          </p:cNvPr>
          <p:cNvSpPr txBox="1"/>
          <p:nvPr/>
        </p:nvSpPr>
        <p:spPr>
          <a:xfrm>
            <a:off x="8979535" y="1849396"/>
            <a:ext cx="25930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SA" sz="2800" dirty="0">
                <a:solidFill>
                  <a:srgbClr val="0432FF"/>
                </a:solidFill>
                <a:latin typeface="Comic Sans MS" panose="030F0902030302020204" pitchFamily="66" charset="0"/>
              </a:rPr>
              <a:t>grandparents</a:t>
            </a:r>
          </a:p>
        </p:txBody>
      </p:sp>
      <p:pic>
        <p:nvPicPr>
          <p:cNvPr id="12" name="Picture 11" descr="Logo&#10;&#10;Description automatically generated with low confidence">
            <a:extLst>
              <a:ext uri="{FF2B5EF4-FFF2-40B4-BE49-F238E27FC236}">
                <a16:creationId xmlns:a16="http://schemas.microsoft.com/office/drawing/2014/main" id="{20748DED-A876-D84A-B485-B59CCC8C1AF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31362" b="32593"/>
          <a:stretch/>
        </p:blipFill>
        <p:spPr>
          <a:xfrm>
            <a:off x="7183071" y="3689374"/>
            <a:ext cx="2620370" cy="944506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8AEA5249-8421-3E48-8066-78575B14F2B8}"/>
              </a:ext>
            </a:extLst>
          </p:cNvPr>
          <p:cNvSpPr txBox="1"/>
          <p:nvPr/>
        </p:nvSpPr>
        <p:spPr>
          <a:xfrm>
            <a:off x="9638976" y="3532548"/>
            <a:ext cx="25930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SA" sz="2800" dirty="0">
                <a:solidFill>
                  <a:srgbClr val="0432FF"/>
                </a:solidFill>
                <a:latin typeface="Comic Sans MS" panose="030F0902030302020204" pitchFamily="66" charset="0"/>
              </a:rPr>
              <a:t>parents</a:t>
            </a:r>
          </a:p>
        </p:txBody>
      </p:sp>
      <p:pic>
        <p:nvPicPr>
          <p:cNvPr id="14" name="Picture 13" descr="Logo&#10;&#10;Description automatically generated with low confidence">
            <a:extLst>
              <a:ext uri="{FF2B5EF4-FFF2-40B4-BE49-F238E27FC236}">
                <a16:creationId xmlns:a16="http://schemas.microsoft.com/office/drawing/2014/main" id="{AF43ADAE-E7B8-214B-BF56-3D42E0B949E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31362" b="32593"/>
          <a:stretch/>
        </p:blipFill>
        <p:spPr>
          <a:xfrm>
            <a:off x="6688095" y="5436608"/>
            <a:ext cx="2620370" cy="944506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94D3461F-D0E4-314C-935F-32601949A212}"/>
              </a:ext>
            </a:extLst>
          </p:cNvPr>
          <p:cNvSpPr txBox="1"/>
          <p:nvPr/>
        </p:nvSpPr>
        <p:spPr>
          <a:xfrm>
            <a:off x="9144000" y="5279782"/>
            <a:ext cx="25930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SA" sz="2800" dirty="0">
                <a:solidFill>
                  <a:srgbClr val="0432FF"/>
                </a:solidFill>
                <a:latin typeface="Comic Sans MS" panose="030F0902030302020204" pitchFamily="66" charset="0"/>
              </a:rPr>
              <a:t>children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CAC832F2-6CCA-2342-A03F-4E9DC16CACA3}"/>
              </a:ext>
            </a:extLst>
          </p:cNvPr>
          <p:cNvSpPr txBox="1"/>
          <p:nvPr/>
        </p:nvSpPr>
        <p:spPr>
          <a:xfrm>
            <a:off x="3862032" y="448271"/>
            <a:ext cx="44679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SA" sz="3600" b="1" dirty="0">
                <a:solidFill>
                  <a:srgbClr val="FF2F92"/>
                </a:solidFill>
                <a:latin typeface="Comic Sans MS" panose="030F0902030302020204" pitchFamily="66" charset="0"/>
              </a:rPr>
              <a:t>3 Generations</a:t>
            </a:r>
          </a:p>
        </p:txBody>
      </p:sp>
    </p:spTree>
    <p:extLst>
      <p:ext uri="{BB962C8B-B14F-4D97-AF65-F5344CB8AC3E}">
        <p14:creationId xmlns:p14="http://schemas.microsoft.com/office/powerpoint/2010/main" val="40768842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3" grpId="0"/>
      <p:bldP spid="17" grpId="0"/>
      <p:bldP spid="2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E35F2674-BDA4-7443-9B86-F2FC4952C8CC}"/>
              </a:ext>
            </a:extLst>
          </p:cNvPr>
          <p:cNvSpPr/>
          <p:nvPr/>
        </p:nvSpPr>
        <p:spPr>
          <a:xfrm>
            <a:off x="0" y="0"/>
            <a:ext cx="12192000" cy="6858001"/>
          </a:xfrm>
          <a:prstGeom prst="rect">
            <a:avLst/>
          </a:prstGeom>
          <a:solidFill>
            <a:schemeClr val="bg1">
              <a:lumMod val="95000"/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A"/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66569551-31DA-8C4A-8D69-8C173A7F3130}"/>
              </a:ext>
            </a:extLst>
          </p:cNvPr>
          <p:cNvCxnSpPr>
            <a:cxnSpLocks/>
          </p:cNvCxnSpPr>
          <p:nvPr/>
        </p:nvCxnSpPr>
        <p:spPr>
          <a:xfrm>
            <a:off x="73360" y="537850"/>
            <a:ext cx="3133864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68468E4A-EA2F-6144-A6B6-E74786CAE0E1}"/>
              </a:ext>
            </a:extLst>
          </p:cNvPr>
          <p:cNvSpPr txBox="1"/>
          <p:nvPr/>
        </p:nvSpPr>
        <p:spPr>
          <a:xfrm>
            <a:off x="0" y="342"/>
            <a:ext cx="42976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Comic Sans MS" panose="030F0902030302020204" pitchFamily="66" charset="0"/>
              </a:rPr>
              <a:t>Listen and Discuss:</a:t>
            </a:r>
            <a:endParaRPr lang="en-SA" sz="2800" b="1" dirty="0">
              <a:latin typeface="Comic Sans MS" panose="030F0902030302020204" pitchFamily="66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CE45604-5A4C-5F48-9FE6-97E7E985057D}"/>
              </a:ext>
            </a:extLst>
          </p:cNvPr>
          <p:cNvSpPr txBox="1"/>
          <p:nvPr/>
        </p:nvSpPr>
        <p:spPr>
          <a:xfrm>
            <a:off x="9159496" y="464231"/>
            <a:ext cx="42976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Comic Sans MS" panose="030F0902030302020204" pitchFamily="66" charset="0"/>
              </a:rPr>
              <a:t>During listening</a:t>
            </a:r>
            <a:endParaRPr lang="en-SA" sz="2800" b="1" dirty="0">
              <a:latin typeface="Comic Sans MS" panose="030F0902030302020204" pitchFamily="66" charset="0"/>
            </a:endParaRP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FC1B8DA4-AEC6-2B45-822C-716BACB0AB99}"/>
              </a:ext>
            </a:extLst>
          </p:cNvPr>
          <p:cNvCxnSpPr>
            <a:cxnSpLocks/>
          </p:cNvCxnSpPr>
          <p:nvPr/>
        </p:nvCxnSpPr>
        <p:spPr>
          <a:xfrm>
            <a:off x="9056047" y="956987"/>
            <a:ext cx="3133864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39A63741-8191-2D4C-AB44-09E3CD012A78}"/>
              </a:ext>
            </a:extLst>
          </p:cNvPr>
          <p:cNvSpPr txBox="1"/>
          <p:nvPr/>
        </p:nvSpPr>
        <p:spPr>
          <a:xfrm>
            <a:off x="6323165" y="818277"/>
            <a:ext cx="938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rgbClr val="0070C0"/>
                </a:solidFill>
                <a:latin typeface="Comic Sans MS" panose="030F0902030302020204" pitchFamily="66" charset="0"/>
              </a:rPr>
              <a:t>Sq3r</a:t>
            </a:r>
            <a:endParaRPr lang="en-SA" sz="2000" dirty="0">
              <a:solidFill>
                <a:srgbClr val="0070C0"/>
              </a:solidFill>
              <a:latin typeface="Comic Sans MS" panose="030F0902030302020204" pitchFamily="66" charset="0"/>
            </a:endParaRPr>
          </a:p>
        </p:txBody>
      </p:sp>
      <p:pic>
        <p:nvPicPr>
          <p:cNvPr id="4" name="Picture 3" descr="A picture containing text&#10;&#10;Description automatically generated">
            <a:extLst>
              <a:ext uri="{FF2B5EF4-FFF2-40B4-BE49-F238E27FC236}">
                <a16:creationId xmlns:a16="http://schemas.microsoft.com/office/drawing/2014/main" id="{B56C648A-7B06-2D49-B775-413D87CE7C8D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5">
                <a:tint val="45000"/>
                <a:satMod val="400000"/>
              </a:schemeClr>
            </a:duotone>
          </a:blip>
          <a:srcRect l="14323" r="14141" b="12144"/>
          <a:stretch/>
        </p:blipFill>
        <p:spPr>
          <a:xfrm>
            <a:off x="6471188" y="-167724"/>
            <a:ext cx="1473959" cy="1411148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329DA21B-24DA-644E-BFD4-7A12EDBCC25D}"/>
              </a:ext>
            </a:extLst>
          </p:cNvPr>
          <p:cNvSpPr txBox="1"/>
          <p:nvPr/>
        </p:nvSpPr>
        <p:spPr>
          <a:xfrm>
            <a:off x="7184660" y="851776"/>
            <a:ext cx="147395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rgbClr val="0070C0"/>
                </a:solidFill>
                <a:latin typeface="Comic Sans MS" panose="030F0902030302020204" pitchFamily="66" charset="0"/>
              </a:rPr>
              <a:t>Strategy</a:t>
            </a:r>
            <a:endParaRPr lang="en-SA" sz="2000" dirty="0">
              <a:solidFill>
                <a:srgbClr val="0070C0"/>
              </a:solidFill>
              <a:latin typeface="Comic Sans MS" panose="030F0902030302020204" pitchFamily="66" charset="0"/>
            </a:endParaRPr>
          </a:p>
        </p:txBody>
      </p:sp>
      <p:pic>
        <p:nvPicPr>
          <p:cNvPr id="15" name="5-1">
            <a:hlinkClick r:id="" action="ppaction://media"/>
            <a:extLst>
              <a:ext uri="{FF2B5EF4-FFF2-40B4-BE49-F238E27FC236}">
                <a16:creationId xmlns:a16="http://schemas.microsoft.com/office/drawing/2014/main" id="{696BA5B1-C1A3-F64B-8E95-8C4DED4087F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>
            <a:duotone>
              <a:prstClr val="black"/>
              <a:srgbClr val="C00000">
                <a:tint val="45000"/>
                <a:satMod val="400000"/>
              </a:srgbClr>
            </a:duotone>
          </a:blip>
          <a:stretch>
            <a:fillRect/>
          </a:stretch>
        </p:blipFill>
        <p:spPr>
          <a:xfrm>
            <a:off x="4747323" y="60140"/>
            <a:ext cx="709262" cy="709262"/>
          </a:xfrm>
          <a:prstGeom prst="rect">
            <a:avLst/>
          </a:prstGeom>
        </p:spPr>
      </p:pic>
      <p:pic>
        <p:nvPicPr>
          <p:cNvPr id="16" name="Picture 15" descr="Logo&#10;&#10;Description automatically generated">
            <a:extLst>
              <a:ext uri="{FF2B5EF4-FFF2-40B4-BE49-F238E27FC236}">
                <a16:creationId xmlns:a16="http://schemas.microsoft.com/office/drawing/2014/main" id="{E303BCE8-4551-4647-80F4-5E21127BEB2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89387" y="29220"/>
            <a:ext cx="800623" cy="706432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B78B8412-0457-2D4C-84BE-60EB10CDC694}"/>
              </a:ext>
            </a:extLst>
          </p:cNvPr>
          <p:cNvSpPr txBox="1"/>
          <p:nvPr/>
        </p:nvSpPr>
        <p:spPr>
          <a:xfrm>
            <a:off x="11028017" y="-28525"/>
            <a:ext cx="147395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latin typeface="Comic Sans MS" panose="030F0902030302020204" pitchFamily="66" charset="0"/>
              </a:rPr>
              <a:t>40</a:t>
            </a:r>
            <a:endParaRPr lang="en-SA" sz="2800" b="1" dirty="0">
              <a:latin typeface="Comic Sans MS" panose="030F0902030302020204" pitchFamily="66" charset="0"/>
            </a:endParaRP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0AF4B2ED-6058-FA45-8D97-CA80933DD991}"/>
              </a:ext>
            </a:extLst>
          </p:cNvPr>
          <p:cNvCxnSpPr>
            <a:cxnSpLocks/>
          </p:cNvCxnSpPr>
          <p:nvPr/>
        </p:nvCxnSpPr>
        <p:spPr>
          <a:xfrm>
            <a:off x="11311572" y="494695"/>
            <a:ext cx="795151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صورة 2">
            <a:extLst>
              <a:ext uri="{FF2B5EF4-FFF2-40B4-BE49-F238E27FC236}">
                <a16:creationId xmlns:a16="http://schemas.microsoft.com/office/drawing/2014/main" id="{FF89F92E-E6C1-2946-8A06-8D8427E873D4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282" t="4632" r="64063" b="48483"/>
          <a:stretch/>
        </p:blipFill>
        <p:spPr>
          <a:xfrm>
            <a:off x="140017" y="764041"/>
            <a:ext cx="3156305" cy="331861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D6B8C1EA-BAB3-5142-A507-1C2408EB29A1}"/>
              </a:ext>
            </a:extLst>
          </p:cNvPr>
          <p:cNvSpPr txBox="1"/>
          <p:nvPr/>
        </p:nvSpPr>
        <p:spPr>
          <a:xfrm>
            <a:off x="73360" y="4248455"/>
            <a:ext cx="366612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Comic Sans MS" panose="030F0902030302020204" pitchFamily="66" charset="0"/>
              </a:rPr>
              <a:t>Who is Hussain’s father?</a:t>
            </a:r>
          </a:p>
        </p:txBody>
      </p:sp>
      <p:pic>
        <p:nvPicPr>
          <p:cNvPr id="22" name="صورة 2">
            <a:extLst>
              <a:ext uri="{FF2B5EF4-FFF2-40B4-BE49-F238E27FC236}">
                <a16:creationId xmlns:a16="http://schemas.microsoft.com/office/drawing/2014/main" id="{40C237E3-9974-4D4F-B723-632C6F49A647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35841" t="6962" b="64026"/>
          <a:stretch/>
        </p:blipFill>
        <p:spPr>
          <a:xfrm>
            <a:off x="5471735" y="1353902"/>
            <a:ext cx="6373767" cy="230445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72FEB971-CD10-7547-BEDA-C58D19192FB0}"/>
              </a:ext>
            </a:extLst>
          </p:cNvPr>
          <p:cNvSpPr txBox="1"/>
          <p:nvPr/>
        </p:nvSpPr>
        <p:spPr>
          <a:xfrm>
            <a:off x="6132680" y="3826085"/>
            <a:ext cx="381653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Comic Sans MS" panose="030F0902030302020204" pitchFamily="66" charset="0"/>
              </a:rPr>
              <a:t>Who is Ibrahim’s wife?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8EEA4078-2409-4B4C-9535-7212625760D5}"/>
              </a:ext>
            </a:extLst>
          </p:cNvPr>
          <p:cNvSpPr txBox="1"/>
          <p:nvPr/>
        </p:nvSpPr>
        <p:spPr>
          <a:xfrm>
            <a:off x="1084273" y="4648565"/>
            <a:ext cx="55601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C00000"/>
                </a:solidFill>
                <a:latin typeface="Comic Sans MS" panose="030F0902030302020204" pitchFamily="66" charset="0"/>
              </a:rPr>
              <a:t>Ali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7824C23A-ECCC-904D-9546-39E3222241F0}"/>
              </a:ext>
            </a:extLst>
          </p:cNvPr>
          <p:cNvSpPr txBox="1"/>
          <p:nvPr/>
        </p:nvSpPr>
        <p:spPr>
          <a:xfrm>
            <a:off x="7131715" y="4374099"/>
            <a:ext cx="11797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C00000"/>
                </a:solidFill>
                <a:latin typeface="Comic Sans MS" panose="030F0902030302020204" pitchFamily="66" charset="0"/>
              </a:rPr>
              <a:t>Fatima</a:t>
            </a:r>
          </a:p>
        </p:txBody>
      </p:sp>
    </p:spTree>
    <p:extLst>
      <p:ext uri="{BB962C8B-B14F-4D97-AF65-F5344CB8AC3E}">
        <p14:creationId xmlns:p14="http://schemas.microsoft.com/office/powerpoint/2010/main" val="30259786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75911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4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</p:childTnLst>
        </p:cTn>
      </p:par>
    </p:tnLst>
    <p:bldLst>
      <p:bldP spid="21" grpId="0"/>
      <p:bldP spid="23" grpId="0"/>
      <p:bldP spid="24" grpId="0"/>
      <p:bldP spid="2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E35F2674-BDA4-7443-9B86-F2FC4952C8CC}"/>
              </a:ext>
            </a:extLst>
          </p:cNvPr>
          <p:cNvSpPr/>
          <p:nvPr/>
        </p:nvSpPr>
        <p:spPr>
          <a:xfrm>
            <a:off x="0" y="0"/>
            <a:ext cx="12192000" cy="6858001"/>
          </a:xfrm>
          <a:prstGeom prst="rect">
            <a:avLst/>
          </a:prstGeom>
          <a:solidFill>
            <a:schemeClr val="bg1">
              <a:lumMod val="95000"/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A"/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66569551-31DA-8C4A-8D69-8C173A7F3130}"/>
              </a:ext>
            </a:extLst>
          </p:cNvPr>
          <p:cNvCxnSpPr>
            <a:cxnSpLocks/>
          </p:cNvCxnSpPr>
          <p:nvPr/>
        </p:nvCxnSpPr>
        <p:spPr>
          <a:xfrm>
            <a:off x="73360" y="537850"/>
            <a:ext cx="3133864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68468E4A-EA2F-6144-A6B6-E74786CAE0E1}"/>
              </a:ext>
            </a:extLst>
          </p:cNvPr>
          <p:cNvSpPr txBox="1"/>
          <p:nvPr/>
        </p:nvSpPr>
        <p:spPr>
          <a:xfrm>
            <a:off x="0" y="342"/>
            <a:ext cx="42976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Comic Sans MS" panose="030F0902030302020204" pitchFamily="66" charset="0"/>
              </a:rPr>
              <a:t>Listen and Discuss:</a:t>
            </a:r>
            <a:endParaRPr lang="en-SA" sz="2800" b="1" dirty="0">
              <a:latin typeface="Comic Sans MS" panose="030F0902030302020204" pitchFamily="66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CE45604-5A4C-5F48-9FE6-97E7E985057D}"/>
              </a:ext>
            </a:extLst>
          </p:cNvPr>
          <p:cNvSpPr txBox="1"/>
          <p:nvPr/>
        </p:nvSpPr>
        <p:spPr>
          <a:xfrm>
            <a:off x="9159496" y="464231"/>
            <a:ext cx="42976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Comic Sans MS" panose="030F0902030302020204" pitchFamily="66" charset="0"/>
              </a:rPr>
              <a:t>During listening</a:t>
            </a:r>
            <a:endParaRPr lang="en-SA" sz="2800" b="1" dirty="0">
              <a:latin typeface="Comic Sans MS" panose="030F0902030302020204" pitchFamily="66" charset="0"/>
            </a:endParaRP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FC1B8DA4-AEC6-2B45-822C-716BACB0AB99}"/>
              </a:ext>
            </a:extLst>
          </p:cNvPr>
          <p:cNvCxnSpPr>
            <a:cxnSpLocks/>
          </p:cNvCxnSpPr>
          <p:nvPr/>
        </p:nvCxnSpPr>
        <p:spPr>
          <a:xfrm>
            <a:off x="9056047" y="956987"/>
            <a:ext cx="3133864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39A63741-8191-2D4C-AB44-09E3CD012A78}"/>
              </a:ext>
            </a:extLst>
          </p:cNvPr>
          <p:cNvSpPr txBox="1"/>
          <p:nvPr/>
        </p:nvSpPr>
        <p:spPr>
          <a:xfrm>
            <a:off x="6323165" y="818277"/>
            <a:ext cx="938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rgbClr val="0070C0"/>
                </a:solidFill>
                <a:latin typeface="Comic Sans MS" panose="030F0902030302020204" pitchFamily="66" charset="0"/>
              </a:rPr>
              <a:t>Sq3r</a:t>
            </a:r>
            <a:endParaRPr lang="en-SA" sz="2000" dirty="0">
              <a:solidFill>
                <a:srgbClr val="0070C0"/>
              </a:solidFill>
              <a:latin typeface="Comic Sans MS" panose="030F0902030302020204" pitchFamily="66" charset="0"/>
            </a:endParaRPr>
          </a:p>
        </p:txBody>
      </p:sp>
      <p:pic>
        <p:nvPicPr>
          <p:cNvPr id="4" name="Picture 3" descr="A picture containing text&#10;&#10;Description automatically generated">
            <a:extLst>
              <a:ext uri="{FF2B5EF4-FFF2-40B4-BE49-F238E27FC236}">
                <a16:creationId xmlns:a16="http://schemas.microsoft.com/office/drawing/2014/main" id="{B56C648A-7B06-2D49-B775-413D87CE7C8D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5">
                <a:tint val="45000"/>
                <a:satMod val="400000"/>
              </a:schemeClr>
            </a:duotone>
          </a:blip>
          <a:srcRect l="14323" r="14141" b="12144"/>
          <a:stretch/>
        </p:blipFill>
        <p:spPr>
          <a:xfrm>
            <a:off x="6471188" y="-167724"/>
            <a:ext cx="1473959" cy="1411148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329DA21B-24DA-644E-BFD4-7A12EDBCC25D}"/>
              </a:ext>
            </a:extLst>
          </p:cNvPr>
          <p:cNvSpPr txBox="1"/>
          <p:nvPr/>
        </p:nvSpPr>
        <p:spPr>
          <a:xfrm>
            <a:off x="7184660" y="851776"/>
            <a:ext cx="147395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rgbClr val="0070C0"/>
                </a:solidFill>
                <a:latin typeface="Comic Sans MS" panose="030F0902030302020204" pitchFamily="66" charset="0"/>
              </a:rPr>
              <a:t>Strategy</a:t>
            </a:r>
            <a:endParaRPr lang="en-SA" sz="2000" dirty="0">
              <a:solidFill>
                <a:srgbClr val="0070C0"/>
              </a:solidFill>
              <a:latin typeface="Comic Sans MS" panose="030F0902030302020204" pitchFamily="66" charset="0"/>
            </a:endParaRPr>
          </a:p>
        </p:txBody>
      </p:sp>
      <p:pic>
        <p:nvPicPr>
          <p:cNvPr id="15" name="5-1">
            <a:hlinkClick r:id="" action="ppaction://media"/>
            <a:extLst>
              <a:ext uri="{FF2B5EF4-FFF2-40B4-BE49-F238E27FC236}">
                <a16:creationId xmlns:a16="http://schemas.microsoft.com/office/drawing/2014/main" id="{696BA5B1-C1A3-F64B-8E95-8C4DED4087F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>
            <a:duotone>
              <a:prstClr val="black"/>
              <a:srgbClr val="C00000">
                <a:tint val="45000"/>
                <a:satMod val="400000"/>
              </a:srgbClr>
            </a:duotone>
          </a:blip>
          <a:stretch>
            <a:fillRect/>
          </a:stretch>
        </p:blipFill>
        <p:spPr>
          <a:xfrm>
            <a:off x="4747323" y="60140"/>
            <a:ext cx="709262" cy="709262"/>
          </a:xfrm>
          <a:prstGeom prst="rect">
            <a:avLst/>
          </a:prstGeom>
        </p:spPr>
      </p:pic>
      <p:pic>
        <p:nvPicPr>
          <p:cNvPr id="16" name="Picture 15" descr="Logo&#10;&#10;Description automatically generated">
            <a:extLst>
              <a:ext uri="{FF2B5EF4-FFF2-40B4-BE49-F238E27FC236}">
                <a16:creationId xmlns:a16="http://schemas.microsoft.com/office/drawing/2014/main" id="{E303BCE8-4551-4647-80F4-5E21127BEB2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89387" y="29220"/>
            <a:ext cx="800623" cy="706432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B78B8412-0457-2D4C-84BE-60EB10CDC694}"/>
              </a:ext>
            </a:extLst>
          </p:cNvPr>
          <p:cNvSpPr txBox="1"/>
          <p:nvPr/>
        </p:nvSpPr>
        <p:spPr>
          <a:xfrm>
            <a:off x="11028017" y="-28525"/>
            <a:ext cx="147395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latin typeface="Comic Sans MS" panose="030F0902030302020204" pitchFamily="66" charset="0"/>
              </a:rPr>
              <a:t>40</a:t>
            </a:r>
            <a:endParaRPr lang="en-SA" sz="2800" b="1" dirty="0">
              <a:latin typeface="Comic Sans MS" panose="030F0902030302020204" pitchFamily="66" charset="0"/>
            </a:endParaRP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0AF4B2ED-6058-FA45-8D97-CA80933DD991}"/>
              </a:ext>
            </a:extLst>
          </p:cNvPr>
          <p:cNvCxnSpPr>
            <a:cxnSpLocks/>
          </p:cNvCxnSpPr>
          <p:nvPr/>
        </p:nvCxnSpPr>
        <p:spPr>
          <a:xfrm>
            <a:off x="11311572" y="494695"/>
            <a:ext cx="795151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id="{D6B8C1EA-BAB3-5142-A507-1C2408EB29A1}"/>
              </a:ext>
            </a:extLst>
          </p:cNvPr>
          <p:cNvSpPr txBox="1"/>
          <p:nvPr/>
        </p:nvSpPr>
        <p:spPr>
          <a:xfrm>
            <a:off x="73360" y="4248455"/>
            <a:ext cx="366612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Comic Sans MS" panose="030F0902030302020204" pitchFamily="66" charset="0"/>
              </a:rPr>
              <a:t>Who is Sabah’s husband?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72FEB971-CD10-7547-BEDA-C58D19192FB0}"/>
              </a:ext>
            </a:extLst>
          </p:cNvPr>
          <p:cNvSpPr txBox="1"/>
          <p:nvPr/>
        </p:nvSpPr>
        <p:spPr>
          <a:xfrm>
            <a:off x="6323165" y="4911624"/>
            <a:ext cx="45813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Comic Sans MS" panose="030F0902030302020204" pitchFamily="66" charset="0"/>
              </a:rPr>
              <a:t>Where are Omar and </a:t>
            </a:r>
            <a:r>
              <a:rPr lang="en-US" sz="2000" dirty="0" err="1">
                <a:latin typeface="Comic Sans MS" panose="030F0902030302020204" pitchFamily="66" charset="0"/>
              </a:rPr>
              <a:t>Refaa</a:t>
            </a:r>
            <a:r>
              <a:rPr lang="en-US" sz="2000" dirty="0">
                <a:latin typeface="Comic Sans MS" panose="030F0902030302020204" pitchFamily="66" charset="0"/>
              </a:rPr>
              <a:t> from?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8EEA4078-2409-4B4C-9535-7212625760D5}"/>
              </a:ext>
            </a:extLst>
          </p:cNvPr>
          <p:cNvSpPr txBox="1"/>
          <p:nvPr/>
        </p:nvSpPr>
        <p:spPr>
          <a:xfrm>
            <a:off x="1084273" y="4648565"/>
            <a:ext cx="174081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C00000"/>
                </a:solidFill>
                <a:latin typeface="Comic Sans MS" panose="030F0902030302020204" pitchFamily="66" charset="0"/>
              </a:rPr>
              <a:t>Hammed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7824C23A-ECCC-904D-9546-39E3222241F0}"/>
              </a:ext>
            </a:extLst>
          </p:cNvPr>
          <p:cNvSpPr txBox="1"/>
          <p:nvPr/>
        </p:nvSpPr>
        <p:spPr>
          <a:xfrm>
            <a:off x="7322200" y="5459638"/>
            <a:ext cx="27498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C00000"/>
                </a:solidFill>
                <a:latin typeface="Comic Sans MS" panose="030F0902030302020204" pitchFamily="66" charset="0"/>
              </a:rPr>
              <a:t>They are from </a:t>
            </a:r>
            <a:r>
              <a:rPr lang="en-US" sz="2000" dirty="0" err="1">
                <a:solidFill>
                  <a:srgbClr val="C00000"/>
                </a:solidFill>
                <a:latin typeface="Comic Sans MS" panose="030F0902030302020204" pitchFamily="66" charset="0"/>
              </a:rPr>
              <a:t>Abha</a:t>
            </a:r>
            <a:endParaRPr lang="en-US" sz="2000" dirty="0">
              <a:solidFill>
                <a:srgbClr val="C00000"/>
              </a:solidFill>
              <a:latin typeface="Comic Sans MS" panose="030F0902030302020204" pitchFamily="66" charset="0"/>
            </a:endParaRPr>
          </a:p>
        </p:txBody>
      </p:sp>
      <p:pic>
        <p:nvPicPr>
          <p:cNvPr id="26" name="صورة 1">
            <a:extLst>
              <a:ext uri="{FF2B5EF4-FFF2-40B4-BE49-F238E27FC236}">
                <a16:creationId xmlns:a16="http://schemas.microsoft.com/office/drawing/2014/main" id="{7EC903F7-4EC8-854A-BFEF-E3B31F31CC02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608" r="44062"/>
          <a:stretch/>
        </p:blipFill>
        <p:spPr>
          <a:xfrm>
            <a:off x="95534" y="1235334"/>
            <a:ext cx="3555745" cy="274842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7" name="صورة 1">
            <a:extLst>
              <a:ext uri="{FF2B5EF4-FFF2-40B4-BE49-F238E27FC236}">
                <a16:creationId xmlns:a16="http://schemas.microsoft.com/office/drawing/2014/main" id="{6CE0DFFC-4D43-3F4E-9838-8130D02BE9F9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844" t="42377" r="1406" b="2978"/>
          <a:stretch/>
        </p:blipFill>
        <p:spPr>
          <a:xfrm>
            <a:off x="8165847" y="1374976"/>
            <a:ext cx="3543300" cy="346269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176948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75911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</p:childTnLst>
        </p:cTn>
      </p:par>
    </p:tnLst>
    <p:bldLst>
      <p:bldP spid="21" grpId="0"/>
      <p:bldP spid="23" grpId="0"/>
      <p:bldP spid="24" grpId="0"/>
      <p:bldP spid="2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E35F2674-BDA4-7443-9B86-F2FC4952C8CC}"/>
              </a:ext>
            </a:extLst>
          </p:cNvPr>
          <p:cNvSpPr/>
          <p:nvPr/>
        </p:nvSpPr>
        <p:spPr>
          <a:xfrm>
            <a:off x="0" y="0"/>
            <a:ext cx="12192000" cy="6858001"/>
          </a:xfrm>
          <a:prstGeom prst="rect">
            <a:avLst/>
          </a:prstGeom>
          <a:solidFill>
            <a:schemeClr val="bg1">
              <a:lumMod val="95000"/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A"/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66569551-31DA-8C4A-8D69-8C173A7F3130}"/>
              </a:ext>
            </a:extLst>
          </p:cNvPr>
          <p:cNvCxnSpPr>
            <a:cxnSpLocks/>
          </p:cNvCxnSpPr>
          <p:nvPr/>
        </p:nvCxnSpPr>
        <p:spPr>
          <a:xfrm>
            <a:off x="73360" y="537850"/>
            <a:ext cx="3133864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68468E4A-EA2F-6144-A6B6-E74786CAE0E1}"/>
              </a:ext>
            </a:extLst>
          </p:cNvPr>
          <p:cNvSpPr txBox="1"/>
          <p:nvPr/>
        </p:nvSpPr>
        <p:spPr>
          <a:xfrm>
            <a:off x="0" y="342"/>
            <a:ext cx="42976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Comic Sans MS" panose="030F0902030302020204" pitchFamily="66" charset="0"/>
              </a:rPr>
              <a:t>Listen and Discuss:</a:t>
            </a:r>
            <a:endParaRPr lang="en-SA" sz="2800" b="1" dirty="0">
              <a:latin typeface="Comic Sans MS" panose="030F0902030302020204" pitchFamily="66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CE45604-5A4C-5F48-9FE6-97E7E985057D}"/>
              </a:ext>
            </a:extLst>
          </p:cNvPr>
          <p:cNvSpPr txBox="1"/>
          <p:nvPr/>
        </p:nvSpPr>
        <p:spPr>
          <a:xfrm>
            <a:off x="9159496" y="464231"/>
            <a:ext cx="42976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Comic Sans MS" panose="030F0902030302020204" pitchFamily="66" charset="0"/>
              </a:rPr>
              <a:t>During listening</a:t>
            </a:r>
            <a:endParaRPr lang="en-SA" sz="2800" b="1" dirty="0">
              <a:latin typeface="Comic Sans MS" panose="030F0902030302020204" pitchFamily="66" charset="0"/>
            </a:endParaRP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FC1B8DA4-AEC6-2B45-822C-716BACB0AB99}"/>
              </a:ext>
            </a:extLst>
          </p:cNvPr>
          <p:cNvCxnSpPr>
            <a:cxnSpLocks/>
          </p:cNvCxnSpPr>
          <p:nvPr/>
        </p:nvCxnSpPr>
        <p:spPr>
          <a:xfrm>
            <a:off x="9056047" y="956987"/>
            <a:ext cx="3133864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39A63741-8191-2D4C-AB44-09E3CD012A78}"/>
              </a:ext>
            </a:extLst>
          </p:cNvPr>
          <p:cNvSpPr txBox="1"/>
          <p:nvPr/>
        </p:nvSpPr>
        <p:spPr>
          <a:xfrm>
            <a:off x="6323165" y="818277"/>
            <a:ext cx="938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rgbClr val="0070C0"/>
                </a:solidFill>
                <a:latin typeface="Comic Sans MS" panose="030F0902030302020204" pitchFamily="66" charset="0"/>
              </a:rPr>
              <a:t>Sq3r</a:t>
            </a:r>
            <a:endParaRPr lang="en-SA" sz="2000" dirty="0">
              <a:solidFill>
                <a:srgbClr val="0070C0"/>
              </a:solidFill>
              <a:latin typeface="Comic Sans MS" panose="030F0902030302020204" pitchFamily="66" charset="0"/>
            </a:endParaRPr>
          </a:p>
        </p:txBody>
      </p:sp>
      <p:pic>
        <p:nvPicPr>
          <p:cNvPr id="4" name="Picture 3" descr="A picture containing text&#10;&#10;Description automatically generated">
            <a:extLst>
              <a:ext uri="{FF2B5EF4-FFF2-40B4-BE49-F238E27FC236}">
                <a16:creationId xmlns:a16="http://schemas.microsoft.com/office/drawing/2014/main" id="{B56C648A-7B06-2D49-B775-413D87CE7C8D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5">
                <a:tint val="45000"/>
                <a:satMod val="400000"/>
              </a:schemeClr>
            </a:duotone>
          </a:blip>
          <a:srcRect l="14323" r="14141" b="12144"/>
          <a:stretch/>
        </p:blipFill>
        <p:spPr>
          <a:xfrm>
            <a:off x="6471188" y="-167724"/>
            <a:ext cx="1473959" cy="1411148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329DA21B-24DA-644E-BFD4-7A12EDBCC25D}"/>
              </a:ext>
            </a:extLst>
          </p:cNvPr>
          <p:cNvSpPr txBox="1"/>
          <p:nvPr/>
        </p:nvSpPr>
        <p:spPr>
          <a:xfrm>
            <a:off x="7184660" y="851776"/>
            <a:ext cx="147395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rgbClr val="0070C0"/>
                </a:solidFill>
                <a:latin typeface="Comic Sans MS" panose="030F0902030302020204" pitchFamily="66" charset="0"/>
              </a:rPr>
              <a:t>Strategy</a:t>
            </a:r>
            <a:endParaRPr lang="en-SA" sz="2000" dirty="0">
              <a:solidFill>
                <a:srgbClr val="0070C0"/>
              </a:solidFill>
              <a:latin typeface="Comic Sans MS" panose="030F0902030302020204" pitchFamily="66" charset="0"/>
            </a:endParaRPr>
          </a:p>
        </p:txBody>
      </p:sp>
      <p:pic>
        <p:nvPicPr>
          <p:cNvPr id="16" name="Picture 15" descr="Logo&#10;&#10;Description automatically generated">
            <a:extLst>
              <a:ext uri="{FF2B5EF4-FFF2-40B4-BE49-F238E27FC236}">
                <a16:creationId xmlns:a16="http://schemas.microsoft.com/office/drawing/2014/main" id="{E303BCE8-4551-4647-80F4-5E21127BEB2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89387" y="29220"/>
            <a:ext cx="800623" cy="706432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B78B8412-0457-2D4C-84BE-60EB10CDC694}"/>
              </a:ext>
            </a:extLst>
          </p:cNvPr>
          <p:cNvSpPr txBox="1"/>
          <p:nvPr/>
        </p:nvSpPr>
        <p:spPr>
          <a:xfrm>
            <a:off x="11028017" y="-28525"/>
            <a:ext cx="147395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latin typeface="Comic Sans MS" panose="030F0902030302020204" pitchFamily="66" charset="0"/>
              </a:rPr>
              <a:t>41</a:t>
            </a:r>
            <a:endParaRPr lang="en-SA" sz="2800" b="1" dirty="0">
              <a:latin typeface="Comic Sans MS" panose="030F0902030302020204" pitchFamily="66" charset="0"/>
            </a:endParaRP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0AF4B2ED-6058-FA45-8D97-CA80933DD991}"/>
              </a:ext>
            </a:extLst>
          </p:cNvPr>
          <p:cNvCxnSpPr>
            <a:cxnSpLocks/>
          </p:cNvCxnSpPr>
          <p:nvPr/>
        </p:nvCxnSpPr>
        <p:spPr>
          <a:xfrm>
            <a:off x="11311572" y="494695"/>
            <a:ext cx="795151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>
            <a:extLst>
              <a:ext uri="{FF2B5EF4-FFF2-40B4-BE49-F238E27FC236}">
                <a16:creationId xmlns:a16="http://schemas.microsoft.com/office/drawing/2014/main" id="{72FEB971-CD10-7547-BEDA-C58D19192FB0}"/>
              </a:ext>
            </a:extLst>
          </p:cNvPr>
          <p:cNvSpPr txBox="1"/>
          <p:nvPr/>
        </p:nvSpPr>
        <p:spPr>
          <a:xfrm>
            <a:off x="6716446" y="1555648"/>
            <a:ext cx="45813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Comic Sans MS" panose="030F0902030302020204" pitchFamily="66" charset="0"/>
              </a:rPr>
              <a:t>Who is Farah’s mother?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7824C23A-ECCC-904D-9546-39E3222241F0}"/>
              </a:ext>
            </a:extLst>
          </p:cNvPr>
          <p:cNvSpPr txBox="1"/>
          <p:nvPr/>
        </p:nvSpPr>
        <p:spPr>
          <a:xfrm>
            <a:off x="6792507" y="2008818"/>
            <a:ext cx="27498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rgbClr val="C00000"/>
                </a:solidFill>
                <a:latin typeface="Comic Sans MS" panose="030F0902030302020204" pitchFamily="66" charset="0"/>
              </a:rPr>
              <a:t>Mona</a:t>
            </a:r>
          </a:p>
        </p:txBody>
      </p:sp>
      <p:pic>
        <p:nvPicPr>
          <p:cNvPr id="22" name="صورة 3">
            <a:extLst>
              <a:ext uri="{FF2B5EF4-FFF2-40B4-BE49-F238E27FC236}">
                <a16:creationId xmlns:a16="http://schemas.microsoft.com/office/drawing/2014/main" id="{5E394BDA-36CB-154B-8B52-EA830B1566DA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54" r="4808"/>
          <a:stretch/>
        </p:blipFill>
        <p:spPr>
          <a:xfrm>
            <a:off x="182421" y="818277"/>
            <a:ext cx="5639867" cy="58979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0" name="5-2">
            <a:hlinkClick r:id="" action="ppaction://media"/>
            <a:extLst>
              <a:ext uri="{FF2B5EF4-FFF2-40B4-BE49-F238E27FC236}">
                <a16:creationId xmlns:a16="http://schemas.microsoft.com/office/drawing/2014/main" id="{990893C7-925C-BC4B-B0D9-C334F90E4F2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>
            <a:duotone>
              <a:prstClr val="black"/>
              <a:srgbClr val="000099">
                <a:tint val="45000"/>
                <a:satMod val="400000"/>
              </a:srgbClr>
            </a:duotone>
          </a:blip>
          <a:stretch>
            <a:fillRect/>
          </a:stretch>
        </p:blipFill>
        <p:spPr>
          <a:xfrm>
            <a:off x="4710835" y="0"/>
            <a:ext cx="837063" cy="837063"/>
          </a:xfrm>
          <a:prstGeom prst="rect">
            <a:avLst/>
          </a:prstGeom>
        </p:spPr>
      </p:pic>
      <p:sp>
        <p:nvSpPr>
          <p:cNvPr id="31" name="TextBox 30">
            <a:extLst>
              <a:ext uri="{FF2B5EF4-FFF2-40B4-BE49-F238E27FC236}">
                <a16:creationId xmlns:a16="http://schemas.microsoft.com/office/drawing/2014/main" id="{E65A5080-CF1F-ED45-80EA-7F0DF6208642}"/>
              </a:ext>
            </a:extLst>
          </p:cNvPr>
          <p:cNvSpPr txBox="1"/>
          <p:nvPr/>
        </p:nvSpPr>
        <p:spPr>
          <a:xfrm>
            <a:off x="6716446" y="2507067"/>
            <a:ext cx="45813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Comic Sans MS" panose="030F0902030302020204" pitchFamily="66" charset="0"/>
              </a:rPr>
              <a:t>Who is Ali’s grandmother?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A32FF4D6-9858-0242-93C2-49E4978E0EC7}"/>
              </a:ext>
            </a:extLst>
          </p:cNvPr>
          <p:cNvSpPr txBox="1"/>
          <p:nvPr/>
        </p:nvSpPr>
        <p:spPr>
          <a:xfrm>
            <a:off x="6792507" y="2960237"/>
            <a:ext cx="27498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rgbClr val="C00000"/>
                </a:solidFill>
                <a:latin typeface="Comic Sans MS" panose="030F0902030302020204" pitchFamily="66" charset="0"/>
              </a:rPr>
              <a:t>Asma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D123CC43-ABB8-9543-A756-17621818E6F1}"/>
              </a:ext>
            </a:extLst>
          </p:cNvPr>
          <p:cNvSpPr txBox="1"/>
          <p:nvPr/>
        </p:nvSpPr>
        <p:spPr>
          <a:xfrm>
            <a:off x="6716446" y="3417234"/>
            <a:ext cx="45813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Comic Sans MS" panose="030F0902030302020204" pitchFamily="66" charset="0"/>
              </a:rPr>
              <a:t>Who is Ahmed’s uncle?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7773218B-F22E-C14B-9167-8CA3F4AA33CB}"/>
              </a:ext>
            </a:extLst>
          </p:cNvPr>
          <p:cNvSpPr txBox="1"/>
          <p:nvPr/>
        </p:nvSpPr>
        <p:spPr>
          <a:xfrm>
            <a:off x="6792507" y="3870404"/>
            <a:ext cx="27498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rgbClr val="C00000"/>
                </a:solidFill>
                <a:latin typeface="Comic Sans MS" panose="030F0902030302020204" pitchFamily="66" charset="0"/>
              </a:rPr>
              <a:t>Hameed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D6F2FC35-CE7C-4A49-B47E-B85EAC9086E8}"/>
              </a:ext>
            </a:extLst>
          </p:cNvPr>
          <p:cNvSpPr txBox="1"/>
          <p:nvPr/>
        </p:nvSpPr>
        <p:spPr>
          <a:xfrm>
            <a:off x="6640385" y="4438238"/>
            <a:ext cx="45813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Comic Sans MS" panose="030F0902030302020204" pitchFamily="66" charset="0"/>
              </a:rPr>
              <a:t>Who is Asma’s husband?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FCAF210E-AB84-924B-BF78-592E22EB0B21}"/>
              </a:ext>
            </a:extLst>
          </p:cNvPr>
          <p:cNvSpPr txBox="1"/>
          <p:nvPr/>
        </p:nvSpPr>
        <p:spPr>
          <a:xfrm>
            <a:off x="6716446" y="4891408"/>
            <a:ext cx="27498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rgbClr val="C00000"/>
                </a:solidFill>
                <a:latin typeface="Comic Sans MS" panose="030F0902030302020204" pitchFamily="66" charset="0"/>
              </a:rPr>
              <a:t>Adel</a:t>
            </a:r>
          </a:p>
        </p:txBody>
      </p:sp>
    </p:spTree>
    <p:extLst>
      <p:ext uri="{BB962C8B-B14F-4D97-AF65-F5344CB8AC3E}">
        <p14:creationId xmlns:p14="http://schemas.microsoft.com/office/powerpoint/2010/main" val="1005091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69821" fill="hold"/>
                                        <p:tgtEl>
                                          <p:spTgt spid="3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6" dur="500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5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0"/>
                </p:tgtEl>
              </p:cMediaNode>
            </p:audio>
          </p:childTnLst>
        </p:cTn>
      </p:par>
    </p:tnLst>
    <p:bldLst>
      <p:bldP spid="23" grpId="0"/>
      <p:bldP spid="25" grpId="0"/>
      <p:bldP spid="31" grpId="0"/>
      <p:bldP spid="32" grpId="0"/>
      <p:bldP spid="33" grpId="0"/>
      <p:bldP spid="34" grpId="0"/>
      <p:bldP spid="3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E35F2674-BDA4-7443-9B86-F2FC4952C8CC}"/>
              </a:ext>
            </a:extLst>
          </p:cNvPr>
          <p:cNvSpPr/>
          <p:nvPr/>
        </p:nvSpPr>
        <p:spPr>
          <a:xfrm>
            <a:off x="0" y="0"/>
            <a:ext cx="12192000" cy="6858001"/>
          </a:xfrm>
          <a:prstGeom prst="rect">
            <a:avLst/>
          </a:prstGeom>
          <a:solidFill>
            <a:schemeClr val="bg1">
              <a:lumMod val="95000"/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A"/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66569551-31DA-8C4A-8D69-8C173A7F3130}"/>
              </a:ext>
            </a:extLst>
          </p:cNvPr>
          <p:cNvCxnSpPr>
            <a:cxnSpLocks/>
          </p:cNvCxnSpPr>
          <p:nvPr/>
        </p:nvCxnSpPr>
        <p:spPr>
          <a:xfrm>
            <a:off x="73360" y="537850"/>
            <a:ext cx="3133864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68468E4A-EA2F-6144-A6B6-E74786CAE0E1}"/>
              </a:ext>
            </a:extLst>
          </p:cNvPr>
          <p:cNvSpPr txBox="1"/>
          <p:nvPr/>
        </p:nvSpPr>
        <p:spPr>
          <a:xfrm>
            <a:off x="0" y="342"/>
            <a:ext cx="42976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Comic Sans MS" panose="030F0902030302020204" pitchFamily="66" charset="0"/>
              </a:rPr>
              <a:t>Let’s play:-</a:t>
            </a:r>
            <a:endParaRPr lang="en-SA" sz="2800" b="1" dirty="0">
              <a:latin typeface="Comic Sans MS" panose="030F0902030302020204" pitchFamily="66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B78B8412-0457-2D4C-84BE-60EB10CDC694}"/>
              </a:ext>
            </a:extLst>
          </p:cNvPr>
          <p:cNvSpPr txBox="1"/>
          <p:nvPr/>
        </p:nvSpPr>
        <p:spPr>
          <a:xfrm>
            <a:off x="11028017" y="-28525"/>
            <a:ext cx="147395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latin typeface="Comic Sans MS" panose="030F0902030302020204" pitchFamily="66" charset="0"/>
              </a:rPr>
              <a:t>41</a:t>
            </a:r>
            <a:endParaRPr lang="en-SA" sz="2800" b="1" dirty="0">
              <a:latin typeface="Comic Sans MS" panose="030F0902030302020204" pitchFamily="66" charset="0"/>
            </a:endParaRP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0AF4B2ED-6058-FA45-8D97-CA80933DD991}"/>
              </a:ext>
            </a:extLst>
          </p:cNvPr>
          <p:cNvCxnSpPr>
            <a:cxnSpLocks/>
          </p:cNvCxnSpPr>
          <p:nvPr/>
        </p:nvCxnSpPr>
        <p:spPr>
          <a:xfrm>
            <a:off x="11311572" y="494695"/>
            <a:ext cx="795151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0951068D-FC17-D248-8738-A034BB6364EE}"/>
              </a:ext>
            </a:extLst>
          </p:cNvPr>
          <p:cNvSpPr txBox="1"/>
          <p:nvPr/>
        </p:nvSpPr>
        <p:spPr>
          <a:xfrm>
            <a:off x="1351128" y="2743200"/>
            <a:ext cx="674199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hlinkClick r:id="rId2"/>
              </a:rPr>
              <a:t>https://wordwall.net/resource/6131922</a:t>
            </a:r>
            <a:endParaRPr lang="en-SA" sz="2800" dirty="0"/>
          </a:p>
        </p:txBody>
      </p:sp>
      <p:pic>
        <p:nvPicPr>
          <p:cNvPr id="9" name="Picture 8" descr="Icon&#10;&#10;Description automatically generated with medium confidence">
            <a:extLst>
              <a:ext uri="{FF2B5EF4-FFF2-40B4-BE49-F238E27FC236}">
                <a16:creationId xmlns:a16="http://schemas.microsoft.com/office/drawing/2014/main" id="{798C3B7F-72BE-3E4C-8542-D15503625C95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847178" y="1576060"/>
            <a:ext cx="2857500" cy="285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723447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E35F2674-BDA4-7443-9B86-F2FC4952C8CC}"/>
              </a:ext>
            </a:extLst>
          </p:cNvPr>
          <p:cNvSpPr/>
          <p:nvPr/>
        </p:nvSpPr>
        <p:spPr>
          <a:xfrm>
            <a:off x="0" y="0"/>
            <a:ext cx="12192000" cy="6858001"/>
          </a:xfrm>
          <a:prstGeom prst="rect">
            <a:avLst/>
          </a:prstGeom>
          <a:solidFill>
            <a:schemeClr val="bg1">
              <a:lumMod val="95000"/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A"/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66569551-31DA-8C4A-8D69-8C173A7F3130}"/>
              </a:ext>
            </a:extLst>
          </p:cNvPr>
          <p:cNvCxnSpPr>
            <a:cxnSpLocks/>
          </p:cNvCxnSpPr>
          <p:nvPr/>
        </p:nvCxnSpPr>
        <p:spPr>
          <a:xfrm>
            <a:off x="73360" y="537850"/>
            <a:ext cx="3133864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68468E4A-EA2F-6144-A6B6-E74786CAE0E1}"/>
              </a:ext>
            </a:extLst>
          </p:cNvPr>
          <p:cNvSpPr txBox="1"/>
          <p:nvPr/>
        </p:nvSpPr>
        <p:spPr>
          <a:xfrm>
            <a:off x="0" y="342"/>
            <a:ext cx="42976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Comic Sans MS" panose="030F0902030302020204" pitchFamily="66" charset="0"/>
              </a:rPr>
              <a:t>Quick check:-</a:t>
            </a:r>
            <a:endParaRPr lang="en-SA" sz="2800" b="1" dirty="0">
              <a:latin typeface="Comic Sans MS" panose="030F0902030302020204" pitchFamily="66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CE45604-5A4C-5F48-9FE6-97E7E985057D}"/>
              </a:ext>
            </a:extLst>
          </p:cNvPr>
          <p:cNvSpPr txBox="1"/>
          <p:nvPr/>
        </p:nvSpPr>
        <p:spPr>
          <a:xfrm>
            <a:off x="9159496" y="464231"/>
            <a:ext cx="42976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Comic Sans MS" panose="030F0902030302020204" pitchFamily="66" charset="0"/>
              </a:rPr>
              <a:t>after listening</a:t>
            </a:r>
            <a:endParaRPr lang="en-SA" sz="2800" b="1" dirty="0">
              <a:latin typeface="Comic Sans MS" panose="030F0902030302020204" pitchFamily="66" charset="0"/>
            </a:endParaRP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FC1B8DA4-AEC6-2B45-822C-716BACB0AB99}"/>
              </a:ext>
            </a:extLst>
          </p:cNvPr>
          <p:cNvCxnSpPr>
            <a:cxnSpLocks/>
          </p:cNvCxnSpPr>
          <p:nvPr/>
        </p:nvCxnSpPr>
        <p:spPr>
          <a:xfrm>
            <a:off x="9056047" y="956987"/>
            <a:ext cx="3133864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39A63741-8191-2D4C-AB44-09E3CD012A78}"/>
              </a:ext>
            </a:extLst>
          </p:cNvPr>
          <p:cNvSpPr txBox="1"/>
          <p:nvPr/>
        </p:nvSpPr>
        <p:spPr>
          <a:xfrm>
            <a:off x="6323165" y="818277"/>
            <a:ext cx="938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rgbClr val="0070C0"/>
                </a:solidFill>
                <a:latin typeface="Comic Sans MS" panose="030F0902030302020204" pitchFamily="66" charset="0"/>
              </a:rPr>
              <a:t>Sq3r</a:t>
            </a:r>
            <a:endParaRPr lang="en-SA" sz="2000" dirty="0">
              <a:solidFill>
                <a:srgbClr val="0070C0"/>
              </a:solidFill>
              <a:latin typeface="Comic Sans MS" panose="030F0902030302020204" pitchFamily="66" charset="0"/>
            </a:endParaRPr>
          </a:p>
        </p:txBody>
      </p:sp>
      <p:pic>
        <p:nvPicPr>
          <p:cNvPr id="4" name="Picture 3" descr="A picture containing text&#10;&#10;Description automatically generated">
            <a:extLst>
              <a:ext uri="{FF2B5EF4-FFF2-40B4-BE49-F238E27FC236}">
                <a16:creationId xmlns:a16="http://schemas.microsoft.com/office/drawing/2014/main" id="{B56C648A-7B06-2D49-B775-413D87CE7C8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5">
                <a:tint val="45000"/>
                <a:satMod val="400000"/>
              </a:schemeClr>
            </a:duotone>
          </a:blip>
          <a:srcRect l="14323" r="14141" b="12144"/>
          <a:stretch/>
        </p:blipFill>
        <p:spPr>
          <a:xfrm>
            <a:off x="6471188" y="-167724"/>
            <a:ext cx="1473959" cy="1411148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329DA21B-24DA-644E-BFD4-7A12EDBCC25D}"/>
              </a:ext>
            </a:extLst>
          </p:cNvPr>
          <p:cNvSpPr txBox="1"/>
          <p:nvPr/>
        </p:nvSpPr>
        <p:spPr>
          <a:xfrm>
            <a:off x="7184660" y="851776"/>
            <a:ext cx="147395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rgbClr val="0070C0"/>
                </a:solidFill>
                <a:latin typeface="Comic Sans MS" panose="030F0902030302020204" pitchFamily="66" charset="0"/>
              </a:rPr>
              <a:t>Strategy</a:t>
            </a:r>
            <a:endParaRPr lang="en-SA" sz="2000" dirty="0">
              <a:solidFill>
                <a:srgbClr val="0070C0"/>
              </a:solidFill>
              <a:latin typeface="Comic Sans MS" panose="030F0902030302020204" pitchFamily="66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B78B8412-0457-2D4C-84BE-60EB10CDC694}"/>
              </a:ext>
            </a:extLst>
          </p:cNvPr>
          <p:cNvSpPr txBox="1"/>
          <p:nvPr/>
        </p:nvSpPr>
        <p:spPr>
          <a:xfrm>
            <a:off x="11028017" y="-28525"/>
            <a:ext cx="147395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latin typeface="Comic Sans MS" panose="030F0902030302020204" pitchFamily="66" charset="0"/>
              </a:rPr>
              <a:t>41</a:t>
            </a:r>
            <a:endParaRPr lang="en-SA" sz="2800" b="1" dirty="0">
              <a:latin typeface="Comic Sans MS" panose="030F0902030302020204" pitchFamily="66" charset="0"/>
            </a:endParaRP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0AF4B2ED-6058-FA45-8D97-CA80933DD991}"/>
              </a:ext>
            </a:extLst>
          </p:cNvPr>
          <p:cNvCxnSpPr>
            <a:cxnSpLocks/>
          </p:cNvCxnSpPr>
          <p:nvPr/>
        </p:nvCxnSpPr>
        <p:spPr>
          <a:xfrm>
            <a:off x="11311572" y="494695"/>
            <a:ext cx="795151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4" name="صورة 1">
            <a:extLst>
              <a:ext uri="{FF2B5EF4-FFF2-40B4-BE49-F238E27FC236}">
                <a16:creationId xmlns:a16="http://schemas.microsoft.com/office/drawing/2014/main" id="{B782074E-9CCD-1D41-9319-05D57320FDBF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5EDD4"/>
              </a:clrFrom>
              <a:clrTo>
                <a:srgbClr val="F5EDD4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25306" y="1218387"/>
            <a:ext cx="5543530" cy="4559017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E1AE72E2-0679-B74D-817E-922B769DB7D7}"/>
              </a:ext>
            </a:extLst>
          </p:cNvPr>
          <p:cNvSpPr txBox="1"/>
          <p:nvPr/>
        </p:nvSpPr>
        <p:spPr>
          <a:xfrm>
            <a:off x="5124595" y="3253690"/>
            <a:ext cx="16923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SA" sz="2800" b="1" dirty="0">
                <a:solidFill>
                  <a:srgbClr val="FF2F92"/>
                </a:solidFill>
                <a:latin typeface="Comic Sans MS" panose="030F0902030302020204" pitchFamily="66" charset="0"/>
              </a:rPr>
              <a:t>My aunt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61B78638-6B65-0343-AD74-13D09553CBC5}"/>
              </a:ext>
            </a:extLst>
          </p:cNvPr>
          <p:cNvSpPr txBox="1"/>
          <p:nvPr/>
        </p:nvSpPr>
        <p:spPr>
          <a:xfrm>
            <a:off x="5283141" y="3889938"/>
            <a:ext cx="32467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SA" sz="2800" b="1" dirty="0">
                <a:solidFill>
                  <a:srgbClr val="FF2F92"/>
                </a:solidFill>
                <a:latin typeface="Comic Sans MS" panose="030F0902030302020204" pitchFamily="66" charset="0"/>
              </a:rPr>
              <a:t>My grandfather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0C9EA08A-2021-BA49-806A-4F8903AB7D0E}"/>
              </a:ext>
            </a:extLst>
          </p:cNvPr>
          <p:cNvSpPr txBox="1"/>
          <p:nvPr/>
        </p:nvSpPr>
        <p:spPr>
          <a:xfrm>
            <a:off x="5193562" y="4605617"/>
            <a:ext cx="32467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SA" sz="2800" b="1" dirty="0">
                <a:solidFill>
                  <a:srgbClr val="FF2F92"/>
                </a:solidFill>
                <a:latin typeface="Comic Sans MS" panose="030F0902030302020204" pitchFamily="66" charset="0"/>
              </a:rPr>
              <a:t>My uncle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C8D6CDF2-ADF7-984B-BA48-E5E7C64CF0E6}"/>
              </a:ext>
            </a:extLst>
          </p:cNvPr>
          <p:cNvSpPr txBox="1"/>
          <p:nvPr/>
        </p:nvSpPr>
        <p:spPr>
          <a:xfrm>
            <a:off x="5283141" y="5241865"/>
            <a:ext cx="32467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SA" sz="2800" b="1" dirty="0">
                <a:solidFill>
                  <a:srgbClr val="FF2F92"/>
                </a:solidFill>
                <a:latin typeface="Comic Sans MS" panose="030F0902030302020204" pitchFamily="66" charset="0"/>
              </a:rPr>
              <a:t>My cousin</a:t>
            </a:r>
          </a:p>
        </p:txBody>
      </p:sp>
    </p:spTree>
    <p:extLst>
      <p:ext uri="{BB962C8B-B14F-4D97-AF65-F5344CB8AC3E}">
        <p14:creationId xmlns:p14="http://schemas.microsoft.com/office/powerpoint/2010/main" val="27242883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7" grpId="0"/>
      <p:bldP spid="2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E35F2674-BDA4-7443-9B86-F2FC4952C8CC}"/>
              </a:ext>
            </a:extLst>
          </p:cNvPr>
          <p:cNvSpPr/>
          <p:nvPr/>
        </p:nvSpPr>
        <p:spPr>
          <a:xfrm>
            <a:off x="0" y="0"/>
            <a:ext cx="12192000" cy="6858001"/>
          </a:xfrm>
          <a:prstGeom prst="rect">
            <a:avLst/>
          </a:prstGeom>
          <a:solidFill>
            <a:schemeClr val="bg1">
              <a:lumMod val="95000"/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A"/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66569551-31DA-8C4A-8D69-8C173A7F3130}"/>
              </a:ext>
            </a:extLst>
          </p:cNvPr>
          <p:cNvCxnSpPr>
            <a:cxnSpLocks/>
          </p:cNvCxnSpPr>
          <p:nvPr/>
        </p:nvCxnSpPr>
        <p:spPr>
          <a:xfrm>
            <a:off x="73360" y="537850"/>
            <a:ext cx="3133864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68468E4A-EA2F-6144-A6B6-E74786CAE0E1}"/>
              </a:ext>
            </a:extLst>
          </p:cNvPr>
          <p:cNvSpPr txBox="1"/>
          <p:nvPr/>
        </p:nvSpPr>
        <p:spPr>
          <a:xfrm>
            <a:off x="0" y="342"/>
            <a:ext cx="42976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Comic Sans MS" panose="030F0902030302020204" pitchFamily="66" charset="0"/>
              </a:rPr>
              <a:t>Quick check:-</a:t>
            </a:r>
            <a:endParaRPr lang="en-SA" sz="2800" b="1" dirty="0">
              <a:latin typeface="Comic Sans MS" panose="030F0902030302020204" pitchFamily="66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CE45604-5A4C-5F48-9FE6-97E7E985057D}"/>
              </a:ext>
            </a:extLst>
          </p:cNvPr>
          <p:cNvSpPr txBox="1"/>
          <p:nvPr/>
        </p:nvSpPr>
        <p:spPr>
          <a:xfrm>
            <a:off x="9159496" y="464231"/>
            <a:ext cx="42976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Comic Sans MS" panose="030F0902030302020204" pitchFamily="66" charset="0"/>
              </a:rPr>
              <a:t>after listening</a:t>
            </a:r>
            <a:endParaRPr lang="en-SA" sz="2800" b="1" dirty="0">
              <a:latin typeface="Comic Sans MS" panose="030F0902030302020204" pitchFamily="66" charset="0"/>
            </a:endParaRP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FC1B8DA4-AEC6-2B45-822C-716BACB0AB99}"/>
              </a:ext>
            </a:extLst>
          </p:cNvPr>
          <p:cNvCxnSpPr>
            <a:cxnSpLocks/>
          </p:cNvCxnSpPr>
          <p:nvPr/>
        </p:nvCxnSpPr>
        <p:spPr>
          <a:xfrm>
            <a:off x="9056047" y="956987"/>
            <a:ext cx="3133864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B78B8412-0457-2D4C-84BE-60EB10CDC694}"/>
              </a:ext>
            </a:extLst>
          </p:cNvPr>
          <p:cNvSpPr txBox="1"/>
          <p:nvPr/>
        </p:nvSpPr>
        <p:spPr>
          <a:xfrm>
            <a:off x="11028017" y="-28525"/>
            <a:ext cx="147395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latin typeface="Comic Sans MS" panose="030F0902030302020204" pitchFamily="66" charset="0"/>
              </a:rPr>
              <a:t>41</a:t>
            </a:r>
            <a:endParaRPr lang="en-SA" sz="2800" b="1" dirty="0">
              <a:latin typeface="Comic Sans MS" panose="030F0902030302020204" pitchFamily="66" charset="0"/>
            </a:endParaRP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0AF4B2ED-6058-FA45-8D97-CA80933DD991}"/>
              </a:ext>
            </a:extLst>
          </p:cNvPr>
          <p:cNvCxnSpPr>
            <a:cxnSpLocks/>
          </p:cNvCxnSpPr>
          <p:nvPr/>
        </p:nvCxnSpPr>
        <p:spPr>
          <a:xfrm>
            <a:off x="11311572" y="494695"/>
            <a:ext cx="795151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صورة 1">
            <a:extLst>
              <a:ext uri="{FF2B5EF4-FFF2-40B4-BE49-F238E27FC236}">
                <a16:creationId xmlns:a16="http://schemas.microsoft.com/office/drawing/2014/main" id="{6DF7B7DA-F848-8749-9974-DAAE4A509A17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5EDD4"/>
              </a:clrFrom>
              <a:clrTo>
                <a:srgbClr val="F5EDD4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3360" y="774547"/>
            <a:ext cx="6619298" cy="3384643"/>
          </a:xfrm>
          <a:prstGeom prst="rect">
            <a:avLst/>
          </a:prstGeom>
        </p:spPr>
      </p:pic>
      <p:sp>
        <p:nvSpPr>
          <p:cNvPr id="21" name="مربع نص 4">
            <a:extLst>
              <a:ext uri="{FF2B5EF4-FFF2-40B4-BE49-F238E27FC236}">
                <a16:creationId xmlns:a16="http://schemas.microsoft.com/office/drawing/2014/main" id="{923AC203-52C8-4345-803E-BFA336B0241C}"/>
              </a:ext>
            </a:extLst>
          </p:cNvPr>
          <p:cNvSpPr txBox="1"/>
          <p:nvPr/>
        </p:nvSpPr>
        <p:spPr>
          <a:xfrm>
            <a:off x="469483" y="4504268"/>
            <a:ext cx="7656394" cy="1815882"/>
          </a:xfrm>
          <a:prstGeom prst="rect">
            <a:avLst/>
          </a:prstGeom>
          <a:noFill/>
          <a:ln>
            <a:noFill/>
          </a:ln>
        </p:spPr>
        <p:txBody>
          <a:bodyPr wrap="square" rtlCol="1">
            <a:spAutoFit/>
          </a:bodyPr>
          <a:lstStyle/>
          <a:p>
            <a:r>
              <a:rPr lang="en-US" sz="2800" b="1" dirty="0">
                <a:solidFill>
                  <a:srgbClr val="000099"/>
                </a:solidFill>
                <a:latin typeface="Comic Sans MS" panose="030F0902030302020204" pitchFamily="66" charset="0"/>
                <a:cs typeface="Arial" panose="020B0604020202020204" pitchFamily="34" charset="0"/>
              </a:rPr>
              <a:t>1. </a:t>
            </a:r>
            <a:r>
              <a:rPr lang="en-US" sz="2800" dirty="0">
                <a:solidFill>
                  <a:srgbClr val="000099"/>
                </a:solidFill>
                <a:latin typeface="Comic Sans MS" panose="030F0902030302020204" pitchFamily="66" charset="0"/>
                <a:cs typeface="Arial" panose="020B0604020202020204" pitchFamily="34" charset="0"/>
              </a:rPr>
              <a:t>He has two children, a son and a daughter. </a:t>
            </a:r>
          </a:p>
          <a:p>
            <a:r>
              <a:rPr lang="en-US" sz="2800" b="1" dirty="0">
                <a:solidFill>
                  <a:srgbClr val="FF0000"/>
                </a:solidFill>
                <a:latin typeface="Comic Sans MS" panose="030F0902030302020204" pitchFamily="66" charset="0"/>
                <a:cs typeface="Arial" panose="020B0604020202020204" pitchFamily="34" charset="0"/>
              </a:rPr>
              <a:t>2. </a:t>
            </a:r>
            <a:r>
              <a:rPr lang="en-US" sz="2800" dirty="0">
                <a:solidFill>
                  <a:srgbClr val="FF0000"/>
                </a:solidFill>
                <a:latin typeface="Comic Sans MS" panose="030F0902030302020204" pitchFamily="66" charset="0"/>
                <a:cs typeface="Arial" panose="020B0604020202020204" pitchFamily="34" charset="0"/>
              </a:rPr>
              <a:t>Adel’s wife is Asma. </a:t>
            </a:r>
          </a:p>
          <a:p>
            <a:r>
              <a:rPr lang="en-US" sz="2800" b="1" dirty="0">
                <a:solidFill>
                  <a:srgbClr val="000099"/>
                </a:solidFill>
                <a:latin typeface="Comic Sans MS" panose="030F0902030302020204" pitchFamily="66" charset="0"/>
                <a:cs typeface="Arial" panose="020B0604020202020204" pitchFamily="34" charset="0"/>
              </a:rPr>
              <a:t>3. </a:t>
            </a:r>
            <a:r>
              <a:rPr lang="en-US" sz="2800" dirty="0">
                <a:solidFill>
                  <a:srgbClr val="000099"/>
                </a:solidFill>
                <a:latin typeface="Comic Sans MS" panose="030F0902030302020204" pitchFamily="66" charset="0"/>
                <a:cs typeface="Arial" panose="020B0604020202020204" pitchFamily="34" charset="0"/>
              </a:rPr>
              <a:t>Farah has one brother. </a:t>
            </a:r>
          </a:p>
          <a:p>
            <a:r>
              <a:rPr lang="en-US" sz="2800" b="1" dirty="0">
                <a:solidFill>
                  <a:srgbClr val="FF0000"/>
                </a:solidFill>
                <a:latin typeface="Comic Sans MS" panose="030F0902030302020204" pitchFamily="66" charset="0"/>
                <a:cs typeface="Arial" panose="020B0604020202020204" pitchFamily="34" charset="0"/>
              </a:rPr>
              <a:t>4. </a:t>
            </a:r>
            <a:r>
              <a:rPr lang="en-US" sz="2800" dirty="0">
                <a:solidFill>
                  <a:srgbClr val="FF0000"/>
                </a:solidFill>
                <a:latin typeface="Comic Sans MS" panose="030F0902030302020204" pitchFamily="66" charset="0"/>
                <a:cs typeface="Arial" panose="020B0604020202020204" pitchFamily="34" charset="0"/>
              </a:rPr>
              <a:t>Mona’s husband is Hameed. </a:t>
            </a:r>
            <a:endParaRPr lang="ar-SA" sz="2800" dirty="0">
              <a:solidFill>
                <a:srgbClr val="FF0000"/>
              </a:solidFill>
              <a:latin typeface="Comic Sans MS" panose="030F0902030302020204" pitchFamily="66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58154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1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build="p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E35F2674-BDA4-7443-9B86-F2FC4952C8CC}"/>
              </a:ext>
            </a:extLst>
          </p:cNvPr>
          <p:cNvSpPr/>
          <p:nvPr/>
        </p:nvSpPr>
        <p:spPr>
          <a:xfrm>
            <a:off x="0" y="0"/>
            <a:ext cx="12192000" cy="6858001"/>
          </a:xfrm>
          <a:prstGeom prst="rect">
            <a:avLst/>
          </a:prstGeom>
          <a:solidFill>
            <a:schemeClr val="bg1">
              <a:lumMod val="95000"/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A"/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66569551-31DA-8C4A-8D69-8C173A7F3130}"/>
              </a:ext>
            </a:extLst>
          </p:cNvPr>
          <p:cNvCxnSpPr>
            <a:cxnSpLocks/>
          </p:cNvCxnSpPr>
          <p:nvPr/>
        </p:nvCxnSpPr>
        <p:spPr>
          <a:xfrm>
            <a:off x="73360" y="537850"/>
            <a:ext cx="3133864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68468E4A-EA2F-6144-A6B6-E74786CAE0E1}"/>
              </a:ext>
            </a:extLst>
          </p:cNvPr>
          <p:cNvSpPr txBox="1"/>
          <p:nvPr/>
        </p:nvSpPr>
        <p:spPr>
          <a:xfrm>
            <a:off x="0" y="342"/>
            <a:ext cx="42976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Comic Sans MS" panose="030F0902030302020204" pitchFamily="66" charset="0"/>
              </a:rPr>
              <a:t>Pair work:-</a:t>
            </a:r>
            <a:endParaRPr lang="en-SA" sz="2800" b="1" dirty="0">
              <a:latin typeface="Comic Sans MS" panose="030F0902030302020204" pitchFamily="66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B78B8412-0457-2D4C-84BE-60EB10CDC694}"/>
              </a:ext>
            </a:extLst>
          </p:cNvPr>
          <p:cNvSpPr txBox="1"/>
          <p:nvPr/>
        </p:nvSpPr>
        <p:spPr>
          <a:xfrm>
            <a:off x="11028017" y="-28525"/>
            <a:ext cx="147395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latin typeface="Comic Sans MS" panose="030F0902030302020204" pitchFamily="66" charset="0"/>
              </a:rPr>
              <a:t>41</a:t>
            </a:r>
            <a:endParaRPr lang="en-SA" sz="2800" b="1" dirty="0">
              <a:latin typeface="Comic Sans MS" panose="030F0902030302020204" pitchFamily="66" charset="0"/>
            </a:endParaRP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0AF4B2ED-6058-FA45-8D97-CA80933DD991}"/>
              </a:ext>
            </a:extLst>
          </p:cNvPr>
          <p:cNvCxnSpPr>
            <a:cxnSpLocks/>
          </p:cNvCxnSpPr>
          <p:nvPr/>
        </p:nvCxnSpPr>
        <p:spPr>
          <a:xfrm>
            <a:off x="11311572" y="494695"/>
            <a:ext cx="795151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صورة 2">
            <a:extLst>
              <a:ext uri="{FF2B5EF4-FFF2-40B4-BE49-F238E27FC236}">
                <a16:creationId xmlns:a16="http://schemas.microsoft.com/office/drawing/2014/main" id="{94B873E5-DBC3-6E4B-849E-E600B3FFAE76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0757" y="1200326"/>
            <a:ext cx="5463955" cy="5119824"/>
          </a:xfrm>
          <a:prstGeom prst="rect">
            <a:avLst/>
          </a:prstGeom>
        </p:spPr>
      </p:pic>
      <p:pic>
        <p:nvPicPr>
          <p:cNvPr id="21" name="SG Bk 1 F-SA_2020_29">
            <a:hlinkClick r:id="" action="ppaction://media"/>
            <a:extLst>
              <a:ext uri="{FF2B5EF4-FFF2-40B4-BE49-F238E27FC236}">
                <a16:creationId xmlns:a16="http://schemas.microsoft.com/office/drawing/2014/main" id="{A828C3D1-5951-E740-B04A-B746B386340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>
            <a:duotone>
              <a:prstClr val="black"/>
              <a:schemeClr val="accent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7293705" y="1268517"/>
            <a:ext cx="905301" cy="9053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31396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41256" fill="hold"/>
                                        <p:tgtEl>
                                          <p:spTgt spid="2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1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E35F2674-BDA4-7443-9B86-F2FC4952C8CC}"/>
              </a:ext>
            </a:extLst>
          </p:cNvPr>
          <p:cNvSpPr/>
          <p:nvPr/>
        </p:nvSpPr>
        <p:spPr>
          <a:xfrm>
            <a:off x="0" y="0"/>
            <a:ext cx="12192000" cy="6858001"/>
          </a:xfrm>
          <a:prstGeom prst="rect">
            <a:avLst/>
          </a:prstGeom>
          <a:solidFill>
            <a:schemeClr val="bg1">
              <a:lumMod val="95000"/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A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B64144D-F774-CE47-980D-D3D2F514AEDF}"/>
              </a:ext>
            </a:extLst>
          </p:cNvPr>
          <p:cNvSpPr txBox="1"/>
          <p:nvPr/>
        </p:nvSpPr>
        <p:spPr>
          <a:xfrm>
            <a:off x="0" y="8415"/>
            <a:ext cx="406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SA" sz="2800" dirty="0">
                <a:latin typeface="Comic Sans MS" panose="030F0902030302020204" pitchFamily="66" charset="0"/>
              </a:rPr>
              <a:t>Check Homework</a:t>
            </a:r>
          </a:p>
        </p:txBody>
      </p:sp>
      <p:pic>
        <p:nvPicPr>
          <p:cNvPr id="8" name="Picture 7" descr="Shape, arrow&#10;&#10;Description automatically generated">
            <a:extLst>
              <a:ext uri="{FF2B5EF4-FFF2-40B4-BE49-F238E27FC236}">
                <a16:creationId xmlns:a16="http://schemas.microsoft.com/office/drawing/2014/main" id="{B19A98F0-D777-1C42-BDC4-7A5FD4BDE65C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695212" y="1525364"/>
            <a:ext cx="4534388" cy="4595389"/>
          </a:xfrm>
          <a:prstGeom prst="rect">
            <a:avLst/>
          </a:prstGeom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304F7D12-164D-2A46-97E6-B257CC6227EA}"/>
              </a:ext>
            </a:extLst>
          </p:cNvPr>
          <p:cNvCxnSpPr>
            <a:cxnSpLocks/>
          </p:cNvCxnSpPr>
          <p:nvPr/>
        </p:nvCxnSpPr>
        <p:spPr>
          <a:xfrm>
            <a:off x="114304" y="537850"/>
            <a:ext cx="3671884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7240520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E35F2674-BDA4-7443-9B86-F2FC4952C8CC}"/>
              </a:ext>
            </a:extLst>
          </p:cNvPr>
          <p:cNvSpPr/>
          <p:nvPr/>
        </p:nvSpPr>
        <p:spPr>
          <a:xfrm>
            <a:off x="0" y="0"/>
            <a:ext cx="12192000" cy="6858001"/>
          </a:xfrm>
          <a:prstGeom prst="rect">
            <a:avLst/>
          </a:prstGeom>
          <a:solidFill>
            <a:schemeClr val="bg1">
              <a:lumMod val="95000"/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A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9C1F80B9-0C9E-F24D-A70C-946D41E1E6DB}"/>
              </a:ext>
            </a:extLst>
          </p:cNvPr>
          <p:cNvCxnSpPr>
            <a:cxnSpLocks/>
          </p:cNvCxnSpPr>
          <p:nvPr/>
        </p:nvCxnSpPr>
        <p:spPr>
          <a:xfrm>
            <a:off x="73360" y="537850"/>
            <a:ext cx="3133864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2FA4E0BB-565E-5043-8D89-BF0624269628}"/>
              </a:ext>
            </a:extLst>
          </p:cNvPr>
          <p:cNvSpPr txBox="1"/>
          <p:nvPr/>
        </p:nvSpPr>
        <p:spPr>
          <a:xfrm>
            <a:off x="0" y="342"/>
            <a:ext cx="42976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Comic Sans MS" panose="030F0902030302020204" pitchFamily="66" charset="0"/>
              </a:rPr>
              <a:t>Task:-</a:t>
            </a:r>
            <a:endParaRPr lang="en-SA" sz="2800" b="1" dirty="0">
              <a:latin typeface="Comic Sans MS" panose="030F0902030302020204" pitchFamily="66" charset="0"/>
            </a:endParaRPr>
          </a:p>
        </p:txBody>
      </p:sp>
      <p:pic>
        <p:nvPicPr>
          <p:cNvPr id="4" name="Picture 3" descr="Graphical user interface, application, icon&#10;&#10;Description automatically generated">
            <a:extLst>
              <a:ext uri="{FF2B5EF4-FFF2-40B4-BE49-F238E27FC236}">
                <a16:creationId xmlns:a16="http://schemas.microsoft.com/office/drawing/2014/main" id="{87C18F2C-9877-3349-AAF9-FFF973E1E7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87899" y="1463998"/>
            <a:ext cx="3442860" cy="446041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Picture 8" descr="A picture containing gear&#10;&#10;Description automatically generated">
            <a:extLst>
              <a:ext uri="{FF2B5EF4-FFF2-40B4-BE49-F238E27FC236}">
                <a16:creationId xmlns:a16="http://schemas.microsoft.com/office/drawing/2014/main" id="{3CB538E1-6988-C142-8AA9-8C7B3246AC5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6F9"/>
              </a:clrFrom>
              <a:clrTo>
                <a:srgbClr val="FFF6F9">
                  <a:alpha val="0"/>
                </a:srgbClr>
              </a:clrTo>
            </a:clrChange>
          </a:blip>
          <a:srcRect l="5625" t="9981" r="6446" b="7658"/>
          <a:stretch/>
        </p:blipFill>
        <p:spPr>
          <a:xfrm>
            <a:off x="-24079" y="1080522"/>
            <a:ext cx="7120915" cy="3314054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BDA876C5-3237-FC41-BA7E-A0A57FBDF64A}"/>
              </a:ext>
            </a:extLst>
          </p:cNvPr>
          <p:cNvSpPr txBox="1"/>
          <p:nvPr/>
        </p:nvSpPr>
        <p:spPr>
          <a:xfrm>
            <a:off x="592587" y="2074852"/>
            <a:ext cx="705589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algn="l" defTabSz="914400" rtl="0" eaLnBrk="1" latinLnBrk="0" hangingPunct="1"/>
            <a:r>
              <a:rPr lang="en-US" sz="3600" b="1" dirty="0">
                <a:solidFill>
                  <a:schemeClr val="bg1"/>
                </a:solidFill>
                <a:latin typeface="Comic Sans MS" panose="030F0902030302020204" pitchFamily="66" charset="0"/>
              </a:rPr>
              <a:t>Draw a family tree and</a:t>
            </a:r>
          </a:p>
          <a:p>
            <a:pPr marL="0" algn="l" defTabSz="914400" rtl="0" eaLnBrk="1" latinLnBrk="0" hangingPunct="1"/>
            <a:r>
              <a:rPr lang="en-US" sz="3600" b="1" dirty="0">
                <a:solidFill>
                  <a:schemeClr val="bg1"/>
                </a:solidFill>
                <a:latin typeface="Comic Sans MS" panose="030F0902030302020204" pitchFamily="66" charset="0"/>
              </a:rPr>
              <a:t> name the family’s member</a:t>
            </a:r>
            <a:endParaRPr lang="en-SA" sz="3600" b="1" dirty="0">
              <a:solidFill>
                <a:schemeClr val="bg1"/>
              </a:solidFill>
              <a:latin typeface="Comic Sans MS" panose="030F0902030302020204" pitchFamily="66" charset="0"/>
            </a:endParaRPr>
          </a:p>
        </p:txBody>
      </p:sp>
      <p:pic>
        <p:nvPicPr>
          <p:cNvPr id="12" name="Picture 11" descr="A picture containing gear&#10;&#10;Description automatically generated">
            <a:extLst>
              <a:ext uri="{FF2B5EF4-FFF2-40B4-BE49-F238E27FC236}">
                <a16:creationId xmlns:a16="http://schemas.microsoft.com/office/drawing/2014/main" id="{09F0414E-3428-0A47-8BA6-D5FC9ABF809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6F9"/>
              </a:clrFrom>
              <a:clrTo>
                <a:srgbClr val="FFF6F9">
                  <a:alpha val="0"/>
                </a:srgbClr>
              </a:clrTo>
            </a:clrChange>
            <a:duotone>
              <a:schemeClr val="accent5">
                <a:shade val="45000"/>
                <a:satMod val="135000"/>
              </a:schemeClr>
              <a:prstClr val="white"/>
            </a:duotone>
          </a:blip>
          <a:srcRect l="5625" t="9981" r="6446" b="7658"/>
          <a:stretch/>
        </p:blipFill>
        <p:spPr>
          <a:xfrm>
            <a:off x="8358507" y="-10193"/>
            <a:ext cx="3133864" cy="1458492"/>
          </a:xfrm>
          <a:prstGeom prst="rect">
            <a:avLst/>
          </a:prstGeom>
        </p:spPr>
      </p:pic>
      <p:pic>
        <p:nvPicPr>
          <p:cNvPr id="10" name="Picture 9" descr="Logo&#10;&#10;Description automatically generated with low confidence">
            <a:extLst>
              <a:ext uri="{FF2B5EF4-FFF2-40B4-BE49-F238E27FC236}">
                <a16:creationId xmlns:a16="http://schemas.microsoft.com/office/drawing/2014/main" id="{B57A6BB4-B2C1-204B-9F57-C1EA2F67C069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451286" y="-120514"/>
            <a:ext cx="3390900" cy="2108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853358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E35F2674-BDA4-7443-9B86-F2FC4952C8CC}"/>
              </a:ext>
            </a:extLst>
          </p:cNvPr>
          <p:cNvSpPr/>
          <p:nvPr/>
        </p:nvSpPr>
        <p:spPr>
          <a:xfrm>
            <a:off x="0" y="0"/>
            <a:ext cx="12192000" cy="6858001"/>
          </a:xfrm>
          <a:prstGeom prst="rect">
            <a:avLst/>
          </a:prstGeom>
          <a:solidFill>
            <a:schemeClr val="bg1">
              <a:lumMod val="95000"/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SA" dirty="0"/>
          </a:p>
        </p:txBody>
      </p:sp>
      <p:pic>
        <p:nvPicPr>
          <p:cNvPr id="15" name="Picture 14" descr="Background pattern&#10;&#10;Description automatically generated with medium confidence">
            <a:extLst>
              <a:ext uri="{FF2B5EF4-FFF2-40B4-BE49-F238E27FC236}">
                <a16:creationId xmlns:a16="http://schemas.microsoft.com/office/drawing/2014/main" id="{ADA3097B-86D3-4E4D-A0E0-EE5058E9C7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660107" cy="6917717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63D6A3F9-6A55-E24B-BC45-C6F52E903F5C}"/>
              </a:ext>
            </a:extLst>
          </p:cNvPr>
          <p:cNvSpPr txBox="1"/>
          <p:nvPr/>
        </p:nvSpPr>
        <p:spPr>
          <a:xfrm>
            <a:off x="1064759" y="1433812"/>
            <a:ext cx="4530587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sz="2800" b="1" dirty="0">
                <a:solidFill>
                  <a:schemeClr val="bg1"/>
                </a:solidFill>
              </a:rPr>
              <a:t>قال سبحانه</a:t>
            </a:r>
            <a:endParaRPr lang="en-US" sz="2800" b="1" dirty="0">
              <a:solidFill>
                <a:schemeClr val="bg1"/>
              </a:solidFill>
            </a:endParaRPr>
          </a:p>
          <a:p>
            <a:pPr algn="ctr"/>
            <a:r>
              <a:rPr lang="ar-SA" sz="2800" b="1" dirty="0">
                <a:solidFill>
                  <a:schemeClr val="bg1"/>
                </a:solidFill>
              </a:rPr>
              <a:t>﴿ وَقَضَى رَبُّكَ أَلَّا تَعْبُدُوا إِلَّا إِيَّاهُ وَبِالْوَالِدَيْنِ إِحْسَانًا إِمَّا يَبْلُغَنَّ عِنْدَكَ الْكِبَرَ أَحَدُهُمَا أَوْ كِلَاهُمَا فَلَا تَقُلْ لَهُمَا أُفٍّ وَلَا تَنْهَرْهُمَا وَقُلْ لَهُمَا قَوْلًا كَرِيمًا * وَاخْفِضْ لَهُمَا جَنَاحَ الذُّلِّ مِنَ الرَّحْمَةِ وَقُلْ رَبِّ ارْحَمْهُمَا كَمَا رَبَّيَانِي صَغِيرًا * رَبُّكُمْ أَعْلَمُ بِمَا فِي نُفُوسِكُمْ إِنْ تَكُونُوا صَالِحِينَ فَإِنَّهُ كَانَ لِلْأَوَّابِينَ غَفُورًا ﴾ </a:t>
            </a:r>
            <a:endParaRPr lang="en-US" sz="2800" b="1" dirty="0">
              <a:solidFill>
                <a:schemeClr val="bg1"/>
              </a:solidFill>
            </a:endParaRPr>
          </a:p>
          <a:p>
            <a:pPr algn="ctr"/>
            <a:r>
              <a:rPr lang="ar-SA" sz="2800" b="1" dirty="0">
                <a:solidFill>
                  <a:schemeClr val="bg1"/>
                </a:solidFill>
              </a:rPr>
              <a:t>[الإسراء: 23 - 25].</a:t>
            </a:r>
            <a:br>
              <a:rPr lang="ar-SA" sz="2800" b="1" dirty="0">
                <a:solidFill>
                  <a:schemeClr val="bg1"/>
                </a:solidFill>
              </a:rPr>
            </a:br>
            <a:br>
              <a:rPr lang="ar-SA" sz="2800" b="1" dirty="0">
                <a:solidFill>
                  <a:schemeClr val="bg1"/>
                </a:solidFill>
              </a:rPr>
            </a:br>
            <a:endParaRPr lang="en-SA" sz="2800" b="1" dirty="0">
              <a:solidFill>
                <a:schemeClr val="bg1"/>
              </a:solidFill>
            </a:endParaRPr>
          </a:p>
        </p:txBody>
      </p:sp>
      <p:pic>
        <p:nvPicPr>
          <p:cNvPr id="23" name="Picture 22" descr="Background pattern&#10;&#10;Description automatically generated with medium confidence">
            <a:extLst>
              <a:ext uri="{FF2B5EF4-FFF2-40B4-BE49-F238E27FC236}">
                <a16:creationId xmlns:a16="http://schemas.microsoft.com/office/drawing/2014/main" id="{51B09136-586D-2D4B-A9F8-D70CEB8CA8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60107" y="0"/>
            <a:ext cx="5531893" cy="6858000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75088C88-4BB9-F545-94CD-871BB542D621}"/>
              </a:ext>
            </a:extLst>
          </p:cNvPr>
          <p:cNvSpPr txBox="1"/>
          <p:nvPr/>
        </p:nvSpPr>
        <p:spPr>
          <a:xfrm>
            <a:off x="7822558" y="1779474"/>
            <a:ext cx="3206991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And your Lord has decreed that you worship not except Him, and to parents, good treatment. Whether one or both of them reach old age [while] with you, say not to them [so much as], "</a:t>
            </a:r>
            <a:r>
              <a:rPr lang="en-US" dirty="0" err="1">
                <a:solidFill>
                  <a:schemeClr val="bg1"/>
                </a:solidFill>
              </a:rPr>
              <a:t>uff</a:t>
            </a:r>
            <a:r>
              <a:rPr lang="en-US" dirty="0">
                <a:solidFill>
                  <a:schemeClr val="bg1"/>
                </a:solidFill>
              </a:rPr>
              <a:t>,"[735] and do not repel them but speak to them a noble word. </a:t>
            </a:r>
          </a:p>
          <a:p>
            <a:pPr algn="ctr"/>
            <a:r>
              <a:rPr lang="en-US" dirty="0">
                <a:solidFill>
                  <a:schemeClr val="bg1"/>
                </a:solidFill>
              </a:rPr>
              <a:t> </a:t>
            </a:r>
          </a:p>
          <a:p>
            <a:pPr algn="ctr"/>
            <a:r>
              <a:rPr lang="en-US" dirty="0">
                <a:solidFill>
                  <a:schemeClr val="bg1"/>
                </a:solidFill>
              </a:rPr>
              <a:t> And lower to them the wing of humility out of mercy and say, "My Lord, have mercy upon them as they brought me up [when I was] small."</a:t>
            </a:r>
            <a:br>
              <a:rPr lang="en-US" dirty="0">
                <a:solidFill>
                  <a:schemeClr val="bg1"/>
                </a:solidFill>
              </a:rPr>
            </a:br>
            <a:endParaRPr lang="en-SA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357399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E35F2674-BDA4-7443-9B86-F2FC4952C8CC}"/>
              </a:ext>
            </a:extLst>
          </p:cNvPr>
          <p:cNvSpPr/>
          <p:nvPr/>
        </p:nvSpPr>
        <p:spPr>
          <a:xfrm>
            <a:off x="0" y="0"/>
            <a:ext cx="12192000" cy="6858001"/>
          </a:xfrm>
          <a:prstGeom prst="rect">
            <a:avLst/>
          </a:prstGeom>
          <a:solidFill>
            <a:schemeClr val="bg1">
              <a:lumMod val="95000"/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SA"/>
          </a:p>
        </p:txBody>
      </p:sp>
      <p:pic>
        <p:nvPicPr>
          <p:cNvPr id="7" name="Picture 6" descr="A screenshot of a computer screen&#10;&#10;Description automatically generated with medium confidence">
            <a:extLst>
              <a:ext uri="{FF2B5EF4-FFF2-40B4-BE49-F238E27FC236}">
                <a16:creationId xmlns:a16="http://schemas.microsoft.com/office/drawing/2014/main" id="{5204EA61-6CFE-8C4B-A781-3A567EDF3D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63362" y="0"/>
            <a:ext cx="4012442" cy="6858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3" name="Picture 12" descr="Logo, company name&#10;&#10;Description automatically generated">
            <a:extLst>
              <a:ext uri="{FF2B5EF4-FFF2-40B4-BE49-F238E27FC236}">
                <a16:creationId xmlns:a16="http://schemas.microsoft.com/office/drawing/2014/main" id="{FEC69232-5276-904E-8773-A203DC053D04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85467" y="1148243"/>
            <a:ext cx="6305320" cy="3530979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3D2EBCB9-124F-E84F-B758-2D90AD7644CE}"/>
              </a:ext>
            </a:extLst>
          </p:cNvPr>
          <p:cNvSpPr txBox="1"/>
          <p:nvPr/>
        </p:nvSpPr>
        <p:spPr>
          <a:xfrm>
            <a:off x="1180367" y="3629306"/>
            <a:ext cx="705589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algn="l" defTabSz="914400" rtl="0" eaLnBrk="1" latinLnBrk="0" hangingPunct="1"/>
            <a:r>
              <a:rPr lang="en-US" sz="2400" dirty="0">
                <a:latin typeface="Comic Sans MS" panose="030F0902030302020204" pitchFamily="66" charset="0"/>
              </a:rPr>
              <a:t>Family council organizes Saudi family forum.</a:t>
            </a:r>
          </a:p>
          <a:p>
            <a:pPr marL="0" algn="l" defTabSz="914400" rtl="0" eaLnBrk="1" latinLnBrk="0" hangingPunct="1"/>
            <a:r>
              <a:rPr lang="en-US" sz="2400" dirty="0">
                <a:latin typeface="Comic Sans MS" panose="030F0902030302020204" pitchFamily="66" charset="0"/>
              </a:rPr>
              <a:t>Titled ( family’s role in development system)</a:t>
            </a:r>
            <a:endParaRPr lang="en-SA" sz="2400" dirty="0">
              <a:latin typeface="Comic Sans MS" panose="030F0902030302020204" pitchFamily="66" charset="0"/>
            </a:endParaRPr>
          </a:p>
        </p:txBody>
      </p:sp>
      <p:pic>
        <p:nvPicPr>
          <p:cNvPr id="16" name="Picture 15" descr="Chart, sunburst chart&#10;&#10;Description automatically generated">
            <a:extLst>
              <a:ext uri="{FF2B5EF4-FFF2-40B4-BE49-F238E27FC236}">
                <a16:creationId xmlns:a16="http://schemas.microsoft.com/office/drawing/2014/main" id="{BE49D9D1-CCC7-A049-8377-5B499AACA144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-15014" y="5775483"/>
            <a:ext cx="1106835" cy="1163527"/>
          </a:xfrm>
          <a:prstGeom prst="rect">
            <a:avLst/>
          </a:prstGeom>
        </p:spPr>
      </p:pic>
      <p:pic>
        <p:nvPicPr>
          <p:cNvPr id="21" name="Picture 20" descr="Logo, company name&#10;&#10;Description automatically generated">
            <a:extLst>
              <a:ext uri="{FF2B5EF4-FFF2-40B4-BE49-F238E27FC236}">
                <a16:creationId xmlns:a16="http://schemas.microsoft.com/office/drawing/2014/main" id="{4D7299B6-5C2D-E94C-ACA7-CC8FBEAC9419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787586" y="2129994"/>
            <a:ext cx="1748459" cy="1062525"/>
          </a:xfrm>
          <a:prstGeom prst="rect">
            <a:avLst/>
          </a:prstGeom>
        </p:spPr>
      </p:pic>
      <p:pic>
        <p:nvPicPr>
          <p:cNvPr id="26" name="Picture 25" descr="Chart, sunburst chart&#10;&#10;Description automatically generated">
            <a:extLst>
              <a:ext uri="{FF2B5EF4-FFF2-40B4-BE49-F238E27FC236}">
                <a16:creationId xmlns:a16="http://schemas.microsoft.com/office/drawing/2014/main" id="{49C96615-976B-4041-8831-79C5776CD0BD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42005" y="5775483"/>
            <a:ext cx="1106835" cy="1163527"/>
          </a:xfrm>
          <a:prstGeom prst="rect">
            <a:avLst/>
          </a:prstGeom>
        </p:spPr>
      </p:pic>
      <p:pic>
        <p:nvPicPr>
          <p:cNvPr id="30" name="Picture 29" descr="Chart, sunburst chart&#10;&#10;Description automatically generated">
            <a:extLst>
              <a:ext uri="{FF2B5EF4-FFF2-40B4-BE49-F238E27FC236}">
                <a16:creationId xmlns:a16="http://schemas.microsoft.com/office/drawing/2014/main" id="{E53878DB-5C10-534E-A8F1-DB69A0D6AACC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099024" y="5775483"/>
            <a:ext cx="1106835" cy="1163527"/>
          </a:xfrm>
          <a:prstGeom prst="rect">
            <a:avLst/>
          </a:prstGeom>
        </p:spPr>
      </p:pic>
      <p:pic>
        <p:nvPicPr>
          <p:cNvPr id="31" name="Picture 30" descr="Chart, sunburst chart&#10;&#10;Description automatically generated">
            <a:extLst>
              <a:ext uri="{FF2B5EF4-FFF2-40B4-BE49-F238E27FC236}">
                <a16:creationId xmlns:a16="http://schemas.microsoft.com/office/drawing/2014/main" id="{C4825357-4FEB-CE48-92AA-EE97B60E653B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119875" y="5805655"/>
            <a:ext cx="1106835" cy="1163527"/>
          </a:xfrm>
          <a:prstGeom prst="rect">
            <a:avLst/>
          </a:prstGeom>
        </p:spPr>
      </p:pic>
      <p:pic>
        <p:nvPicPr>
          <p:cNvPr id="32" name="Picture 31" descr="Chart, sunburst chart&#10;&#10;Description automatically generated">
            <a:extLst>
              <a:ext uri="{FF2B5EF4-FFF2-40B4-BE49-F238E27FC236}">
                <a16:creationId xmlns:a16="http://schemas.microsoft.com/office/drawing/2014/main" id="{F62340E7-CA26-3D47-9FE2-8A84F41DF6D1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176894" y="5805655"/>
            <a:ext cx="1106835" cy="1163527"/>
          </a:xfrm>
          <a:prstGeom prst="rect">
            <a:avLst/>
          </a:prstGeom>
        </p:spPr>
      </p:pic>
      <p:pic>
        <p:nvPicPr>
          <p:cNvPr id="33" name="Picture 32" descr="Chart, sunburst chart&#10;&#10;Description automatically generated">
            <a:extLst>
              <a:ext uri="{FF2B5EF4-FFF2-40B4-BE49-F238E27FC236}">
                <a16:creationId xmlns:a16="http://schemas.microsoft.com/office/drawing/2014/main" id="{86157BE8-DC06-4642-962D-6624E72C8287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233913" y="5805655"/>
            <a:ext cx="1106835" cy="1163527"/>
          </a:xfrm>
          <a:prstGeom prst="rect">
            <a:avLst/>
          </a:prstGeom>
        </p:spPr>
      </p:pic>
      <p:pic>
        <p:nvPicPr>
          <p:cNvPr id="34" name="Picture 33" descr="Chart, sunburst chart&#10;&#10;Description automatically generated">
            <a:extLst>
              <a:ext uri="{FF2B5EF4-FFF2-40B4-BE49-F238E27FC236}">
                <a16:creationId xmlns:a16="http://schemas.microsoft.com/office/drawing/2014/main" id="{A56DE8A2-79C0-9846-B6A1-292DA729D7D2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254764" y="5805655"/>
            <a:ext cx="1106835" cy="1163527"/>
          </a:xfrm>
          <a:prstGeom prst="rect">
            <a:avLst/>
          </a:prstGeom>
        </p:spPr>
      </p:pic>
      <p:pic>
        <p:nvPicPr>
          <p:cNvPr id="35" name="Picture 34" descr="Chart, sunburst chart&#10;&#10;Description automatically generated">
            <a:extLst>
              <a:ext uri="{FF2B5EF4-FFF2-40B4-BE49-F238E27FC236}">
                <a16:creationId xmlns:a16="http://schemas.microsoft.com/office/drawing/2014/main" id="{F90D1D66-4749-7049-A9BD-6A73D9598734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57662" y="5805655"/>
            <a:ext cx="1106835" cy="1163527"/>
          </a:xfrm>
          <a:prstGeom prst="rect">
            <a:avLst/>
          </a:prstGeom>
        </p:spPr>
      </p:pic>
      <p:pic>
        <p:nvPicPr>
          <p:cNvPr id="36" name="Picture 35" descr="Chart, sunburst chart&#10;&#10;Description automatically generated">
            <a:extLst>
              <a:ext uri="{FF2B5EF4-FFF2-40B4-BE49-F238E27FC236}">
                <a16:creationId xmlns:a16="http://schemas.microsoft.com/office/drawing/2014/main" id="{78A1468A-5192-9647-973E-ADA82BE77164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916190" y="-42182"/>
            <a:ext cx="1106835" cy="1163527"/>
          </a:xfrm>
          <a:prstGeom prst="rect">
            <a:avLst/>
          </a:prstGeom>
        </p:spPr>
      </p:pic>
      <p:pic>
        <p:nvPicPr>
          <p:cNvPr id="37" name="Picture 36" descr="Chart, sunburst chart&#10;&#10;Description automatically generated">
            <a:extLst>
              <a:ext uri="{FF2B5EF4-FFF2-40B4-BE49-F238E27FC236}">
                <a16:creationId xmlns:a16="http://schemas.microsoft.com/office/drawing/2014/main" id="{42D2DD84-2489-F248-A9E3-234022CEBA7A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937041" y="-42182"/>
            <a:ext cx="1106835" cy="1163527"/>
          </a:xfrm>
          <a:prstGeom prst="rect">
            <a:avLst/>
          </a:prstGeom>
        </p:spPr>
      </p:pic>
      <p:pic>
        <p:nvPicPr>
          <p:cNvPr id="38" name="Picture 37" descr="Chart, sunburst chart&#10;&#10;Description automatically generated">
            <a:extLst>
              <a:ext uri="{FF2B5EF4-FFF2-40B4-BE49-F238E27FC236}">
                <a16:creationId xmlns:a16="http://schemas.microsoft.com/office/drawing/2014/main" id="{610B88FD-001E-B148-8190-3BDA4502584C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939939" y="-42182"/>
            <a:ext cx="1106835" cy="1163527"/>
          </a:xfrm>
          <a:prstGeom prst="rect">
            <a:avLst/>
          </a:prstGeom>
        </p:spPr>
      </p:pic>
      <p:pic>
        <p:nvPicPr>
          <p:cNvPr id="39" name="Picture 38" descr="Chart, sunburst chart&#10;&#10;Description automatically generated">
            <a:extLst>
              <a:ext uri="{FF2B5EF4-FFF2-40B4-BE49-F238E27FC236}">
                <a16:creationId xmlns:a16="http://schemas.microsoft.com/office/drawing/2014/main" id="{0C84F6DB-4DB0-5C47-A83B-06A978CA287A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967534" y="-22071"/>
            <a:ext cx="1106835" cy="1163527"/>
          </a:xfrm>
          <a:prstGeom prst="rect">
            <a:avLst/>
          </a:prstGeom>
        </p:spPr>
      </p:pic>
      <p:pic>
        <p:nvPicPr>
          <p:cNvPr id="40" name="Picture 39" descr="Chart, sunburst chart&#10;&#10;Description automatically generated">
            <a:extLst>
              <a:ext uri="{FF2B5EF4-FFF2-40B4-BE49-F238E27FC236}">
                <a16:creationId xmlns:a16="http://schemas.microsoft.com/office/drawing/2014/main" id="{FC675343-B90E-6247-8F38-B9239DABC51C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972956" y="-58202"/>
            <a:ext cx="1106835" cy="1163527"/>
          </a:xfrm>
          <a:prstGeom prst="rect">
            <a:avLst/>
          </a:prstGeom>
        </p:spPr>
      </p:pic>
      <p:pic>
        <p:nvPicPr>
          <p:cNvPr id="41" name="Picture 40" descr="Chart, sunburst chart&#10;&#10;Description automatically generated">
            <a:extLst>
              <a:ext uri="{FF2B5EF4-FFF2-40B4-BE49-F238E27FC236}">
                <a16:creationId xmlns:a16="http://schemas.microsoft.com/office/drawing/2014/main" id="{DD836A2B-00DF-4C47-BB86-69C1D3690B03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-38218" y="4741025"/>
            <a:ext cx="1106835" cy="1163527"/>
          </a:xfrm>
          <a:prstGeom prst="rect">
            <a:avLst/>
          </a:prstGeom>
        </p:spPr>
      </p:pic>
      <p:pic>
        <p:nvPicPr>
          <p:cNvPr id="42" name="Picture 41" descr="Chart, sunburst chart&#10;&#10;Description automatically generated">
            <a:extLst>
              <a:ext uri="{FF2B5EF4-FFF2-40B4-BE49-F238E27FC236}">
                <a16:creationId xmlns:a16="http://schemas.microsoft.com/office/drawing/2014/main" id="{A4A14B21-5DBE-9B4B-878B-A5DD22930715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-51524" y="3629307"/>
            <a:ext cx="1106835" cy="1163527"/>
          </a:xfrm>
          <a:prstGeom prst="rect">
            <a:avLst/>
          </a:prstGeom>
        </p:spPr>
      </p:pic>
      <p:pic>
        <p:nvPicPr>
          <p:cNvPr id="43" name="Picture 42" descr="Chart, sunburst chart&#10;&#10;Description automatically generated">
            <a:extLst>
              <a:ext uri="{FF2B5EF4-FFF2-40B4-BE49-F238E27FC236}">
                <a16:creationId xmlns:a16="http://schemas.microsoft.com/office/drawing/2014/main" id="{B2EED4D0-223C-5F42-AB10-DC5B0DACB3D4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965242" y="7453"/>
            <a:ext cx="1106835" cy="1163527"/>
          </a:xfrm>
          <a:prstGeom prst="rect">
            <a:avLst/>
          </a:prstGeom>
        </p:spPr>
      </p:pic>
      <p:pic>
        <p:nvPicPr>
          <p:cNvPr id="44" name="Picture 43" descr="Chart, sunburst chart&#10;&#10;Description automatically generated">
            <a:extLst>
              <a:ext uri="{FF2B5EF4-FFF2-40B4-BE49-F238E27FC236}">
                <a16:creationId xmlns:a16="http://schemas.microsoft.com/office/drawing/2014/main" id="{D00F3147-F03C-6849-A65C-CBFA1D5CEB2B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16586" y="27564"/>
            <a:ext cx="1106835" cy="1163527"/>
          </a:xfrm>
          <a:prstGeom prst="rect">
            <a:avLst/>
          </a:prstGeom>
        </p:spPr>
      </p:pic>
      <p:pic>
        <p:nvPicPr>
          <p:cNvPr id="45" name="Picture 44" descr="Chart, sunburst chart&#10;&#10;Description automatically generated">
            <a:extLst>
              <a:ext uri="{FF2B5EF4-FFF2-40B4-BE49-F238E27FC236}">
                <a16:creationId xmlns:a16="http://schemas.microsoft.com/office/drawing/2014/main" id="{40C74DE9-B519-644A-B1B5-87A7A90729F1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2008" y="-8567"/>
            <a:ext cx="1106835" cy="1163527"/>
          </a:xfrm>
          <a:prstGeom prst="rect">
            <a:avLst/>
          </a:prstGeom>
        </p:spPr>
      </p:pic>
      <p:pic>
        <p:nvPicPr>
          <p:cNvPr id="46" name="Picture 45" descr="Chart, sunburst chart&#10;&#10;Description automatically generated">
            <a:extLst>
              <a:ext uri="{FF2B5EF4-FFF2-40B4-BE49-F238E27FC236}">
                <a16:creationId xmlns:a16="http://schemas.microsoft.com/office/drawing/2014/main" id="{023F5724-1CD5-F647-92EF-5DD251F8A072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-27209" y="2792028"/>
            <a:ext cx="1106835" cy="1163527"/>
          </a:xfrm>
          <a:prstGeom prst="rect">
            <a:avLst/>
          </a:prstGeom>
        </p:spPr>
      </p:pic>
      <p:pic>
        <p:nvPicPr>
          <p:cNvPr id="47" name="Picture 46" descr="Chart, sunburst chart&#10;&#10;Description automatically generated">
            <a:extLst>
              <a:ext uri="{FF2B5EF4-FFF2-40B4-BE49-F238E27FC236}">
                <a16:creationId xmlns:a16="http://schemas.microsoft.com/office/drawing/2014/main" id="{D8B5F1B7-BB58-EC47-B14A-4B6E758A1109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-50413" y="1757570"/>
            <a:ext cx="1106835" cy="1163527"/>
          </a:xfrm>
          <a:prstGeom prst="rect">
            <a:avLst/>
          </a:prstGeom>
        </p:spPr>
      </p:pic>
      <p:pic>
        <p:nvPicPr>
          <p:cNvPr id="48" name="Picture 47" descr="Chart, sunburst chart&#10;&#10;Description automatically generated">
            <a:extLst>
              <a:ext uri="{FF2B5EF4-FFF2-40B4-BE49-F238E27FC236}">
                <a16:creationId xmlns:a16="http://schemas.microsoft.com/office/drawing/2014/main" id="{14E50E3A-58CB-8945-9D26-AA68725F0299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-63719" y="645852"/>
            <a:ext cx="1106835" cy="1163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743474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E35F2674-BDA4-7443-9B86-F2FC4952C8CC}"/>
              </a:ext>
            </a:extLst>
          </p:cNvPr>
          <p:cNvSpPr/>
          <p:nvPr/>
        </p:nvSpPr>
        <p:spPr>
          <a:xfrm>
            <a:off x="0" y="0"/>
            <a:ext cx="12192000" cy="6858001"/>
          </a:xfrm>
          <a:prstGeom prst="rect">
            <a:avLst/>
          </a:prstGeom>
          <a:solidFill>
            <a:schemeClr val="bg1">
              <a:lumMod val="95000"/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A"/>
          </a:p>
        </p:txBody>
      </p:sp>
      <p:pic>
        <p:nvPicPr>
          <p:cNvPr id="3" name="Picture 2" descr="Text&#10;&#10;Description automatically generated with medium confidence">
            <a:extLst>
              <a:ext uri="{FF2B5EF4-FFF2-40B4-BE49-F238E27FC236}">
                <a16:creationId xmlns:a16="http://schemas.microsoft.com/office/drawing/2014/main" id="{C2536D44-A94F-3E4B-BC04-2B3E4F1F3D7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7921" y="292100"/>
            <a:ext cx="6324600" cy="31369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BDA876C5-3237-FC41-BA7E-A0A57FBDF64A}"/>
              </a:ext>
            </a:extLst>
          </p:cNvPr>
          <p:cNvSpPr txBox="1"/>
          <p:nvPr/>
        </p:nvSpPr>
        <p:spPr>
          <a:xfrm>
            <a:off x="2342701" y="4497169"/>
            <a:ext cx="705589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algn="l" defTabSz="914400" rtl="0" eaLnBrk="1" latinLnBrk="0" hangingPunct="1"/>
            <a:r>
              <a:rPr lang="en-US" sz="3600" b="1" dirty="0">
                <a:solidFill>
                  <a:srgbClr val="7030A0"/>
                </a:solidFill>
                <a:latin typeface="Comic Sans MS" panose="030F0902030302020204" pitchFamily="66" charset="0"/>
              </a:rPr>
              <a:t>Workbook (page 107) ( A+B )</a:t>
            </a:r>
            <a:endParaRPr lang="en-SA" sz="3600" b="1" dirty="0">
              <a:solidFill>
                <a:srgbClr val="7030A0"/>
              </a:solidFill>
              <a:latin typeface="Comic Sans MS" panose="030F0902030302020204" pitchFamily="66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ADB7D646-7928-1045-A0DF-89A5E931C0E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36640" y="3089437"/>
            <a:ext cx="2652676" cy="346179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51690469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E35F2674-BDA4-7443-9B86-F2FC4952C8CC}"/>
              </a:ext>
            </a:extLst>
          </p:cNvPr>
          <p:cNvSpPr/>
          <p:nvPr/>
        </p:nvSpPr>
        <p:spPr>
          <a:xfrm>
            <a:off x="0" y="0"/>
            <a:ext cx="12192000" cy="6858001"/>
          </a:xfrm>
          <a:prstGeom prst="rect">
            <a:avLst/>
          </a:prstGeom>
          <a:solidFill>
            <a:schemeClr val="bg1">
              <a:lumMod val="95000"/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A"/>
          </a:p>
        </p:txBody>
      </p:sp>
      <p:pic>
        <p:nvPicPr>
          <p:cNvPr id="6" name="Picture 5" descr="Text&#10;&#10;Description automatically generated with medium confidence">
            <a:extLst>
              <a:ext uri="{FF2B5EF4-FFF2-40B4-BE49-F238E27FC236}">
                <a16:creationId xmlns:a16="http://schemas.microsoft.com/office/drawing/2014/main" id="{433A0D63-73D4-BE4A-97B8-A180B16FF7C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71433" y="996370"/>
            <a:ext cx="5331791" cy="48652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81657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E35F2674-BDA4-7443-9B86-F2FC4952C8CC}"/>
              </a:ext>
            </a:extLst>
          </p:cNvPr>
          <p:cNvSpPr/>
          <p:nvPr/>
        </p:nvSpPr>
        <p:spPr>
          <a:xfrm>
            <a:off x="0" y="0"/>
            <a:ext cx="12192000" cy="6858001"/>
          </a:xfrm>
          <a:prstGeom prst="rect">
            <a:avLst/>
          </a:prstGeom>
          <a:solidFill>
            <a:schemeClr val="bg1">
              <a:lumMod val="95000"/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A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FCDBCA7F-B86D-C744-BDFA-F89AAED35ED7}"/>
              </a:ext>
            </a:extLst>
          </p:cNvPr>
          <p:cNvSpPr txBox="1"/>
          <p:nvPr/>
        </p:nvSpPr>
        <p:spPr>
          <a:xfrm>
            <a:off x="0" y="342"/>
            <a:ext cx="42976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Comic Sans MS" panose="030F0902030302020204" pitchFamily="66" charset="0"/>
              </a:rPr>
              <a:t>C</a:t>
            </a:r>
            <a:r>
              <a:rPr lang="en-SA" sz="2800" b="1" dirty="0">
                <a:latin typeface="Comic Sans MS" panose="030F0902030302020204" pitchFamily="66" charset="0"/>
              </a:rPr>
              <a:t>heck students’ tasks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66569551-31DA-8C4A-8D69-8C173A7F3130}"/>
              </a:ext>
            </a:extLst>
          </p:cNvPr>
          <p:cNvCxnSpPr>
            <a:cxnSpLocks/>
          </p:cNvCxnSpPr>
          <p:nvPr/>
        </p:nvCxnSpPr>
        <p:spPr>
          <a:xfrm>
            <a:off x="114304" y="537850"/>
            <a:ext cx="3671884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Picture 18" descr="Diagram&#10;&#10;Description automatically generated with medium confidence">
            <a:extLst>
              <a:ext uri="{FF2B5EF4-FFF2-40B4-BE49-F238E27FC236}">
                <a16:creationId xmlns:a16="http://schemas.microsoft.com/office/drawing/2014/main" id="{A1C36802-28AF-1243-AD16-7AC7EBCC884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2587" y="1033466"/>
            <a:ext cx="6844148" cy="479582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0688426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E35F2674-BDA4-7443-9B86-F2FC4952C8CC}"/>
              </a:ext>
            </a:extLst>
          </p:cNvPr>
          <p:cNvSpPr/>
          <p:nvPr/>
        </p:nvSpPr>
        <p:spPr>
          <a:xfrm>
            <a:off x="0" y="0"/>
            <a:ext cx="12192000" cy="6858001"/>
          </a:xfrm>
          <a:prstGeom prst="rect">
            <a:avLst/>
          </a:prstGeom>
          <a:solidFill>
            <a:schemeClr val="bg1">
              <a:lumMod val="95000"/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A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02FE472-43A2-0748-848A-C29A5DDB7ED9}"/>
              </a:ext>
            </a:extLst>
          </p:cNvPr>
          <p:cNvSpPr txBox="1"/>
          <p:nvPr/>
        </p:nvSpPr>
        <p:spPr>
          <a:xfrm>
            <a:off x="0" y="27212"/>
            <a:ext cx="406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SA" sz="2800" dirty="0">
                <a:latin typeface="Comic Sans MS" panose="030F0902030302020204" pitchFamily="66" charset="0"/>
              </a:rPr>
              <a:t>Rules of the classroom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A09FE94-A20F-274E-A481-BA2008548CD1}"/>
              </a:ext>
            </a:extLst>
          </p:cNvPr>
          <p:cNvSpPr txBox="1"/>
          <p:nvPr/>
        </p:nvSpPr>
        <p:spPr>
          <a:xfrm>
            <a:off x="0" y="1274731"/>
            <a:ext cx="10318142" cy="5262979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>
                <a:latin typeface="Comic Sans MS" panose="030F0902030302020204" pitchFamily="66" charset="0"/>
                <a:cs typeface="Arial" panose="020B0604020202020204" pitchFamily="34" charset="0"/>
              </a:rPr>
              <a:t>1- avoid gathering.</a:t>
            </a:r>
          </a:p>
          <a:p>
            <a:pPr algn="ctr"/>
            <a:endParaRPr lang="en-US" sz="2800" dirty="0">
              <a:latin typeface="Comic Sans MS" panose="030F0902030302020204" pitchFamily="66" charset="0"/>
              <a:cs typeface="Arial" panose="020B0604020202020204" pitchFamily="34" charset="0"/>
            </a:endParaRPr>
          </a:p>
          <a:p>
            <a:pPr algn="ctr"/>
            <a:endParaRPr lang="en-US" sz="2800" dirty="0">
              <a:latin typeface="Comic Sans MS" panose="030F0902030302020204" pitchFamily="66" charset="0"/>
              <a:cs typeface="Arial" panose="020B0604020202020204" pitchFamily="34" charset="0"/>
            </a:endParaRPr>
          </a:p>
          <a:p>
            <a:pPr algn="ctr"/>
            <a:r>
              <a:rPr lang="en-US" sz="2800" dirty="0">
                <a:latin typeface="Comic Sans MS" panose="030F0902030302020204" pitchFamily="66" charset="0"/>
                <a:cs typeface="Arial" panose="020B0604020202020204" pitchFamily="34" charset="0"/>
              </a:rPr>
              <a:t>2- we must wear mask.</a:t>
            </a:r>
          </a:p>
          <a:p>
            <a:pPr algn="ctr"/>
            <a:endParaRPr lang="en-US" sz="2800" dirty="0">
              <a:latin typeface="Comic Sans MS" panose="030F0902030302020204" pitchFamily="66" charset="0"/>
              <a:cs typeface="Arial" panose="020B0604020202020204" pitchFamily="34" charset="0"/>
            </a:endParaRPr>
          </a:p>
          <a:p>
            <a:pPr algn="ctr"/>
            <a:endParaRPr lang="en-US" sz="2800" dirty="0">
              <a:latin typeface="Comic Sans MS" panose="030F0902030302020204" pitchFamily="66" charset="0"/>
              <a:cs typeface="Arial" panose="020B0604020202020204" pitchFamily="34" charset="0"/>
            </a:endParaRPr>
          </a:p>
          <a:p>
            <a:pPr algn="ctr"/>
            <a:r>
              <a:rPr lang="en-US" sz="2800" dirty="0">
                <a:latin typeface="Comic Sans MS" panose="030F0902030302020204" pitchFamily="66" charset="0"/>
                <a:cs typeface="Arial" panose="020B0604020202020204" pitchFamily="34" charset="0"/>
              </a:rPr>
              <a:t>3- social distancing is not a choice , it is a must.</a:t>
            </a:r>
          </a:p>
          <a:p>
            <a:pPr algn="ctr"/>
            <a:r>
              <a:rPr lang="en-US" sz="2800" dirty="0">
                <a:latin typeface="Comic Sans MS" panose="030F0902030302020204" pitchFamily="66" charset="0"/>
                <a:cs typeface="Arial" panose="020B0604020202020204" pitchFamily="34" charset="0"/>
              </a:rPr>
              <a:t> </a:t>
            </a:r>
          </a:p>
          <a:p>
            <a:pPr algn="ctr"/>
            <a:endParaRPr lang="en-US" sz="2800" dirty="0">
              <a:latin typeface="Comic Sans MS" panose="030F0902030302020204" pitchFamily="66" charset="0"/>
              <a:cs typeface="Arial" panose="020B0604020202020204" pitchFamily="34" charset="0"/>
            </a:endParaRPr>
          </a:p>
          <a:p>
            <a:pPr algn="ctr"/>
            <a:r>
              <a:rPr lang="en-US" sz="2800" dirty="0">
                <a:latin typeface="Comic Sans MS" panose="030F0902030302020204" pitchFamily="66" charset="0"/>
                <a:cs typeface="Arial" panose="020B0604020202020204" pitchFamily="34" charset="0"/>
              </a:rPr>
              <a:t>4- Wash hands.</a:t>
            </a:r>
          </a:p>
          <a:p>
            <a:pPr algn="ctr"/>
            <a:endParaRPr lang="en-US" sz="2800" dirty="0">
              <a:latin typeface="Comic Sans MS" panose="030F0902030302020204" pitchFamily="66" charset="0"/>
              <a:cs typeface="Arial" panose="020B0604020202020204" pitchFamily="34" charset="0"/>
            </a:endParaRPr>
          </a:p>
          <a:p>
            <a:pPr algn="ctr"/>
            <a:r>
              <a:rPr lang="en-US" sz="2800" dirty="0">
                <a:latin typeface="Comic Sans MS" panose="030F0902030302020204" pitchFamily="66" charset="0"/>
                <a:cs typeface="Arial" panose="020B0604020202020204" pitchFamily="34" charset="0"/>
              </a:rPr>
              <a:t>5- If you want to answer or ask, please, raise your hand</a:t>
            </a:r>
          </a:p>
        </p:txBody>
      </p:sp>
      <p:pic>
        <p:nvPicPr>
          <p:cNvPr id="11" name="Picture 10" descr="Icon&#10;&#10;Description automatically generated">
            <a:extLst>
              <a:ext uri="{FF2B5EF4-FFF2-40B4-BE49-F238E27FC236}">
                <a16:creationId xmlns:a16="http://schemas.microsoft.com/office/drawing/2014/main" id="{CC6DF80B-A413-D747-918F-7A8EAB6D732C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1278" y="744719"/>
            <a:ext cx="1313250" cy="1499905"/>
          </a:xfrm>
          <a:prstGeom prst="rect">
            <a:avLst/>
          </a:prstGeom>
        </p:spPr>
      </p:pic>
      <p:pic>
        <p:nvPicPr>
          <p:cNvPr id="12" name="Picture 11" descr="Graphical user interface&#10;&#10;Description automatically generated">
            <a:extLst>
              <a:ext uri="{FF2B5EF4-FFF2-40B4-BE49-F238E27FC236}">
                <a16:creationId xmlns:a16="http://schemas.microsoft.com/office/drawing/2014/main" id="{55506E54-1320-2B47-99BE-77490B522DC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855" t="23623" r="23722" b="22428"/>
          <a:stretch/>
        </p:blipFill>
        <p:spPr>
          <a:xfrm>
            <a:off x="7094848" y="2454918"/>
            <a:ext cx="1039680" cy="1049908"/>
          </a:xfrm>
          <a:prstGeom prst="rect">
            <a:avLst/>
          </a:prstGeom>
        </p:spPr>
      </p:pic>
      <p:pic>
        <p:nvPicPr>
          <p:cNvPr id="13" name="Picture 12" descr="A picture containing toy, vector graphics, clipart&#10;&#10;Description automatically generated">
            <a:extLst>
              <a:ext uri="{FF2B5EF4-FFF2-40B4-BE49-F238E27FC236}">
                <a16:creationId xmlns:a16="http://schemas.microsoft.com/office/drawing/2014/main" id="{AC2017DE-B9FA-CF40-8205-2A7AEE3C6B90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09541" y="3532272"/>
            <a:ext cx="1487415" cy="1191970"/>
          </a:xfrm>
          <a:prstGeom prst="rect">
            <a:avLst/>
          </a:prstGeom>
        </p:spPr>
      </p:pic>
      <p:pic>
        <p:nvPicPr>
          <p:cNvPr id="14" name="Picture 13" descr="A picture containing diagram&#10;&#10;Description automatically generated">
            <a:extLst>
              <a:ext uri="{FF2B5EF4-FFF2-40B4-BE49-F238E27FC236}">
                <a16:creationId xmlns:a16="http://schemas.microsoft.com/office/drawing/2014/main" id="{3A6B6F47-430E-4F4F-BCE8-AEEA507C8E70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7903" y="4803799"/>
            <a:ext cx="1642893" cy="924127"/>
          </a:xfrm>
          <a:prstGeom prst="rect">
            <a:avLst/>
          </a:prstGeom>
        </p:spPr>
      </p:pic>
      <p:pic>
        <p:nvPicPr>
          <p:cNvPr id="15" name="Picture 14" descr="A picture containing clipart&#10;&#10;Description automatically generated">
            <a:extLst>
              <a:ext uri="{FF2B5EF4-FFF2-40B4-BE49-F238E27FC236}">
                <a16:creationId xmlns:a16="http://schemas.microsoft.com/office/drawing/2014/main" id="{32B97BB2-6184-3C45-8C11-A50557BD0D60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616877" y="5529745"/>
            <a:ext cx="1113367" cy="1179760"/>
          </a:xfrm>
          <a:prstGeom prst="rect">
            <a:avLst/>
          </a:prstGeom>
        </p:spPr>
      </p:pic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7B9CB2A9-8BC7-A047-B4D1-05750E8EA4D7}"/>
              </a:ext>
            </a:extLst>
          </p:cNvPr>
          <p:cNvCxnSpPr>
            <a:cxnSpLocks/>
          </p:cNvCxnSpPr>
          <p:nvPr/>
        </p:nvCxnSpPr>
        <p:spPr>
          <a:xfrm>
            <a:off x="114304" y="537850"/>
            <a:ext cx="3671884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29569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E35F2674-BDA4-7443-9B86-F2FC4952C8CC}"/>
              </a:ext>
            </a:extLst>
          </p:cNvPr>
          <p:cNvSpPr/>
          <p:nvPr/>
        </p:nvSpPr>
        <p:spPr>
          <a:xfrm>
            <a:off x="0" y="0"/>
            <a:ext cx="12192000" cy="6858001"/>
          </a:xfrm>
          <a:prstGeom prst="rect">
            <a:avLst/>
          </a:prstGeom>
          <a:solidFill>
            <a:schemeClr val="bg1">
              <a:lumMod val="95000"/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A"/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66569551-31DA-8C4A-8D69-8C173A7F3130}"/>
              </a:ext>
            </a:extLst>
          </p:cNvPr>
          <p:cNvCxnSpPr>
            <a:cxnSpLocks/>
            <a:endCxn id="6" idx="2"/>
          </p:cNvCxnSpPr>
          <p:nvPr/>
        </p:nvCxnSpPr>
        <p:spPr>
          <a:xfrm flipV="1">
            <a:off x="13648" y="523562"/>
            <a:ext cx="2135192" cy="19236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68468E4A-EA2F-6144-A6B6-E74786CAE0E1}"/>
              </a:ext>
            </a:extLst>
          </p:cNvPr>
          <p:cNvSpPr txBox="1"/>
          <p:nvPr/>
        </p:nvSpPr>
        <p:spPr>
          <a:xfrm>
            <a:off x="0" y="342"/>
            <a:ext cx="42976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Comic Sans MS" panose="030F0902030302020204" pitchFamily="66" charset="0"/>
              </a:rPr>
              <a:t>Objectives :</a:t>
            </a:r>
            <a:endParaRPr lang="en-SA" sz="2800" b="1" dirty="0">
              <a:latin typeface="Comic Sans MS" panose="030F0902030302020204" pitchFamily="66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6766F3B-8E34-144B-83B5-D898CE837481}"/>
              </a:ext>
            </a:extLst>
          </p:cNvPr>
          <p:cNvSpPr txBox="1"/>
          <p:nvPr/>
        </p:nvSpPr>
        <p:spPr>
          <a:xfrm>
            <a:off x="3438938" y="15548"/>
            <a:ext cx="52279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Comic Sans MS" panose="030F0902030302020204" pitchFamily="66" charset="0"/>
              </a:rPr>
              <a:t> open your book on (40 &amp; 41)</a:t>
            </a:r>
            <a:endParaRPr lang="en-SA" sz="2800" dirty="0">
              <a:latin typeface="Comic Sans MS" panose="030F0902030302020204" pitchFamily="66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D36E5DF4-FE36-D24C-AB46-F2BF0F0BA7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24835" y="198083"/>
            <a:ext cx="1266465" cy="165276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1" name="مستطيل 2">
            <a:extLst>
              <a:ext uri="{FF2B5EF4-FFF2-40B4-BE49-F238E27FC236}">
                <a16:creationId xmlns:a16="http://schemas.microsoft.com/office/drawing/2014/main" id="{D5160DC3-2909-724D-9533-685C3F73AE15}"/>
              </a:ext>
            </a:extLst>
          </p:cNvPr>
          <p:cNvSpPr/>
          <p:nvPr/>
        </p:nvSpPr>
        <p:spPr>
          <a:xfrm>
            <a:off x="397150" y="896737"/>
            <a:ext cx="3879179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rtl="0"/>
            <a:r>
              <a:rPr lang="en-US" sz="2800" dirty="0">
                <a:latin typeface="Comic Sans MS" panose="030F0902030302020204" pitchFamily="66" charset="0"/>
              </a:rPr>
              <a:t>1- read the paragraph</a:t>
            </a:r>
          </a:p>
          <a:p>
            <a:pPr algn="l" rtl="0"/>
            <a:endParaRPr lang="en-US" sz="2800" dirty="0">
              <a:latin typeface="Comic Sans MS" panose="030F0902030302020204" pitchFamily="66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E282954-D7C5-3140-B2F5-AC6555AE1B3A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257193" y="560059"/>
            <a:ext cx="4748876" cy="7123314"/>
          </a:xfrm>
          <a:prstGeom prst="rect">
            <a:avLst/>
          </a:prstGeom>
        </p:spPr>
      </p:pic>
      <p:sp>
        <p:nvSpPr>
          <p:cNvPr id="13" name="مستطيل 2">
            <a:extLst>
              <a:ext uri="{FF2B5EF4-FFF2-40B4-BE49-F238E27FC236}">
                <a16:creationId xmlns:a16="http://schemas.microsoft.com/office/drawing/2014/main" id="{5716961C-E1D5-B34D-881A-853A792D5803}"/>
              </a:ext>
            </a:extLst>
          </p:cNvPr>
          <p:cNvSpPr/>
          <p:nvPr/>
        </p:nvSpPr>
        <p:spPr>
          <a:xfrm>
            <a:off x="6942996" y="1444345"/>
            <a:ext cx="4748876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rtl="0"/>
            <a:endParaRPr lang="en-US" sz="2800" dirty="0">
              <a:latin typeface="Comic Sans MS" panose="030F0902030302020204" pitchFamily="66" charset="0"/>
            </a:endParaRPr>
          </a:p>
          <a:p>
            <a:pPr algn="l" rtl="0"/>
            <a:r>
              <a:rPr lang="en-US" sz="2800" dirty="0">
                <a:latin typeface="Comic Sans MS" panose="030F0902030302020204" pitchFamily="66" charset="0"/>
              </a:rPr>
              <a:t>2- answer the questions.</a:t>
            </a:r>
            <a:endParaRPr lang="ar-SA" sz="2800" dirty="0">
              <a:latin typeface="Comic Sans MS" panose="030F0902030302020204" pitchFamily="66" charset="0"/>
            </a:endParaRPr>
          </a:p>
        </p:txBody>
      </p:sp>
      <p:sp>
        <p:nvSpPr>
          <p:cNvPr id="14" name="مستطيل 2">
            <a:extLst>
              <a:ext uri="{FF2B5EF4-FFF2-40B4-BE49-F238E27FC236}">
                <a16:creationId xmlns:a16="http://schemas.microsoft.com/office/drawing/2014/main" id="{4550156A-9EC2-704E-BC8C-530204D4D660}"/>
              </a:ext>
            </a:extLst>
          </p:cNvPr>
          <p:cNvSpPr/>
          <p:nvPr/>
        </p:nvSpPr>
        <p:spPr>
          <a:xfrm>
            <a:off x="117935" y="2565293"/>
            <a:ext cx="5395761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rtl="0"/>
            <a:r>
              <a:rPr lang="en-US" sz="2800" dirty="0">
                <a:latin typeface="Comic Sans MS" panose="030F0902030302020204" pitchFamily="66" charset="0"/>
              </a:rPr>
              <a:t>3- name the family’s </a:t>
            </a:r>
          </a:p>
          <a:p>
            <a:pPr algn="l" rtl="0"/>
            <a:r>
              <a:rPr lang="en-US" sz="2800" dirty="0">
                <a:latin typeface="Comic Sans MS" panose="030F0902030302020204" pitchFamily="66" charset="0"/>
              </a:rPr>
              <a:t>Members.</a:t>
            </a:r>
          </a:p>
          <a:p>
            <a:pPr algn="l" rtl="0"/>
            <a:endParaRPr lang="en-US" sz="2800" dirty="0">
              <a:latin typeface="Comic Sans MS" panose="030F0902030302020204" pitchFamily="66" charset="0"/>
            </a:endParaRPr>
          </a:p>
        </p:txBody>
      </p:sp>
      <p:sp>
        <p:nvSpPr>
          <p:cNvPr id="15" name="مستطيل 2">
            <a:extLst>
              <a:ext uri="{FF2B5EF4-FFF2-40B4-BE49-F238E27FC236}">
                <a16:creationId xmlns:a16="http://schemas.microsoft.com/office/drawing/2014/main" id="{F157FDD9-1EAE-B449-A13E-1452D8CBCE7A}"/>
              </a:ext>
            </a:extLst>
          </p:cNvPr>
          <p:cNvSpPr/>
          <p:nvPr/>
        </p:nvSpPr>
        <p:spPr>
          <a:xfrm>
            <a:off x="7451099" y="3304029"/>
            <a:ext cx="4748877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rtl="0"/>
            <a:r>
              <a:rPr lang="en-US" sz="2800" dirty="0">
                <a:latin typeface="Comic Sans MS" panose="030F0902030302020204" pitchFamily="66" charset="0"/>
              </a:rPr>
              <a:t>4- identify family relationships.</a:t>
            </a:r>
          </a:p>
          <a:p>
            <a:pPr algn="l" rtl="0"/>
            <a:endParaRPr lang="en-US" sz="2800" dirty="0">
              <a:latin typeface="Comic Sans MS" panose="030F09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67725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3" grpId="0"/>
      <p:bldP spid="14" grpId="0"/>
      <p:bldP spid="1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E35F2674-BDA4-7443-9B86-F2FC4952C8CC}"/>
              </a:ext>
            </a:extLst>
          </p:cNvPr>
          <p:cNvSpPr/>
          <p:nvPr/>
        </p:nvSpPr>
        <p:spPr>
          <a:xfrm>
            <a:off x="0" y="0"/>
            <a:ext cx="12192000" cy="6858001"/>
          </a:xfrm>
          <a:prstGeom prst="rect">
            <a:avLst/>
          </a:prstGeom>
          <a:solidFill>
            <a:schemeClr val="bg1">
              <a:lumMod val="95000"/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A"/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66569551-31DA-8C4A-8D69-8C173A7F3130}"/>
              </a:ext>
            </a:extLst>
          </p:cNvPr>
          <p:cNvCxnSpPr>
            <a:cxnSpLocks/>
          </p:cNvCxnSpPr>
          <p:nvPr/>
        </p:nvCxnSpPr>
        <p:spPr>
          <a:xfrm flipV="1">
            <a:off x="73360" y="523562"/>
            <a:ext cx="1700848" cy="1428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68468E4A-EA2F-6144-A6B6-E74786CAE0E1}"/>
              </a:ext>
            </a:extLst>
          </p:cNvPr>
          <p:cNvSpPr txBox="1"/>
          <p:nvPr/>
        </p:nvSpPr>
        <p:spPr>
          <a:xfrm>
            <a:off x="0" y="342"/>
            <a:ext cx="42976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Comic Sans MS" panose="030F0902030302020204" pitchFamily="66" charset="0"/>
              </a:rPr>
              <a:t>Revision:</a:t>
            </a:r>
            <a:endParaRPr lang="en-SA" sz="2800" b="1" dirty="0">
              <a:latin typeface="Comic Sans MS" panose="030F0902030302020204" pitchFamily="66" charset="0"/>
            </a:endParaRPr>
          </a:p>
        </p:txBody>
      </p:sp>
      <p:pic>
        <p:nvPicPr>
          <p:cNvPr id="7" name="Picture 6" descr="A picture containing gear&#10;&#10;Description automatically generated">
            <a:extLst>
              <a:ext uri="{FF2B5EF4-FFF2-40B4-BE49-F238E27FC236}">
                <a16:creationId xmlns:a16="http://schemas.microsoft.com/office/drawing/2014/main" id="{00E1BA62-F71F-8B41-BAC3-1FBCED7B1FE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6F9"/>
              </a:clrFrom>
              <a:clrTo>
                <a:srgbClr val="FFF6F9">
                  <a:alpha val="0"/>
                </a:srgbClr>
              </a:clrTo>
            </a:clrChange>
          </a:blip>
          <a:srcRect l="5625" t="9981" r="6446" b="7658"/>
          <a:stretch/>
        </p:blipFill>
        <p:spPr>
          <a:xfrm>
            <a:off x="6236795" y="317808"/>
            <a:ext cx="5066277" cy="2357831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0110856D-24AE-454E-8F8E-3735E16AE929}"/>
              </a:ext>
            </a:extLst>
          </p:cNvPr>
          <p:cNvSpPr txBox="1"/>
          <p:nvPr/>
        </p:nvSpPr>
        <p:spPr>
          <a:xfrm>
            <a:off x="6684215" y="896558"/>
            <a:ext cx="417143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bg1"/>
                </a:solidFill>
                <a:latin typeface="Comic Sans MS" panose="030F0902030302020204" pitchFamily="66" charset="0"/>
              </a:rPr>
              <a:t>B- By using find the fib strategy, answer the questions</a:t>
            </a:r>
            <a:endParaRPr lang="en-SA" sz="2400" b="1" dirty="0">
              <a:solidFill>
                <a:schemeClr val="bg1"/>
              </a:solidFill>
              <a:latin typeface="Comic Sans MS" panose="030F0902030302020204" pitchFamily="66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5AD8A70-55EA-6949-B597-024C14BDFA4D}"/>
              </a:ext>
            </a:extLst>
          </p:cNvPr>
          <p:cNvSpPr txBox="1"/>
          <p:nvPr/>
        </p:nvSpPr>
        <p:spPr>
          <a:xfrm>
            <a:off x="6807957" y="2739945"/>
            <a:ext cx="53840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latin typeface="Comic Sans MS" panose="030F0902030302020204" pitchFamily="66" charset="0"/>
              </a:rPr>
              <a:t>1- She are a new teacher.</a:t>
            </a:r>
            <a:r>
              <a:rPr lang="en-US" sz="2400" b="1" dirty="0">
                <a:solidFill>
                  <a:schemeClr val="bg1"/>
                </a:solidFill>
                <a:latin typeface="Comic Sans MS" panose="030F0902030302020204" pitchFamily="66" charset="0"/>
              </a:rPr>
              <a:t>.</a:t>
            </a:r>
            <a:endParaRPr lang="en-SA" sz="2400" b="1" dirty="0">
              <a:solidFill>
                <a:schemeClr val="bg1"/>
              </a:solidFill>
              <a:latin typeface="Comic Sans MS" panose="030F0902030302020204" pitchFamily="66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D8C839C-2BFF-714B-BA04-F80CA28651E5}"/>
              </a:ext>
            </a:extLst>
          </p:cNvPr>
          <p:cNvSpPr txBox="1"/>
          <p:nvPr/>
        </p:nvSpPr>
        <p:spPr>
          <a:xfrm>
            <a:off x="6479498" y="3714581"/>
            <a:ext cx="53840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latin typeface="Comic Sans MS" panose="030F0902030302020204" pitchFamily="66" charset="0"/>
              </a:rPr>
              <a:t>2- they  is my friends.</a:t>
            </a:r>
            <a:r>
              <a:rPr lang="en-US" sz="2400" b="1" dirty="0">
                <a:solidFill>
                  <a:schemeClr val="bg1"/>
                </a:solidFill>
                <a:latin typeface="Comic Sans MS" panose="030F0902030302020204" pitchFamily="66" charset="0"/>
              </a:rPr>
              <a:t>.</a:t>
            </a:r>
            <a:endParaRPr lang="en-SA" sz="2400" b="1" dirty="0">
              <a:solidFill>
                <a:schemeClr val="bg1"/>
              </a:solidFill>
              <a:latin typeface="Comic Sans MS" panose="030F0902030302020204" pitchFamily="66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D8DCF92-08B0-5F4D-83DC-A274C6C401EB}"/>
              </a:ext>
            </a:extLst>
          </p:cNvPr>
          <p:cNvSpPr txBox="1"/>
          <p:nvPr/>
        </p:nvSpPr>
        <p:spPr>
          <a:xfrm>
            <a:off x="6639407" y="4689217"/>
            <a:ext cx="53840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latin typeface="Comic Sans MS" panose="030F0902030302020204" pitchFamily="66" charset="0"/>
              </a:rPr>
              <a:t>3- I not am from Oman.</a:t>
            </a:r>
            <a:r>
              <a:rPr lang="en-US" sz="2400" b="1" dirty="0">
                <a:solidFill>
                  <a:schemeClr val="bg1"/>
                </a:solidFill>
                <a:latin typeface="Comic Sans MS" panose="030F0902030302020204" pitchFamily="66" charset="0"/>
              </a:rPr>
              <a:t>.</a:t>
            </a:r>
            <a:endParaRPr lang="en-SA" sz="2400" b="1" dirty="0">
              <a:solidFill>
                <a:schemeClr val="bg1"/>
              </a:solidFill>
              <a:latin typeface="Comic Sans MS" panose="030F0902030302020204" pitchFamily="66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7EFE17C-BDD8-A94A-B1C4-99C5ECB2D00B}"/>
              </a:ext>
            </a:extLst>
          </p:cNvPr>
          <p:cNvSpPr txBox="1"/>
          <p:nvPr/>
        </p:nvSpPr>
        <p:spPr>
          <a:xfrm>
            <a:off x="6380098" y="5765768"/>
            <a:ext cx="53840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latin typeface="Comic Sans MS" panose="030F0902030302020204" pitchFamily="66" charset="0"/>
              </a:rPr>
              <a:t>4- he is on business?</a:t>
            </a:r>
            <a:endParaRPr lang="en-SA" sz="2400" b="1" dirty="0">
              <a:solidFill>
                <a:schemeClr val="bg1"/>
              </a:solidFill>
              <a:latin typeface="Comic Sans MS" panose="030F0902030302020204" pitchFamily="66" charset="0"/>
            </a:endParaRPr>
          </a:p>
        </p:txBody>
      </p:sp>
      <p:pic>
        <p:nvPicPr>
          <p:cNvPr id="13" name="Picture 12" descr="A picture containing gear&#10;&#10;Description automatically generated">
            <a:extLst>
              <a:ext uri="{FF2B5EF4-FFF2-40B4-BE49-F238E27FC236}">
                <a16:creationId xmlns:a16="http://schemas.microsoft.com/office/drawing/2014/main" id="{EB1BC88B-1D1A-864D-8E05-1C76D9513DE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6F9"/>
              </a:clrFrom>
              <a:clrTo>
                <a:srgbClr val="FFF6F9">
                  <a:alpha val="0"/>
                </a:srgbClr>
              </a:clrTo>
            </a:clrChange>
          </a:blip>
          <a:srcRect l="5625" t="9981" r="6446" b="7658"/>
          <a:stretch/>
        </p:blipFill>
        <p:spPr>
          <a:xfrm>
            <a:off x="423420" y="1080522"/>
            <a:ext cx="5066277" cy="2357831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39729AE0-F212-CD48-B14B-1127E090547E}"/>
              </a:ext>
            </a:extLst>
          </p:cNvPr>
          <p:cNvSpPr txBox="1"/>
          <p:nvPr/>
        </p:nvSpPr>
        <p:spPr>
          <a:xfrm>
            <a:off x="888928" y="1908948"/>
            <a:ext cx="417143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bg1"/>
                </a:solidFill>
                <a:latin typeface="Comic Sans MS" panose="030F0902030302020204" pitchFamily="66" charset="0"/>
              </a:rPr>
              <a:t>A- Give example about verb Be</a:t>
            </a:r>
            <a:endParaRPr lang="en-SA" sz="2400" b="1" dirty="0">
              <a:solidFill>
                <a:schemeClr val="bg1"/>
              </a:solidFill>
              <a:latin typeface="Comic Sans MS" panose="030F09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05282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  <p:bldP spid="12" grpId="0"/>
      <p:bldP spid="1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E35F2674-BDA4-7443-9B86-F2FC4952C8CC}"/>
              </a:ext>
            </a:extLst>
          </p:cNvPr>
          <p:cNvSpPr/>
          <p:nvPr/>
        </p:nvSpPr>
        <p:spPr>
          <a:xfrm>
            <a:off x="0" y="0"/>
            <a:ext cx="12192000" cy="6858001"/>
          </a:xfrm>
          <a:prstGeom prst="rect">
            <a:avLst/>
          </a:prstGeom>
          <a:solidFill>
            <a:schemeClr val="bg1">
              <a:lumMod val="95000"/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A"/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66569551-31DA-8C4A-8D69-8C173A7F3130}"/>
              </a:ext>
            </a:extLst>
          </p:cNvPr>
          <p:cNvCxnSpPr>
            <a:cxnSpLocks/>
          </p:cNvCxnSpPr>
          <p:nvPr/>
        </p:nvCxnSpPr>
        <p:spPr>
          <a:xfrm flipV="1">
            <a:off x="73360" y="523562"/>
            <a:ext cx="1700848" cy="1428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68468E4A-EA2F-6144-A6B6-E74786CAE0E1}"/>
              </a:ext>
            </a:extLst>
          </p:cNvPr>
          <p:cNvSpPr txBox="1"/>
          <p:nvPr/>
        </p:nvSpPr>
        <p:spPr>
          <a:xfrm>
            <a:off x="0" y="342"/>
            <a:ext cx="42976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Comic Sans MS" panose="030F0902030302020204" pitchFamily="66" charset="0"/>
              </a:rPr>
              <a:t>warm up:</a:t>
            </a:r>
            <a:endParaRPr lang="en-SA" sz="2800" b="1" dirty="0">
              <a:latin typeface="Comic Sans MS" panose="030F0902030302020204" pitchFamily="66" charset="0"/>
            </a:endParaRPr>
          </a:p>
        </p:txBody>
      </p:sp>
      <p:pic>
        <p:nvPicPr>
          <p:cNvPr id="3" name="Picture 2" descr="A picture containing gear&#10;&#10;Description automatically generated">
            <a:extLst>
              <a:ext uri="{FF2B5EF4-FFF2-40B4-BE49-F238E27FC236}">
                <a16:creationId xmlns:a16="http://schemas.microsoft.com/office/drawing/2014/main" id="{0F89AE2F-30BA-FD4D-88F1-A6B08E60D78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6F9"/>
              </a:clrFrom>
              <a:clrTo>
                <a:srgbClr val="FFF6F9">
                  <a:alpha val="0"/>
                </a:srgbClr>
              </a:clrTo>
            </a:clrChange>
          </a:blip>
          <a:srcRect l="5625" t="9981" r="6446" b="7658"/>
          <a:stretch/>
        </p:blipFill>
        <p:spPr>
          <a:xfrm>
            <a:off x="-66195" y="537850"/>
            <a:ext cx="5066277" cy="2357831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55568CB-40C5-2149-B0B1-C9430AA3016D}"/>
              </a:ext>
            </a:extLst>
          </p:cNvPr>
          <p:cNvSpPr txBox="1"/>
          <p:nvPr/>
        </p:nvSpPr>
        <p:spPr>
          <a:xfrm>
            <a:off x="381225" y="1116600"/>
            <a:ext cx="417143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bg1"/>
                </a:solidFill>
                <a:latin typeface="Comic Sans MS" panose="030F0902030302020204" pitchFamily="66" charset="0"/>
              </a:rPr>
              <a:t>B</a:t>
            </a:r>
            <a:r>
              <a:rPr lang="en-SA" sz="2400" b="1" dirty="0">
                <a:solidFill>
                  <a:schemeClr val="bg1"/>
                </a:solidFill>
                <a:latin typeface="Comic Sans MS" panose="030F0902030302020204" pitchFamily="66" charset="0"/>
              </a:rPr>
              <a:t>y using brainstorm strategy, name the family memeber</a:t>
            </a:r>
          </a:p>
        </p:txBody>
      </p:sp>
      <p:pic>
        <p:nvPicPr>
          <p:cNvPr id="10" name="Picture 9" descr="Graphical user interface&#10;&#10;Description automatically generated">
            <a:extLst>
              <a:ext uri="{FF2B5EF4-FFF2-40B4-BE49-F238E27FC236}">
                <a16:creationId xmlns:a16="http://schemas.microsoft.com/office/drawing/2014/main" id="{25DB7608-B6CC-BF43-976D-E0FFD0589DA1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629469" y="794506"/>
            <a:ext cx="5684526" cy="60634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883099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E35F2674-BDA4-7443-9B86-F2FC4952C8CC}"/>
              </a:ext>
            </a:extLst>
          </p:cNvPr>
          <p:cNvSpPr/>
          <p:nvPr/>
        </p:nvSpPr>
        <p:spPr>
          <a:xfrm>
            <a:off x="0" y="0"/>
            <a:ext cx="12192000" cy="6858001"/>
          </a:xfrm>
          <a:prstGeom prst="rect">
            <a:avLst/>
          </a:prstGeom>
          <a:solidFill>
            <a:schemeClr val="bg1">
              <a:lumMod val="95000"/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A"/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66569551-31DA-8C4A-8D69-8C173A7F3130}"/>
              </a:ext>
            </a:extLst>
          </p:cNvPr>
          <p:cNvCxnSpPr>
            <a:cxnSpLocks/>
          </p:cNvCxnSpPr>
          <p:nvPr/>
        </p:nvCxnSpPr>
        <p:spPr>
          <a:xfrm flipV="1">
            <a:off x="73360" y="523562"/>
            <a:ext cx="1700848" cy="1428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68468E4A-EA2F-6144-A6B6-E74786CAE0E1}"/>
              </a:ext>
            </a:extLst>
          </p:cNvPr>
          <p:cNvSpPr txBox="1"/>
          <p:nvPr/>
        </p:nvSpPr>
        <p:spPr>
          <a:xfrm>
            <a:off x="0" y="342"/>
            <a:ext cx="42976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Comic Sans MS" panose="030F0902030302020204" pitchFamily="66" charset="0"/>
              </a:rPr>
              <a:t>warm up:</a:t>
            </a:r>
            <a:endParaRPr lang="en-SA" sz="2800" b="1" dirty="0">
              <a:latin typeface="Comic Sans MS" panose="030F0902030302020204" pitchFamily="66" charset="0"/>
            </a:endParaRPr>
          </a:p>
        </p:txBody>
      </p:sp>
      <p:pic>
        <p:nvPicPr>
          <p:cNvPr id="7" name="Picture 6" descr="Calendar&#10;&#10;Description automatically generated">
            <a:extLst>
              <a:ext uri="{FF2B5EF4-FFF2-40B4-BE49-F238E27FC236}">
                <a16:creationId xmlns:a16="http://schemas.microsoft.com/office/drawing/2014/main" id="{4476FD22-6DFF-EA4A-B5CA-A5A2BA40890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04434" y="261952"/>
            <a:ext cx="8394700" cy="64643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1" name="Picture 10" descr="A picture containing gear&#10;&#10;Description automatically generated">
            <a:extLst>
              <a:ext uri="{FF2B5EF4-FFF2-40B4-BE49-F238E27FC236}">
                <a16:creationId xmlns:a16="http://schemas.microsoft.com/office/drawing/2014/main" id="{F44C836F-8F71-0046-9D48-BCA06D153C2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6F9"/>
              </a:clrFrom>
              <a:clrTo>
                <a:srgbClr val="FFF6F9">
                  <a:alpha val="0"/>
                </a:srgbClr>
              </a:clrTo>
            </a:clrChange>
          </a:blip>
          <a:srcRect l="5625" t="9981" r="6446" b="7658"/>
          <a:stretch/>
        </p:blipFill>
        <p:spPr>
          <a:xfrm>
            <a:off x="-758930" y="666912"/>
            <a:ext cx="5066277" cy="2357831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B8B1A375-5B0D-C441-AE74-374EC60E7C11}"/>
              </a:ext>
            </a:extLst>
          </p:cNvPr>
          <p:cNvSpPr txBox="1"/>
          <p:nvPr/>
        </p:nvSpPr>
        <p:spPr>
          <a:xfrm>
            <a:off x="-311510" y="1245662"/>
            <a:ext cx="417143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bg1"/>
                </a:solidFill>
                <a:latin typeface="Comic Sans MS" panose="030F0902030302020204" pitchFamily="66" charset="0"/>
              </a:rPr>
              <a:t>B</a:t>
            </a:r>
            <a:r>
              <a:rPr lang="en-SA" sz="2400" b="1" dirty="0">
                <a:solidFill>
                  <a:schemeClr val="bg1"/>
                </a:solidFill>
                <a:latin typeface="Comic Sans MS" panose="030F0902030302020204" pitchFamily="66" charset="0"/>
              </a:rPr>
              <a:t>y using KWL strategy, Complete the chart.</a:t>
            </a:r>
          </a:p>
        </p:txBody>
      </p:sp>
    </p:spTree>
    <p:extLst>
      <p:ext uri="{BB962C8B-B14F-4D97-AF65-F5344CB8AC3E}">
        <p14:creationId xmlns:p14="http://schemas.microsoft.com/office/powerpoint/2010/main" val="247544286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E35F2674-BDA4-7443-9B86-F2FC4952C8CC}"/>
              </a:ext>
            </a:extLst>
          </p:cNvPr>
          <p:cNvSpPr/>
          <p:nvPr/>
        </p:nvSpPr>
        <p:spPr>
          <a:xfrm>
            <a:off x="0" y="0"/>
            <a:ext cx="12192000" cy="6858001"/>
          </a:xfrm>
          <a:prstGeom prst="rect">
            <a:avLst/>
          </a:prstGeom>
          <a:solidFill>
            <a:schemeClr val="bg1">
              <a:lumMod val="95000"/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A"/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66569551-31DA-8C4A-8D69-8C173A7F3130}"/>
              </a:ext>
            </a:extLst>
          </p:cNvPr>
          <p:cNvCxnSpPr>
            <a:cxnSpLocks/>
          </p:cNvCxnSpPr>
          <p:nvPr/>
        </p:nvCxnSpPr>
        <p:spPr>
          <a:xfrm>
            <a:off x="73360" y="537850"/>
            <a:ext cx="3133864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68468E4A-EA2F-6144-A6B6-E74786CAE0E1}"/>
              </a:ext>
            </a:extLst>
          </p:cNvPr>
          <p:cNvSpPr txBox="1"/>
          <p:nvPr/>
        </p:nvSpPr>
        <p:spPr>
          <a:xfrm>
            <a:off x="0" y="342"/>
            <a:ext cx="42976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Comic Sans MS" panose="030F0902030302020204" pitchFamily="66" charset="0"/>
              </a:rPr>
              <a:t>Listen and Discuss:</a:t>
            </a:r>
            <a:endParaRPr lang="en-SA" sz="2800" b="1" dirty="0">
              <a:latin typeface="Comic Sans MS" panose="030F0902030302020204" pitchFamily="66" charset="0"/>
            </a:endParaRPr>
          </a:p>
        </p:txBody>
      </p:sp>
      <p:pic>
        <p:nvPicPr>
          <p:cNvPr id="7" name="صورة 2">
            <a:extLst>
              <a:ext uri="{FF2B5EF4-FFF2-40B4-BE49-F238E27FC236}">
                <a16:creationId xmlns:a16="http://schemas.microsoft.com/office/drawing/2014/main" id="{1B132369-9448-C647-AFF9-098AE9F87ED3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-69604" y="688761"/>
            <a:ext cx="7379854" cy="616889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39A63741-8191-2D4C-AB44-09E3CD012A78}"/>
              </a:ext>
            </a:extLst>
          </p:cNvPr>
          <p:cNvSpPr txBox="1"/>
          <p:nvPr/>
        </p:nvSpPr>
        <p:spPr>
          <a:xfrm>
            <a:off x="8155755" y="876038"/>
            <a:ext cx="938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rgbClr val="0070C0"/>
                </a:solidFill>
                <a:latin typeface="Comic Sans MS" panose="030F0902030302020204" pitchFamily="66" charset="0"/>
              </a:rPr>
              <a:t>Sq3r</a:t>
            </a:r>
            <a:endParaRPr lang="en-SA" sz="2000" dirty="0">
              <a:solidFill>
                <a:srgbClr val="0070C0"/>
              </a:solidFill>
              <a:latin typeface="Comic Sans MS" panose="030F0902030302020204" pitchFamily="66" charset="0"/>
            </a:endParaRPr>
          </a:p>
        </p:txBody>
      </p:sp>
      <p:pic>
        <p:nvPicPr>
          <p:cNvPr id="4" name="Picture 3" descr="A picture containing text&#10;&#10;Description automatically generated">
            <a:extLst>
              <a:ext uri="{FF2B5EF4-FFF2-40B4-BE49-F238E27FC236}">
                <a16:creationId xmlns:a16="http://schemas.microsoft.com/office/drawing/2014/main" id="{B56C648A-7B06-2D49-B775-413D87CE7C8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2">
                <a:tint val="45000"/>
                <a:satMod val="400000"/>
              </a:schemeClr>
            </a:duotone>
          </a:blip>
          <a:srcRect l="14323" r="14141" b="12144"/>
          <a:stretch/>
        </p:blipFill>
        <p:spPr>
          <a:xfrm>
            <a:off x="8311966" y="-135000"/>
            <a:ext cx="1473959" cy="1411148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329DA21B-24DA-644E-BFD4-7A12EDBCC25D}"/>
              </a:ext>
            </a:extLst>
          </p:cNvPr>
          <p:cNvSpPr txBox="1"/>
          <p:nvPr/>
        </p:nvSpPr>
        <p:spPr>
          <a:xfrm>
            <a:off x="9083747" y="876038"/>
            <a:ext cx="147395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rgbClr val="0070C0"/>
                </a:solidFill>
                <a:latin typeface="Comic Sans MS" panose="030F0902030302020204" pitchFamily="66" charset="0"/>
              </a:rPr>
              <a:t>Strategy</a:t>
            </a:r>
            <a:endParaRPr lang="en-SA" sz="2000" dirty="0">
              <a:solidFill>
                <a:srgbClr val="0070C0"/>
              </a:solidFill>
              <a:latin typeface="Comic Sans MS" panose="030F0902030302020204" pitchFamily="66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CE45604-5A4C-5F48-9FE6-97E7E985057D}"/>
              </a:ext>
            </a:extLst>
          </p:cNvPr>
          <p:cNvSpPr txBox="1"/>
          <p:nvPr/>
        </p:nvSpPr>
        <p:spPr>
          <a:xfrm>
            <a:off x="8408866" y="1628966"/>
            <a:ext cx="42976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Comic Sans MS" panose="030F0902030302020204" pitchFamily="66" charset="0"/>
              </a:rPr>
              <a:t>Before listen</a:t>
            </a:r>
            <a:endParaRPr lang="en-SA" sz="2800" b="1" dirty="0">
              <a:latin typeface="Comic Sans MS" panose="030F0902030302020204" pitchFamily="66" charset="0"/>
            </a:endParaRP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FC1B8DA4-AEC6-2B45-822C-716BACB0AB99}"/>
              </a:ext>
            </a:extLst>
          </p:cNvPr>
          <p:cNvCxnSpPr>
            <a:cxnSpLocks/>
          </p:cNvCxnSpPr>
          <p:nvPr/>
        </p:nvCxnSpPr>
        <p:spPr>
          <a:xfrm>
            <a:off x="8059574" y="2078161"/>
            <a:ext cx="3133864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2F97180D-CF14-2F46-9DA6-15F6B88B11E7}"/>
              </a:ext>
            </a:extLst>
          </p:cNvPr>
          <p:cNvSpPr txBox="1"/>
          <p:nvPr/>
        </p:nvSpPr>
        <p:spPr>
          <a:xfrm>
            <a:off x="7828507" y="2331773"/>
            <a:ext cx="39148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rgbClr val="6A5000"/>
                </a:solidFill>
                <a:latin typeface="Comic Sans MS" panose="030F0902030302020204" pitchFamily="66" charset="0"/>
              </a:rPr>
              <a:t>1-how many family do you see?</a:t>
            </a:r>
            <a:endParaRPr lang="en-SA" sz="2000" dirty="0">
              <a:solidFill>
                <a:srgbClr val="6A5000"/>
              </a:solidFill>
              <a:latin typeface="Comic Sans MS" panose="030F0902030302020204" pitchFamily="66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983C744-1A18-5341-A7FE-842A1FAE35F0}"/>
              </a:ext>
            </a:extLst>
          </p:cNvPr>
          <p:cNvSpPr txBox="1"/>
          <p:nvPr/>
        </p:nvSpPr>
        <p:spPr>
          <a:xfrm>
            <a:off x="7528257" y="2754144"/>
            <a:ext cx="39148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chemeClr val="accent6">
                    <a:lumMod val="50000"/>
                  </a:schemeClr>
                </a:solidFill>
                <a:latin typeface="Comic Sans MS" panose="030F0902030302020204" pitchFamily="66" charset="0"/>
              </a:rPr>
              <a:t>4 families</a:t>
            </a:r>
            <a:endParaRPr lang="en-SA" sz="2000" dirty="0">
              <a:solidFill>
                <a:schemeClr val="accent6">
                  <a:lumMod val="50000"/>
                </a:schemeClr>
              </a:solidFill>
              <a:latin typeface="Comic Sans MS" panose="030F0902030302020204" pitchFamily="66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F63E9DE-CF6E-744D-9FAD-5B94233B6F44}"/>
              </a:ext>
            </a:extLst>
          </p:cNvPr>
          <p:cNvSpPr txBox="1"/>
          <p:nvPr/>
        </p:nvSpPr>
        <p:spPr>
          <a:xfrm>
            <a:off x="7836494" y="3407866"/>
            <a:ext cx="39148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rgbClr val="6A5000"/>
                </a:solidFill>
                <a:latin typeface="Comic Sans MS" panose="030F0902030302020204" pitchFamily="66" charset="0"/>
              </a:rPr>
              <a:t>2- which family is a big family?</a:t>
            </a:r>
            <a:endParaRPr lang="en-SA" sz="2000" dirty="0">
              <a:solidFill>
                <a:srgbClr val="6A5000"/>
              </a:solidFill>
              <a:latin typeface="Comic Sans MS" panose="030F0902030302020204" pitchFamily="66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C2DF0634-9298-1649-8DD0-7613233FF339}"/>
              </a:ext>
            </a:extLst>
          </p:cNvPr>
          <p:cNvSpPr txBox="1"/>
          <p:nvPr/>
        </p:nvSpPr>
        <p:spPr>
          <a:xfrm>
            <a:off x="7536244" y="3830237"/>
            <a:ext cx="39148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chemeClr val="accent6">
                    <a:lumMod val="50000"/>
                  </a:schemeClr>
                </a:solidFill>
                <a:latin typeface="Comic Sans MS" panose="030F0902030302020204" pitchFamily="66" charset="0"/>
              </a:rPr>
              <a:t>Ibrahim’s family</a:t>
            </a:r>
            <a:endParaRPr lang="en-SA" sz="2000" dirty="0">
              <a:solidFill>
                <a:schemeClr val="accent6">
                  <a:lumMod val="50000"/>
                </a:schemeClr>
              </a:solidFill>
              <a:latin typeface="Comic Sans MS" panose="030F0902030302020204" pitchFamily="66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949C7AF7-6F09-9C4F-A5BE-C0FAE552AA42}"/>
              </a:ext>
            </a:extLst>
          </p:cNvPr>
          <p:cNvSpPr txBox="1"/>
          <p:nvPr/>
        </p:nvSpPr>
        <p:spPr>
          <a:xfrm>
            <a:off x="7536244" y="4441230"/>
            <a:ext cx="452837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rgbClr val="6A5000"/>
                </a:solidFill>
                <a:latin typeface="Comic Sans MS" panose="030F0902030302020204" pitchFamily="66" charset="0"/>
              </a:rPr>
              <a:t>3- which family has three children?</a:t>
            </a:r>
            <a:endParaRPr lang="en-SA" sz="2000" dirty="0">
              <a:solidFill>
                <a:srgbClr val="6A5000"/>
              </a:solidFill>
              <a:latin typeface="Comic Sans MS" panose="030F0902030302020204" pitchFamily="66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A60BB9F2-FD4E-DF4F-9997-7B4D43FFC5CD}"/>
              </a:ext>
            </a:extLst>
          </p:cNvPr>
          <p:cNvSpPr txBox="1"/>
          <p:nvPr/>
        </p:nvSpPr>
        <p:spPr>
          <a:xfrm>
            <a:off x="7536244" y="4863601"/>
            <a:ext cx="39148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chemeClr val="accent6">
                    <a:lumMod val="50000"/>
                  </a:schemeClr>
                </a:solidFill>
                <a:latin typeface="Comic Sans MS" panose="030F0902030302020204" pitchFamily="66" charset="0"/>
              </a:rPr>
              <a:t>Hameed’s family</a:t>
            </a:r>
            <a:endParaRPr lang="en-SA" sz="2000" dirty="0">
              <a:solidFill>
                <a:schemeClr val="accent6">
                  <a:lumMod val="50000"/>
                </a:schemeClr>
              </a:solidFill>
              <a:latin typeface="Comic Sans MS" panose="030F0902030302020204" pitchFamily="66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17336327-82D5-2C45-95A7-A34C8BD092B6}"/>
              </a:ext>
            </a:extLst>
          </p:cNvPr>
          <p:cNvSpPr txBox="1"/>
          <p:nvPr/>
        </p:nvSpPr>
        <p:spPr>
          <a:xfrm>
            <a:off x="11028017" y="-28525"/>
            <a:ext cx="147395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latin typeface="Comic Sans MS" panose="030F0902030302020204" pitchFamily="66" charset="0"/>
              </a:rPr>
              <a:t>40</a:t>
            </a:r>
            <a:endParaRPr lang="en-SA" sz="2800" b="1" dirty="0">
              <a:latin typeface="Comic Sans MS" panose="030F0902030302020204" pitchFamily="66" charset="0"/>
            </a:endParaRP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B3C2C428-1A6D-F04D-B99F-53682354DED0}"/>
              </a:ext>
            </a:extLst>
          </p:cNvPr>
          <p:cNvCxnSpPr>
            <a:cxnSpLocks/>
          </p:cNvCxnSpPr>
          <p:nvPr/>
        </p:nvCxnSpPr>
        <p:spPr>
          <a:xfrm>
            <a:off x="11311572" y="494695"/>
            <a:ext cx="795151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304126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/>
      <p:bldP spid="19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334</TotalTime>
  <Words>611</Words>
  <Application>Microsoft Macintosh PowerPoint</Application>
  <PresentationFormat>Widescreen</PresentationFormat>
  <Paragraphs>133</Paragraphs>
  <Slides>24</Slides>
  <Notes>0</Notes>
  <HiddenSlides>0</HiddenSlides>
  <MMClips>5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9" baseType="lpstr">
      <vt:lpstr>Arial</vt:lpstr>
      <vt:lpstr>Calibri</vt:lpstr>
      <vt:lpstr>Calibri Light</vt:lpstr>
      <vt:lpstr>Comic Sans MS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هيا بلال مراد النافع</dc:creator>
  <cp:lastModifiedBy>Abdulaziz Alnafea</cp:lastModifiedBy>
  <cp:revision>12</cp:revision>
  <dcterms:created xsi:type="dcterms:W3CDTF">2020-11-01T18:50:40Z</dcterms:created>
  <dcterms:modified xsi:type="dcterms:W3CDTF">2021-10-24T21:43:57Z</dcterms:modified>
</cp:coreProperties>
</file>