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44" r:id="rId1"/>
  </p:sldMasterIdLst>
  <p:notesMasterIdLst>
    <p:notesMasterId r:id="rId22"/>
  </p:notesMasterIdLst>
  <p:sldIdLst>
    <p:sldId id="283" r:id="rId2"/>
    <p:sldId id="286" r:id="rId3"/>
    <p:sldId id="287" r:id="rId4"/>
    <p:sldId id="288" r:id="rId5"/>
    <p:sldId id="355" r:id="rId6"/>
    <p:sldId id="304" r:id="rId7"/>
    <p:sldId id="348" r:id="rId8"/>
    <p:sldId id="343" r:id="rId9"/>
    <p:sldId id="291" r:id="rId10"/>
    <p:sldId id="349" r:id="rId11"/>
    <p:sldId id="350" r:id="rId12"/>
    <p:sldId id="351" r:id="rId13"/>
    <p:sldId id="352" r:id="rId14"/>
    <p:sldId id="344" r:id="rId15"/>
    <p:sldId id="345" r:id="rId16"/>
    <p:sldId id="341" r:id="rId17"/>
    <p:sldId id="353" r:id="rId18"/>
    <p:sldId id="328" r:id="rId19"/>
    <p:sldId id="347" r:id="rId20"/>
    <p:sldId id="354" r:id="rId2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50B7A"/>
    <a:srgbClr val="0000FF"/>
    <a:srgbClr val="CC00FF"/>
    <a:srgbClr val="005392"/>
    <a:srgbClr val="0066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8761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666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139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94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62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36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34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081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435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4179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9630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1831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827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354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8815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1077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725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9875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hyperlink" Target="https://wordwall.net/ar/resource/5553240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44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0CA39-F4FD-4DE0-8F5C-28BCF8FEC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4" r="12319"/>
          <a:stretch/>
        </p:blipFill>
        <p:spPr>
          <a:xfrm>
            <a:off x="-1" y="0"/>
            <a:ext cx="9174981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84663" y="5107577"/>
            <a:ext cx="6152606" cy="1528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dirty="0" smtClean="0">
                <a:solidFill>
                  <a:srgbClr val="C00000"/>
                </a:solidFill>
                <a:cs typeface="Akhbar MT" pitchFamily="2" charset="-78"/>
              </a:rPr>
              <a:t>صوب الهدف</a:t>
            </a:r>
            <a:endParaRPr lang="ar-SA" sz="9600" dirty="0">
              <a:solidFill>
                <a:srgbClr val="C00000"/>
              </a:solidFill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467600" y="304800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نشاط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5586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3814166" y="1136470"/>
            <a:ext cx="549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موقع الكرات بالنسبة للمهرج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23893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أسفل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223955" y="382620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أعلى</a:t>
            </a:r>
            <a:endParaRPr lang="en-US" sz="2400" b="1" dirty="0"/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4062667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542557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أوسط</a:t>
            </a:r>
            <a:endParaRPr lang="en-US" sz="2400" b="1" dirty="0"/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610329"/>
            <a:ext cx="4421028" cy="1016622"/>
          </a:xfrm>
          <a:prstGeom prst="rect">
            <a:avLst/>
          </a:prstGeom>
        </p:spPr>
      </p:pic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cs typeface="Akhbar MT" pitchFamily="2" charset="-78"/>
              </a:rPr>
              <a:t>السؤال التالي</a:t>
            </a:r>
            <a:endParaRPr lang="en-US" sz="2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0" name="صورة 9" descr="PNGHunt.com (3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9772" y="198120"/>
            <a:ext cx="146304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130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L 3.05556E-6 0.00023 C -0.01893 -0.00162 -0.02587 -0.00092 -0.04132 -0.0044 C -0.04966 -0.00648 -0.06615 -0.01065 -0.06615 -0.01041 C -0.07014 -0.01296 -0.07413 -0.01597 -0.07848 -0.01713 C -0.08125 -0.01782 -0.08403 -0.01829 -0.08663 -0.01921 C -0.08854 -0.01991 -0.09045 -0.0206 -0.09219 -0.02129 C -0.09445 -0.02199 -0.09688 -0.02291 -0.09913 -0.02338 C -0.1 -0.02477 -0.1007 -0.02662 -0.10174 -0.02754 C -0.10955 -0.03356 -0.11233 -0.03379 -0.11962 -0.03588 C -0.12153 -0.0375 -0.12327 -0.03889 -0.12518 -0.04028 C -0.12639 -0.0412 -0.12795 -0.0412 -0.12917 -0.04236 C -0.13872 -0.04954 -0.12743 -0.04421 -0.13889 -0.04861 C -0.14514 -0.05347 -0.14427 -0.05324 -0.15122 -0.05717 C -0.15261 -0.05787 -0.154 -0.05879 -0.15538 -0.05926 C -0.15799 -0.06018 -0.16077 -0.06065 -0.16354 -0.06157 C -0.16754 -0.06736 -0.16545 -0.06551 -0.17188 -0.06782 C -0.17639 -0.06898 -0.18559 -0.07176 -0.18559 -0.07153 C -0.19827 -0.08472 -0.17778 -0.06504 -0.21163 -0.08241 C -0.21754 -0.08541 -0.21441 -0.08403 -0.22136 -0.0868 C -0.2257 -0.09097 -0.22657 -0.09282 -0.23229 -0.09514 C -0.23681 -0.09676 -0.24601 -0.0993 -0.24601 -0.09907 C -0.24792 -0.10069 -0.24966 -0.10231 -0.25157 -0.10347 C -0.25504 -0.10579 -0.25729 -0.10579 -0.26111 -0.10764 C -0.26111 -0.10741 -0.27136 -0.11296 -0.27361 -0.11389 C -0.27483 -0.11481 -0.27622 -0.11551 -0.27761 -0.11597 C -0.28038 -0.11713 -0.28455 -0.11852 -0.28716 -0.12037 C -0.28924 -0.12153 -0.2908 -0.12338 -0.29271 -0.12454 C -0.29271 -0.1243 -0.30295 -0.12986 -0.30521 -0.13079 L -0.31337 -0.13518 C -0.31511 -0.13565 -0.31702 -0.13634 -0.31875 -0.13727 C -0.32153 -0.13842 -0.32431 -0.14004 -0.32709 -0.14143 C -0.32848 -0.1419 -0.32986 -0.14305 -0.33125 -0.14352 C -0.33316 -0.14421 -0.3349 -0.14491 -0.33663 -0.1456 C -0.33907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7.40741E-7 L -0.17847 0.00046 C -0.1816 -0.00486 -0.18472 -0.00903 -0.18715 -0.01482 C -0.18802 -0.01667 -0.18785 -0.01991 -0.18837 -0.02222 C -0.18889 -0.02477 -0.18958 -0.02708 -0.19045 -0.0294 C -0.19097 -0.03125 -0.19201 -0.03241 -0.19253 -0.03403 C -0.19531 -0.0412 -0.19844 -0.05 -0.2 -0.0588 C -0.20104 -0.06343 -0.20104 -0.06898 -0.20226 -0.07338 C -0.20712 -0.09005 -0.20122 -0.06921 -0.20764 -0.09282 C -0.20833 -0.09514 -0.2092 -0.09769 -0.2099 -0.10023 C -0.21111 -0.10486 -0.21198 -0.11019 -0.21302 -0.11482 C -0.21372 -0.11736 -0.21458 -0.11945 -0.2151 -0.12222 C -0.21597 -0.12593 -0.21649 -0.13032 -0.21736 -0.13449 C -0.21944 -0.14445 -0.2224 -0.15139 -0.225 -0.16134 C -0.22569 -0.16412 -0.22622 -0.16782 -0.22708 -0.17083 C -0.22795 -0.17454 -0.22934 -0.17708 -0.23021 -0.18056 C -0.23229 -0.18843 -0.23351 -0.19722 -0.23559 -0.20509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394 L -0.27639 -0.37083 C -0.27917 -0.39491 -0.27569 -0.36829 -0.27969 -0.3882 C -0.28819 -0.42963 -0.28021 -0.39815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7 -0.3092 -0.53773 -0.3099 -0.53958 C -0.31267 -0.55857 -0.31094 -0.54977 -0.31528 -0.5662 C -0.31563 -0.57107 -0.31545 -0.57639 -0.31632 -0.58079 C -0.31701 -0.58449 -0.31892 -0.58681 -0.31944 -0.59074 C -0.32049 -0.59583 -0.32014 -0.60208 -0.32066 -0.60764 C -0.32101 -0.61111 -0.32118 -0.61435 -0.3217 -0.61759 C -0.32222 -0.62083 -0.32326 -0.62407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83 -0.33681 -0.69792 L -0.33889 -0.70532 C -0.34184 -0.73125 -0.33785 -0.70093 -0.34219 -0.72245 C -0.34306 -0.72708 -0.34358 -0.73218 -0.34427 -0.73704 C -0.34462 -0.73935 -0.34444 -0.74259 -0.34549 -0.74445 L -0.3474 -0.74907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3062"/>
            <a:ext cx="9144000" cy="687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3644348" y="974981"/>
            <a:ext cx="549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FFFF00"/>
                </a:solidFill>
              </a:rPr>
              <a:t>الكرة بالنسبة للفتاة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23893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أعلى</a:t>
            </a:r>
            <a:endParaRPr lang="en-US" sz="2400" b="1" dirty="0"/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10067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221356" y="5117301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أسفل</a:t>
            </a:r>
            <a:endParaRPr lang="en-US" sz="2400" b="1" dirty="0"/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381722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أوسط</a:t>
            </a:r>
            <a:endParaRPr lang="en-US" sz="2400" b="1" dirty="0"/>
          </a:p>
        </p:txBody>
      </p:sp>
      <p:sp>
        <p:nvSpPr>
          <p:cNvPr id="23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F8DAF4DB-4C4E-4CAB-82BA-D9F9EC675D6B}"/>
              </a:ext>
            </a:extLst>
          </p:cNvPr>
          <p:cNvSpPr/>
          <p:nvPr/>
        </p:nvSpPr>
        <p:spPr>
          <a:xfrm>
            <a:off x="5976016" y="6286323"/>
            <a:ext cx="133184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cs typeface="Akhbar MT" pitchFamily="2" charset="-78"/>
              </a:rPr>
              <a:t>السؤال التالي</a:t>
            </a:r>
            <a:endParaRPr lang="en-US" sz="2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0" name="صورة 9" descr="El Rincon de mis Imagen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194" y="0"/>
            <a:ext cx="1828800" cy="2438400"/>
          </a:xfrm>
          <a:prstGeom prst="rect">
            <a:avLst/>
          </a:prstGeom>
        </p:spPr>
      </p:pic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7377" y="2350407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5764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7 L 2.77778E-7 0.00046 C -0.01892 -0.00394 -0.02587 -0.00232 -0.04132 -0.01019 C -0.04965 -0.01482 -0.06615 -0.02408 -0.06615 -0.02361 C -0.07014 -0.0294 -0.07413 -0.03611 -0.07847 -0.03866 C -0.08125 -0.04028 -0.08403 -0.04144 -0.08663 -0.04352 C -0.08854 -0.04491 -0.09045 -0.04653 -0.09219 -0.04815 C -0.09444 -0.04977 -0.09688 -0.05186 -0.09913 -0.05278 C -0.1 -0.05602 -0.10069 -0.06019 -0.10174 -0.06227 C -0.10955 -0.0757 -0.11233 -0.07639 -0.11962 -0.08102 C -0.12153 -0.08473 -0.12326 -0.08774 -0.12517 -0.09098 C -0.12639 -0.09306 -0.12795 -0.09306 -0.12917 -0.09561 C -0.13872 -0.11181 -0.12743 -0.09977 -0.13889 -0.10973 C -0.14514 -0.12061 -0.14427 -0.12014 -0.15122 -0.12894 C -0.1526 -0.13056 -0.15399 -0.13264 -0.15538 -0.13357 C -0.15799 -0.13565 -0.16076 -0.13681 -0.16354 -0.13889 C -0.16753 -0.15186 -0.16545 -0.14769 -0.17188 -0.15301 C -0.17639 -0.15556 -0.18542 -0.16181 -0.18542 -0.16135 C -0.19809 -0.19098 -0.17778 -0.14676 -0.21146 -0.18588 C -0.21736 -0.1926 -0.21424 -0.18936 -0.22118 -0.19584 C -0.22552 -0.2051 -0.22639 -0.20926 -0.23212 -0.21459 C -0.23663 -0.21806 -0.24583 -0.22385 -0.24583 -0.22338 C -0.24774 -0.22709 -0.24948 -0.23056 -0.25139 -0.23334 C -0.25486 -0.23843 -0.25712 -0.23843 -0.26094 -0.2426 C -0.26094 -0.24213 -0.27118 -0.25463 -0.27344 -0.25672 C -0.27465 -0.2588 -0.27604 -0.26042 -0.27743 -0.26135 C -0.28021 -0.26412 -0.28438 -0.26713 -0.28698 -0.2713 C -0.28906 -0.27385 -0.29063 -0.27801 -0.29253 -0.28079 C -0.29253 -0.2801 -0.30278 -0.29283 -0.30503 -0.29491 L -0.31319 -0.30463 C -0.31493 -0.30579 -0.31684 -0.30741 -0.31858 -0.30949 C -0.32135 -0.31204 -0.32413 -0.31574 -0.32691 -0.31875 C -0.3283 -0.31991 -0.32969 -0.32246 -0.33108 -0.32338 C -0.33299 -0.325 -0.33472 -0.32662 -0.33646 -0.32824 C -0.33889 -0.32963 -0.34115 -0.33241 -0.3434 -0.33287 C -0.34844 -0.33449 -0.35347 -0.33287 -0.35816 -0.33287 L -0.35816 -0.33241 " pathEditMode="relative" rAng="0" ptsTypes="AAAAAAAAAAAAAAAAAAAAAAAAAAAAAAAAAAA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6 -0.27569 -0.36898 -0.27969 -0.3882 C -0.28819 -0.42963 -0.28021 -0.39861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25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95"/>
            <a:ext cx="9144000" cy="68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476862" y="219199"/>
            <a:ext cx="5499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FF00"/>
                </a:solidFill>
              </a:rPr>
              <a:t>موقع العصفور</a:t>
            </a:r>
          </a:p>
          <a:p>
            <a:pPr algn="ctr"/>
            <a:r>
              <a:rPr lang="ar-SA" sz="4400" b="1" dirty="0" smtClean="0">
                <a:solidFill>
                  <a:srgbClr val="FFFF00"/>
                </a:solidFill>
              </a:rPr>
              <a:t> في الصورة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52211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5223955" y="5198118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أسفل</a:t>
            </a:r>
            <a:endParaRPr lang="en-US" sz="2400" b="1" dirty="0"/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828989" y="2243766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5275121" y="2255503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أوسط</a:t>
            </a:r>
            <a:endParaRPr lang="en-US" sz="2400" b="1" dirty="0"/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4722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5223955" y="3817222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أعلى</a:t>
            </a:r>
            <a:endParaRPr lang="en-US" sz="24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210" y="12875"/>
            <a:ext cx="2205995" cy="28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44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2 -0.17257 0.0125 C -0.17813 0.02338 -0.17535 0.01875 -0.18108 0.02639 C -0.19253 0.05555 -0.17813 0.02083 -0.19045 0.04259 C -0.19201 0.04537 -0.19323 0.05046 -0.19479 0.05347 C -0.19792 0.05972 -0.20174 0.06227 -0.20469 0.0699 C -0.20608 0.07384 -0.20747 0.07801 -0.20903 0.08102 C -0.21927 0.10069 -0.21042 0.07847 -0.21892 0.09745 C -0.22049 0.10069 -0.2217 0.10486 -0.22326 0.1081 C -0.225 0.11203 -0.22656 0.11574 -0.2283 0.11921 C -0.22917 0.12129 -0.23021 0.12245 -0.23108 0.12453 C -0.23264 0.12801 -0.23385 0.1324 -0.23542 0.13564 C -0.23976 0.14514 -0.24097 0.14467 -0.24479 0.15463 C -0.24601 0.15787 -0.24705 0.16203 -0.24826 0.16551 C -0.25017 0.17037 -0.25208 0.17453 -0.25399 0.17916 C -0.25503 0.18171 -0.2559 0.18495 -0.25694 0.18727 C -0.25816 0.19051 -0.25972 0.19259 -0.26111 0.1956 C -0.26806 0.21088 -0.26302 0.20208 -0.26979 0.22014 C -0.27153 0.22523 -0.27361 0.22847 -0.27552 0.23379 C -0.27656 0.23703 -0.27708 0.24189 -0.2783 0.24467 C -0.28003 0.24907 -0.28229 0.25115 -0.28403 0.25578 C -0.28594 0.26018 -0.28733 0.26713 -0.28906 0.27199 C -0.28958 0.27361 -0.29045 0.27338 -0.29115 0.27477 C -0.29323 0.27893 -0.29497 0.28379 -0.29688 0.28842 C -0.29757 0.29189 -0.29809 0.29652 -0.29913 0.2993 C -0.30035 0.30324 -0.30191 0.30439 -0.3033 0.3074 C -0.30434 0.30995 -0.30521 0.31319 -0.30625 0.31551 C -0.30729 0.31852 -0.30851 0.32083 -0.30955 0.32384 C -0.31389 0.33449 -0.31198 0.33194 -0.31684 0.3456 C -0.3224 0.36111 -0.32014 0.34699 -0.32674 0.37314 C -0.32813 0.37777 -0.32917 0.38264 -0.33056 0.38657 C -0.33142 0.38912 -0.33229 0.38981 -0.33333 0.39213 C -0.33611 0.39953 -0.33837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2 C -0.07743 -0.00556 -0.08333 -0.00602 -0.0967 -0.00347 C -0.10399 -0.00209 -0.11823 0.00115 -0.11823 0.00092 C -0.1217 0.00278 -0.12517 0.00486 -0.12882 0.00578 C -0.13125 0.00625 -0.13368 0.00648 -0.13594 0.00717 C -0.13767 0.00764 -0.13923 0.00833 -0.1408 0.00879 C -0.14271 0.00926 -0.14479 0.00995 -0.1467 0.01018 C -0.14757 0.01134 -0.14809 0.0125 -0.14896 0.01319 C -0.15573 0.01759 -0.15816 0.01782 -0.16441 0.01921 C -0.16614 0.02037 -0.16771 0.02153 -0.16927 0.02245 C -0.17031 0.02315 -0.1717 0.02315 -0.17274 0.02407 C -0.18107 0.02916 -0.17118 0.02523 -0.18107 0.02847 C -0.18663 0.03194 -0.18576 0.03194 -0.19184 0.03472 C -0.19305 0.03518 -0.19427 0.03588 -0.19548 0.03634 C -0.19774 0.0368 -0.2 0.03727 -0.20243 0.03796 C -0.2059 0.04213 -0.20416 0.04074 -0.20972 0.04236 C -0.21354 0.04328 -0.22153 0.04537 -0.22153 0.04514 C -0.23246 0.05463 -0.21476 0.04051 -0.2441 0.05301 C -0.24913 0.05509 -0.24653 0.05416 -0.25243 0.05625 C -0.25625 0.05926 -0.25694 0.06041 -0.26198 0.06227 C -0.2658 0.06342 -0.27378 0.06528 -0.27378 0.06504 C -0.27552 0.0662 -0.27691 0.06736 -0.27864 0.06828 C -0.2816 0.0699 -0.28351 0.0699 -0.2868 0.07129 C -0.2868 0.07106 -0.29566 0.075 -0.29774 0.07569 C -0.29878 0.07639 -0.3 0.07685 -0.30104 0.07731 C -0.30347 0.07824 -0.30712 0.07916 -0.30937 0.08055 C -0.31111 0.08125 -0.3125 0.08264 -0.31423 0.08356 C -0.31423 0.08333 -0.32309 0.08727 -0.325 0.08796 L -0.33212 0.0912 C -0.33351 0.09143 -0.33524 0.09213 -0.33663 0.09259 C -0.33906 0.09352 -0.34149 0.09467 -0.34392 0.09583 C -0.34514 0.09606 -0.34635 0.09699 -0.34757 0.09722 C -0.34913 0.09768 -0.35069 0.09815 -0.35226 0.09884 C -0.35434 0.0993 -0.35625 0.1 -0.35816 0.10023 C -0.3625 0.10069 -0.36684 0.10023 -0.37101 0.10023 L -0.37101 0.1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14 -0.27569 -0.36852 -0.27969 -0.3882 C -0.28819 -0.42963 -0.28021 -0.39838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02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2292824"/>
            <a:ext cx="3905950" cy="441277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2275"/>
            <a:ext cx="6553200" cy="64008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" y="6136943"/>
            <a:ext cx="7019925" cy="762000"/>
          </a:xfrm>
          <a:prstGeom prst="rect">
            <a:avLst/>
          </a:prstGeom>
        </p:spPr>
      </p:pic>
      <p:sp>
        <p:nvSpPr>
          <p:cNvPr id="11" name="شكل حر 10"/>
          <p:cNvSpPr/>
          <p:nvPr/>
        </p:nvSpPr>
        <p:spPr>
          <a:xfrm>
            <a:off x="1883391" y="1676400"/>
            <a:ext cx="2047734" cy="807493"/>
          </a:xfrm>
          <a:custGeom>
            <a:avLst/>
            <a:gdLst>
              <a:gd name="connsiteX0" fmla="*/ 2047164 w 2047734"/>
              <a:gd name="connsiteY0" fmla="*/ 436728 h 805218"/>
              <a:gd name="connsiteX1" fmla="*/ 1978925 w 2047734"/>
              <a:gd name="connsiteY1" fmla="*/ 395785 h 805218"/>
              <a:gd name="connsiteX2" fmla="*/ 1924334 w 2047734"/>
              <a:gd name="connsiteY2" fmla="*/ 313898 h 805218"/>
              <a:gd name="connsiteX3" fmla="*/ 1842448 w 2047734"/>
              <a:gd name="connsiteY3" fmla="*/ 272955 h 805218"/>
              <a:gd name="connsiteX4" fmla="*/ 1801505 w 2047734"/>
              <a:gd name="connsiteY4" fmla="*/ 259307 h 805218"/>
              <a:gd name="connsiteX5" fmla="*/ 1760561 w 2047734"/>
              <a:gd name="connsiteY5" fmla="*/ 232012 h 805218"/>
              <a:gd name="connsiteX6" fmla="*/ 1651379 w 2047734"/>
              <a:gd name="connsiteY6" fmla="*/ 204716 h 805218"/>
              <a:gd name="connsiteX7" fmla="*/ 1569493 w 2047734"/>
              <a:gd name="connsiteY7" fmla="*/ 177421 h 805218"/>
              <a:gd name="connsiteX8" fmla="*/ 1501254 w 2047734"/>
              <a:gd name="connsiteY8" fmla="*/ 122829 h 805218"/>
              <a:gd name="connsiteX9" fmla="*/ 1473958 w 2047734"/>
              <a:gd name="connsiteY9" fmla="*/ 81886 h 805218"/>
              <a:gd name="connsiteX10" fmla="*/ 1433015 w 2047734"/>
              <a:gd name="connsiteY10" fmla="*/ 68238 h 805218"/>
              <a:gd name="connsiteX11" fmla="*/ 1392072 w 2047734"/>
              <a:gd name="connsiteY11" fmla="*/ 40943 h 805218"/>
              <a:gd name="connsiteX12" fmla="*/ 1050878 w 2047734"/>
              <a:gd name="connsiteY12" fmla="*/ 0 h 805218"/>
              <a:gd name="connsiteX13" fmla="*/ 832513 w 2047734"/>
              <a:gd name="connsiteY13" fmla="*/ 13647 h 805218"/>
              <a:gd name="connsiteX14" fmla="*/ 777922 w 2047734"/>
              <a:gd name="connsiteY14" fmla="*/ 27295 h 805218"/>
              <a:gd name="connsiteX15" fmla="*/ 709684 w 2047734"/>
              <a:gd name="connsiteY15" fmla="*/ 40943 h 805218"/>
              <a:gd name="connsiteX16" fmla="*/ 627797 w 2047734"/>
              <a:gd name="connsiteY16" fmla="*/ 68238 h 805218"/>
              <a:gd name="connsiteX17" fmla="*/ 545910 w 2047734"/>
              <a:gd name="connsiteY17" fmla="*/ 81886 h 805218"/>
              <a:gd name="connsiteX18" fmla="*/ 464024 w 2047734"/>
              <a:gd name="connsiteY18" fmla="*/ 122829 h 805218"/>
              <a:gd name="connsiteX19" fmla="*/ 382137 w 2047734"/>
              <a:gd name="connsiteY19" fmla="*/ 150125 h 805218"/>
              <a:gd name="connsiteX20" fmla="*/ 341194 w 2047734"/>
              <a:gd name="connsiteY20" fmla="*/ 163773 h 805218"/>
              <a:gd name="connsiteX21" fmla="*/ 300251 w 2047734"/>
              <a:gd name="connsiteY21" fmla="*/ 177421 h 805218"/>
              <a:gd name="connsiteX22" fmla="*/ 259308 w 2047734"/>
              <a:gd name="connsiteY22" fmla="*/ 204716 h 805218"/>
              <a:gd name="connsiteX23" fmla="*/ 163773 w 2047734"/>
              <a:gd name="connsiteY23" fmla="*/ 300250 h 805218"/>
              <a:gd name="connsiteX24" fmla="*/ 122830 w 2047734"/>
              <a:gd name="connsiteY24" fmla="*/ 327546 h 805218"/>
              <a:gd name="connsiteX25" fmla="*/ 40943 w 2047734"/>
              <a:gd name="connsiteY25" fmla="*/ 354841 h 805218"/>
              <a:gd name="connsiteX26" fmla="*/ 0 w 2047734"/>
              <a:gd name="connsiteY26" fmla="*/ 368489 h 805218"/>
              <a:gd name="connsiteX27" fmla="*/ 13648 w 2047734"/>
              <a:gd name="connsiteY27" fmla="*/ 409432 h 805218"/>
              <a:gd name="connsiteX28" fmla="*/ 136478 w 2047734"/>
              <a:gd name="connsiteY28" fmla="*/ 450376 h 805218"/>
              <a:gd name="connsiteX29" fmla="*/ 177421 w 2047734"/>
              <a:gd name="connsiteY29" fmla="*/ 464024 h 805218"/>
              <a:gd name="connsiteX30" fmla="*/ 218364 w 2047734"/>
              <a:gd name="connsiteY30" fmla="*/ 477671 h 805218"/>
              <a:gd name="connsiteX31" fmla="*/ 300251 w 2047734"/>
              <a:gd name="connsiteY31" fmla="*/ 518615 h 805218"/>
              <a:gd name="connsiteX32" fmla="*/ 341194 w 2047734"/>
              <a:gd name="connsiteY32" fmla="*/ 545910 h 805218"/>
              <a:gd name="connsiteX33" fmla="*/ 409433 w 2047734"/>
              <a:gd name="connsiteY33" fmla="*/ 559558 h 805218"/>
              <a:gd name="connsiteX34" fmla="*/ 450376 w 2047734"/>
              <a:gd name="connsiteY34" fmla="*/ 573206 h 805218"/>
              <a:gd name="connsiteX35" fmla="*/ 504967 w 2047734"/>
              <a:gd name="connsiteY35" fmla="*/ 641444 h 805218"/>
              <a:gd name="connsiteX36" fmla="*/ 518615 w 2047734"/>
              <a:gd name="connsiteY36" fmla="*/ 682388 h 805218"/>
              <a:gd name="connsiteX37" fmla="*/ 600502 w 2047734"/>
              <a:gd name="connsiteY37" fmla="*/ 709683 h 805218"/>
              <a:gd name="connsiteX38" fmla="*/ 682388 w 2047734"/>
              <a:gd name="connsiteY38" fmla="*/ 750626 h 805218"/>
              <a:gd name="connsiteX39" fmla="*/ 723331 w 2047734"/>
              <a:gd name="connsiteY39" fmla="*/ 777922 h 805218"/>
              <a:gd name="connsiteX40" fmla="*/ 805218 w 2047734"/>
              <a:gd name="connsiteY40" fmla="*/ 805218 h 805218"/>
              <a:gd name="connsiteX41" fmla="*/ 982639 w 2047734"/>
              <a:gd name="connsiteY41" fmla="*/ 777922 h 805218"/>
              <a:gd name="connsiteX42" fmla="*/ 1064525 w 2047734"/>
              <a:gd name="connsiteY42" fmla="*/ 723331 h 805218"/>
              <a:gd name="connsiteX43" fmla="*/ 1105469 w 2047734"/>
              <a:gd name="connsiteY43" fmla="*/ 696035 h 805218"/>
              <a:gd name="connsiteX44" fmla="*/ 1296537 w 2047734"/>
              <a:gd name="connsiteY44" fmla="*/ 709683 h 805218"/>
              <a:gd name="connsiteX45" fmla="*/ 1337481 w 2047734"/>
              <a:gd name="connsiteY45" fmla="*/ 723331 h 805218"/>
              <a:gd name="connsiteX46" fmla="*/ 1446663 w 2047734"/>
              <a:gd name="connsiteY46" fmla="*/ 709683 h 805218"/>
              <a:gd name="connsiteX47" fmla="*/ 1528549 w 2047734"/>
              <a:gd name="connsiteY47" fmla="*/ 682388 h 805218"/>
              <a:gd name="connsiteX48" fmla="*/ 1555845 w 2047734"/>
              <a:gd name="connsiteY48" fmla="*/ 641444 h 805218"/>
              <a:gd name="connsiteX49" fmla="*/ 1637731 w 2047734"/>
              <a:gd name="connsiteY49" fmla="*/ 614149 h 805218"/>
              <a:gd name="connsiteX50" fmla="*/ 1678675 w 2047734"/>
              <a:gd name="connsiteY50" fmla="*/ 586853 h 805218"/>
              <a:gd name="connsiteX51" fmla="*/ 1760561 w 2047734"/>
              <a:gd name="connsiteY51" fmla="*/ 559558 h 805218"/>
              <a:gd name="connsiteX52" fmla="*/ 1801505 w 2047734"/>
              <a:gd name="connsiteY52" fmla="*/ 545910 h 805218"/>
              <a:gd name="connsiteX53" fmla="*/ 1883391 w 2047734"/>
              <a:gd name="connsiteY53" fmla="*/ 518615 h 805218"/>
              <a:gd name="connsiteX54" fmla="*/ 1937982 w 2047734"/>
              <a:gd name="connsiteY54" fmla="*/ 504967 h 805218"/>
              <a:gd name="connsiteX55" fmla="*/ 2047164 w 2047734"/>
              <a:gd name="connsiteY55" fmla="*/ 43672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47734" h="805218">
                <a:moveTo>
                  <a:pt x="2047164" y="436728"/>
                </a:moveTo>
                <a:cubicBezTo>
                  <a:pt x="2053988" y="418531"/>
                  <a:pt x="1997682" y="414542"/>
                  <a:pt x="1978925" y="395785"/>
                </a:cubicBezTo>
                <a:cubicBezTo>
                  <a:pt x="1955728" y="372588"/>
                  <a:pt x="1955456" y="324272"/>
                  <a:pt x="1924334" y="313898"/>
                </a:cubicBezTo>
                <a:cubicBezTo>
                  <a:pt x="1821422" y="279593"/>
                  <a:pt x="1948274" y="325868"/>
                  <a:pt x="1842448" y="272955"/>
                </a:cubicBezTo>
                <a:cubicBezTo>
                  <a:pt x="1829581" y="266521"/>
                  <a:pt x="1814372" y="265741"/>
                  <a:pt x="1801505" y="259307"/>
                </a:cubicBezTo>
                <a:cubicBezTo>
                  <a:pt x="1786834" y="251972"/>
                  <a:pt x="1775976" y="237617"/>
                  <a:pt x="1760561" y="232012"/>
                </a:cubicBezTo>
                <a:cubicBezTo>
                  <a:pt x="1725305" y="219192"/>
                  <a:pt x="1686968" y="216579"/>
                  <a:pt x="1651379" y="204716"/>
                </a:cubicBezTo>
                <a:lnTo>
                  <a:pt x="1569493" y="177421"/>
                </a:lnTo>
                <a:cubicBezTo>
                  <a:pt x="1491268" y="60083"/>
                  <a:pt x="1595426" y="198167"/>
                  <a:pt x="1501254" y="122829"/>
                </a:cubicBezTo>
                <a:cubicBezTo>
                  <a:pt x="1488446" y="112582"/>
                  <a:pt x="1486766" y="92133"/>
                  <a:pt x="1473958" y="81886"/>
                </a:cubicBezTo>
                <a:cubicBezTo>
                  <a:pt x="1462724" y="72899"/>
                  <a:pt x="1445882" y="74672"/>
                  <a:pt x="1433015" y="68238"/>
                </a:cubicBezTo>
                <a:cubicBezTo>
                  <a:pt x="1418344" y="60903"/>
                  <a:pt x="1407061" y="47605"/>
                  <a:pt x="1392072" y="40943"/>
                </a:cubicBezTo>
                <a:cubicBezTo>
                  <a:pt x="1274577" y="-11277"/>
                  <a:pt x="1199016" y="7796"/>
                  <a:pt x="1050878" y="0"/>
                </a:cubicBezTo>
                <a:cubicBezTo>
                  <a:pt x="978090" y="4549"/>
                  <a:pt x="905081" y="6390"/>
                  <a:pt x="832513" y="13647"/>
                </a:cubicBezTo>
                <a:cubicBezTo>
                  <a:pt x="813849" y="15513"/>
                  <a:pt x="796232" y="23226"/>
                  <a:pt x="777922" y="27295"/>
                </a:cubicBezTo>
                <a:cubicBezTo>
                  <a:pt x="755278" y="32327"/>
                  <a:pt x="732063" y="34840"/>
                  <a:pt x="709684" y="40943"/>
                </a:cubicBezTo>
                <a:cubicBezTo>
                  <a:pt x="681926" y="48513"/>
                  <a:pt x="656178" y="63508"/>
                  <a:pt x="627797" y="68238"/>
                </a:cubicBezTo>
                <a:lnTo>
                  <a:pt x="545910" y="81886"/>
                </a:lnTo>
                <a:cubicBezTo>
                  <a:pt x="396586" y="131662"/>
                  <a:pt x="622768" y="52276"/>
                  <a:pt x="464024" y="122829"/>
                </a:cubicBezTo>
                <a:cubicBezTo>
                  <a:pt x="437732" y="134514"/>
                  <a:pt x="409433" y="141026"/>
                  <a:pt x="382137" y="150125"/>
                </a:cubicBezTo>
                <a:lnTo>
                  <a:pt x="341194" y="163773"/>
                </a:lnTo>
                <a:cubicBezTo>
                  <a:pt x="327546" y="168322"/>
                  <a:pt x="312221" y="169441"/>
                  <a:pt x="300251" y="177421"/>
                </a:cubicBezTo>
                <a:lnTo>
                  <a:pt x="259308" y="204716"/>
                </a:lnTo>
                <a:cubicBezTo>
                  <a:pt x="235286" y="276781"/>
                  <a:pt x="257630" y="237678"/>
                  <a:pt x="163773" y="300250"/>
                </a:cubicBezTo>
                <a:cubicBezTo>
                  <a:pt x="150125" y="309349"/>
                  <a:pt x="138391" y="322359"/>
                  <a:pt x="122830" y="327546"/>
                </a:cubicBezTo>
                <a:lnTo>
                  <a:pt x="40943" y="354841"/>
                </a:lnTo>
                <a:lnTo>
                  <a:pt x="0" y="368489"/>
                </a:lnTo>
                <a:cubicBezTo>
                  <a:pt x="4549" y="382137"/>
                  <a:pt x="1942" y="401070"/>
                  <a:pt x="13648" y="409432"/>
                </a:cubicBezTo>
                <a:cubicBezTo>
                  <a:pt x="13650" y="409434"/>
                  <a:pt x="116005" y="443552"/>
                  <a:pt x="136478" y="450376"/>
                </a:cubicBezTo>
                <a:lnTo>
                  <a:pt x="177421" y="464024"/>
                </a:lnTo>
                <a:lnTo>
                  <a:pt x="218364" y="477671"/>
                </a:lnTo>
                <a:cubicBezTo>
                  <a:pt x="335701" y="555895"/>
                  <a:pt x="187246" y="462112"/>
                  <a:pt x="300251" y="518615"/>
                </a:cubicBezTo>
                <a:cubicBezTo>
                  <a:pt x="314922" y="525950"/>
                  <a:pt x="325836" y="540151"/>
                  <a:pt x="341194" y="545910"/>
                </a:cubicBezTo>
                <a:cubicBezTo>
                  <a:pt x="362914" y="554055"/>
                  <a:pt x="386929" y="553932"/>
                  <a:pt x="409433" y="559558"/>
                </a:cubicBezTo>
                <a:cubicBezTo>
                  <a:pt x="423389" y="563047"/>
                  <a:pt x="436728" y="568657"/>
                  <a:pt x="450376" y="573206"/>
                </a:cubicBezTo>
                <a:cubicBezTo>
                  <a:pt x="484681" y="676120"/>
                  <a:pt x="434415" y="553254"/>
                  <a:pt x="504967" y="641444"/>
                </a:cubicBezTo>
                <a:cubicBezTo>
                  <a:pt x="513954" y="652678"/>
                  <a:pt x="506908" y="674026"/>
                  <a:pt x="518615" y="682388"/>
                </a:cubicBezTo>
                <a:cubicBezTo>
                  <a:pt x="542028" y="699111"/>
                  <a:pt x="600502" y="709683"/>
                  <a:pt x="600502" y="709683"/>
                </a:cubicBezTo>
                <a:cubicBezTo>
                  <a:pt x="717840" y="787910"/>
                  <a:pt x="569380" y="694122"/>
                  <a:pt x="682388" y="750626"/>
                </a:cubicBezTo>
                <a:cubicBezTo>
                  <a:pt x="697059" y="757961"/>
                  <a:pt x="708342" y="771260"/>
                  <a:pt x="723331" y="777922"/>
                </a:cubicBezTo>
                <a:cubicBezTo>
                  <a:pt x="749623" y="789608"/>
                  <a:pt x="805218" y="805218"/>
                  <a:pt x="805218" y="805218"/>
                </a:cubicBezTo>
                <a:cubicBezTo>
                  <a:pt x="825299" y="803210"/>
                  <a:pt x="939452" y="801915"/>
                  <a:pt x="982639" y="777922"/>
                </a:cubicBezTo>
                <a:cubicBezTo>
                  <a:pt x="1011316" y="761990"/>
                  <a:pt x="1037230" y="741528"/>
                  <a:pt x="1064525" y="723331"/>
                </a:cubicBezTo>
                <a:lnTo>
                  <a:pt x="1105469" y="696035"/>
                </a:lnTo>
                <a:cubicBezTo>
                  <a:pt x="1169158" y="700584"/>
                  <a:pt x="1233123" y="702222"/>
                  <a:pt x="1296537" y="709683"/>
                </a:cubicBezTo>
                <a:cubicBezTo>
                  <a:pt x="1310825" y="711364"/>
                  <a:pt x="1323095" y="723331"/>
                  <a:pt x="1337481" y="723331"/>
                </a:cubicBezTo>
                <a:cubicBezTo>
                  <a:pt x="1374158" y="723331"/>
                  <a:pt x="1410269" y="714232"/>
                  <a:pt x="1446663" y="709683"/>
                </a:cubicBezTo>
                <a:cubicBezTo>
                  <a:pt x="1473958" y="700585"/>
                  <a:pt x="1512589" y="706328"/>
                  <a:pt x="1528549" y="682388"/>
                </a:cubicBezTo>
                <a:cubicBezTo>
                  <a:pt x="1537648" y="668740"/>
                  <a:pt x="1541935" y="650138"/>
                  <a:pt x="1555845" y="641444"/>
                </a:cubicBezTo>
                <a:cubicBezTo>
                  <a:pt x="1580243" y="626195"/>
                  <a:pt x="1613791" y="630109"/>
                  <a:pt x="1637731" y="614149"/>
                </a:cubicBezTo>
                <a:cubicBezTo>
                  <a:pt x="1651379" y="605050"/>
                  <a:pt x="1663686" y="593515"/>
                  <a:pt x="1678675" y="586853"/>
                </a:cubicBezTo>
                <a:cubicBezTo>
                  <a:pt x="1704967" y="575168"/>
                  <a:pt x="1733266" y="568656"/>
                  <a:pt x="1760561" y="559558"/>
                </a:cubicBezTo>
                <a:lnTo>
                  <a:pt x="1801505" y="545910"/>
                </a:lnTo>
                <a:lnTo>
                  <a:pt x="1883391" y="518615"/>
                </a:lnTo>
                <a:cubicBezTo>
                  <a:pt x="1901588" y="514066"/>
                  <a:pt x="1919672" y="509036"/>
                  <a:pt x="1937982" y="504967"/>
                </a:cubicBezTo>
                <a:cubicBezTo>
                  <a:pt x="2014660" y="487927"/>
                  <a:pt x="2040340" y="454925"/>
                  <a:pt x="2047164" y="436728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1883391" y="2932216"/>
            <a:ext cx="2067068" cy="839337"/>
          </a:xfrm>
          <a:custGeom>
            <a:avLst/>
            <a:gdLst>
              <a:gd name="connsiteX0" fmla="*/ 2047164 w 2047734"/>
              <a:gd name="connsiteY0" fmla="*/ 436728 h 805218"/>
              <a:gd name="connsiteX1" fmla="*/ 1978925 w 2047734"/>
              <a:gd name="connsiteY1" fmla="*/ 395785 h 805218"/>
              <a:gd name="connsiteX2" fmla="*/ 1924334 w 2047734"/>
              <a:gd name="connsiteY2" fmla="*/ 313898 h 805218"/>
              <a:gd name="connsiteX3" fmla="*/ 1842448 w 2047734"/>
              <a:gd name="connsiteY3" fmla="*/ 272955 h 805218"/>
              <a:gd name="connsiteX4" fmla="*/ 1801505 w 2047734"/>
              <a:gd name="connsiteY4" fmla="*/ 259307 h 805218"/>
              <a:gd name="connsiteX5" fmla="*/ 1760561 w 2047734"/>
              <a:gd name="connsiteY5" fmla="*/ 232012 h 805218"/>
              <a:gd name="connsiteX6" fmla="*/ 1651379 w 2047734"/>
              <a:gd name="connsiteY6" fmla="*/ 204716 h 805218"/>
              <a:gd name="connsiteX7" fmla="*/ 1569493 w 2047734"/>
              <a:gd name="connsiteY7" fmla="*/ 177421 h 805218"/>
              <a:gd name="connsiteX8" fmla="*/ 1501254 w 2047734"/>
              <a:gd name="connsiteY8" fmla="*/ 122829 h 805218"/>
              <a:gd name="connsiteX9" fmla="*/ 1473958 w 2047734"/>
              <a:gd name="connsiteY9" fmla="*/ 81886 h 805218"/>
              <a:gd name="connsiteX10" fmla="*/ 1433015 w 2047734"/>
              <a:gd name="connsiteY10" fmla="*/ 68238 h 805218"/>
              <a:gd name="connsiteX11" fmla="*/ 1392072 w 2047734"/>
              <a:gd name="connsiteY11" fmla="*/ 40943 h 805218"/>
              <a:gd name="connsiteX12" fmla="*/ 1050878 w 2047734"/>
              <a:gd name="connsiteY12" fmla="*/ 0 h 805218"/>
              <a:gd name="connsiteX13" fmla="*/ 832513 w 2047734"/>
              <a:gd name="connsiteY13" fmla="*/ 13647 h 805218"/>
              <a:gd name="connsiteX14" fmla="*/ 777922 w 2047734"/>
              <a:gd name="connsiteY14" fmla="*/ 27295 h 805218"/>
              <a:gd name="connsiteX15" fmla="*/ 709684 w 2047734"/>
              <a:gd name="connsiteY15" fmla="*/ 40943 h 805218"/>
              <a:gd name="connsiteX16" fmla="*/ 627797 w 2047734"/>
              <a:gd name="connsiteY16" fmla="*/ 68238 h 805218"/>
              <a:gd name="connsiteX17" fmla="*/ 545910 w 2047734"/>
              <a:gd name="connsiteY17" fmla="*/ 81886 h 805218"/>
              <a:gd name="connsiteX18" fmla="*/ 464024 w 2047734"/>
              <a:gd name="connsiteY18" fmla="*/ 122829 h 805218"/>
              <a:gd name="connsiteX19" fmla="*/ 382137 w 2047734"/>
              <a:gd name="connsiteY19" fmla="*/ 150125 h 805218"/>
              <a:gd name="connsiteX20" fmla="*/ 341194 w 2047734"/>
              <a:gd name="connsiteY20" fmla="*/ 163773 h 805218"/>
              <a:gd name="connsiteX21" fmla="*/ 300251 w 2047734"/>
              <a:gd name="connsiteY21" fmla="*/ 177421 h 805218"/>
              <a:gd name="connsiteX22" fmla="*/ 259308 w 2047734"/>
              <a:gd name="connsiteY22" fmla="*/ 204716 h 805218"/>
              <a:gd name="connsiteX23" fmla="*/ 163773 w 2047734"/>
              <a:gd name="connsiteY23" fmla="*/ 300250 h 805218"/>
              <a:gd name="connsiteX24" fmla="*/ 122830 w 2047734"/>
              <a:gd name="connsiteY24" fmla="*/ 327546 h 805218"/>
              <a:gd name="connsiteX25" fmla="*/ 40943 w 2047734"/>
              <a:gd name="connsiteY25" fmla="*/ 354841 h 805218"/>
              <a:gd name="connsiteX26" fmla="*/ 0 w 2047734"/>
              <a:gd name="connsiteY26" fmla="*/ 368489 h 805218"/>
              <a:gd name="connsiteX27" fmla="*/ 13648 w 2047734"/>
              <a:gd name="connsiteY27" fmla="*/ 409432 h 805218"/>
              <a:gd name="connsiteX28" fmla="*/ 136478 w 2047734"/>
              <a:gd name="connsiteY28" fmla="*/ 450376 h 805218"/>
              <a:gd name="connsiteX29" fmla="*/ 177421 w 2047734"/>
              <a:gd name="connsiteY29" fmla="*/ 464024 h 805218"/>
              <a:gd name="connsiteX30" fmla="*/ 218364 w 2047734"/>
              <a:gd name="connsiteY30" fmla="*/ 477671 h 805218"/>
              <a:gd name="connsiteX31" fmla="*/ 300251 w 2047734"/>
              <a:gd name="connsiteY31" fmla="*/ 518615 h 805218"/>
              <a:gd name="connsiteX32" fmla="*/ 341194 w 2047734"/>
              <a:gd name="connsiteY32" fmla="*/ 545910 h 805218"/>
              <a:gd name="connsiteX33" fmla="*/ 409433 w 2047734"/>
              <a:gd name="connsiteY33" fmla="*/ 559558 h 805218"/>
              <a:gd name="connsiteX34" fmla="*/ 450376 w 2047734"/>
              <a:gd name="connsiteY34" fmla="*/ 573206 h 805218"/>
              <a:gd name="connsiteX35" fmla="*/ 504967 w 2047734"/>
              <a:gd name="connsiteY35" fmla="*/ 641444 h 805218"/>
              <a:gd name="connsiteX36" fmla="*/ 518615 w 2047734"/>
              <a:gd name="connsiteY36" fmla="*/ 682388 h 805218"/>
              <a:gd name="connsiteX37" fmla="*/ 600502 w 2047734"/>
              <a:gd name="connsiteY37" fmla="*/ 709683 h 805218"/>
              <a:gd name="connsiteX38" fmla="*/ 682388 w 2047734"/>
              <a:gd name="connsiteY38" fmla="*/ 750626 h 805218"/>
              <a:gd name="connsiteX39" fmla="*/ 723331 w 2047734"/>
              <a:gd name="connsiteY39" fmla="*/ 777922 h 805218"/>
              <a:gd name="connsiteX40" fmla="*/ 805218 w 2047734"/>
              <a:gd name="connsiteY40" fmla="*/ 805218 h 805218"/>
              <a:gd name="connsiteX41" fmla="*/ 982639 w 2047734"/>
              <a:gd name="connsiteY41" fmla="*/ 777922 h 805218"/>
              <a:gd name="connsiteX42" fmla="*/ 1064525 w 2047734"/>
              <a:gd name="connsiteY42" fmla="*/ 723331 h 805218"/>
              <a:gd name="connsiteX43" fmla="*/ 1105469 w 2047734"/>
              <a:gd name="connsiteY43" fmla="*/ 696035 h 805218"/>
              <a:gd name="connsiteX44" fmla="*/ 1296537 w 2047734"/>
              <a:gd name="connsiteY44" fmla="*/ 709683 h 805218"/>
              <a:gd name="connsiteX45" fmla="*/ 1337481 w 2047734"/>
              <a:gd name="connsiteY45" fmla="*/ 723331 h 805218"/>
              <a:gd name="connsiteX46" fmla="*/ 1446663 w 2047734"/>
              <a:gd name="connsiteY46" fmla="*/ 709683 h 805218"/>
              <a:gd name="connsiteX47" fmla="*/ 1528549 w 2047734"/>
              <a:gd name="connsiteY47" fmla="*/ 682388 h 805218"/>
              <a:gd name="connsiteX48" fmla="*/ 1555845 w 2047734"/>
              <a:gd name="connsiteY48" fmla="*/ 641444 h 805218"/>
              <a:gd name="connsiteX49" fmla="*/ 1637731 w 2047734"/>
              <a:gd name="connsiteY49" fmla="*/ 614149 h 805218"/>
              <a:gd name="connsiteX50" fmla="*/ 1678675 w 2047734"/>
              <a:gd name="connsiteY50" fmla="*/ 586853 h 805218"/>
              <a:gd name="connsiteX51" fmla="*/ 1760561 w 2047734"/>
              <a:gd name="connsiteY51" fmla="*/ 559558 h 805218"/>
              <a:gd name="connsiteX52" fmla="*/ 1801505 w 2047734"/>
              <a:gd name="connsiteY52" fmla="*/ 545910 h 805218"/>
              <a:gd name="connsiteX53" fmla="*/ 1883391 w 2047734"/>
              <a:gd name="connsiteY53" fmla="*/ 518615 h 805218"/>
              <a:gd name="connsiteX54" fmla="*/ 1937982 w 2047734"/>
              <a:gd name="connsiteY54" fmla="*/ 504967 h 805218"/>
              <a:gd name="connsiteX55" fmla="*/ 2047164 w 2047734"/>
              <a:gd name="connsiteY55" fmla="*/ 43672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47734" h="805218">
                <a:moveTo>
                  <a:pt x="2047164" y="436728"/>
                </a:moveTo>
                <a:cubicBezTo>
                  <a:pt x="2053988" y="418531"/>
                  <a:pt x="1997682" y="414542"/>
                  <a:pt x="1978925" y="395785"/>
                </a:cubicBezTo>
                <a:cubicBezTo>
                  <a:pt x="1955728" y="372588"/>
                  <a:pt x="1955456" y="324272"/>
                  <a:pt x="1924334" y="313898"/>
                </a:cubicBezTo>
                <a:cubicBezTo>
                  <a:pt x="1821422" y="279593"/>
                  <a:pt x="1948274" y="325868"/>
                  <a:pt x="1842448" y="272955"/>
                </a:cubicBezTo>
                <a:cubicBezTo>
                  <a:pt x="1829581" y="266521"/>
                  <a:pt x="1814372" y="265741"/>
                  <a:pt x="1801505" y="259307"/>
                </a:cubicBezTo>
                <a:cubicBezTo>
                  <a:pt x="1786834" y="251972"/>
                  <a:pt x="1775976" y="237617"/>
                  <a:pt x="1760561" y="232012"/>
                </a:cubicBezTo>
                <a:cubicBezTo>
                  <a:pt x="1725305" y="219192"/>
                  <a:pt x="1686968" y="216579"/>
                  <a:pt x="1651379" y="204716"/>
                </a:cubicBezTo>
                <a:lnTo>
                  <a:pt x="1569493" y="177421"/>
                </a:lnTo>
                <a:cubicBezTo>
                  <a:pt x="1491268" y="60083"/>
                  <a:pt x="1595426" y="198167"/>
                  <a:pt x="1501254" y="122829"/>
                </a:cubicBezTo>
                <a:cubicBezTo>
                  <a:pt x="1488446" y="112582"/>
                  <a:pt x="1486766" y="92133"/>
                  <a:pt x="1473958" y="81886"/>
                </a:cubicBezTo>
                <a:cubicBezTo>
                  <a:pt x="1462724" y="72899"/>
                  <a:pt x="1445882" y="74672"/>
                  <a:pt x="1433015" y="68238"/>
                </a:cubicBezTo>
                <a:cubicBezTo>
                  <a:pt x="1418344" y="60903"/>
                  <a:pt x="1407061" y="47605"/>
                  <a:pt x="1392072" y="40943"/>
                </a:cubicBezTo>
                <a:cubicBezTo>
                  <a:pt x="1274577" y="-11277"/>
                  <a:pt x="1199016" y="7796"/>
                  <a:pt x="1050878" y="0"/>
                </a:cubicBezTo>
                <a:cubicBezTo>
                  <a:pt x="978090" y="4549"/>
                  <a:pt x="905081" y="6390"/>
                  <a:pt x="832513" y="13647"/>
                </a:cubicBezTo>
                <a:cubicBezTo>
                  <a:pt x="813849" y="15513"/>
                  <a:pt x="796232" y="23226"/>
                  <a:pt x="777922" y="27295"/>
                </a:cubicBezTo>
                <a:cubicBezTo>
                  <a:pt x="755278" y="32327"/>
                  <a:pt x="732063" y="34840"/>
                  <a:pt x="709684" y="40943"/>
                </a:cubicBezTo>
                <a:cubicBezTo>
                  <a:pt x="681926" y="48513"/>
                  <a:pt x="656178" y="63508"/>
                  <a:pt x="627797" y="68238"/>
                </a:cubicBezTo>
                <a:lnTo>
                  <a:pt x="545910" y="81886"/>
                </a:lnTo>
                <a:cubicBezTo>
                  <a:pt x="396586" y="131662"/>
                  <a:pt x="622768" y="52276"/>
                  <a:pt x="464024" y="122829"/>
                </a:cubicBezTo>
                <a:cubicBezTo>
                  <a:pt x="437732" y="134514"/>
                  <a:pt x="409433" y="141026"/>
                  <a:pt x="382137" y="150125"/>
                </a:cubicBezTo>
                <a:lnTo>
                  <a:pt x="341194" y="163773"/>
                </a:lnTo>
                <a:cubicBezTo>
                  <a:pt x="327546" y="168322"/>
                  <a:pt x="312221" y="169441"/>
                  <a:pt x="300251" y="177421"/>
                </a:cubicBezTo>
                <a:lnTo>
                  <a:pt x="259308" y="204716"/>
                </a:lnTo>
                <a:cubicBezTo>
                  <a:pt x="235286" y="276781"/>
                  <a:pt x="257630" y="237678"/>
                  <a:pt x="163773" y="300250"/>
                </a:cubicBezTo>
                <a:cubicBezTo>
                  <a:pt x="150125" y="309349"/>
                  <a:pt x="138391" y="322359"/>
                  <a:pt x="122830" y="327546"/>
                </a:cubicBezTo>
                <a:lnTo>
                  <a:pt x="40943" y="354841"/>
                </a:lnTo>
                <a:lnTo>
                  <a:pt x="0" y="368489"/>
                </a:lnTo>
                <a:cubicBezTo>
                  <a:pt x="4549" y="382137"/>
                  <a:pt x="1942" y="401070"/>
                  <a:pt x="13648" y="409432"/>
                </a:cubicBezTo>
                <a:cubicBezTo>
                  <a:pt x="13650" y="409434"/>
                  <a:pt x="116005" y="443552"/>
                  <a:pt x="136478" y="450376"/>
                </a:cubicBezTo>
                <a:lnTo>
                  <a:pt x="177421" y="464024"/>
                </a:lnTo>
                <a:lnTo>
                  <a:pt x="218364" y="477671"/>
                </a:lnTo>
                <a:cubicBezTo>
                  <a:pt x="335701" y="555895"/>
                  <a:pt x="187246" y="462112"/>
                  <a:pt x="300251" y="518615"/>
                </a:cubicBezTo>
                <a:cubicBezTo>
                  <a:pt x="314922" y="525950"/>
                  <a:pt x="325836" y="540151"/>
                  <a:pt x="341194" y="545910"/>
                </a:cubicBezTo>
                <a:cubicBezTo>
                  <a:pt x="362914" y="554055"/>
                  <a:pt x="386929" y="553932"/>
                  <a:pt x="409433" y="559558"/>
                </a:cubicBezTo>
                <a:cubicBezTo>
                  <a:pt x="423389" y="563047"/>
                  <a:pt x="436728" y="568657"/>
                  <a:pt x="450376" y="573206"/>
                </a:cubicBezTo>
                <a:cubicBezTo>
                  <a:pt x="484681" y="676120"/>
                  <a:pt x="434415" y="553254"/>
                  <a:pt x="504967" y="641444"/>
                </a:cubicBezTo>
                <a:cubicBezTo>
                  <a:pt x="513954" y="652678"/>
                  <a:pt x="506908" y="674026"/>
                  <a:pt x="518615" y="682388"/>
                </a:cubicBezTo>
                <a:cubicBezTo>
                  <a:pt x="542028" y="699111"/>
                  <a:pt x="600502" y="709683"/>
                  <a:pt x="600502" y="709683"/>
                </a:cubicBezTo>
                <a:cubicBezTo>
                  <a:pt x="717840" y="787910"/>
                  <a:pt x="569380" y="694122"/>
                  <a:pt x="682388" y="750626"/>
                </a:cubicBezTo>
                <a:cubicBezTo>
                  <a:pt x="697059" y="757961"/>
                  <a:pt x="708342" y="771260"/>
                  <a:pt x="723331" y="777922"/>
                </a:cubicBezTo>
                <a:cubicBezTo>
                  <a:pt x="749623" y="789608"/>
                  <a:pt x="805218" y="805218"/>
                  <a:pt x="805218" y="805218"/>
                </a:cubicBezTo>
                <a:cubicBezTo>
                  <a:pt x="825299" y="803210"/>
                  <a:pt x="939452" y="801915"/>
                  <a:pt x="982639" y="777922"/>
                </a:cubicBezTo>
                <a:cubicBezTo>
                  <a:pt x="1011316" y="761990"/>
                  <a:pt x="1037230" y="741528"/>
                  <a:pt x="1064525" y="723331"/>
                </a:cubicBezTo>
                <a:lnTo>
                  <a:pt x="1105469" y="696035"/>
                </a:lnTo>
                <a:cubicBezTo>
                  <a:pt x="1169158" y="700584"/>
                  <a:pt x="1233123" y="702222"/>
                  <a:pt x="1296537" y="709683"/>
                </a:cubicBezTo>
                <a:cubicBezTo>
                  <a:pt x="1310825" y="711364"/>
                  <a:pt x="1323095" y="723331"/>
                  <a:pt x="1337481" y="723331"/>
                </a:cubicBezTo>
                <a:cubicBezTo>
                  <a:pt x="1374158" y="723331"/>
                  <a:pt x="1410269" y="714232"/>
                  <a:pt x="1446663" y="709683"/>
                </a:cubicBezTo>
                <a:cubicBezTo>
                  <a:pt x="1473958" y="700585"/>
                  <a:pt x="1512589" y="706328"/>
                  <a:pt x="1528549" y="682388"/>
                </a:cubicBezTo>
                <a:cubicBezTo>
                  <a:pt x="1537648" y="668740"/>
                  <a:pt x="1541935" y="650138"/>
                  <a:pt x="1555845" y="641444"/>
                </a:cubicBezTo>
                <a:cubicBezTo>
                  <a:pt x="1580243" y="626195"/>
                  <a:pt x="1613791" y="630109"/>
                  <a:pt x="1637731" y="614149"/>
                </a:cubicBezTo>
                <a:cubicBezTo>
                  <a:pt x="1651379" y="605050"/>
                  <a:pt x="1663686" y="593515"/>
                  <a:pt x="1678675" y="586853"/>
                </a:cubicBezTo>
                <a:cubicBezTo>
                  <a:pt x="1704967" y="575168"/>
                  <a:pt x="1733266" y="568656"/>
                  <a:pt x="1760561" y="559558"/>
                </a:cubicBezTo>
                <a:lnTo>
                  <a:pt x="1801505" y="545910"/>
                </a:lnTo>
                <a:lnTo>
                  <a:pt x="1883391" y="518615"/>
                </a:lnTo>
                <a:cubicBezTo>
                  <a:pt x="1901588" y="514066"/>
                  <a:pt x="1919672" y="509036"/>
                  <a:pt x="1937982" y="504967"/>
                </a:cubicBezTo>
                <a:cubicBezTo>
                  <a:pt x="2014660" y="487927"/>
                  <a:pt x="2040340" y="454925"/>
                  <a:pt x="2047164" y="43672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1895415" y="4219876"/>
            <a:ext cx="1980549" cy="843644"/>
          </a:xfrm>
          <a:custGeom>
            <a:avLst/>
            <a:gdLst>
              <a:gd name="connsiteX0" fmla="*/ 1980549 w 1980549"/>
              <a:gd name="connsiteY0" fmla="*/ 395785 h 819066"/>
              <a:gd name="connsiteX1" fmla="*/ 1925958 w 1980549"/>
              <a:gd name="connsiteY1" fmla="*/ 327546 h 819066"/>
              <a:gd name="connsiteX2" fmla="*/ 1885015 w 1980549"/>
              <a:gd name="connsiteY2" fmla="*/ 300250 h 819066"/>
              <a:gd name="connsiteX3" fmla="*/ 1844072 w 1980549"/>
              <a:gd name="connsiteY3" fmla="*/ 218364 h 819066"/>
              <a:gd name="connsiteX4" fmla="*/ 1721242 w 1980549"/>
              <a:gd name="connsiteY4" fmla="*/ 177421 h 819066"/>
              <a:gd name="connsiteX5" fmla="*/ 1666651 w 1980549"/>
              <a:gd name="connsiteY5" fmla="*/ 150125 h 819066"/>
              <a:gd name="connsiteX6" fmla="*/ 1543821 w 1980549"/>
              <a:gd name="connsiteY6" fmla="*/ 122830 h 819066"/>
              <a:gd name="connsiteX7" fmla="*/ 1489230 w 1980549"/>
              <a:gd name="connsiteY7" fmla="*/ 109182 h 819066"/>
              <a:gd name="connsiteX8" fmla="*/ 1420991 w 1980549"/>
              <a:gd name="connsiteY8" fmla="*/ 95534 h 819066"/>
              <a:gd name="connsiteX9" fmla="*/ 1339104 w 1980549"/>
              <a:gd name="connsiteY9" fmla="*/ 68239 h 819066"/>
              <a:gd name="connsiteX10" fmla="*/ 1257218 w 1980549"/>
              <a:gd name="connsiteY10" fmla="*/ 40943 h 819066"/>
              <a:gd name="connsiteX11" fmla="*/ 1216275 w 1980549"/>
              <a:gd name="connsiteY11" fmla="*/ 27295 h 819066"/>
              <a:gd name="connsiteX12" fmla="*/ 738603 w 1980549"/>
              <a:gd name="connsiteY12" fmla="*/ 0 h 819066"/>
              <a:gd name="connsiteX13" fmla="*/ 602125 w 1980549"/>
              <a:gd name="connsiteY13" fmla="*/ 27295 h 819066"/>
              <a:gd name="connsiteX14" fmla="*/ 520239 w 1980549"/>
              <a:gd name="connsiteY14" fmla="*/ 81886 h 819066"/>
              <a:gd name="connsiteX15" fmla="*/ 479295 w 1980549"/>
              <a:gd name="connsiteY15" fmla="*/ 122830 h 819066"/>
              <a:gd name="connsiteX16" fmla="*/ 397409 w 1980549"/>
              <a:gd name="connsiteY16" fmla="*/ 150125 h 819066"/>
              <a:gd name="connsiteX17" fmla="*/ 356466 w 1980549"/>
              <a:gd name="connsiteY17" fmla="*/ 163773 h 819066"/>
              <a:gd name="connsiteX18" fmla="*/ 274579 w 1980549"/>
              <a:gd name="connsiteY18" fmla="*/ 218364 h 819066"/>
              <a:gd name="connsiteX19" fmla="*/ 233636 w 1980549"/>
              <a:gd name="connsiteY19" fmla="*/ 245659 h 819066"/>
              <a:gd name="connsiteX20" fmla="*/ 192692 w 1980549"/>
              <a:gd name="connsiteY20" fmla="*/ 259307 h 819066"/>
              <a:gd name="connsiteX21" fmla="*/ 124454 w 1980549"/>
              <a:gd name="connsiteY21" fmla="*/ 245659 h 819066"/>
              <a:gd name="connsiteX22" fmla="*/ 42567 w 1980549"/>
              <a:gd name="connsiteY22" fmla="*/ 272955 h 819066"/>
              <a:gd name="connsiteX23" fmla="*/ 1624 w 1980549"/>
              <a:gd name="connsiteY23" fmla="*/ 354842 h 819066"/>
              <a:gd name="connsiteX24" fmla="*/ 83510 w 1980549"/>
              <a:gd name="connsiteY24" fmla="*/ 382137 h 819066"/>
              <a:gd name="connsiteX25" fmla="*/ 301875 w 1980549"/>
              <a:gd name="connsiteY25" fmla="*/ 395785 h 819066"/>
              <a:gd name="connsiteX26" fmla="*/ 342818 w 1980549"/>
              <a:gd name="connsiteY26" fmla="*/ 423080 h 819066"/>
              <a:gd name="connsiteX27" fmla="*/ 438352 w 1980549"/>
              <a:gd name="connsiteY27" fmla="*/ 532262 h 819066"/>
              <a:gd name="connsiteX28" fmla="*/ 492943 w 1980549"/>
              <a:gd name="connsiteY28" fmla="*/ 545910 h 819066"/>
              <a:gd name="connsiteX29" fmla="*/ 656716 w 1980549"/>
              <a:gd name="connsiteY29" fmla="*/ 559558 h 819066"/>
              <a:gd name="connsiteX30" fmla="*/ 684012 w 1980549"/>
              <a:gd name="connsiteY30" fmla="*/ 600501 h 819066"/>
              <a:gd name="connsiteX31" fmla="*/ 697660 w 1980549"/>
              <a:gd name="connsiteY31" fmla="*/ 641445 h 819066"/>
              <a:gd name="connsiteX32" fmla="*/ 738603 w 1980549"/>
              <a:gd name="connsiteY32" fmla="*/ 668740 h 819066"/>
              <a:gd name="connsiteX33" fmla="*/ 1052501 w 1980549"/>
              <a:gd name="connsiteY33" fmla="*/ 682388 h 819066"/>
              <a:gd name="connsiteX34" fmla="*/ 1134388 w 1980549"/>
              <a:gd name="connsiteY34" fmla="*/ 736979 h 819066"/>
              <a:gd name="connsiteX35" fmla="*/ 1175331 w 1980549"/>
              <a:gd name="connsiteY35" fmla="*/ 764274 h 819066"/>
              <a:gd name="connsiteX36" fmla="*/ 1202627 w 1980549"/>
              <a:gd name="connsiteY36" fmla="*/ 805218 h 819066"/>
              <a:gd name="connsiteX37" fmla="*/ 1434639 w 1980549"/>
              <a:gd name="connsiteY37" fmla="*/ 805218 h 819066"/>
              <a:gd name="connsiteX38" fmla="*/ 1516525 w 1980549"/>
              <a:gd name="connsiteY38" fmla="*/ 777922 h 819066"/>
              <a:gd name="connsiteX39" fmla="*/ 1557469 w 1980549"/>
              <a:gd name="connsiteY39" fmla="*/ 750627 h 819066"/>
              <a:gd name="connsiteX40" fmla="*/ 1639355 w 1980549"/>
              <a:gd name="connsiteY40" fmla="*/ 723331 h 819066"/>
              <a:gd name="connsiteX41" fmla="*/ 1680298 w 1980549"/>
              <a:gd name="connsiteY41" fmla="*/ 709683 h 819066"/>
              <a:gd name="connsiteX42" fmla="*/ 1721242 w 1980549"/>
              <a:gd name="connsiteY42" fmla="*/ 696036 h 819066"/>
              <a:gd name="connsiteX43" fmla="*/ 1762185 w 1980549"/>
              <a:gd name="connsiteY43" fmla="*/ 668740 h 819066"/>
              <a:gd name="connsiteX44" fmla="*/ 1885015 w 1980549"/>
              <a:gd name="connsiteY44" fmla="*/ 641445 h 819066"/>
              <a:gd name="connsiteX45" fmla="*/ 1939606 w 1980549"/>
              <a:gd name="connsiteY45" fmla="*/ 559558 h 819066"/>
              <a:gd name="connsiteX46" fmla="*/ 1966901 w 1980549"/>
              <a:gd name="connsiteY46" fmla="*/ 477671 h 819066"/>
              <a:gd name="connsiteX47" fmla="*/ 1980549 w 1980549"/>
              <a:gd name="connsiteY47" fmla="*/ 436728 h 819066"/>
              <a:gd name="connsiteX48" fmla="*/ 1980549 w 1980549"/>
              <a:gd name="connsiteY48" fmla="*/ 395785 h 81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0549" h="819066">
                <a:moveTo>
                  <a:pt x="1980549" y="395785"/>
                </a:moveTo>
                <a:cubicBezTo>
                  <a:pt x="1962352" y="373039"/>
                  <a:pt x="1946556" y="348144"/>
                  <a:pt x="1925958" y="327546"/>
                </a:cubicBezTo>
                <a:cubicBezTo>
                  <a:pt x="1914360" y="315948"/>
                  <a:pt x="1895262" y="313058"/>
                  <a:pt x="1885015" y="300250"/>
                </a:cubicBezTo>
                <a:cubicBezTo>
                  <a:pt x="1856759" y="264930"/>
                  <a:pt x="1890089" y="247125"/>
                  <a:pt x="1844072" y="218364"/>
                </a:cubicBezTo>
                <a:cubicBezTo>
                  <a:pt x="1789451" y="184226"/>
                  <a:pt x="1769024" y="201313"/>
                  <a:pt x="1721242" y="177421"/>
                </a:cubicBezTo>
                <a:cubicBezTo>
                  <a:pt x="1703045" y="168322"/>
                  <a:pt x="1685701" y="157269"/>
                  <a:pt x="1666651" y="150125"/>
                </a:cubicBezTo>
                <a:cubicBezTo>
                  <a:pt x="1642438" y="141045"/>
                  <a:pt x="1565053" y="127548"/>
                  <a:pt x="1543821" y="122830"/>
                </a:cubicBezTo>
                <a:cubicBezTo>
                  <a:pt x="1525511" y="118761"/>
                  <a:pt x="1507540" y="113251"/>
                  <a:pt x="1489230" y="109182"/>
                </a:cubicBezTo>
                <a:cubicBezTo>
                  <a:pt x="1466586" y="104150"/>
                  <a:pt x="1443370" y="101637"/>
                  <a:pt x="1420991" y="95534"/>
                </a:cubicBezTo>
                <a:cubicBezTo>
                  <a:pt x="1393233" y="87964"/>
                  <a:pt x="1366400" y="77337"/>
                  <a:pt x="1339104" y="68239"/>
                </a:cubicBezTo>
                <a:lnTo>
                  <a:pt x="1257218" y="40943"/>
                </a:lnTo>
                <a:cubicBezTo>
                  <a:pt x="1243570" y="36394"/>
                  <a:pt x="1230590" y="28726"/>
                  <a:pt x="1216275" y="27295"/>
                </a:cubicBezTo>
                <a:cubicBezTo>
                  <a:pt x="966540" y="2321"/>
                  <a:pt x="1125480" y="15474"/>
                  <a:pt x="738603" y="0"/>
                </a:cubicBezTo>
                <a:cubicBezTo>
                  <a:pt x="714866" y="3391"/>
                  <a:pt x="635108" y="8971"/>
                  <a:pt x="602125" y="27295"/>
                </a:cubicBezTo>
                <a:cubicBezTo>
                  <a:pt x="573448" y="43227"/>
                  <a:pt x="543436" y="58689"/>
                  <a:pt x="520239" y="81886"/>
                </a:cubicBezTo>
                <a:cubicBezTo>
                  <a:pt x="506591" y="95534"/>
                  <a:pt x="496167" y="113457"/>
                  <a:pt x="479295" y="122830"/>
                </a:cubicBezTo>
                <a:cubicBezTo>
                  <a:pt x="454144" y="136803"/>
                  <a:pt x="424704" y="141027"/>
                  <a:pt x="397409" y="150125"/>
                </a:cubicBezTo>
                <a:cubicBezTo>
                  <a:pt x="383761" y="154674"/>
                  <a:pt x="368436" y="155793"/>
                  <a:pt x="356466" y="163773"/>
                </a:cubicBezTo>
                <a:lnTo>
                  <a:pt x="274579" y="218364"/>
                </a:lnTo>
                <a:cubicBezTo>
                  <a:pt x="260931" y="227462"/>
                  <a:pt x="249197" y="240472"/>
                  <a:pt x="233636" y="245659"/>
                </a:cubicBezTo>
                <a:lnTo>
                  <a:pt x="192692" y="259307"/>
                </a:lnTo>
                <a:cubicBezTo>
                  <a:pt x="169946" y="254758"/>
                  <a:pt x="147555" y="243559"/>
                  <a:pt x="124454" y="245659"/>
                </a:cubicBezTo>
                <a:cubicBezTo>
                  <a:pt x="95800" y="248264"/>
                  <a:pt x="42567" y="272955"/>
                  <a:pt x="42567" y="272955"/>
                </a:cubicBezTo>
                <a:cubicBezTo>
                  <a:pt x="41651" y="274329"/>
                  <a:pt x="-9677" y="343541"/>
                  <a:pt x="1624" y="354842"/>
                </a:cubicBezTo>
                <a:cubicBezTo>
                  <a:pt x="21969" y="375187"/>
                  <a:pt x="54794" y="380342"/>
                  <a:pt x="83510" y="382137"/>
                </a:cubicBezTo>
                <a:lnTo>
                  <a:pt x="301875" y="395785"/>
                </a:lnTo>
                <a:cubicBezTo>
                  <a:pt x="315523" y="404883"/>
                  <a:pt x="332017" y="410736"/>
                  <a:pt x="342818" y="423080"/>
                </a:cubicBezTo>
                <a:cubicBezTo>
                  <a:pt x="392861" y="480272"/>
                  <a:pt x="376936" y="505941"/>
                  <a:pt x="438352" y="532262"/>
                </a:cubicBezTo>
                <a:cubicBezTo>
                  <a:pt x="455592" y="539651"/>
                  <a:pt x="474331" y="543583"/>
                  <a:pt x="492943" y="545910"/>
                </a:cubicBezTo>
                <a:cubicBezTo>
                  <a:pt x="547300" y="552705"/>
                  <a:pt x="602125" y="555009"/>
                  <a:pt x="656716" y="559558"/>
                </a:cubicBezTo>
                <a:cubicBezTo>
                  <a:pt x="665815" y="573206"/>
                  <a:pt x="676676" y="585830"/>
                  <a:pt x="684012" y="600501"/>
                </a:cubicBezTo>
                <a:cubicBezTo>
                  <a:pt x="690446" y="613368"/>
                  <a:pt x="688673" y="630211"/>
                  <a:pt x="697660" y="641445"/>
                </a:cubicBezTo>
                <a:cubicBezTo>
                  <a:pt x="707906" y="654253"/>
                  <a:pt x="722309" y="666860"/>
                  <a:pt x="738603" y="668740"/>
                </a:cubicBezTo>
                <a:cubicBezTo>
                  <a:pt x="842644" y="680745"/>
                  <a:pt x="947868" y="677839"/>
                  <a:pt x="1052501" y="682388"/>
                </a:cubicBezTo>
                <a:lnTo>
                  <a:pt x="1134388" y="736979"/>
                </a:lnTo>
                <a:lnTo>
                  <a:pt x="1175331" y="764274"/>
                </a:lnTo>
                <a:cubicBezTo>
                  <a:pt x="1184430" y="777922"/>
                  <a:pt x="1188385" y="797080"/>
                  <a:pt x="1202627" y="805218"/>
                </a:cubicBezTo>
                <a:cubicBezTo>
                  <a:pt x="1255398" y="835373"/>
                  <a:pt x="1411131" y="807177"/>
                  <a:pt x="1434639" y="805218"/>
                </a:cubicBezTo>
                <a:cubicBezTo>
                  <a:pt x="1461934" y="796119"/>
                  <a:pt x="1492585" y="793881"/>
                  <a:pt x="1516525" y="777922"/>
                </a:cubicBezTo>
                <a:cubicBezTo>
                  <a:pt x="1530173" y="768824"/>
                  <a:pt x="1542480" y="757289"/>
                  <a:pt x="1557469" y="750627"/>
                </a:cubicBezTo>
                <a:cubicBezTo>
                  <a:pt x="1583761" y="738942"/>
                  <a:pt x="1612060" y="732430"/>
                  <a:pt x="1639355" y="723331"/>
                </a:cubicBezTo>
                <a:lnTo>
                  <a:pt x="1680298" y="709683"/>
                </a:lnTo>
                <a:lnTo>
                  <a:pt x="1721242" y="696036"/>
                </a:lnTo>
                <a:cubicBezTo>
                  <a:pt x="1734890" y="686937"/>
                  <a:pt x="1747109" y="675201"/>
                  <a:pt x="1762185" y="668740"/>
                </a:cubicBezTo>
                <a:cubicBezTo>
                  <a:pt x="1779054" y="661510"/>
                  <a:pt x="1872865" y="643875"/>
                  <a:pt x="1885015" y="641445"/>
                </a:cubicBezTo>
                <a:cubicBezTo>
                  <a:pt x="1903212" y="614149"/>
                  <a:pt x="1929232" y="590680"/>
                  <a:pt x="1939606" y="559558"/>
                </a:cubicBezTo>
                <a:lnTo>
                  <a:pt x="1966901" y="477671"/>
                </a:lnTo>
                <a:cubicBezTo>
                  <a:pt x="1971450" y="464023"/>
                  <a:pt x="1974115" y="449595"/>
                  <a:pt x="1980549" y="436728"/>
                </a:cubicBezTo>
                <a:lnTo>
                  <a:pt x="1980549" y="395785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7643812" cy="42672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25" y="1066800"/>
            <a:ext cx="436959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5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67700"/>
            <a:ext cx="7924800" cy="354806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997" y="4419057"/>
            <a:ext cx="3886200" cy="60851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762000"/>
            <a:ext cx="3752850" cy="7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817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7696199" cy="38481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7" y="2354580"/>
            <a:ext cx="3965350" cy="456982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45576"/>
            <a:ext cx="5486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9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مستطيل 1">
            <a:hlinkClick r:id="rId18"/>
          </p:cNvPr>
          <p:cNvSpPr/>
          <p:nvPr/>
        </p:nvSpPr>
        <p:spPr>
          <a:xfrm>
            <a:off x="1306227" y="3488569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https://wordwall.net/ar/resource/5553240</a:t>
            </a:r>
          </a:p>
        </p:txBody>
      </p:sp>
      <p:pic>
        <p:nvPicPr>
          <p:cNvPr id="4" name="Picture 2" descr="تحميل برنامج وورد وول WordWall 2021 بالعربي على الكمبيوتر مجاناً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23" y="1158031"/>
            <a:ext cx="2698052" cy="20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19800" y="457200"/>
            <a:ext cx="2895600" cy="1600200"/>
            <a:chOff x="6172200" y="838200"/>
            <a:chExt cx="2895600" cy="1600200"/>
          </a:xfrm>
        </p:grpSpPr>
        <p:sp>
          <p:nvSpPr>
            <p:cNvPr id="3" name="Rounded Rectangle 2"/>
            <p:cNvSpPr/>
            <p:nvPr/>
          </p:nvSpPr>
          <p:spPr>
            <a:xfrm>
              <a:off x="6172200" y="838200"/>
              <a:ext cx="2895600" cy="16002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639679">
              <a:off x="7847013" y="1192213"/>
              <a:ext cx="1184275" cy="1146175"/>
            </a:xfrm>
            <a:prstGeom prst="roundRect">
              <a:avLst/>
            </a:prstGeom>
            <a:blipFill>
              <a:blip r:embed="rId5" cstate="print">
                <a:lum bright="-8000" contrast="3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38850" y="573088"/>
            <a:ext cx="1962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3600" b="1" dirty="0">
                <a:solidFill>
                  <a:srgbClr val="FFFFFF"/>
                </a:solidFill>
                <a:cs typeface="Times New Roman" pitchFamily="18" charset="0"/>
              </a:rPr>
              <a:t>نشاط منزلي</a:t>
            </a:r>
            <a:endParaRPr lang="ar-EG" sz="4000" dirty="0">
              <a:solidFill>
                <a:srgbClr val="FFFFFF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2000" y="2057400"/>
            <a:ext cx="7620000" cy="4267200"/>
            <a:chOff x="2743200" y="2209800"/>
            <a:chExt cx="4419600" cy="2971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2896044" y="2209800"/>
              <a:ext cx="4266756" cy="2971800"/>
            </a:xfrm>
            <a:prstGeom prst="cloud">
              <a:avLst/>
            </a:prstGeom>
            <a:grp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8" name="Plaque 7"/>
            <p:cNvSpPr/>
            <p:nvPr/>
          </p:nvSpPr>
          <p:spPr>
            <a:xfrm>
              <a:off x="2743200" y="2593116"/>
              <a:ext cx="4267200" cy="2267054"/>
            </a:xfrm>
            <a:prstGeom prst="plaque">
              <a:avLst/>
            </a:prstGeom>
            <a:grp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11" name="مستطيل 10"/>
          <p:cNvSpPr/>
          <p:nvPr/>
        </p:nvSpPr>
        <p:spPr>
          <a:xfrm>
            <a:off x="3309412" y="757535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880241" y="3441731"/>
            <a:ext cx="7239000" cy="156966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اطلب إلى طفلك أن يذكر أشياء من </a:t>
            </a:r>
            <a:endParaRPr lang="ar-SA" sz="2400" b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موجودات 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المنزل تقع أعلى أشياء أخرى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،</a:t>
            </a:r>
            <a:r>
              <a:rPr lang="ar-EG" sz="2400" b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endParaRPr lang="ar-SA" sz="2400" b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أو 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أسفل 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منها،أو 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تتوسطها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،</a:t>
            </a:r>
            <a:r>
              <a:rPr lang="ar-EG" sz="2400" b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endParaRPr lang="ar-SA" sz="2400" b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ثم 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شجعه على </a:t>
            </a:r>
            <a:r>
              <a:rPr lang="ar-EG" sz="2400" b="1" dirty="0" smtClean="0">
                <a:solidFill>
                  <a:prstClr val="black"/>
                </a:solidFill>
                <a:latin typeface="Calibri"/>
                <a:cs typeface="Arial"/>
              </a:rPr>
              <a:t>أ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ن 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Arial"/>
              </a:rPr>
              <a:t>يستخدم ( 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أعلى،</a:t>
            </a:r>
            <a:r>
              <a:rPr lang="ar-EG" sz="2400" b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أوسط،</a:t>
            </a:r>
            <a:r>
              <a:rPr lang="ar-EG" sz="2400" b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ar-SA" sz="2400" b="1" dirty="0" smtClean="0">
                <a:solidFill>
                  <a:prstClr val="black"/>
                </a:solidFill>
                <a:latin typeface="Calibri"/>
                <a:cs typeface="Arial"/>
              </a:rPr>
              <a:t>أسفل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cs typeface="+mn-cs"/>
              </a:rPr>
              <a:t> .(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99 - barru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05063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1266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5334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85905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429000" y="1725170"/>
            <a:ext cx="130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فصل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3" y="2116655"/>
            <a:ext cx="4498750" cy="487462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864010" y="965506"/>
            <a:ext cx="3850990" cy="30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7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593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85800"/>
            <a:ext cx="7086600" cy="4608195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75" y="2022484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0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30516" y="878868"/>
            <a:ext cx="44659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الأربعاء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7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أعلى ,أوسط , أسفل 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ar-SA" sz="2400" b="1" dirty="0" smtClean="0">
                <a:solidFill>
                  <a:srgbClr val="0033CC"/>
                </a:solidFill>
                <a:cs typeface="Akhbar MT" pitchFamily="2" charset="-78"/>
              </a:rPr>
              <a:t>ا</a:t>
            </a:r>
            <a:r>
              <a:rPr lang="ar-EG" sz="2400" b="1" dirty="0" smtClean="0">
                <a:solidFill>
                  <a:srgbClr val="0033CC"/>
                </a:solidFill>
                <a:cs typeface="Akhbar MT" pitchFamily="2" charset="-78"/>
              </a:rPr>
              <a:t>ستعم</a:t>
            </a:r>
            <a:r>
              <a:rPr lang="ar-SA" sz="2400" b="1" dirty="0">
                <a:solidFill>
                  <a:srgbClr val="0033CC"/>
                </a:solidFill>
                <a:cs typeface="Akhbar MT" pitchFamily="2" charset="-78"/>
              </a:rPr>
              <a:t>ا</a:t>
            </a:r>
            <a:r>
              <a:rPr lang="ar-EG" sz="2400" b="1" dirty="0">
                <a:solidFill>
                  <a:srgbClr val="0033CC"/>
                </a:solidFill>
                <a:cs typeface="Akhbar MT" pitchFamily="2" charset="-78"/>
              </a:rPr>
              <a:t>ل المفردات: أعلى</a:t>
            </a:r>
            <a:r>
              <a:rPr lang="ar-EG" sz="2400" b="1" dirty="0" smtClean="0">
                <a:solidFill>
                  <a:srgbClr val="0033CC"/>
                </a:solidFill>
                <a:cs typeface="Akhbar MT" pitchFamily="2" charset="-78"/>
              </a:rPr>
              <a:t>،</a:t>
            </a:r>
            <a:r>
              <a:rPr lang="ar-SA" sz="2400" b="1" dirty="0" smtClean="0">
                <a:solidFill>
                  <a:srgbClr val="0033CC"/>
                </a:solidFill>
                <a:cs typeface="Akhbar MT" pitchFamily="2" charset="-78"/>
              </a:rPr>
              <a:t> </a:t>
            </a:r>
            <a:r>
              <a:rPr lang="ar-EG" sz="2400" b="1" dirty="0" smtClean="0">
                <a:solidFill>
                  <a:srgbClr val="0033CC"/>
                </a:solidFill>
                <a:cs typeface="Akhbar MT" pitchFamily="2" charset="-78"/>
              </a:rPr>
              <a:t>أوسط،</a:t>
            </a:r>
            <a:r>
              <a:rPr lang="ar-SA" sz="2400" b="1" dirty="0" smtClean="0">
                <a:solidFill>
                  <a:srgbClr val="0033CC"/>
                </a:solidFill>
                <a:cs typeface="Akhbar MT" pitchFamily="2" charset="-78"/>
              </a:rPr>
              <a:t> </a:t>
            </a:r>
            <a:r>
              <a:rPr lang="ar-EG" sz="2400" b="1" dirty="0" smtClean="0">
                <a:solidFill>
                  <a:srgbClr val="0033CC"/>
                </a:solidFill>
                <a:cs typeface="Akhbar MT" pitchFamily="2" charset="-78"/>
              </a:rPr>
              <a:t>أسفل،</a:t>
            </a:r>
            <a:r>
              <a:rPr lang="ar-SA" sz="2400" b="1" dirty="0" smtClean="0">
                <a:solidFill>
                  <a:srgbClr val="0033CC"/>
                </a:solidFill>
                <a:cs typeface="Akhbar MT" pitchFamily="2" charset="-78"/>
              </a:rPr>
              <a:t> </a:t>
            </a:r>
            <a:r>
              <a:rPr lang="ar-EG" sz="2400" b="1" dirty="0" smtClean="0">
                <a:solidFill>
                  <a:srgbClr val="0033CC"/>
                </a:solidFill>
                <a:cs typeface="Akhbar MT" pitchFamily="2" charset="-78"/>
              </a:rPr>
              <a:t>ل</a:t>
            </a:r>
            <a:r>
              <a:rPr lang="ar-SA" sz="2400" b="1" dirty="0">
                <a:solidFill>
                  <a:srgbClr val="0033CC"/>
                </a:solidFill>
                <a:cs typeface="Akhbar MT" pitchFamily="2" charset="-78"/>
              </a:rPr>
              <a:t>وصف</a:t>
            </a:r>
            <a:r>
              <a:rPr lang="ar-EG" sz="2400" b="1" dirty="0">
                <a:solidFill>
                  <a:srgbClr val="0033CC"/>
                </a:solidFill>
                <a:cs typeface="Akhbar MT" pitchFamily="2" charset="-78"/>
              </a:rPr>
              <a:t> الأشياء بعضها بالنسبة </a:t>
            </a:r>
            <a:r>
              <a:rPr lang="ar-SA" sz="2400" b="1" dirty="0" smtClean="0">
                <a:solidFill>
                  <a:srgbClr val="0033CC"/>
                </a:solidFill>
                <a:cs typeface="Akhbar MT" pitchFamily="2" charset="-78"/>
              </a:rPr>
              <a:t> </a:t>
            </a:r>
            <a:r>
              <a:rPr lang="ar-EG" sz="2400" b="1" dirty="0">
                <a:solidFill>
                  <a:srgbClr val="0033CC"/>
                </a:solidFill>
                <a:cs typeface="Akhbar MT" pitchFamily="2" charset="-78"/>
              </a:rPr>
              <a:t>إلى بعض.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1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عمق">
  <a:themeElements>
    <a:clrScheme name="عمق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عمق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عمق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TM04033923[[fn=عمق]]</Template>
  <TotalTime>7221</TotalTime>
  <Words>119</Words>
  <Application>Microsoft Office PowerPoint</Application>
  <PresentationFormat>عرض على الشاشة (4:3)</PresentationFormat>
  <Paragraphs>33</Paragraphs>
  <Slides>20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Akhbar MT</vt:lpstr>
      <vt:lpstr>Arial</vt:lpstr>
      <vt:lpstr>Calibri</vt:lpstr>
      <vt:lpstr>Corbel</vt:lpstr>
      <vt:lpstr>Tahoma</vt:lpstr>
      <vt:lpstr>Times New Roman</vt:lpstr>
      <vt:lpstr>عمق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295</cp:revision>
  <dcterms:created xsi:type="dcterms:W3CDTF">2009-07-10T10:51:31Z</dcterms:created>
  <dcterms:modified xsi:type="dcterms:W3CDTF">2022-10-04T19:13:13Z</dcterms:modified>
</cp:coreProperties>
</file>