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16"/>
  </p:notesMasterIdLst>
  <p:sldIdLst>
    <p:sldId id="283" r:id="rId2"/>
    <p:sldId id="286" r:id="rId3"/>
    <p:sldId id="287" r:id="rId4"/>
    <p:sldId id="288" r:id="rId5"/>
    <p:sldId id="289" r:id="rId6"/>
    <p:sldId id="340" r:id="rId7"/>
    <p:sldId id="304" r:id="rId8"/>
    <p:sldId id="291" r:id="rId9"/>
    <p:sldId id="338" r:id="rId10"/>
    <p:sldId id="339" r:id="rId11"/>
    <p:sldId id="341" r:id="rId12"/>
    <p:sldId id="342" r:id="rId13"/>
    <p:sldId id="328" r:id="rId14"/>
    <p:sldId id="343" r:id="rId1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5392"/>
    <a:srgbClr val="0066FF"/>
    <a:srgbClr val="FF9900"/>
    <a:srgbClr val="FFCCFF"/>
    <a:srgbClr val="FFFF00"/>
    <a:srgbClr val="C50B7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2B25E-1ED7-4F5F-BFBD-C07B64814D85}" type="datetimeFigureOut">
              <a:rPr lang="ar-SA"/>
              <a:pPr>
                <a:defRPr/>
              </a:pPr>
              <a:t>07/03/44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E228-723D-4C69-962A-9EC295078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63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54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8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36B8E-9928-4068-8239-8C5A0C3CF59D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9B2D-92C9-4154-B414-B4D07DED776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761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10E1-3865-4B75-9ECA-E6CE85D3B5BE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EFE0-3C90-4D8E-8760-2B6E6AFB6A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713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5B05A-FA24-4DF2-9557-59DE1F9A01B3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EE65-41EF-4F3A-89F8-ACAF7058CEAD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4307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DFD2-DEE5-4878-9F48-FC0251DA11CD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0228-2F3E-4EE4-806D-B0752C48F1F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697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E8CE-C713-4F15-8D67-3C98FA6D255F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060A-E720-426A-BE1A-C204EFD6117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76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95FB3-E29F-4750-83BB-B55EEB3B09C6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38E-551A-429E-8BF0-CCB6710DA89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39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1F6E-F144-46EB-8DE8-91565F125C20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9275F-E1FF-46E4-AA84-8CE0F13EE8B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423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F7F2-BF27-41E0-9286-4FB5CE10005B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A0E8-FCD9-4716-8403-D6A4C79F6D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562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67C2-8D37-45CE-9FAE-111622158D95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951C-254E-4E14-B9C1-A9E0B07208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5301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CECE5-1E6D-4258-B902-A1DE89FD3C13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551C-B6EA-402D-84AD-921A9E26A3A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5010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2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07/03/44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0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hyperlink" Target="https://www.liveworksheets.com/pi2433709qm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8908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8339137" cy="1143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89707"/>
            <a:ext cx="8339137" cy="33813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38400"/>
            <a:ext cx="3965350" cy="45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7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8000999" cy="37337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38400"/>
            <a:ext cx="3965350" cy="45698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723" y="669450"/>
            <a:ext cx="4276725" cy="9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81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7620000" cy="25669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38400"/>
            <a:ext cx="3965350" cy="45698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990600"/>
            <a:ext cx="4953000" cy="8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39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36" y="2042160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78110" y="1260747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نشاط ختامي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Tutorial Liveworksheets Español Cómo Crear Hacer Seguimiento Fichas  Interactivas Live Workheet 1t Grade Paage Math Heet For Firt Grader  Halloween Budget Binder Printable Free Oppoite Prechool —  Calamityjanetheshow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70" y="1799354"/>
            <a:ext cx="2528842" cy="14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hlinkClick r:id="rId19"/>
          </p:cNvPr>
          <p:cNvSpPr/>
          <p:nvPr/>
        </p:nvSpPr>
        <p:spPr>
          <a:xfrm>
            <a:off x="1447165" y="35099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/>
              <a:t>https://www.liveworksheets.com/pi2433709qm</a:t>
            </a:r>
          </a:p>
        </p:txBody>
      </p:sp>
    </p:spTree>
    <p:extLst>
      <p:ext uri="{BB962C8B-B14F-4D97-AF65-F5344CB8AC3E}">
        <p14:creationId xmlns:p14="http://schemas.microsoft.com/office/powerpoint/2010/main" val="27411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8001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2570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84442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137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20200" cy="6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ukar012☂️~ auf Twitter: &amp;quot;أذكارك حصنك المتين فلا تدعه..💕🍃~ #صباح_الخير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5" y="548680"/>
            <a:ext cx="4517410" cy="46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60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3" y="692696"/>
            <a:ext cx="6816453" cy="44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418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Image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488832" cy="459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76803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114800" y="457200"/>
            <a:ext cx="4191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cs typeface="Akhbar MT" pitchFamily="2" charset="-78"/>
              </a:rPr>
              <a:t>انتهينا من دراسة فصلين </a:t>
            </a:r>
          </a:p>
          <a:p>
            <a:pPr algn="ctr"/>
            <a:r>
              <a:rPr lang="ar-SA" sz="3600" b="1" dirty="0" smtClean="0">
                <a:cs typeface="Akhbar MT" pitchFamily="2" charset="-78"/>
              </a:rPr>
              <a:t>من تذكرنا </a:t>
            </a:r>
            <a:r>
              <a:rPr lang="ar-SA" sz="3600" b="1" dirty="0" smtClean="0">
                <a:cs typeface="Akhbar MT" pitchFamily="2" charset="-78"/>
              </a:rPr>
              <a:t>ماذا </a:t>
            </a:r>
            <a:r>
              <a:rPr lang="ar-SA" sz="3600" b="1" dirty="0" smtClean="0">
                <a:cs typeface="Akhbar MT" pitchFamily="2" charset="-78"/>
              </a:rPr>
              <a:t>درسنا بها ؟</a:t>
            </a:r>
            <a:endParaRPr lang="ar-SA" sz="36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5905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4210" y="886367"/>
            <a:ext cx="5895975" cy="3038475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05" y="2074372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135769" y="564125"/>
            <a:ext cx="4572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الاثنين</a:t>
            </a:r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7 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3 / 1444هـ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الثالث 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الموقع والنمط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  <a:r>
              <a:rPr lang="ar-SA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</a:t>
            </a:r>
            <a:r>
              <a:rPr lang="ar-SA" sz="24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التهيئة</a:t>
            </a:r>
            <a:endParaRPr lang="ar-SA" sz="24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2400" b="1" dirty="0">
              <a:solidFill>
                <a:schemeClr val="bg1"/>
              </a:solidFill>
              <a:cs typeface="Akhbar MT" pitchFamily="2" charset="-78"/>
            </a:endParaRPr>
          </a:p>
          <a:p>
            <a:pPr>
              <a:defRPr/>
            </a:pPr>
            <a:r>
              <a:rPr lang="ar-SA" sz="2400" b="1" dirty="0">
                <a:solidFill>
                  <a:srgbClr val="005392"/>
                </a:solidFill>
                <a:cs typeface="Akhbar MT" pitchFamily="2" charset="-78"/>
              </a:rPr>
              <a:t>فكرة الدرس والهدف منه </a:t>
            </a:r>
            <a:r>
              <a:rPr lang="ar-SA" sz="2400" b="1" dirty="0" smtClean="0">
                <a:solidFill>
                  <a:srgbClr val="005392"/>
                </a:solidFill>
                <a:cs typeface="Akhbar MT" pitchFamily="2" charset="-78"/>
              </a:rPr>
              <a:t>:</a:t>
            </a:r>
          </a:p>
          <a:p>
            <a:pPr>
              <a:defRPr/>
            </a:pPr>
            <a:r>
              <a:rPr lang="ar-SA" sz="2400" b="1" dirty="0" smtClean="0">
                <a:cs typeface="Akhbar MT" pitchFamily="2" charset="-78"/>
              </a:rPr>
              <a:t>التهيئة </a:t>
            </a:r>
            <a:r>
              <a:rPr lang="ar-SA" sz="2400" b="1" dirty="0">
                <a:cs typeface="Akhbar MT" pitchFamily="2" charset="-78"/>
              </a:rPr>
              <a:t>لدراسة الفصل </a:t>
            </a:r>
            <a:r>
              <a:rPr lang="ar-SA" sz="2400" b="1" dirty="0" smtClean="0">
                <a:cs typeface="Akhbar MT" pitchFamily="2" charset="-78"/>
              </a:rPr>
              <a:t>من </a:t>
            </a:r>
            <a:r>
              <a:rPr lang="ar-SA" sz="2400" b="1" dirty="0">
                <a:cs typeface="Akhbar MT" pitchFamily="2" charset="-78"/>
              </a:rPr>
              <a:t>خلال تطبيق بعض الأنشطة</a:t>
            </a:r>
          </a:p>
          <a:p>
            <a:pPr>
              <a:defRPr/>
            </a:pPr>
            <a:r>
              <a:rPr lang="ar-SA" sz="2400" b="1" dirty="0">
                <a:cs typeface="Akhbar MT" pitchFamily="2" charset="-78"/>
              </a:rPr>
              <a:t> للتعرف على  محتوى الفصل 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>
              <a:defRPr/>
            </a:pPr>
            <a:r>
              <a:rPr lang="ar-SA" sz="2400" b="1" dirty="0" smtClean="0">
                <a:solidFill>
                  <a:srgbClr val="005392"/>
                </a:solidFill>
                <a:cs typeface="Akhbar MT" pitchFamily="2" charset="-78"/>
              </a:rPr>
              <a:t> </a:t>
            </a:r>
            <a:endParaRPr lang="ar-SA" sz="2400" b="1" dirty="0">
              <a:solidFill>
                <a:srgbClr val="005392"/>
              </a:solidFill>
              <a:cs typeface="Akhbar MT" pitchFamily="2" charset="-78"/>
            </a:endParaRPr>
          </a:p>
          <a:p>
            <a:pPr>
              <a:defRPr/>
            </a:pPr>
            <a:endParaRPr lang="ar-SA" sz="2400" b="1" dirty="0">
              <a:solidFill>
                <a:srgbClr val="FFFF00"/>
              </a:solidFill>
              <a:cs typeface="Akhbar MT" pitchFamily="2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13" y="1606219"/>
            <a:ext cx="5066108" cy="548939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10082" y="765728"/>
            <a:ext cx="257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صفحة </a:t>
            </a:r>
            <a:r>
              <a:rPr lang="ar-S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46</a:t>
            </a:r>
            <a:endParaRPr lang="ar-S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"/>
            <a:ext cx="5791200" cy="678179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46" y="1519180"/>
            <a:ext cx="5066108" cy="5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98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7142</TotalTime>
  <Words>55</Words>
  <Application>Microsoft Office PowerPoint</Application>
  <PresentationFormat>عرض على الشاشة (4:3)</PresentationFormat>
  <Paragraphs>14</Paragraphs>
  <Slides>14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اختبار منتصف الفصلش</dc:subject>
  <dc:creator>أ/بندر الحازمي</dc:creator>
  <cp:keywords>حقيبة إنجاز المعلم والمعلمة</cp:keywords>
  <cp:lastModifiedBy>HP</cp:lastModifiedBy>
  <cp:revision>283</cp:revision>
  <dcterms:created xsi:type="dcterms:W3CDTF">2009-07-10T10:51:31Z</dcterms:created>
  <dcterms:modified xsi:type="dcterms:W3CDTF">2022-10-02T18:49:10Z</dcterms:modified>
</cp:coreProperties>
</file>