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>
  <p:sldMasterIdLst>
    <p:sldMasterId id="2147483672" r:id="rId1"/>
  </p:sldMasterIdLst>
  <p:sldIdLst>
    <p:sldId id="292" r:id="rId2"/>
    <p:sldId id="413" r:id="rId3"/>
    <p:sldId id="304" r:id="rId4"/>
    <p:sldId id="415" r:id="rId5"/>
    <p:sldId id="283" r:id="rId6"/>
    <p:sldId id="282" r:id="rId7"/>
    <p:sldId id="281" r:id="rId8"/>
    <p:sldId id="262" r:id="rId9"/>
    <p:sldId id="280" r:id="rId10"/>
    <p:sldId id="416" r:id="rId11"/>
    <p:sldId id="278" r:id="rId12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Calibri Light" panose="020F0302020204030204" pitchFamily="34" charset="0"/>
      <p:regular r:id="rId17"/>
      <p:italic r:id="rId18"/>
    </p:embeddedFont>
    <p:embeddedFont>
      <p:font typeface="Comic Sans MS" panose="030F0702030302020204" pitchFamily="66" charset="0"/>
      <p:regular r:id="rId19"/>
      <p:bold r:id="rId20"/>
      <p:italic r:id="rId21"/>
      <p:boldItalic r:id="rId22"/>
    </p:embeddedFont>
    <p:embeddedFont>
      <p:font typeface="Roboto" panose="02000000000000000000" pitchFamily="2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نمط متوسط 3 - تمييز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49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15767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39408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95496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7291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294272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0066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31827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541028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4762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86421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15823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30F9F-31D2-494D-B436-22A4F5C52A5A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0DCB9-A748-4EE8-8BA6-D83255EE17BB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35094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62674C-B5AB-460B-814B-6434389DB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6C77F3A-B6D3-4107-A3A6-EF86BE65C1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62"/>
          <a:stretch/>
        </p:blipFill>
        <p:spPr>
          <a:xfrm>
            <a:off x="322659" y="275140"/>
            <a:ext cx="8152268" cy="6138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مستطيل 2">
            <a:extLst>
              <a:ext uri="{FF2B5EF4-FFF2-40B4-BE49-F238E27FC236}">
                <a16:creationId xmlns:a16="http://schemas.microsoft.com/office/drawing/2014/main" id="{AF89D28D-B505-4BA5-A1EB-624D454AC50A}"/>
              </a:ext>
            </a:extLst>
          </p:cNvPr>
          <p:cNvSpPr/>
          <p:nvPr/>
        </p:nvSpPr>
        <p:spPr>
          <a:xfrm>
            <a:off x="8712820" y="922092"/>
            <a:ext cx="3241289" cy="4863896"/>
          </a:xfrm>
          <a:prstGeom prst="rect">
            <a:avLst/>
          </a:prstGeom>
          <a:noFill/>
        </p:spPr>
        <p:txBody>
          <a:bodyPr wrap="square" lIns="121920" tIns="60960" rIns="121920" bIns="6096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 rtl="0">
              <a:lnSpc>
                <a:spcPct val="80000"/>
              </a:lnSpc>
            </a:pPr>
            <a:r>
              <a:rPr lang="en-US" sz="6400" b="1" dirty="0">
                <a:ln/>
                <a:solidFill>
                  <a:schemeClr val="bg1">
                    <a:lumMod val="50000"/>
                  </a:schemeClr>
                </a:solidFill>
                <a:latin typeface="BRADDON" panose="02000500000000000000" pitchFamily="2" charset="0"/>
              </a:rPr>
              <a:t>Unit 5</a:t>
            </a:r>
          </a:p>
          <a:p>
            <a:pPr algn="ctr" rtl="0">
              <a:lnSpc>
                <a:spcPct val="80000"/>
              </a:lnSpc>
            </a:pPr>
            <a:r>
              <a:rPr lang="en-US" sz="6400" b="1" dirty="0">
                <a:ln/>
                <a:solidFill>
                  <a:schemeClr val="bg1">
                    <a:lumMod val="50000"/>
                  </a:schemeClr>
                </a:solidFill>
                <a:latin typeface="BRADDON" panose="02000500000000000000" pitchFamily="2" charset="0"/>
              </a:rPr>
              <a:t> </a:t>
            </a:r>
          </a:p>
          <a:p>
            <a:pPr algn="ctr" rtl="0">
              <a:lnSpc>
                <a:spcPct val="80000"/>
              </a:lnSpc>
            </a:pPr>
            <a:r>
              <a:rPr lang="en-US" sz="6400" b="1" dirty="0">
                <a:ln/>
                <a:solidFill>
                  <a:schemeClr val="bg1">
                    <a:lumMod val="50000"/>
                  </a:schemeClr>
                </a:solidFill>
                <a:latin typeface="BRADDON" panose="02000500000000000000" pitchFamily="2" charset="0"/>
              </a:rPr>
              <a:t>Families, Families</a:t>
            </a:r>
          </a:p>
          <a:p>
            <a:pPr algn="ctr" rtl="0">
              <a:lnSpc>
                <a:spcPct val="80000"/>
              </a:lnSpc>
            </a:pPr>
            <a:endParaRPr lang="en-US" sz="6400" b="1" dirty="0">
              <a:ln/>
              <a:solidFill>
                <a:schemeClr val="bg1">
                  <a:lumMod val="50000"/>
                </a:schemeClr>
              </a:solidFill>
              <a:latin typeface="BRADDON" panose="02000500000000000000" pitchFamily="2" charset="0"/>
            </a:endParaRPr>
          </a:p>
          <a:p>
            <a:pPr algn="ctr" rtl="0">
              <a:lnSpc>
                <a:spcPct val="80000"/>
              </a:lnSpc>
            </a:pPr>
            <a:r>
              <a:rPr lang="en-US" sz="6400" b="1" dirty="0">
                <a:ln/>
                <a:solidFill>
                  <a:schemeClr val="bg1">
                    <a:lumMod val="50000"/>
                  </a:schemeClr>
                </a:solidFill>
                <a:latin typeface="BRADDON" panose="02000500000000000000" pitchFamily="2" charset="0"/>
              </a:rPr>
              <a:t>Lesson 4</a:t>
            </a:r>
            <a:endParaRPr lang="ar-SA" sz="6400" b="1" dirty="0">
              <a:ln/>
              <a:solidFill>
                <a:schemeClr val="bg1">
                  <a:lumMod val="50000"/>
                </a:schemeClr>
              </a:solidFill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44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D5F633-02C0-4227-B46F-15F9F794D0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F246A325-5E74-4454-9147-E2F18BE0E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64219" y="2603025"/>
            <a:ext cx="4099869" cy="1327354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rtl="0">
              <a:lnSpc>
                <a:spcPct val="150000"/>
              </a:lnSpc>
              <a:buNone/>
            </a:pPr>
            <a:r>
              <a:rPr lang="en-US" sz="4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702030302020204" pitchFamily="66" charset="0"/>
              </a:rPr>
              <a:t>Page 110</a:t>
            </a:r>
            <a:endParaRPr lang="ar-SA" sz="4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73CF74-5A8F-4BED-BE21-E8F864733DAD}"/>
              </a:ext>
            </a:extLst>
          </p:cNvPr>
          <p:cNvSpPr/>
          <p:nvPr/>
        </p:nvSpPr>
        <p:spPr>
          <a:xfrm>
            <a:off x="1625486" y="1554171"/>
            <a:ext cx="3362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Homework</a:t>
            </a:r>
          </a:p>
        </p:txBody>
      </p:sp>
    </p:spTree>
    <p:extLst>
      <p:ext uri="{BB962C8B-B14F-4D97-AF65-F5344CB8AC3E}">
        <p14:creationId xmlns:p14="http://schemas.microsoft.com/office/powerpoint/2010/main" val="11071802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0656" y="17063"/>
            <a:ext cx="7596191" cy="684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2983672" y="5177727"/>
            <a:ext cx="1318783" cy="1557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20000"/>
              </a:lnSpc>
            </a:pPr>
            <a:r>
              <a:rPr lang="en-US" sz="1612" b="1" dirty="0">
                <a:solidFill>
                  <a:srgbClr val="CC0066"/>
                </a:solidFill>
                <a:latin typeface="Comic Sans MS" panose="030F0702030302020204" pitchFamily="66" charset="0"/>
              </a:rPr>
              <a:t>No</a:t>
            </a:r>
          </a:p>
          <a:p>
            <a:pPr algn="l" rtl="0">
              <a:lnSpc>
                <a:spcPct val="120000"/>
              </a:lnSpc>
            </a:pPr>
            <a:r>
              <a:rPr lang="en-US" sz="1612" b="1" dirty="0">
                <a:solidFill>
                  <a:srgbClr val="CC0066"/>
                </a:solidFill>
                <a:latin typeface="Comic Sans MS" panose="030F0702030302020204" pitchFamily="66" charset="0"/>
              </a:rPr>
              <a:t>Yes</a:t>
            </a:r>
          </a:p>
          <a:p>
            <a:pPr algn="l" rtl="0">
              <a:lnSpc>
                <a:spcPct val="120000"/>
              </a:lnSpc>
            </a:pPr>
            <a:r>
              <a:rPr lang="en-US" sz="1612" b="1" dirty="0">
                <a:solidFill>
                  <a:srgbClr val="CC0066"/>
                </a:solidFill>
                <a:latin typeface="Comic Sans MS" panose="030F0702030302020204" pitchFamily="66" charset="0"/>
              </a:rPr>
              <a:t>No</a:t>
            </a:r>
          </a:p>
          <a:p>
            <a:pPr algn="l" rtl="0">
              <a:lnSpc>
                <a:spcPct val="120000"/>
              </a:lnSpc>
            </a:pPr>
            <a:r>
              <a:rPr lang="en-US" sz="1612" b="1" dirty="0">
                <a:solidFill>
                  <a:srgbClr val="CC0066"/>
                </a:solidFill>
                <a:latin typeface="Comic Sans MS" panose="030F0702030302020204" pitchFamily="66" charset="0"/>
              </a:rPr>
              <a:t>No</a:t>
            </a:r>
          </a:p>
          <a:p>
            <a:pPr algn="l" rtl="0">
              <a:lnSpc>
                <a:spcPct val="120000"/>
              </a:lnSpc>
            </a:pPr>
            <a:r>
              <a:rPr lang="en-US" sz="1612" b="1" dirty="0">
                <a:solidFill>
                  <a:srgbClr val="CC0066"/>
                </a:solidFill>
                <a:latin typeface="Comic Sans MS" panose="030F0702030302020204" pitchFamily="66" charset="0"/>
              </a:rPr>
              <a:t>No</a:t>
            </a:r>
            <a:endParaRPr lang="ar-SA" sz="1612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833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6162674C-B5AB-460B-814B-6434389DB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12192000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1DE4A500-9092-4B44-B47E-186DCB630C5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tx1">
                  <a:lumMod val="85000"/>
                  <a:lumOff val="1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en-US" sz="2400"/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51926" y="193914"/>
            <a:ext cx="2891732" cy="2780929"/>
          </a:xfrm>
          <a:prstGeom prst="rect">
            <a:avLst/>
          </a:prstGeom>
        </p:spPr>
      </p:pic>
      <p:pic>
        <p:nvPicPr>
          <p:cNvPr id="3" name="صورة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051" y="193914"/>
            <a:ext cx="2800351" cy="2755284"/>
          </a:xfrm>
          <a:prstGeom prst="rect">
            <a:avLst/>
          </a:prstGeom>
        </p:spPr>
      </p:pic>
      <p:pic>
        <p:nvPicPr>
          <p:cNvPr id="4" name="صورة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67" y="202276"/>
            <a:ext cx="2853763" cy="278092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25" y="193914"/>
            <a:ext cx="2556044" cy="2789749"/>
          </a:xfrm>
          <a:prstGeom prst="rect">
            <a:avLst/>
          </a:prstGeom>
        </p:spPr>
      </p:pic>
      <p:sp>
        <p:nvSpPr>
          <p:cNvPr id="6" name="مستطيل 5"/>
          <p:cNvSpPr/>
          <p:nvPr/>
        </p:nvSpPr>
        <p:spPr>
          <a:xfrm>
            <a:off x="236687" y="3298353"/>
            <a:ext cx="35189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Avoid gathering !</a:t>
            </a:r>
            <a:endParaRPr lang="ar-SA" sz="28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238825" y="4466498"/>
            <a:ext cx="830667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dirty="0">
                <a:ln w="0"/>
                <a:solidFill>
                  <a:srgbClr val="00B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Social distancing is not a choice, it is a must! </a:t>
            </a:r>
            <a:endParaRPr lang="ar-SA" sz="2800" dirty="0">
              <a:ln w="0"/>
              <a:solidFill>
                <a:srgbClr val="00B05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9518195" y="3334163"/>
            <a:ext cx="1959191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Covid 19</a:t>
            </a:r>
            <a:endParaRPr lang="ar-SA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232703" y="5184754"/>
            <a:ext cx="925153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Keep a distance of 2 meters to avoid accountability</a:t>
            </a:r>
            <a:endParaRPr lang="ar-SA" sz="2800" dirty="0">
              <a:ln w="0"/>
              <a:solidFill>
                <a:srgbClr val="FFFF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38825" y="3833370"/>
            <a:ext cx="5914249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wear a mask before going out.</a:t>
            </a:r>
            <a:endParaRPr lang="ar-SA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48343" y="5839884"/>
            <a:ext cx="44919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l" rtl="0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tagSans-Light"/>
              </a:rPr>
              <a:t>☺</a:t>
            </a:r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wash hands constantly.</a:t>
            </a:r>
            <a:endParaRPr lang="ar-SA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2" name="صورة 11">
            <a:extLst>
              <a:ext uri="{FF2B5EF4-FFF2-40B4-BE49-F238E27FC236}">
                <a16:creationId xmlns:a16="http://schemas.microsoft.com/office/drawing/2014/main" id="{453BCCF6-BE80-4AEC-A6B4-38E95AFA3B8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56825" y="5895906"/>
            <a:ext cx="2986832" cy="89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970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>
            <a:extLst>
              <a:ext uri="{FF2B5EF4-FFF2-40B4-BE49-F238E27FC236}">
                <a16:creationId xmlns:a16="http://schemas.microsoft.com/office/drawing/2014/main" id="{6162674C-B5AB-460B-814B-6434389DB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1" name="Rectangle 140">
            <a:extLst>
              <a:ext uri="{FF2B5EF4-FFF2-40B4-BE49-F238E27FC236}">
                <a16:creationId xmlns:a16="http://schemas.microsoft.com/office/drawing/2014/main" id="{AA1837C6-13E2-408D-A161-2DA9DD0761F3}"/>
              </a:ext>
            </a:extLst>
          </p:cNvPr>
          <p:cNvSpPr/>
          <p:nvPr/>
        </p:nvSpPr>
        <p:spPr>
          <a:xfrm>
            <a:off x="4292275" y="447593"/>
            <a:ext cx="352314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IN" sz="3200" b="1" dirty="0"/>
              <a:t>Learning Objectives</a:t>
            </a:r>
            <a:endParaRPr lang="en-IN" sz="4400" b="1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554926D-5E7A-4A20-B313-221096B90FC6}"/>
              </a:ext>
            </a:extLst>
          </p:cNvPr>
          <p:cNvGrpSpPr/>
          <p:nvPr/>
        </p:nvGrpSpPr>
        <p:grpSpPr>
          <a:xfrm>
            <a:off x="1094095" y="1339322"/>
            <a:ext cx="10075332" cy="5518679"/>
            <a:chOff x="979262" y="1339322"/>
            <a:chExt cx="10075332" cy="5518679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2621FA71-E522-403E-A1F8-D062F457A3AC}"/>
                </a:ext>
              </a:extLst>
            </p:cNvPr>
            <p:cNvSpPr/>
            <p:nvPr/>
          </p:nvSpPr>
          <p:spPr>
            <a:xfrm>
              <a:off x="5475102" y="5278379"/>
              <a:ext cx="769357" cy="1579622"/>
            </a:xfrm>
            <a:custGeom>
              <a:avLst/>
              <a:gdLst>
                <a:gd name="connsiteX0" fmla="*/ 0 w 567880"/>
                <a:gd name="connsiteY0" fmla="*/ 0 h 1165955"/>
                <a:gd name="connsiteX1" fmla="*/ 151924 w 567880"/>
                <a:gd name="connsiteY1" fmla="*/ 1165955 h 1165955"/>
                <a:gd name="connsiteX2" fmla="*/ 567881 w 567880"/>
                <a:gd name="connsiteY2" fmla="*/ 1165955 h 1165955"/>
                <a:gd name="connsiteX3" fmla="*/ 564261 w 567880"/>
                <a:gd name="connsiteY3" fmla="*/ 1161193 h 1165955"/>
                <a:gd name="connsiteX4" fmla="*/ 219170 w 567880"/>
                <a:gd name="connsiteY4" fmla="*/ 0 h 1165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67880" h="1165955">
                  <a:moveTo>
                    <a:pt x="0" y="0"/>
                  </a:moveTo>
                  <a:cubicBezTo>
                    <a:pt x="178022" y="220694"/>
                    <a:pt x="261652" y="1038225"/>
                    <a:pt x="151924" y="1165955"/>
                  </a:cubicBezTo>
                  <a:lnTo>
                    <a:pt x="567881" y="1165955"/>
                  </a:lnTo>
                  <a:cubicBezTo>
                    <a:pt x="566642" y="1164336"/>
                    <a:pt x="565594" y="1162812"/>
                    <a:pt x="564261" y="1161193"/>
                  </a:cubicBezTo>
                  <a:cubicBezTo>
                    <a:pt x="479869" y="1054322"/>
                    <a:pt x="327755" y="171164"/>
                    <a:pt x="219170" y="0"/>
                  </a:cubicBezTo>
                  <a:close/>
                </a:path>
              </a:pathLst>
            </a:custGeom>
            <a:solidFill>
              <a:schemeClr val="tx2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2B8B188-6151-4518-9CF2-C3273F51700E}"/>
                </a:ext>
              </a:extLst>
            </p:cNvPr>
            <p:cNvSpPr/>
            <p:nvPr/>
          </p:nvSpPr>
          <p:spPr>
            <a:xfrm>
              <a:off x="4152275" y="3381438"/>
              <a:ext cx="417843" cy="418487"/>
            </a:xfrm>
            <a:custGeom>
              <a:avLst/>
              <a:gdLst>
                <a:gd name="connsiteX0" fmla="*/ 66484 w 308419"/>
                <a:gd name="connsiteY0" fmla="*/ 242221 h 308895"/>
                <a:gd name="connsiteX1" fmla="*/ 241935 w 308419"/>
                <a:gd name="connsiteY1" fmla="*/ 242221 h 308895"/>
                <a:gd name="connsiteX2" fmla="*/ 241935 w 308419"/>
                <a:gd name="connsiteY2" fmla="*/ 66675 h 308895"/>
                <a:gd name="connsiteX3" fmla="*/ 66484 w 308419"/>
                <a:gd name="connsiteY3" fmla="*/ 66675 h 308895"/>
                <a:gd name="connsiteX4" fmla="*/ 66484 w 308419"/>
                <a:gd name="connsiteY4" fmla="*/ 242030 h 308895"/>
                <a:gd name="connsiteX5" fmla="*/ 275177 w 308419"/>
                <a:gd name="connsiteY5" fmla="*/ 308896 h 308895"/>
                <a:gd name="connsiteX6" fmla="*/ 0 w 308419"/>
                <a:gd name="connsiteY6" fmla="*/ 308896 h 308895"/>
                <a:gd name="connsiteX7" fmla="*/ 0 w 308419"/>
                <a:gd name="connsiteY7" fmla="*/ 0 h 308895"/>
                <a:gd name="connsiteX8" fmla="*/ 308419 w 308419"/>
                <a:gd name="connsiteY8" fmla="*/ 0 h 308895"/>
                <a:gd name="connsiteX9" fmla="*/ 308419 w 308419"/>
                <a:gd name="connsiteY9" fmla="*/ 308515 h 308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8419" h="308895">
                  <a:moveTo>
                    <a:pt x="66484" y="242221"/>
                  </a:moveTo>
                  <a:lnTo>
                    <a:pt x="241935" y="242221"/>
                  </a:lnTo>
                  <a:lnTo>
                    <a:pt x="241935" y="66675"/>
                  </a:lnTo>
                  <a:lnTo>
                    <a:pt x="66484" y="66675"/>
                  </a:lnTo>
                  <a:lnTo>
                    <a:pt x="66484" y="242030"/>
                  </a:lnTo>
                  <a:close/>
                  <a:moveTo>
                    <a:pt x="275177" y="308896"/>
                  </a:moveTo>
                  <a:lnTo>
                    <a:pt x="0" y="308896"/>
                  </a:lnTo>
                  <a:lnTo>
                    <a:pt x="0" y="0"/>
                  </a:lnTo>
                  <a:lnTo>
                    <a:pt x="308419" y="0"/>
                  </a:lnTo>
                  <a:lnTo>
                    <a:pt x="308419" y="30851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76116021-354D-4B0D-A9CA-9FF1045143A8}"/>
                </a:ext>
              </a:extLst>
            </p:cNvPr>
            <p:cNvSpPr/>
            <p:nvPr/>
          </p:nvSpPr>
          <p:spPr>
            <a:xfrm>
              <a:off x="6067024" y="4449403"/>
              <a:ext cx="616699" cy="1145520"/>
            </a:xfrm>
            <a:custGeom>
              <a:avLst/>
              <a:gdLst>
                <a:gd name="connsiteX0" fmla="*/ 66580 w 455199"/>
                <a:gd name="connsiteY0" fmla="*/ 778859 h 845534"/>
                <a:gd name="connsiteX1" fmla="*/ 388715 w 455199"/>
                <a:gd name="connsiteY1" fmla="*/ 778859 h 845534"/>
                <a:gd name="connsiteX2" fmla="*/ 388715 w 455199"/>
                <a:gd name="connsiteY2" fmla="*/ 66580 h 845534"/>
                <a:gd name="connsiteX3" fmla="*/ 66580 w 455199"/>
                <a:gd name="connsiteY3" fmla="*/ 66580 h 845534"/>
                <a:gd name="connsiteX4" fmla="*/ 66580 w 455199"/>
                <a:gd name="connsiteY4" fmla="*/ 778859 h 845534"/>
                <a:gd name="connsiteX5" fmla="*/ 421957 w 455199"/>
                <a:gd name="connsiteY5" fmla="*/ 845534 h 845534"/>
                <a:gd name="connsiteX6" fmla="*/ 0 w 455199"/>
                <a:gd name="connsiteY6" fmla="*/ 845534 h 845534"/>
                <a:gd name="connsiteX7" fmla="*/ 0 w 455199"/>
                <a:gd name="connsiteY7" fmla="*/ 0 h 845534"/>
                <a:gd name="connsiteX8" fmla="*/ 455200 w 455199"/>
                <a:gd name="connsiteY8" fmla="*/ 0 h 845534"/>
                <a:gd name="connsiteX9" fmla="*/ 455200 w 455199"/>
                <a:gd name="connsiteY9" fmla="*/ 845344 h 84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5199" h="845534">
                  <a:moveTo>
                    <a:pt x="66580" y="778859"/>
                  </a:moveTo>
                  <a:lnTo>
                    <a:pt x="388715" y="778859"/>
                  </a:lnTo>
                  <a:lnTo>
                    <a:pt x="388715" y="66580"/>
                  </a:lnTo>
                  <a:lnTo>
                    <a:pt x="66580" y="66580"/>
                  </a:lnTo>
                  <a:lnTo>
                    <a:pt x="66580" y="778859"/>
                  </a:lnTo>
                  <a:close/>
                  <a:moveTo>
                    <a:pt x="421957" y="845534"/>
                  </a:moveTo>
                  <a:lnTo>
                    <a:pt x="0" y="845534"/>
                  </a:lnTo>
                  <a:lnTo>
                    <a:pt x="0" y="0"/>
                  </a:lnTo>
                  <a:lnTo>
                    <a:pt x="455200" y="0"/>
                  </a:lnTo>
                  <a:lnTo>
                    <a:pt x="455200" y="8453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23FCFD49-1191-4D5B-A88D-908A7B891975}"/>
                </a:ext>
              </a:extLst>
            </p:cNvPr>
            <p:cNvSpPr/>
            <p:nvPr/>
          </p:nvSpPr>
          <p:spPr>
            <a:xfrm>
              <a:off x="4152275" y="4095693"/>
              <a:ext cx="731805" cy="447781"/>
            </a:xfrm>
            <a:custGeom>
              <a:avLst/>
              <a:gdLst>
                <a:gd name="connsiteX0" fmla="*/ 66484 w 540162"/>
                <a:gd name="connsiteY0" fmla="*/ 263842 h 330517"/>
                <a:gd name="connsiteX1" fmla="*/ 473488 w 540162"/>
                <a:gd name="connsiteY1" fmla="*/ 263842 h 330517"/>
                <a:gd name="connsiteX2" fmla="*/ 473488 w 540162"/>
                <a:gd name="connsiteY2" fmla="*/ 66484 h 330517"/>
                <a:gd name="connsiteX3" fmla="*/ 66484 w 540162"/>
                <a:gd name="connsiteY3" fmla="*/ 66484 h 330517"/>
                <a:gd name="connsiteX4" fmla="*/ 66484 w 540162"/>
                <a:gd name="connsiteY4" fmla="*/ 263842 h 330517"/>
                <a:gd name="connsiteX5" fmla="*/ 507016 w 540162"/>
                <a:gd name="connsiteY5" fmla="*/ 330517 h 330517"/>
                <a:gd name="connsiteX6" fmla="*/ 0 w 540162"/>
                <a:gd name="connsiteY6" fmla="*/ 330517 h 330517"/>
                <a:gd name="connsiteX7" fmla="*/ 0 w 540162"/>
                <a:gd name="connsiteY7" fmla="*/ 0 h 330517"/>
                <a:gd name="connsiteX8" fmla="*/ 540163 w 540162"/>
                <a:gd name="connsiteY8" fmla="*/ 0 h 330517"/>
                <a:gd name="connsiteX9" fmla="*/ 540163 w 540162"/>
                <a:gd name="connsiteY9" fmla="*/ 330041 h 330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162" h="330517">
                  <a:moveTo>
                    <a:pt x="66484" y="263842"/>
                  </a:moveTo>
                  <a:lnTo>
                    <a:pt x="473488" y="263842"/>
                  </a:lnTo>
                  <a:lnTo>
                    <a:pt x="473488" y="66484"/>
                  </a:lnTo>
                  <a:lnTo>
                    <a:pt x="66484" y="66484"/>
                  </a:lnTo>
                  <a:lnTo>
                    <a:pt x="66484" y="263842"/>
                  </a:lnTo>
                  <a:close/>
                  <a:moveTo>
                    <a:pt x="507016" y="330517"/>
                  </a:moveTo>
                  <a:lnTo>
                    <a:pt x="0" y="330517"/>
                  </a:lnTo>
                  <a:lnTo>
                    <a:pt x="0" y="0"/>
                  </a:lnTo>
                  <a:lnTo>
                    <a:pt x="540163" y="0"/>
                  </a:lnTo>
                  <a:lnTo>
                    <a:pt x="540163" y="330041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C72A7BE-F47C-4683-9479-65CA0D5C99D7}"/>
                </a:ext>
              </a:extLst>
            </p:cNvPr>
            <p:cNvSpPr/>
            <p:nvPr/>
          </p:nvSpPr>
          <p:spPr>
            <a:xfrm>
              <a:off x="6067024" y="2253467"/>
              <a:ext cx="913370" cy="913499"/>
            </a:xfrm>
            <a:custGeom>
              <a:avLst/>
              <a:gdLst>
                <a:gd name="connsiteX0" fmla="*/ 66580 w 674179"/>
                <a:gd name="connsiteY0" fmla="*/ 607600 h 674274"/>
                <a:gd name="connsiteX1" fmla="*/ 607600 w 674179"/>
                <a:gd name="connsiteY1" fmla="*/ 607600 h 674274"/>
                <a:gd name="connsiteX2" fmla="*/ 607600 w 674179"/>
                <a:gd name="connsiteY2" fmla="*/ 66485 h 674274"/>
                <a:gd name="connsiteX3" fmla="*/ 66580 w 674179"/>
                <a:gd name="connsiteY3" fmla="*/ 66485 h 674274"/>
                <a:gd name="connsiteX4" fmla="*/ 66580 w 674179"/>
                <a:gd name="connsiteY4" fmla="*/ 607600 h 674274"/>
                <a:gd name="connsiteX5" fmla="*/ 640842 w 674179"/>
                <a:gd name="connsiteY5" fmla="*/ 674275 h 674274"/>
                <a:gd name="connsiteX6" fmla="*/ 0 w 674179"/>
                <a:gd name="connsiteY6" fmla="*/ 674275 h 674274"/>
                <a:gd name="connsiteX7" fmla="*/ 0 w 674179"/>
                <a:gd name="connsiteY7" fmla="*/ 0 h 674274"/>
                <a:gd name="connsiteX8" fmla="*/ 674180 w 674179"/>
                <a:gd name="connsiteY8" fmla="*/ 0 h 674274"/>
                <a:gd name="connsiteX9" fmla="*/ 674180 w 674179"/>
                <a:gd name="connsiteY9" fmla="*/ 674084 h 67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4179" h="674274">
                  <a:moveTo>
                    <a:pt x="66580" y="607600"/>
                  </a:moveTo>
                  <a:lnTo>
                    <a:pt x="607600" y="607600"/>
                  </a:lnTo>
                  <a:lnTo>
                    <a:pt x="607600" y="66485"/>
                  </a:lnTo>
                  <a:lnTo>
                    <a:pt x="66580" y="66485"/>
                  </a:lnTo>
                  <a:lnTo>
                    <a:pt x="66580" y="607600"/>
                  </a:lnTo>
                  <a:close/>
                  <a:moveTo>
                    <a:pt x="640842" y="674275"/>
                  </a:moveTo>
                  <a:lnTo>
                    <a:pt x="0" y="674275"/>
                  </a:lnTo>
                  <a:lnTo>
                    <a:pt x="0" y="0"/>
                  </a:lnTo>
                  <a:lnTo>
                    <a:pt x="674180" y="0"/>
                  </a:lnTo>
                  <a:lnTo>
                    <a:pt x="674180" y="67408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14EB29D-78BB-461A-A9FA-3E26FA4E762E}"/>
                </a:ext>
              </a:extLst>
            </p:cNvPr>
            <p:cNvSpPr/>
            <p:nvPr/>
          </p:nvSpPr>
          <p:spPr>
            <a:xfrm>
              <a:off x="5324636" y="1865046"/>
              <a:ext cx="447781" cy="732064"/>
            </a:xfrm>
            <a:custGeom>
              <a:avLst/>
              <a:gdLst>
                <a:gd name="connsiteX0" fmla="*/ 263842 w 330517"/>
                <a:gd name="connsiteY0" fmla="*/ 473774 h 540353"/>
                <a:gd name="connsiteX1" fmla="*/ 263842 w 330517"/>
                <a:gd name="connsiteY1" fmla="*/ 66580 h 540353"/>
                <a:gd name="connsiteX2" fmla="*/ 66484 w 330517"/>
                <a:gd name="connsiteY2" fmla="*/ 66580 h 540353"/>
                <a:gd name="connsiteX3" fmla="*/ 66484 w 330517"/>
                <a:gd name="connsiteY3" fmla="*/ 473774 h 540353"/>
                <a:gd name="connsiteX4" fmla="*/ 330517 w 330517"/>
                <a:gd name="connsiteY4" fmla="*/ 33338 h 540353"/>
                <a:gd name="connsiteX5" fmla="*/ 330517 w 330517"/>
                <a:gd name="connsiteY5" fmla="*/ 540353 h 540353"/>
                <a:gd name="connsiteX6" fmla="*/ 0 w 330517"/>
                <a:gd name="connsiteY6" fmla="*/ 540353 h 540353"/>
                <a:gd name="connsiteX7" fmla="*/ 0 w 330517"/>
                <a:gd name="connsiteY7" fmla="*/ 0 h 540353"/>
                <a:gd name="connsiteX8" fmla="*/ 330422 w 330517"/>
                <a:gd name="connsiteY8" fmla="*/ 0 h 5403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0517" h="540353">
                  <a:moveTo>
                    <a:pt x="263842" y="473774"/>
                  </a:moveTo>
                  <a:lnTo>
                    <a:pt x="263842" y="66580"/>
                  </a:lnTo>
                  <a:lnTo>
                    <a:pt x="66484" y="66580"/>
                  </a:lnTo>
                  <a:lnTo>
                    <a:pt x="66484" y="473774"/>
                  </a:lnTo>
                  <a:close/>
                  <a:moveTo>
                    <a:pt x="330517" y="33338"/>
                  </a:moveTo>
                  <a:lnTo>
                    <a:pt x="330517" y="540353"/>
                  </a:lnTo>
                  <a:lnTo>
                    <a:pt x="0" y="540353"/>
                  </a:lnTo>
                  <a:lnTo>
                    <a:pt x="0" y="0"/>
                  </a:lnTo>
                  <a:lnTo>
                    <a:pt x="330422" y="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2FC1216A-8314-4EED-AD7B-CFF49087E506}"/>
                </a:ext>
              </a:extLst>
            </p:cNvPr>
            <p:cNvSpPr/>
            <p:nvPr/>
          </p:nvSpPr>
          <p:spPr>
            <a:xfrm>
              <a:off x="6935876" y="4449403"/>
              <a:ext cx="732064" cy="447909"/>
            </a:xfrm>
            <a:custGeom>
              <a:avLst/>
              <a:gdLst>
                <a:gd name="connsiteX0" fmla="*/ 66675 w 540353"/>
                <a:gd name="connsiteY0" fmla="*/ 263938 h 330612"/>
                <a:gd name="connsiteX1" fmla="*/ 473869 w 540353"/>
                <a:gd name="connsiteY1" fmla="*/ 263938 h 330612"/>
                <a:gd name="connsiteX2" fmla="*/ 473869 w 540353"/>
                <a:gd name="connsiteY2" fmla="*/ 66580 h 330612"/>
                <a:gd name="connsiteX3" fmla="*/ 66675 w 540353"/>
                <a:gd name="connsiteY3" fmla="*/ 66580 h 330612"/>
                <a:gd name="connsiteX4" fmla="*/ 66675 w 540353"/>
                <a:gd name="connsiteY4" fmla="*/ 263938 h 330612"/>
                <a:gd name="connsiteX5" fmla="*/ 507111 w 540353"/>
                <a:gd name="connsiteY5" fmla="*/ 330613 h 330612"/>
                <a:gd name="connsiteX6" fmla="*/ 0 w 540353"/>
                <a:gd name="connsiteY6" fmla="*/ 330613 h 330612"/>
                <a:gd name="connsiteX7" fmla="*/ 0 w 540353"/>
                <a:gd name="connsiteY7" fmla="*/ 0 h 330612"/>
                <a:gd name="connsiteX8" fmla="*/ 540353 w 540353"/>
                <a:gd name="connsiteY8" fmla="*/ 0 h 330612"/>
                <a:gd name="connsiteX9" fmla="*/ 540353 w 540353"/>
                <a:gd name="connsiteY9" fmla="*/ 330422 h 3306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0353" h="330612">
                  <a:moveTo>
                    <a:pt x="66675" y="263938"/>
                  </a:moveTo>
                  <a:lnTo>
                    <a:pt x="473869" y="263938"/>
                  </a:lnTo>
                  <a:lnTo>
                    <a:pt x="473869" y="66580"/>
                  </a:lnTo>
                  <a:lnTo>
                    <a:pt x="66675" y="66580"/>
                  </a:lnTo>
                  <a:lnTo>
                    <a:pt x="66675" y="263938"/>
                  </a:lnTo>
                  <a:close/>
                  <a:moveTo>
                    <a:pt x="507111" y="330613"/>
                  </a:moveTo>
                  <a:lnTo>
                    <a:pt x="0" y="330613"/>
                  </a:lnTo>
                  <a:lnTo>
                    <a:pt x="0" y="0"/>
                  </a:lnTo>
                  <a:lnTo>
                    <a:pt x="540353" y="0"/>
                  </a:lnTo>
                  <a:lnTo>
                    <a:pt x="540353" y="33042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203AA574-90AE-4842-90C8-A879905CC82B}"/>
                </a:ext>
              </a:extLst>
            </p:cNvPr>
            <p:cNvSpPr/>
            <p:nvPr/>
          </p:nvSpPr>
          <p:spPr>
            <a:xfrm>
              <a:off x="6067024" y="3464671"/>
              <a:ext cx="1225915" cy="689093"/>
            </a:xfrm>
            <a:custGeom>
              <a:avLst/>
              <a:gdLst>
                <a:gd name="connsiteX0" fmla="*/ 66580 w 904875"/>
                <a:gd name="connsiteY0" fmla="*/ 441960 h 508635"/>
                <a:gd name="connsiteX1" fmla="*/ 838105 w 904875"/>
                <a:gd name="connsiteY1" fmla="*/ 441960 h 508635"/>
                <a:gd name="connsiteX2" fmla="*/ 838105 w 904875"/>
                <a:gd name="connsiteY2" fmla="*/ 66580 h 508635"/>
                <a:gd name="connsiteX3" fmla="*/ 66580 w 904875"/>
                <a:gd name="connsiteY3" fmla="*/ 66580 h 508635"/>
                <a:gd name="connsiteX4" fmla="*/ 66580 w 904875"/>
                <a:gd name="connsiteY4" fmla="*/ 441960 h 508635"/>
                <a:gd name="connsiteX5" fmla="*/ 871633 w 904875"/>
                <a:gd name="connsiteY5" fmla="*/ 508635 h 508635"/>
                <a:gd name="connsiteX6" fmla="*/ 0 w 904875"/>
                <a:gd name="connsiteY6" fmla="*/ 508635 h 508635"/>
                <a:gd name="connsiteX7" fmla="*/ 0 w 904875"/>
                <a:gd name="connsiteY7" fmla="*/ 0 h 508635"/>
                <a:gd name="connsiteX8" fmla="*/ 904875 w 904875"/>
                <a:gd name="connsiteY8" fmla="*/ 0 h 508635"/>
                <a:gd name="connsiteX9" fmla="*/ 904875 w 904875"/>
                <a:gd name="connsiteY9" fmla="*/ 508445 h 508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4875" h="508635">
                  <a:moveTo>
                    <a:pt x="66580" y="441960"/>
                  </a:moveTo>
                  <a:lnTo>
                    <a:pt x="838105" y="441960"/>
                  </a:lnTo>
                  <a:lnTo>
                    <a:pt x="838105" y="66580"/>
                  </a:lnTo>
                  <a:lnTo>
                    <a:pt x="66580" y="66580"/>
                  </a:lnTo>
                  <a:lnTo>
                    <a:pt x="66580" y="441960"/>
                  </a:lnTo>
                  <a:close/>
                  <a:moveTo>
                    <a:pt x="871633" y="508635"/>
                  </a:moveTo>
                  <a:lnTo>
                    <a:pt x="0" y="508635"/>
                  </a:lnTo>
                  <a:lnTo>
                    <a:pt x="0" y="0"/>
                  </a:lnTo>
                  <a:lnTo>
                    <a:pt x="904875" y="0"/>
                  </a:lnTo>
                  <a:lnTo>
                    <a:pt x="904875" y="508445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F0C06292-E048-4874-9ADF-4D289E295008}"/>
                </a:ext>
              </a:extLst>
            </p:cNvPr>
            <p:cNvSpPr/>
            <p:nvPr/>
          </p:nvSpPr>
          <p:spPr>
            <a:xfrm>
              <a:off x="5155073" y="4095693"/>
              <a:ext cx="616699" cy="1145520"/>
            </a:xfrm>
            <a:custGeom>
              <a:avLst/>
              <a:gdLst>
                <a:gd name="connsiteX0" fmla="*/ 66675 w 455199"/>
                <a:gd name="connsiteY0" fmla="*/ 778859 h 845534"/>
                <a:gd name="connsiteX1" fmla="*/ 388811 w 455199"/>
                <a:gd name="connsiteY1" fmla="*/ 778859 h 845534"/>
                <a:gd name="connsiteX2" fmla="*/ 388811 w 455199"/>
                <a:gd name="connsiteY2" fmla="*/ 66484 h 845534"/>
                <a:gd name="connsiteX3" fmla="*/ 66675 w 455199"/>
                <a:gd name="connsiteY3" fmla="*/ 66484 h 845534"/>
                <a:gd name="connsiteX4" fmla="*/ 66675 w 455199"/>
                <a:gd name="connsiteY4" fmla="*/ 778859 h 845534"/>
                <a:gd name="connsiteX5" fmla="*/ 422148 w 455199"/>
                <a:gd name="connsiteY5" fmla="*/ 845534 h 845534"/>
                <a:gd name="connsiteX6" fmla="*/ 0 w 455199"/>
                <a:gd name="connsiteY6" fmla="*/ 845534 h 845534"/>
                <a:gd name="connsiteX7" fmla="*/ 0 w 455199"/>
                <a:gd name="connsiteY7" fmla="*/ 0 h 845534"/>
                <a:gd name="connsiteX8" fmla="*/ 455200 w 455199"/>
                <a:gd name="connsiteY8" fmla="*/ 0 h 845534"/>
                <a:gd name="connsiteX9" fmla="*/ 455200 w 455199"/>
                <a:gd name="connsiteY9" fmla="*/ 845344 h 845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55199" h="845534">
                  <a:moveTo>
                    <a:pt x="66675" y="778859"/>
                  </a:moveTo>
                  <a:lnTo>
                    <a:pt x="388811" y="778859"/>
                  </a:lnTo>
                  <a:lnTo>
                    <a:pt x="388811" y="66484"/>
                  </a:lnTo>
                  <a:lnTo>
                    <a:pt x="66675" y="66484"/>
                  </a:lnTo>
                  <a:lnTo>
                    <a:pt x="66675" y="778859"/>
                  </a:lnTo>
                  <a:close/>
                  <a:moveTo>
                    <a:pt x="422148" y="845534"/>
                  </a:moveTo>
                  <a:lnTo>
                    <a:pt x="0" y="845534"/>
                  </a:lnTo>
                  <a:lnTo>
                    <a:pt x="0" y="0"/>
                  </a:lnTo>
                  <a:lnTo>
                    <a:pt x="455200" y="0"/>
                  </a:lnTo>
                  <a:lnTo>
                    <a:pt x="455200" y="845344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DE1E7A4A-9D1C-41A3-A01F-B1E5071A7131}"/>
                </a:ext>
              </a:extLst>
            </p:cNvPr>
            <p:cNvSpPr/>
            <p:nvPr/>
          </p:nvSpPr>
          <p:spPr>
            <a:xfrm>
              <a:off x="4858918" y="2886425"/>
              <a:ext cx="913370" cy="913499"/>
            </a:xfrm>
            <a:custGeom>
              <a:avLst/>
              <a:gdLst>
                <a:gd name="connsiteX0" fmla="*/ 66199 w 674179"/>
                <a:gd name="connsiteY0" fmla="*/ 607600 h 674274"/>
                <a:gd name="connsiteX1" fmla="*/ 607219 w 674179"/>
                <a:gd name="connsiteY1" fmla="*/ 607600 h 674274"/>
                <a:gd name="connsiteX2" fmla="*/ 607219 w 674179"/>
                <a:gd name="connsiteY2" fmla="*/ 66580 h 674274"/>
                <a:gd name="connsiteX3" fmla="*/ 66199 w 674179"/>
                <a:gd name="connsiteY3" fmla="*/ 66580 h 674274"/>
                <a:gd name="connsiteX4" fmla="*/ 66199 w 674179"/>
                <a:gd name="connsiteY4" fmla="*/ 607600 h 674274"/>
                <a:gd name="connsiteX5" fmla="*/ 640556 w 674179"/>
                <a:gd name="connsiteY5" fmla="*/ 674275 h 674274"/>
                <a:gd name="connsiteX6" fmla="*/ 0 w 674179"/>
                <a:gd name="connsiteY6" fmla="*/ 674275 h 674274"/>
                <a:gd name="connsiteX7" fmla="*/ 0 w 674179"/>
                <a:gd name="connsiteY7" fmla="*/ 0 h 674274"/>
                <a:gd name="connsiteX8" fmla="*/ 674180 w 674179"/>
                <a:gd name="connsiteY8" fmla="*/ 0 h 674274"/>
                <a:gd name="connsiteX9" fmla="*/ 674180 w 674179"/>
                <a:gd name="connsiteY9" fmla="*/ 674180 h 6742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74179" h="674274">
                  <a:moveTo>
                    <a:pt x="66199" y="607600"/>
                  </a:moveTo>
                  <a:lnTo>
                    <a:pt x="607219" y="607600"/>
                  </a:lnTo>
                  <a:lnTo>
                    <a:pt x="607219" y="66580"/>
                  </a:lnTo>
                  <a:lnTo>
                    <a:pt x="66199" y="66580"/>
                  </a:lnTo>
                  <a:lnTo>
                    <a:pt x="66199" y="607600"/>
                  </a:lnTo>
                  <a:close/>
                  <a:moveTo>
                    <a:pt x="640556" y="674275"/>
                  </a:moveTo>
                  <a:lnTo>
                    <a:pt x="0" y="674275"/>
                  </a:lnTo>
                  <a:lnTo>
                    <a:pt x="0" y="0"/>
                  </a:lnTo>
                  <a:lnTo>
                    <a:pt x="674180" y="0"/>
                  </a:lnTo>
                  <a:lnTo>
                    <a:pt x="674180" y="674180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FC85656-66C0-4B5D-A309-5489B184CD64}"/>
                </a:ext>
              </a:extLst>
            </p:cNvPr>
            <p:cNvSpPr/>
            <p:nvPr/>
          </p:nvSpPr>
          <p:spPr>
            <a:xfrm>
              <a:off x="4797363" y="2824872"/>
              <a:ext cx="1036479" cy="1036478"/>
            </a:xfrm>
            <a:custGeom>
              <a:avLst/>
              <a:gdLst>
                <a:gd name="connsiteX0" fmla="*/ 77629 w 765048"/>
                <a:gd name="connsiteY0" fmla="*/ 687038 h 765048"/>
                <a:gd name="connsiteX1" fmla="*/ 687229 w 765048"/>
                <a:gd name="connsiteY1" fmla="*/ 687038 h 765048"/>
                <a:gd name="connsiteX2" fmla="*/ 687229 w 765048"/>
                <a:gd name="connsiteY2" fmla="*/ 77438 h 765048"/>
                <a:gd name="connsiteX3" fmla="*/ 77629 w 765048"/>
                <a:gd name="connsiteY3" fmla="*/ 77438 h 765048"/>
                <a:gd name="connsiteX4" fmla="*/ 77629 w 765048"/>
                <a:gd name="connsiteY4" fmla="*/ 687038 h 765048"/>
                <a:gd name="connsiteX5" fmla="*/ 726281 w 765048"/>
                <a:gd name="connsiteY5" fmla="*/ 764667 h 765048"/>
                <a:gd name="connsiteX6" fmla="*/ 0 w 765048"/>
                <a:gd name="connsiteY6" fmla="*/ 764667 h 765048"/>
                <a:gd name="connsiteX7" fmla="*/ 0 w 765048"/>
                <a:gd name="connsiteY7" fmla="*/ 0 h 765048"/>
                <a:gd name="connsiteX8" fmla="*/ 765048 w 765048"/>
                <a:gd name="connsiteY8" fmla="*/ 0 h 765048"/>
                <a:gd name="connsiteX9" fmla="*/ 765048 w 765048"/>
                <a:gd name="connsiteY9" fmla="*/ 765048 h 765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048" h="765048">
                  <a:moveTo>
                    <a:pt x="77629" y="687038"/>
                  </a:moveTo>
                  <a:lnTo>
                    <a:pt x="687229" y="687038"/>
                  </a:lnTo>
                  <a:lnTo>
                    <a:pt x="687229" y="77438"/>
                  </a:lnTo>
                  <a:lnTo>
                    <a:pt x="77629" y="77438"/>
                  </a:lnTo>
                  <a:lnTo>
                    <a:pt x="77629" y="687038"/>
                  </a:lnTo>
                  <a:close/>
                  <a:moveTo>
                    <a:pt x="726281" y="764667"/>
                  </a:moveTo>
                  <a:lnTo>
                    <a:pt x="0" y="764667"/>
                  </a:lnTo>
                  <a:lnTo>
                    <a:pt x="0" y="0"/>
                  </a:lnTo>
                  <a:lnTo>
                    <a:pt x="765048" y="0"/>
                  </a:lnTo>
                  <a:lnTo>
                    <a:pt x="765048" y="765048"/>
                  </a:ln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5BDE881-B4A6-4E7F-AF61-96260BA4EF72}"/>
                </a:ext>
              </a:extLst>
            </p:cNvPr>
            <p:cNvSpPr/>
            <p:nvPr/>
          </p:nvSpPr>
          <p:spPr>
            <a:xfrm>
              <a:off x="5093906" y="4034140"/>
              <a:ext cx="739936" cy="1268498"/>
            </a:xfrm>
            <a:custGeom>
              <a:avLst/>
              <a:gdLst>
                <a:gd name="connsiteX0" fmla="*/ 77629 w 546163"/>
                <a:gd name="connsiteY0" fmla="*/ 858679 h 936307"/>
                <a:gd name="connsiteX1" fmla="*/ 468154 w 546163"/>
                <a:gd name="connsiteY1" fmla="*/ 858679 h 936307"/>
                <a:gd name="connsiteX2" fmla="*/ 468154 w 546163"/>
                <a:gd name="connsiteY2" fmla="*/ 77629 h 936307"/>
                <a:gd name="connsiteX3" fmla="*/ 77629 w 546163"/>
                <a:gd name="connsiteY3" fmla="*/ 77629 h 936307"/>
                <a:gd name="connsiteX4" fmla="*/ 77629 w 546163"/>
                <a:gd name="connsiteY4" fmla="*/ 858679 h 936307"/>
                <a:gd name="connsiteX5" fmla="*/ 507397 w 546163"/>
                <a:gd name="connsiteY5" fmla="*/ 936308 h 936307"/>
                <a:gd name="connsiteX6" fmla="*/ 0 w 546163"/>
                <a:gd name="connsiteY6" fmla="*/ 936308 h 936307"/>
                <a:gd name="connsiteX7" fmla="*/ 0 w 546163"/>
                <a:gd name="connsiteY7" fmla="*/ 0 h 936307"/>
                <a:gd name="connsiteX8" fmla="*/ 546164 w 546163"/>
                <a:gd name="connsiteY8" fmla="*/ 0 h 936307"/>
                <a:gd name="connsiteX9" fmla="*/ 546164 w 546163"/>
                <a:gd name="connsiteY9" fmla="*/ 936308 h 93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6163" h="936307">
                  <a:moveTo>
                    <a:pt x="77629" y="858679"/>
                  </a:moveTo>
                  <a:lnTo>
                    <a:pt x="468154" y="858679"/>
                  </a:lnTo>
                  <a:lnTo>
                    <a:pt x="468154" y="77629"/>
                  </a:lnTo>
                  <a:lnTo>
                    <a:pt x="77629" y="77629"/>
                  </a:lnTo>
                  <a:lnTo>
                    <a:pt x="77629" y="858679"/>
                  </a:lnTo>
                  <a:close/>
                  <a:moveTo>
                    <a:pt x="507397" y="936308"/>
                  </a:moveTo>
                  <a:lnTo>
                    <a:pt x="0" y="936308"/>
                  </a:lnTo>
                  <a:lnTo>
                    <a:pt x="0" y="0"/>
                  </a:lnTo>
                  <a:lnTo>
                    <a:pt x="546164" y="0"/>
                  </a:lnTo>
                  <a:lnTo>
                    <a:pt x="546164" y="936308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B636D53-DC71-48EE-AA0F-A97ED5374E5E}"/>
                </a:ext>
              </a:extLst>
            </p:cNvPr>
            <p:cNvSpPr/>
            <p:nvPr/>
          </p:nvSpPr>
          <p:spPr>
            <a:xfrm>
              <a:off x="6005470" y="3403116"/>
              <a:ext cx="1349150" cy="811942"/>
            </a:xfrm>
            <a:custGeom>
              <a:avLst/>
              <a:gdLst>
                <a:gd name="connsiteX0" fmla="*/ 77629 w 995838"/>
                <a:gd name="connsiteY0" fmla="*/ 521684 h 599313"/>
                <a:gd name="connsiteX1" fmla="*/ 918210 w 995838"/>
                <a:gd name="connsiteY1" fmla="*/ 521684 h 599313"/>
                <a:gd name="connsiteX2" fmla="*/ 918210 w 995838"/>
                <a:gd name="connsiteY2" fmla="*/ 77629 h 599313"/>
                <a:gd name="connsiteX3" fmla="*/ 77629 w 995838"/>
                <a:gd name="connsiteY3" fmla="*/ 77629 h 599313"/>
                <a:gd name="connsiteX4" fmla="*/ 77629 w 995838"/>
                <a:gd name="connsiteY4" fmla="*/ 521684 h 599313"/>
                <a:gd name="connsiteX5" fmla="*/ 956977 w 995838"/>
                <a:gd name="connsiteY5" fmla="*/ 599313 h 599313"/>
                <a:gd name="connsiteX6" fmla="*/ 0 w 995838"/>
                <a:gd name="connsiteY6" fmla="*/ 599313 h 599313"/>
                <a:gd name="connsiteX7" fmla="*/ 0 w 995838"/>
                <a:gd name="connsiteY7" fmla="*/ 0 h 599313"/>
                <a:gd name="connsiteX8" fmla="*/ 995839 w 995838"/>
                <a:gd name="connsiteY8" fmla="*/ 0 h 599313"/>
                <a:gd name="connsiteX9" fmla="*/ 995839 w 995838"/>
                <a:gd name="connsiteY9" fmla="*/ 599313 h 59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95838" h="599313">
                  <a:moveTo>
                    <a:pt x="77629" y="521684"/>
                  </a:moveTo>
                  <a:lnTo>
                    <a:pt x="918210" y="521684"/>
                  </a:lnTo>
                  <a:lnTo>
                    <a:pt x="918210" y="77629"/>
                  </a:lnTo>
                  <a:lnTo>
                    <a:pt x="77629" y="77629"/>
                  </a:lnTo>
                  <a:lnTo>
                    <a:pt x="77629" y="521684"/>
                  </a:lnTo>
                  <a:close/>
                  <a:moveTo>
                    <a:pt x="956977" y="599313"/>
                  </a:moveTo>
                  <a:lnTo>
                    <a:pt x="0" y="599313"/>
                  </a:lnTo>
                  <a:lnTo>
                    <a:pt x="0" y="0"/>
                  </a:lnTo>
                  <a:lnTo>
                    <a:pt x="995839" y="0"/>
                  </a:lnTo>
                  <a:lnTo>
                    <a:pt x="995839" y="599313"/>
                  </a:ln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1510425E-9942-4C88-A7C8-4D3479B6E974}"/>
                </a:ext>
              </a:extLst>
            </p:cNvPr>
            <p:cNvSpPr/>
            <p:nvPr/>
          </p:nvSpPr>
          <p:spPr>
            <a:xfrm>
              <a:off x="6874449" y="4387978"/>
              <a:ext cx="855171" cy="570759"/>
            </a:xfrm>
            <a:custGeom>
              <a:avLst/>
              <a:gdLst>
                <a:gd name="connsiteX0" fmla="*/ 77629 w 631221"/>
                <a:gd name="connsiteY0" fmla="*/ 343567 h 421290"/>
                <a:gd name="connsiteX1" fmla="*/ 553879 w 631221"/>
                <a:gd name="connsiteY1" fmla="*/ 343567 h 421290"/>
                <a:gd name="connsiteX2" fmla="*/ 553879 w 631221"/>
                <a:gd name="connsiteY2" fmla="*/ 77534 h 421290"/>
                <a:gd name="connsiteX3" fmla="*/ 77629 w 631221"/>
                <a:gd name="connsiteY3" fmla="*/ 77534 h 421290"/>
                <a:gd name="connsiteX4" fmla="*/ 77629 w 631221"/>
                <a:gd name="connsiteY4" fmla="*/ 343567 h 421290"/>
                <a:gd name="connsiteX5" fmla="*/ 591979 w 631221"/>
                <a:gd name="connsiteY5" fmla="*/ 421196 h 421290"/>
                <a:gd name="connsiteX6" fmla="*/ 0 w 631221"/>
                <a:gd name="connsiteY6" fmla="*/ 421196 h 421290"/>
                <a:gd name="connsiteX7" fmla="*/ 0 w 631221"/>
                <a:gd name="connsiteY7" fmla="*/ 0 h 421290"/>
                <a:gd name="connsiteX8" fmla="*/ 631222 w 631221"/>
                <a:gd name="connsiteY8" fmla="*/ 0 h 421290"/>
                <a:gd name="connsiteX9" fmla="*/ 631222 w 631221"/>
                <a:gd name="connsiteY9" fmla="*/ 421291 h 42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1221" h="421290">
                  <a:moveTo>
                    <a:pt x="77629" y="343567"/>
                  </a:moveTo>
                  <a:lnTo>
                    <a:pt x="553879" y="343567"/>
                  </a:lnTo>
                  <a:lnTo>
                    <a:pt x="553879" y="77534"/>
                  </a:lnTo>
                  <a:lnTo>
                    <a:pt x="77629" y="77534"/>
                  </a:lnTo>
                  <a:lnTo>
                    <a:pt x="77629" y="343567"/>
                  </a:lnTo>
                  <a:close/>
                  <a:moveTo>
                    <a:pt x="591979" y="421196"/>
                  </a:moveTo>
                  <a:lnTo>
                    <a:pt x="0" y="421196"/>
                  </a:lnTo>
                  <a:lnTo>
                    <a:pt x="0" y="0"/>
                  </a:lnTo>
                  <a:lnTo>
                    <a:pt x="631222" y="0"/>
                  </a:lnTo>
                  <a:lnTo>
                    <a:pt x="631222" y="421291"/>
                  </a:lnTo>
                  <a:close/>
                </a:path>
              </a:pathLst>
            </a:custGeom>
            <a:solidFill>
              <a:srgbClr val="C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B726EE1-BD0F-43B0-BC46-D51B278E3BAA}"/>
                </a:ext>
              </a:extLst>
            </p:cNvPr>
            <p:cNvSpPr/>
            <p:nvPr/>
          </p:nvSpPr>
          <p:spPr>
            <a:xfrm>
              <a:off x="5251921" y="1803493"/>
              <a:ext cx="570759" cy="855300"/>
            </a:xfrm>
            <a:custGeom>
              <a:avLst/>
              <a:gdLst>
                <a:gd name="connsiteX0" fmla="*/ 343662 w 421290"/>
                <a:gd name="connsiteY0" fmla="*/ 553593 h 631316"/>
                <a:gd name="connsiteX1" fmla="*/ 343662 w 421290"/>
                <a:gd name="connsiteY1" fmla="*/ 77343 h 631316"/>
                <a:gd name="connsiteX2" fmla="*/ 77533 w 421290"/>
                <a:gd name="connsiteY2" fmla="*/ 77343 h 631316"/>
                <a:gd name="connsiteX3" fmla="*/ 77533 w 421290"/>
                <a:gd name="connsiteY3" fmla="*/ 553593 h 631316"/>
                <a:gd name="connsiteX4" fmla="*/ 421291 w 421290"/>
                <a:gd name="connsiteY4" fmla="*/ 39243 h 631316"/>
                <a:gd name="connsiteX5" fmla="*/ 421291 w 421290"/>
                <a:gd name="connsiteY5" fmla="*/ 631317 h 631316"/>
                <a:gd name="connsiteX6" fmla="*/ 0 w 421290"/>
                <a:gd name="connsiteY6" fmla="*/ 631317 h 631316"/>
                <a:gd name="connsiteX7" fmla="*/ 0 w 421290"/>
                <a:gd name="connsiteY7" fmla="*/ 0 h 631316"/>
                <a:gd name="connsiteX8" fmla="*/ 421291 w 421290"/>
                <a:gd name="connsiteY8" fmla="*/ 0 h 631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21290" h="631316">
                  <a:moveTo>
                    <a:pt x="343662" y="553593"/>
                  </a:moveTo>
                  <a:lnTo>
                    <a:pt x="343662" y="77343"/>
                  </a:lnTo>
                  <a:lnTo>
                    <a:pt x="77533" y="77343"/>
                  </a:lnTo>
                  <a:lnTo>
                    <a:pt x="77533" y="553593"/>
                  </a:lnTo>
                  <a:close/>
                  <a:moveTo>
                    <a:pt x="421291" y="39243"/>
                  </a:moveTo>
                  <a:lnTo>
                    <a:pt x="421291" y="631317"/>
                  </a:lnTo>
                  <a:lnTo>
                    <a:pt x="0" y="631317"/>
                  </a:lnTo>
                  <a:lnTo>
                    <a:pt x="0" y="0"/>
                  </a:lnTo>
                  <a:lnTo>
                    <a:pt x="421291" y="0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F43E0842-0B38-43C7-8237-E3E7D56E8B36}"/>
                </a:ext>
              </a:extLst>
            </p:cNvPr>
            <p:cNvSpPr/>
            <p:nvPr/>
          </p:nvSpPr>
          <p:spPr>
            <a:xfrm>
              <a:off x="6005470" y="2191913"/>
              <a:ext cx="1036479" cy="1036607"/>
            </a:xfrm>
            <a:custGeom>
              <a:avLst/>
              <a:gdLst>
                <a:gd name="connsiteX0" fmla="*/ 77629 w 765048"/>
                <a:gd name="connsiteY0" fmla="*/ 687515 h 765143"/>
                <a:gd name="connsiteX1" fmla="*/ 687229 w 765048"/>
                <a:gd name="connsiteY1" fmla="*/ 687515 h 765143"/>
                <a:gd name="connsiteX2" fmla="*/ 687229 w 765048"/>
                <a:gd name="connsiteY2" fmla="*/ 77915 h 765143"/>
                <a:gd name="connsiteX3" fmla="*/ 77629 w 765048"/>
                <a:gd name="connsiteY3" fmla="*/ 77915 h 765143"/>
                <a:gd name="connsiteX4" fmla="*/ 77629 w 765048"/>
                <a:gd name="connsiteY4" fmla="*/ 687515 h 765143"/>
                <a:gd name="connsiteX5" fmla="*/ 726281 w 765048"/>
                <a:gd name="connsiteY5" fmla="*/ 765143 h 765143"/>
                <a:gd name="connsiteX6" fmla="*/ 0 w 765048"/>
                <a:gd name="connsiteY6" fmla="*/ 765143 h 765143"/>
                <a:gd name="connsiteX7" fmla="*/ 0 w 765048"/>
                <a:gd name="connsiteY7" fmla="*/ 0 h 765143"/>
                <a:gd name="connsiteX8" fmla="*/ 765048 w 765048"/>
                <a:gd name="connsiteY8" fmla="*/ 0 h 765143"/>
                <a:gd name="connsiteX9" fmla="*/ 765048 w 765048"/>
                <a:gd name="connsiteY9" fmla="*/ 765048 h 765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65048" h="765143">
                  <a:moveTo>
                    <a:pt x="77629" y="687515"/>
                  </a:moveTo>
                  <a:lnTo>
                    <a:pt x="687229" y="687515"/>
                  </a:lnTo>
                  <a:lnTo>
                    <a:pt x="687229" y="77915"/>
                  </a:lnTo>
                  <a:lnTo>
                    <a:pt x="77629" y="77915"/>
                  </a:lnTo>
                  <a:lnTo>
                    <a:pt x="77629" y="687515"/>
                  </a:lnTo>
                  <a:close/>
                  <a:moveTo>
                    <a:pt x="726281" y="765143"/>
                  </a:moveTo>
                  <a:lnTo>
                    <a:pt x="0" y="765143"/>
                  </a:lnTo>
                  <a:lnTo>
                    <a:pt x="0" y="0"/>
                  </a:lnTo>
                  <a:lnTo>
                    <a:pt x="765048" y="0"/>
                  </a:lnTo>
                  <a:lnTo>
                    <a:pt x="765048" y="765048"/>
                  </a:ln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4386E87F-F302-44FF-8DAE-94314951F3A4}"/>
                </a:ext>
              </a:extLst>
            </p:cNvPr>
            <p:cNvSpPr/>
            <p:nvPr/>
          </p:nvSpPr>
          <p:spPr>
            <a:xfrm>
              <a:off x="4090591" y="4034140"/>
              <a:ext cx="855171" cy="570759"/>
            </a:xfrm>
            <a:custGeom>
              <a:avLst/>
              <a:gdLst>
                <a:gd name="connsiteX0" fmla="*/ 77629 w 631221"/>
                <a:gd name="connsiteY0" fmla="*/ 343662 h 421290"/>
                <a:gd name="connsiteX1" fmla="*/ 553879 w 631221"/>
                <a:gd name="connsiteY1" fmla="*/ 343662 h 421290"/>
                <a:gd name="connsiteX2" fmla="*/ 553879 w 631221"/>
                <a:gd name="connsiteY2" fmla="*/ 77629 h 421290"/>
                <a:gd name="connsiteX3" fmla="*/ 77629 w 631221"/>
                <a:gd name="connsiteY3" fmla="*/ 77629 h 421290"/>
                <a:gd name="connsiteX4" fmla="*/ 77629 w 631221"/>
                <a:gd name="connsiteY4" fmla="*/ 343662 h 421290"/>
                <a:gd name="connsiteX5" fmla="*/ 592455 w 631221"/>
                <a:gd name="connsiteY5" fmla="*/ 421291 h 421290"/>
                <a:gd name="connsiteX6" fmla="*/ 0 w 631221"/>
                <a:gd name="connsiteY6" fmla="*/ 421291 h 421290"/>
                <a:gd name="connsiteX7" fmla="*/ 0 w 631221"/>
                <a:gd name="connsiteY7" fmla="*/ 0 h 421290"/>
                <a:gd name="connsiteX8" fmla="*/ 631222 w 631221"/>
                <a:gd name="connsiteY8" fmla="*/ 0 h 421290"/>
                <a:gd name="connsiteX9" fmla="*/ 631222 w 631221"/>
                <a:gd name="connsiteY9" fmla="*/ 421291 h 4212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31221" h="421290">
                  <a:moveTo>
                    <a:pt x="77629" y="343662"/>
                  </a:moveTo>
                  <a:lnTo>
                    <a:pt x="553879" y="343662"/>
                  </a:lnTo>
                  <a:lnTo>
                    <a:pt x="553879" y="77629"/>
                  </a:lnTo>
                  <a:lnTo>
                    <a:pt x="77629" y="77629"/>
                  </a:lnTo>
                  <a:lnTo>
                    <a:pt x="77629" y="343662"/>
                  </a:lnTo>
                  <a:close/>
                  <a:moveTo>
                    <a:pt x="592455" y="421291"/>
                  </a:moveTo>
                  <a:lnTo>
                    <a:pt x="0" y="421291"/>
                  </a:lnTo>
                  <a:lnTo>
                    <a:pt x="0" y="0"/>
                  </a:lnTo>
                  <a:lnTo>
                    <a:pt x="631222" y="0"/>
                  </a:lnTo>
                  <a:lnTo>
                    <a:pt x="631222" y="421291"/>
                  </a:lnTo>
                  <a:close/>
                </a:path>
              </a:pathLst>
            </a:custGeom>
            <a:solidFill>
              <a:schemeClr val="accent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4B8F323C-41EF-4568-B6F5-27CDF818AB94}"/>
                </a:ext>
              </a:extLst>
            </p:cNvPr>
            <p:cNvSpPr/>
            <p:nvPr/>
          </p:nvSpPr>
          <p:spPr>
            <a:xfrm>
              <a:off x="6005470" y="4387978"/>
              <a:ext cx="739936" cy="1268498"/>
            </a:xfrm>
            <a:custGeom>
              <a:avLst/>
              <a:gdLst>
                <a:gd name="connsiteX0" fmla="*/ 77629 w 546163"/>
                <a:gd name="connsiteY0" fmla="*/ 858584 h 936307"/>
                <a:gd name="connsiteX1" fmla="*/ 468154 w 546163"/>
                <a:gd name="connsiteY1" fmla="*/ 858584 h 936307"/>
                <a:gd name="connsiteX2" fmla="*/ 468154 w 546163"/>
                <a:gd name="connsiteY2" fmla="*/ 77534 h 936307"/>
                <a:gd name="connsiteX3" fmla="*/ 77629 w 546163"/>
                <a:gd name="connsiteY3" fmla="*/ 77534 h 936307"/>
                <a:gd name="connsiteX4" fmla="*/ 77629 w 546163"/>
                <a:gd name="connsiteY4" fmla="*/ 858584 h 936307"/>
                <a:gd name="connsiteX5" fmla="*/ 507302 w 546163"/>
                <a:gd name="connsiteY5" fmla="*/ 936212 h 936307"/>
                <a:gd name="connsiteX6" fmla="*/ 0 w 546163"/>
                <a:gd name="connsiteY6" fmla="*/ 936212 h 936307"/>
                <a:gd name="connsiteX7" fmla="*/ 0 w 546163"/>
                <a:gd name="connsiteY7" fmla="*/ 0 h 936307"/>
                <a:gd name="connsiteX8" fmla="*/ 546163 w 546163"/>
                <a:gd name="connsiteY8" fmla="*/ 0 h 936307"/>
                <a:gd name="connsiteX9" fmla="*/ 546163 w 546163"/>
                <a:gd name="connsiteY9" fmla="*/ 936307 h 9363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46163" h="936307">
                  <a:moveTo>
                    <a:pt x="77629" y="858584"/>
                  </a:moveTo>
                  <a:lnTo>
                    <a:pt x="468154" y="858584"/>
                  </a:lnTo>
                  <a:lnTo>
                    <a:pt x="468154" y="77534"/>
                  </a:lnTo>
                  <a:lnTo>
                    <a:pt x="77629" y="77534"/>
                  </a:lnTo>
                  <a:lnTo>
                    <a:pt x="77629" y="858584"/>
                  </a:lnTo>
                  <a:close/>
                  <a:moveTo>
                    <a:pt x="507302" y="936212"/>
                  </a:moveTo>
                  <a:lnTo>
                    <a:pt x="0" y="936212"/>
                  </a:lnTo>
                  <a:lnTo>
                    <a:pt x="0" y="0"/>
                  </a:lnTo>
                  <a:lnTo>
                    <a:pt x="546163" y="0"/>
                  </a:lnTo>
                  <a:lnTo>
                    <a:pt x="546163" y="936307"/>
                  </a:lnTo>
                  <a:close/>
                </a:path>
              </a:pathLst>
            </a:custGeom>
            <a:solidFill>
              <a:schemeClr val="accent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7162488-83AF-4DF4-9D10-00C3F51DA22E}"/>
                </a:ext>
              </a:extLst>
            </p:cNvPr>
            <p:cNvSpPr/>
            <p:nvPr/>
          </p:nvSpPr>
          <p:spPr>
            <a:xfrm>
              <a:off x="4090591" y="3320271"/>
              <a:ext cx="541208" cy="541079"/>
            </a:xfrm>
            <a:custGeom>
              <a:avLst/>
              <a:gdLst>
                <a:gd name="connsiteX0" fmla="*/ 77629 w 399478"/>
                <a:gd name="connsiteY0" fmla="*/ 321374 h 399383"/>
                <a:gd name="connsiteX1" fmla="*/ 321850 w 399478"/>
                <a:gd name="connsiteY1" fmla="*/ 321374 h 399383"/>
                <a:gd name="connsiteX2" fmla="*/ 321850 w 399478"/>
                <a:gd name="connsiteY2" fmla="*/ 77629 h 399383"/>
                <a:gd name="connsiteX3" fmla="*/ 77629 w 399478"/>
                <a:gd name="connsiteY3" fmla="*/ 77629 h 399383"/>
                <a:gd name="connsiteX4" fmla="*/ 77629 w 399478"/>
                <a:gd name="connsiteY4" fmla="*/ 321374 h 399383"/>
                <a:gd name="connsiteX5" fmla="*/ 360616 w 399478"/>
                <a:gd name="connsiteY5" fmla="*/ 399002 h 399383"/>
                <a:gd name="connsiteX6" fmla="*/ 0 w 399478"/>
                <a:gd name="connsiteY6" fmla="*/ 399002 h 399383"/>
                <a:gd name="connsiteX7" fmla="*/ 0 w 399478"/>
                <a:gd name="connsiteY7" fmla="*/ 0 h 399383"/>
                <a:gd name="connsiteX8" fmla="*/ 399478 w 399478"/>
                <a:gd name="connsiteY8" fmla="*/ 0 h 399383"/>
                <a:gd name="connsiteX9" fmla="*/ 399478 w 399478"/>
                <a:gd name="connsiteY9" fmla="*/ 399383 h 3993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9478" h="399383">
                  <a:moveTo>
                    <a:pt x="77629" y="321374"/>
                  </a:moveTo>
                  <a:lnTo>
                    <a:pt x="321850" y="321374"/>
                  </a:lnTo>
                  <a:lnTo>
                    <a:pt x="321850" y="77629"/>
                  </a:lnTo>
                  <a:lnTo>
                    <a:pt x="77629" y="77629"/>
                  </a:lnTo>
                  <a:lnTo>
                    <a:pt x="77629" y="321374"/>
                  </a:lnTo>
                  <a:close/>
                  <a:moveTo>
                    <a:pt x="360616" y="399002"/>
                  </a:moveTo>
                  <a:lnTo>
                    <a:pt x="0" y="399002"/>
                  </a:lnTo>
                  <a:lnTo>
                    <a:pt x="0" y="0"/>
                  </a:lnTo>
                  <a:lnTo>
                    <a:pt x="399478" y="0"/>
                  </a:lnTo>
                  <a:lnTo>
                    <a:pt x="399478" y="399383"/>
                  </a:lnTo>
                  <a:close/>
                </a:path>
              </a:pathLst>
            </a:custGeom>
            <a:solidFill>
              <a:srgbClr val="FFC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727A928-D710-429C-8D40-3C5D454708AD}"/>
                </a:ext>
              </a:extLst>
            </p:cNvPr>
            <p:cNvSpPr/>
            <p:nvPr/>
          </p:nvSpPr>
          <p:spPr>
            <a:xfrm>
              <a:off x="8040451" y="3222790"/>
              <a:ext cx="404284" cy="407793"/>
            </a:xfrm>
            <a:custGeom>
              <a:avLst/>
              <a:gdLst>
                <a:gd name="connsiteX0" fmla="*/ 292826 w 298411"/>
                <a:gd name="connsiteY0" fmla="*/ 4897 h 301001"/>
                <a:gd name="connsiteX1" fmla="*/ 32413 w 298411"/>
                <a:gd name="connsiteY1" fmla="*/ 269501 h 301001"/>
                <a:gd name="connsiteX2" fmla="*/ 292826 w 298411"/>
                <a:gd name="connsiteY2" fmla="*/ 4897 h 30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8411" h="301001">
                  <a:moveTo>
                    <a:pt x="292826" y="4897"/>
                  </a:moveTo>
                  <a:cubicBezTo>
                    <a:pt x="332927" y="161964"/>
                    <a:pt x="147856" y="383801"/>
                    <a:pt x="32413" y="269501"/>
                  </a:cubicBezTo>
                  <a:cubicBezTo>
                    <a:pt x="-83030" y="155201"/>
                    <a:pt x="134997" y="-32727"/>
                    <a:pt x="292826" y="4897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C15576D-5C8A-408E-ADD1-A6165E7A4B09}"/>
                </a:ext>
              </a:extLst>
            </p:cNvPr>
            <p:cNvSpPr/>
            <p:nvPr/>
          </p:nvSpPr>
          <p:spPr>
            <a:xfrm>
              <a:off x="7532479" y="3436853"/>
              <a:ext cx="694611" cy="825005"/>
            </a:xfrm>
            <a:custGeom>
              <a:avLst/>
              <a:gdLst>
                <a:gd name="connsiteX0" fmla="*/ 14452 w 512708"/>
                <a:gd name="connsiteY0" fmla="*/ 530596 h 608955"/>
                <a:gd name="connsiteX1" fmla="*/ 455269 w 512708"/>
                <a:gd name="connsiteY1" fmla="*/ 40630 h 608955"/>
                <a:gd name="connsiteX2" fmla="*/ 471938 w 512708"/>
                <a:gd name="connsiteY2" fmla="*/ 73110 h 608955"/>
                <a:gd name="connsiteX3" fmla="*/ 60362 w 512708"/>
                <a:gd name="connsiteY3" fmla="*/ 592509 h 608955"/>
                <a:gd name="connsiteX4" fmla="*/ 14452 w 512708"/>
                <a:gd name="connsiteY4" fmla="*/ 530596 h 608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2708" h="608955">
                  <a:moveTo>
                    <a:pt x="14452" y="530596"/>
                  </a:moveTo>
                  <a:cubicBezTo>
                    <a:pt x="130657" y="405438"/>
                    <a:pt x="341445" y="148453"/>
                    <a:pt x="455269" y="40630"/>
                  </a:cubicBezTo>
                  <a:cubicBezTo>
                    <a:pt x="519944" y="-20711"/>
                    <a:pt x="536136" y="-14710"/>
                    <a:pt x="471938" y="73110"/>
                  </a:cubicBezTo>
                  <a:cubicBezTo>
                    <a:pt x="367163" y="216843"/>
                    <a:pt x="107130" y="533835"/>
                    <a:pt x="60362" y="592509"/>
                  </a:cubicBezTo>
                  <a:cubicBezTo>
                    <a:pt x="22072" y="640610"/>
                    <a:pt x="-23934" y="571935"/>
                    <a:pt x="14452" y="530596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F20E0E57-EA37-480F-9FD0-C91E22BDD2A6}"/>
                </a:ext>
              </a:extLst>
            </p:cNvPr>
            <p:cNvSpPr/>
            <p:nvPr/>
          </p:nvSpPr>
          <p:spPr>
            <a:xfrm>
              <a:off x="8205322" y="3688976"/>
              <a:ext cx="317789" cy="200738"/>
            </a:xfrm>
            <a:custGeom>
              <a:avLst/>
              <a:gdLst>
                <a:gd name="connsiteX0" fmla="*/ 234567 w 234567"/>
                <a:gd name="connsiteY0" fmla="*/ 45699 h 148169"/>
                <a:gd name="connsiteX1" fmla="*/ 1586 w 234567"/>
                <a:gd name="connsiteY1" fmla="*/ 92562 h 148169"/>
                <a:gd name="connsiteX2" fmla="*/ 234567 w 234567"/>
                <a:gd name="connsiteY2" fmla="*/ 45699 h 1481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4567" h="148169">
                  <a:moveTo>
                    <a:pt x="234567" y="45699"/>
                  </a:moveTo>
                  <a:cubicBezTo>
                    <a:pt x="164463" y="-30501"/>
                    <a:pt x="-18893" y="-9070"/>
                    <a:pt x="1586" y="92562"/>
                  </a:cubicBezTo>
                  <a:cubicBezTo>
                    <a:pt x="22065" y="194194"/>
                    <a:pt x="199801" y="143330"/>
                    <a:pt x="234567" y="45699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351D2B8-07E6-4ECF-9CF3-634012F23106}"/>
                </a:ext>
              </a:extLst>
            </p:cNvPr>
            <p:cNvSpPr/>
            <p:nvPr/>
          </p:nvSpPr>
          <p:spPr>
            <a:xfrm>
              <a:off x="7859377" y="3784731"/>
              <a:ext cx="478513" cy="97366"/>
            </a:xfrm>
            <a:custGeom>
              <a:avLst/>
              <a:gdLst>
                <a:gd name="connsiteX0" fmla="*/ 34717 w 353201"/>
                <a:gd name="connsiteY0" fmla="*/ 71413 h 71868"/>
                <a:gd name="connsiteX1" fmla="*/ 312085 w 353201"/>
                <a:gd name="connsiteY1" fmla="*/ 21026 h 71868"/>
                <a:gd name="connsiteX2" fmla="*/ 300465 w 353201"/>
                <a:gd name="connsiteY2" fmla="*/ 738 h 71868"/>
                <a:gd name="connsiteX3" fmla="*/ 23192 w 353201"/>
                <a:gd name="connsiteY3" fmla="*/ 16645 h 71868"/>
                <a:gd name="connsiteX4" fmla="*/ 34717 w 353201"/>
                <a:gd name="connsiteY4" fmla="*/ 71413 h 718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53201" h="71868">
                  <a:moveTo>
                    <a:pt x="34717" y="71413"/>
                  </a:moveTo>
                  <a:cubicBezTo>
                    <a:pt x="142541" y="52935"/>
                    <a:pt x="214454" y="44267"/>
                    <a:pt x="312085" y="21026"/>
                  </a:cubicBezTo>
                  <a:cubicBezTo>
                    <a:pt x="367521" y="7882"/>
                    <a:pt x="369998" y="-2977"/>
                    <a:pt x="300465" y="738"/>
                  </a:cubicBezTo>
                  <a:cubicBezTo>
                    <a:pt x="186737" y="7120"/>
                    <a:pt x="70817" y="12263"/>
                    <a:pt x="23192" y="16645"/>
                  </a:cubicBezTo>
                  <a:cubicBezTo>
                    <a:pt x="-16146" y="20455"/>
                    <a:pt x="-811" y="77509"/>
                    <a:pt x="34717" y="71413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A255D518-F259-4B79-9593-D503D2684649}"/>
                </a:ext>
              </a:extLst>
            </p:cNvPr>
            <p:cNvSpPr/>
            <p:nvPr/>
          </p:nvSpPr>
          <p:spPr>
            <a:xfrm>
              <a:off x="7950546" y="3987675"/>
              <a:ext cx="415002" cy="270204"/>
            </a:xfrm>
            <a:custGeom>
              <a:avLst/>
              <a:gdLst>
                <a:gd name="connsiteX0" fmla="*/ 306323 w 306322"/>
                <a:gd name="connsiteY0" fmla="*/ 50489 h 199444"/>
                <a:gd name="connsiteX1" fmla="*/ 3618 w 306322"/>
                <a:gd name="connsiteY1" fmla="*/ 132499 h 199444"/>
                <a:gd name="connsiteX2" fmla="*/ 306323 w 306322"/>
                <a:gd name="connsiteY2" fmla="*/ 50489 h 199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6322" h="199444">
                  <a:moveTo>
                    <a:pt x="306323" y="50489"/>
                  </a:moveTo>
                  <a:cubicBezTo>
                    <a:pt x="207263" y="-44094"/>
                    <a:pt x="-32196" y="388"/>
                    <a:pt x="3618" y="132499"/>
                  </a:cubicBezTo>
                  <a:cubicBezTo>
                    <a:pt x="39432" y="264611"/>
                    <a:pt x="268604" y="182029"/>
                    <a:pt x="306323" y="50489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8F8F1A9-F9BB-430D-8F7B-2727D6FEF281}"/>
                </a:ext>
              </a:extLst>
            </p:cNvPr>
            <p:cNvSpPr/>
            <p:nvPr/>
          </p:nvSpPr>
          <p:spPr>
            <a:xfrm>
              <a:off x="7527920" y="4119259"/>
              <a:ext cx="597130" cy="144579"/>
            </a:xfrm>
            <a:custGeom>
              <a:avLst/>
              <a:gdLst>
                <a:gd name="connsiteX0" fmla="*/ 48773 w 440755"/>
                <a:gd name="connsiteY0" fmla="*/ 105574 h 106717"/>
                <a:gd name="connsiteX1" fmla="*/ 387958 w 440755"/>
                <a:gd name="connsiteY1" fmla="*/ 29374 h 106717"/>
                <a:gd name="connsiteX2" fmla="*/ 371004 w 440755"/>
                <a:gd name="connsiteY2" fmla="*/ 3752 h 106717"/>
                <a:gd name="connsiteX3" fmla="*/ 28580 w 440755"/>
                <a:gd name="connsiteY3" fmla="*/ 34709 h 106717"/>
                <a:gd name="connsiteX4" fmla="*/ 48773 w 440755"/>
                <a:gd name="connsiteY4" fmla="*/ 105574 h 106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0755" h="106717">
                  <a:moveTo>
                    <a:pt x="48773" y="105574"/>
                  </a:moveTo>
                  <a:cubicBezTo>
                    <a:pt x="188981" y="71951"/>
                    <a:pt x="261562" y="68427"/>
                    <a:pt x="387958" y="29374"/>
                  </a:cubicBezTo>
                  <a:cubicBezTo>
                    <a:pt x="459872" y="7181"/>
                    <a:pt x="462158" y="-7202"/>
                    <a:pt x="371004" y="3752"/>
                  </a:cubicBezTo>
                  <a:cubicBezTo>
                    <a:pt x="221747" y="21564"/>
                    <a:pt x="91064" y="24612"/>
                    <a:pt x="28580" y="34709"/>
                  </a:cubicBezTo>
                  <a:cubicBezTo>
                    <a:pt x="-22950" y="42900"/>
                    <a:pt x="2196" y="116719"/>
                    <a:pt x="48773" y="105574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C5283683-5A43-4FDD-A0EF-BD03663A9EBB}"/>
                </a:ext>
              </a:extLst>
            </p:cNvPr>
            <p:cNvSpPr/>
            <p:nvPr/>
          </p:nvSpPr>
          <p:spPr>
            <a:xfrm>
              <a:off x="7617452" y="3675399"/>
              <a:ext cx="197210" cy="320995"/>
            </a:xfrm>
            <a:custGeom>
              <a:avLst/>
              <a:gdLst>
                <a:gd name="connsiteX0" fmla="*/ 87462 w 145565"/>
                <a:gd name="connsiteY0" fmla="*/ 0 h 236934"/>
                <a:gd name="connsiteX1" fmla="*/ 63364 w 145565"/>
                <a:gd name="connsiteY1" fmla="*/ 236506 h 236934"/>
                <a:gd name="connsiteX2" fmla="*/ 87462 w 145565"/>
                <a:gd name="connsiteY2" fmla="*/ 0 h 2369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5565" h="236934">
                  <a:moveTo>
                    <a:pt x="87462" y="0"/>
                  </a:moveTo>
                  <a:cubicBezTo>
                    <a:pt x="170330" y="62389"/>
                    <a:pt x="166520" y="246983"/>
                    <a:pt x="63364" y="236506"/>
                  </a:cubicBezTo>
                  <a:cubicBezTo>
                    <a:pt x="-39792" y="226028"/>
                    <a:pt x="-6359" y="44387"/>
                    <a:pt x="87462" y="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608A2617-F00E-4020-9701-8C3CC39E4D8C}"/>
                </a:ext>
              </a:extLst>
            </p:cNvPr>
            <p:cNvSpPr/>
            <p:nvPr/>
          </p:nvSpPr>
          <p:spPr>
            <a:xfrm>
              <a:off x="7652637" y="3790901"/>
              <a:ext cx="73499" cy="296398"/>
            </a:xfrm>
            <a:custGeom>
              <a:avLst/>
              <a:gdLst>
                <a:gd name="connsiteX0" fmla="*/ 246 w 54251"/>
                <a:gd name="connsiteY0" fmla="*/ 196209 h 218778"/>
                <a:gd name="connsiteX1" fmla="*/ 31488 w 54251"/>
                <a:gd name="connsiteY1" fmla="*/ 24759 h 218778"/>
                <a:gd name="connsiteX2" fmla="*/ 53967 w 54251"/>
                <a:gd name="connsiteY2" fmla="*/ 33427 h 218778"/>
                <a:gd name="connsiteX3" fmla="*/ 42632 w 54251"/>
                <a:gd name="connsiteY3" fmla="*/ 204877 h 218778"/>
                <a:gd name="connsiteX4" fmla="*/ 246 w 54251"/>
                <a:gd name="connsiteY4" fmla="*/ 196209 h 218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51" h="218778">
                  <a:moveTo>
                    <a:pt x="246" y="196209"/>
                  </a:moveTo>
                  <a:cubicBezTo>
                    <a:pt x="12247" y="129534"/>
                    <a:pt x="16629" y="85052"/>
                    <a:pt x="31488" y="24759"/>
                  </a:cubicBezTo>
                  <a:cubicBezTo>
                    <a:pt x="39870" y="-9531"/>
                    <a:pt x="56634" y="-9626"/>
                    <a:pt x="53967" y="33427"/>
                  </a:cubicBezTo>
                  <a:cubicBezTo>
                    <a:pt x="49681" y="103912"/>
                    <a:pt x="45680" y="175635"/>
                    <a:pt x="42632" y="204877"/>
                  </a:cubicBezTo>
                  <a:cubicBezTo>
                    <a:pt x="40156" y="229451"/>
                    <a:pt x="-3659" y="218212"/>
                    <a:pt x="246" y="196209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89C577FA-581B-449B-829B-F069FF05EEF6}"/>
                </a:ext>
              </a:extLst>
            </p:cNvPr>
            <p:cNvSpPr/>
            <p:nvPr/>
          </p:nvSpPr>
          <p:spPr>
            <a:xfrm>
              <a:off x="4546112" y="1918495"/>
              <a:ext cx="255225" cy="274179"/>
            </a:xfrm>
            <a:custGeom>
              <a:avLst/>
              <a:gdLst>
                <a:gd name="connsiteX0" fmla="*/ 5908 w 188387"/>
                <a:gd name="connsiteY0" fmla="*/ 1505 h 202378"/>
                <a:gd name="connsiteX1" fmla="*/ 163737 w 188387"/>
                <a:gd name="connsiteY1" fmla="*/ 185147 h 202378"/>
                <a:gd name="connsiteX2" fmla="*/ 5908 w 188387"/>
                <a:gd name="connsiteY2" fmla="*/ 1505 h 202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8387" h="202378">
                  <a:moveTo>
                    <a:pt x="5908" y="1505"/>
                  </a:moveTo>
                  <a:cubicBezTo>
                    <a:pt x="-26763" y="101708"/>
                    <a:pt x="83060" y="253822"/>
                    <a:pt x="163737" y="185147"/>
                  </a:cubicBezTo>
                  <a:cubicBezTo>
                    <a:pt x="244414" y="116472"/>
                    <a:pt x="110016" y="-15545"/>
                    <a:pt x="5908" y="1505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7D36830-5C97-4248-B1B3-DF6D146455CD}"/>
                </a:ext>
              </a:extLst>
            </p:cNvPr>
            <p:cNvSpPr/>
            <p:nvPr/>
          </p:nvSpPr>
          <p:spPr>
            <a:xfrm>
              <a:off x="4680964" y="2064897"/>
              <a:ext cx="450177" cy="594331"/>
            </a:xfrm>
            <a:custGeom>
              <a:avLst/>
              <a:gdLst>
                <a:gd name="connsiteX0" fmla="*/ 325947 w 332286"/>
                <a:gd name="connsiteY0" fmla="*/ 390744 h 438689"/>
                <a:gd name="connsiteX1" fmla="*/ 35625 w 332286"/>
                <a:gd name="connsiteY1" fmla="*/ 28794 h 438689"/>
                <a:gd name="connsiteX2" fmla="*/ 23433 w 332286"/>
                <a:gd name="connsiteY2" fmla="*/ 49082 h 438689"/>
                <a:gd name="connsiteX3" fmla="*/ 280609 w 332286"/>
                <a:gd name="connsiteY3" fmla="*/ 426272 h 438689"/>
                <a:gd name="connsiteX4" fmla="*/ 325947 w 332286"/>
                <a:gd name="connsiteY4" fmla="*/ 390744 h 438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2286" h="438689">
                  <a:moveTo>
                    <a:pt x="325947" y="390744"/>
                  </a:moveTo>
                  <a:cubicBezTo>
                    <a:pt x="256034" y="303780"/>
                    <a:pt x="104682" y="103946"/>
                    <a:pt x="35625" y="28794"/>
                  </a:cubicBezTo>
                  <a:cubicBezTo>
                    <a:pt x="-3617" y="-13878"/>
                    <a:pt x="-14381" y="-10735"/>
                    <a:pt x="23433" y="49082"/>
                  </a:cubicBezTo>
                  <a:cubicBezTo>
                    <a:pt x="85251" y="147189"/>
                    <a:pt x="253081" y="386076"/>
                    <a:pt x="280609" y="426272"/>
                  </a:cubicBezTo>
                  <a:cubicBezTo>
                    <a:pt x="303468" y="459228"/>
                    <a:pt x="348998" y="419319"/>
                    <a:pt x="325947" y="390744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0B7283F-64F6-4A4B-8E8F-F5BA0B446DAB}"/>
                </a:ext>
              </a:extLst>
            </p:cNvPr>
            <p:cNvSpPr/>
            <p:nvPr/>
          </p:nvSpPr>
          <p:spPr>
            <a:xfrm>
              <a:off x="4897911" y="1971894"/>
              <a:ext cx="127964" cy="209616"/>
            </a:xfrm>
            <a:custGeom>
              <a:avLst/>
              <a:gdLst>
                <a:gd name="connsiteX0" fmla="*/ 53418 w 94453"/>
                <a:gd name="connsiteY0" fmla="*/ 0 h 154722"/>
                <a:gd name="connsiteX1" fmla="*/ 43227 w 94453"/>
                <a:gd name="connsiteY1" fmla="*/ 154591 h 154722"/>
                <a:gd name="connsiteX2" fmla="*/ 53418 w 94453"/>
                <a:gd name="connsiteY2" fmla="*/ 0 h 15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4453" h="154722">
                  <a:moveTo>
                    <a:pt x="53418" y="0"/>
                  </a:moveTo>
                  <a:cubicBezTo>
                    <a:pt x="-6494" y="30766"/>
                    <a:pt x="-24210" y="149924"/>
                    <a:pt x="43227" y="154591"/>
                  </a:cubicBezTo>
                  <a:cubicBezTo>
                    <a:pt x="110664" y="159258"/>
                    <a:pt x="108854" y="38672"/>
                    <a:pt x="53418" y="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8C931494-1CA2-42C5-8CE6-B1114EBCEA31}"/>
                </a:ext>
              </a:extLst>
            </p:cNvPr>
            <p:cNvSpPr/>
            <p:nvPr/>
          </p:nvSpPr>
          <p:spPr>
            <a:xfrm>
              <a:off x="4897547" y="2095356"/>
              <a:ext cx="70980" cy="309972"/>
            </a:xfrm>
            <a:custGeom>
              <a:avLst/>
              <a:gdLst>
                <a:gd name="connsiteX0" fmla="*/ 36638 w 52392"/>
                <a:gd name="connsiteY0" fmla="*/ 211384 h 228797"/>
                <a:gd name="connsiteX1" fmla="*/ 52259 w 52392"/>
                <a:gd name="connsiteY1" fmla="*/ 28599 h 228797"/>
                <a:gd name="connsiteX2" fmla="*/ 37590 w 52392"/>
                <a:gd name="connsiteY2" fmla="*/ 32409 h 228797"/>
                <a:gd name="connsiteX3" fmla="*/ 347 w 52392"/>
                <a:gd name="connsiteY3" fmla="*/ 209479 h 228797"/>
                <a:gd name="connsiteX4" fmla="*/ 36638 w 52392"/>
                <a:gd name="connsiteY4" fmla="*/ 211384 h 228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392" h="228797">
                  <a:moveTo>
                    <a:pt x="36638" y="211384"/>
                  </a:moveTo>
                  <a:cubicBezTo>
                    <a:pt x="43400" y="140613"/>
                    <a:pt x="50163" y="93845"/>
                    <a:pt x="52259" y="28599"/>
                  </a:cubicBezTo>
                  <a:cubicBezTo>
                    <a:pt x="53401" y="-8453"/>
                    <a:pt x="47115" y="-11882"/>
                    <a:pt x="37590" y="32409"/>
                  </a:cubicBezTo>
                  <a:cubicBezTo>
                    <a:pt x="21969" y="104894"/>
                    <a:pt x="5681" y="178618"/>
                    <a:pt x="347" y="209479"/>
                  </a:cubicBezTo>
                  <a:cubicBezTo>
                    <a:pt x="-4034" y="234911"/>
                    <a:pt x="34447" y="234911"/>
                    <a:pt x="36638" y="211384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1A6308CA-F9AD-4389-8F72-473D992B6FD8}"/>
                </a:ext>
              </a:extLst>
            </p:cNvPr>
            <p:cNvSpPr/>
            <p:nvPr/>
          </p:nvSpPr>
          <p:spPr>
            <a:xfrm>
              <a:off x="4548568" y="2232037"/>
              <a:ext cx="152901" cy="95231"/>
            </a:xfrm>
            <a:custGeom>
              <a:avLst/>
              <a:gdLst>
                <a:gd name="connsiteX0" fmla="*/ 0 w 112860"/>
                <a:gd name="connsiteY0" fmla="*/ 24581 h 70292"/>
                <a:gd name="connsiteX1" fmla="*/ 112395 w 112860"/>
                <a:gd name="connsiteY1" fmla="*/ 42012 h 70292"/>
                <a:gd name="connsiteX2" fmla="*/ 0 w 112860"/>
                <a:gd name="connsiteY2" fmla="*/ 24581 h 70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2860" h="70292">
                  <a:moveTo>
                    <a:pt x="0" y="24581"/>
                  </a:moveTo>
                  <a:cubicBezTo>
                    <a:pt x="31909" y="-13519"/>
                    <a:pt x="120015" y="-7042"/>
                    <a:pt x="112395" y="42012"/>
                  </a:cubicBezTo>
                  <a:cubicBezTo>
                    <a:pt x="104775" y="91066"/>
                    <a:pt x="19050" y="70492"/>
                    <a:pt x="0" y="24581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5E1108EF-A503-4848-ADF5-ECADA9AF5451}"/>
                </a:ext>
              </a:extLst>
            </p:cNvPr>
            <p:cNvSpPr/>
            <p:nvPr/>
          </p:nvSpPr>
          <p:spPr>
            <a:xfrm>
              <a:off x="4638020" y="2277001"/>
              <a:ext cx="229803" cy="37670"/>
            </a:xfrm>
            <a:custGeom>
              <a:avLst/>
              <a:gdLst>
                <a:gd name="connsiteX0" fmla="*/ 153525 w 169623"/>
                <a:gd name="connsiteY0" fmla="*/ 27682 h 27805"/>
                <a:gd name="connsiteX1" fmla="*/ 20175 w 169623"/>
                <a:gd name="connsiteY1" fmla="*/ 9585 h 27805"/>
                <a:gd name="connsiteX2" fmla="*/ 25223 w 169623"/>
                <a:gd name="connsiteY2" fmla="*/ 60 h 27805"/>
                <a:gd name="connsiteX3" fmla="*/ 158573 w 169623"/>
                <a:gd name="connsiteY3" fmla="*/ 1774 h 27805"/>
                <a:gd name="connsiteX4" fmla="*/ 153525 w 169623"/>
                <a:gd name="connsiteY4" fmla="*/ 27682 h 27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9623" h="27805">
                  <a:moveTo>
                    <a:pt x="153525" y="27682"/>
                  </a:moveTo>
                  <a:cubicBezTo>
                    <a:pt x="101613" y="21205"/>
                    <a:pt x="67038" y="18157"/>
                    <a:pt x="20175" y="9585"/>
                  </a:cubicBezTo>
                  <a:cubicBezTo>
                    <a:pt x="-6686" y="4441"/>
                    <a:pt x="-8400" y="-607"/>
                    <a:pt x="25223" y="60"/>
                  </a:cubicBezTo>
                  <a:cubicBezTo>
                    <a:pt x="79801" y="60"/>
                    <a:pt x="135332" y="726"/>
                    <a:pt x="158573" y="1774"/>
                  </a:cubicBezTo>
                  <a:cubicBezTo>
                    <a:pt x="176766" y="2250"/>
                    <a:pt x="170670" y="29873"/>
                    <a:pt x="153525" y="27682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3A03F25-108A-444A-BD6D-B29BDE750460}"/>
                </a:ext>
              </a:extLst>
            </p:cNvPr>
            <p:cNvSpPr/>
            <p:nvPr/>
          </p:nvSpPr>
          <p:spPr>
            <a:xfrm>
              <a:off x="5006668" y="2185703"/>
              <a:ext cx="88890" cy="101909"/>
            </a:xfrm>
            <a:custGeom>
              <a:avLst/>
              <a:gdLst>
                <a:gd name="connsiteX0" fmla="*/ 62392 w 65612"/>
                <a:gd name="connsiteY0" fmla="*/ 203 h 75221"/>
                <a:gd name="connsiteX1" fmla="*/ 10100 w 65612"/>
                <a:gd name="connsiteY1" fmla="*/ 70021 h 75221"/>
                <a:gd name="connsiteX2" fmla="*/ 62392 w 65612"/>
                <a:gd name="connsiteY2" fmla="*/ 203 h 75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612" h="75221">
                  <a:moveTo>
                    <a:pt x="62392" y="203"/>
                  </a:moveTo>
                  <a:cubicBezTo>
                    <a:pt x="24292" y="-3607"/>
                    <a:pt x="-20380" y="47256"/>
                    <a:pt x="10100" y="70021"/>
                  </a:cubicBezTo>
                  <a:cubicBezTo>
                    <a:pt x="40580" y="92786"/>
                    <a:pt x="76679" y="35541"/>
                    <a:pt x="62392" y="203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19C7E042-27E5-49A7-A59E-A83A2405B34C}"/>
                </a:ext>
              </a:extLst>
            </p:cNvPr>
            <p:cNvSpPr/>
            <p:nvPr/>
          </p:nvSpPr>
          <p:spPr>
            <a:xfrm>
              <a:off x="4927992" y="2242195"/>
              <a:ext cx="122405" cy="135927"/>
            </a:xfrm>
            <a:custGeom>
              <a:avLst/>
              <a:gdLst>
                <a:gd name="connsiteX0" fmla="*/ 19404 w 90350"/>
                <a:gd name="connsiteY0" fmla="*/ 96331 h 100331"/>
                <a:gd name="connsiteX1" fmla="*/ 82936 w 90350"/>
                <a:gd name="connsiteY1" fmla="*/ 14702 h 100331"/>
                <a:gd name="connsiteX2" fmla="*/ 74840 w 90350"/>
                <a:gd name="connsiteY2" fmla="*/ 11939 h 100331"/>
                <a:gd name="connsiteX3" fmla="*/ 2831 w 90350"/>
                <a:gd name="connsiteY3" fmla="*/ 84234 h 100331"/>
                <a:gd name="connsiteX4" fmla="*/ 19404 w 90350"/>
                <a:gd name="connsiteY4" fmla="*/ 96331 h 1003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50" h="100331">
                  <a:moveTo>
                    <a:pt x="19404" y="96331"/>
                  </a:moveTo>
                  <a:cubicBezTo>
                    <a:pt x="44360" y="64898"/>
                    <a:pt x="61981" y="44896"/>
                    <a:pt x="82936" y="14702"/>
                  </a:cubicBezTo>
                  <a:cubicBezTo>
                    <a:pt x="94937" y="-2539"/>
                    <a:pt x="92461" y="-6063"/>
                    <a:pt x="74840" y="11939"/>
                  </a:cubicBezTo>
                  <a:cubicBezTo>
                    <a:pt x="45217" y="41467"/>
                    <a:pt x="14832" y="71280"/>
                    <a:pt x="2831" y="84234"/>
                  </a:cubicBezTo>
                  <a:cubicBezTo>
                    <a:pt x="-6980" y="94807"/>
                    <a:pt x="11213" y="106713"/>
                    <a:pt x="19404" y="96331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CCD51B37-0505-4DA5-B897-01F36886750D}"/>
                </a:ext>
              </a:extLst>
            </p:cNvPr>
            <p:cNvSpPr/>
            <p:nvPr/>
          </p:nvSpPr>
          <p:spPr>
            <a:xfrm>
              <a:off x="4759554" y="2341280"/>
              <a:ext cx="166983" cy="131475"/>
            </a:xfrm>
            <a:custGeom>
              <a:avLst/>
              <a:gdLst>
                <a:gd name="connsiteX0" fmla="*/ 0 w 123254"/>
                <a:gd name="connsiteY0" fmla="*/ 8621 h 97045"/>
                <a:gd name="connsiteX1" fmla="*/ 117443 w 123254"/>
                <a:gd name="connsiteY1" fmla="*/ 77772 h 97045"/>
                <a:gd name="connsiteX2" fmla="*/ 0 w 123254"/>
                <a:gd name="connsiteY2" fmla="*/ 8621 h 97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3254" h="97045">
                  <a:moveTo>
                    <a:pt x="0" y="8621"/>
                  </a:moveTo>
                  <a:cubicBezTo>
                    <a:pt x="571" y="68152"/>
                    <a:pt x="87154" y="129112"/>
                    <a:pt x="117443" y="77772"/>
                  </a:cubicBezTo>
                  <a:cubicBezTo>
                    <a:pt x="147733" y="26433"/>
                    <a:pt x="52292" y="-19668"/>
                    <a:pt x="0" y="8621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F952653D-D532-422E-839B-C0BA911D7348}"/>
                </a:ext>
              </a:extLst>
            </p:cNvPr>
            <p:cNvSpPr/>
            <p:nvPr/>
          </p:nvSpPr>
          <p:spPr>
            <a:xfrm>
              <a:off x="4819209" y="2380621"/>
              <a:ext cx="151612" cy="96041"/>
            </a:xfrm>
            <a:custGeom>
              <a:avLst/>
              <a:gdLst>
                <a:gd name="connsiteX0" fmla="*/ 106747 w 111908"/>
                <a:gd name="connsiteY0" fmla="*/ 46925 h 70890"/>
                <a:gd name="connsiteX1" fmla="*/ 16927 w 111908"/>
                <a:gd name="connsiteY1" fmla="*/ 3110 h 70890"/>
                <a:gd name="connsiteX2" fmla="*/ 13307 w 111908"/>
                <a:gd name="connsiteY2" fmla="*/ 16445 h 70890"/>
                <a:gd name="connsiteX3" fmla="*/ 96556 w 111908"/>
                <a:gd name="connsiteY3" fmla="*/ 69594 h 70890"/>
                <a:gd name="connsiteX4" fmla="*/ 106747 w 111908"/>
                <a:gd name="connsiteY4" fmla="*/ 46925 h 70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908" h="70890">
                  <a:moveTo>
                    <a:pt x="106747" y="46925"/>
                  </a:moveTo>
                  <a:cubicBezTo>
                    <a:pt x="71886" y="29780"/>
                    <a:pt x="49597" y="16730"/>
                    <a:pt x="16927" y="3110"/>
                  </a:cubicBezTo>
                  <a:cubicBezTo>
                    <a:pt x="-2123" y="-4701"/>
                    <a:pt x="-7457" y="3110"/>
                    <a:pt x="13307" y="16445"/>
                  </a:cubicBezTo>
                  <a:cubicBezTo>
                    <a:pt x="47312" y="38352"/>
                    <a:pt x="81792" y="60926"/>
                    <a:pt x="96556" y="69594"/>
                  </a:cubicBezTo>
                  <a:cubicBezTo>
                    <a:pt x="108557" y="76643"/>
                    <a:pt x="118273" y="52925"/>
                    <a:pt x="106747" y="46925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BEA799A2-A738-404C-813E-361461B069A7}"/>
                </a:ext>
              </a:extLst>
            </p:cNvPr>
            <p:cNvSpPr/>
            <p:nvPr/>
          </p:nvSpPr>
          <p:spPr>
            <a:xfrm>
              <a:off x="5906045" y="1339322"/>
              <a:ext cx="184723" cy="290934"/>
            </a:xfrm>
            <a:custGeom>
              <a:avLst/>
              <a:gdLst>
                <a:gd name="connsiteX0" fmla="*/ 40812 w 136348"/>
                <a:gd name="connsiteY0" fmla="*/ 0 h 214745"/>
                <a:gd name="connsiteX1" fmla="*/ 86151 w 136348"/>
                <a:gd name="connsiteY1" fmla="*/ 213074 h 214745"/>
                <a:gd name="connsiteX2" fmla="*/ 40812 w 136348"/>
                <a:gd name="connsiteY2" fmla="*/ 0 h 21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348" h="214745">
                  <a:moveTo>
                    <a:pt x="40812" y="0"/>
                  </a:moveTo>
                  <a:cubicBezTo>
                    <a:pt x="130633" y="30956"/>
                    <a:pt x="179115" y="192881"/>
                    <a:pt x="86151" y="213074"/>
                  </a:cubicBezTo>
                  <a:cubicBezTo>
                    <a:pt x="-6813" y="233267"/>
                    <a:pt x="-28625" y="65056"/>
                    <a:pt x="40812" y="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04197B01-C18D-43FA-8855-AA7264DAEF24}"/>
                </a:ext>
              </a:extLst>
            </p:cNvPr>
            <p:cNvSpPr/>
            <p:nvPr/>
          </p:nvSpPr>
          <p:spPr>
            <a:xfrm>
              <a:off x="5991764" y="1510227"/>
              <a:ext cx="154358" cy="423044"/>
            </a:xfrm>
            <a:custGeom>
              <a:avLst/>
              <a:gdLst>
                <a:gd name="connsiteX0" fmla="*/ 62219 w 113935"/>
                <a:gd name="connsiteY0" fmla="*/ 291999 h 312258"/>
                <a:gd name="connsiteX1" fmla="*/ 3640 w 113935"/>
                <a:gd name="connsiteY1" fmla="*/ 40444 h 312258"/>
                <a:gd name="connsiteX2" fmla="*/ 24881 w 113935"/>
                <a:gd name="connsiteY2" fmla="*/ 42730 h 312258"/>
                <a:gd name="connsiteX3" fmla="*/ 112416 w 113935"/>
                <a:gd name="connsiteY3" fmla="*/ 281998 h 312258"/>
                <a:gd name="connsiteX4" fmla="*/ 62219 w 113935"/>
                <a:gd name="connsiteY4" fmla="*/ 291999 h 31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935" h="312258">
                  <a:moveTo>
                    <a:pt x="62219" y="291999"/>
                  </a:moveTo>
                  <a:cubicBezTo>
                    <a:pt x="38501" y="194653"/>
                    <a:pt x="19642" y="130931"/>
                    <a:pt x="3640" y="40444"/>
                  </a:cubicBezTo>
                  <a:cubicBezTo>
                    <a:pt x="-5409" y="-10991"/>
                    <a:pt x="2687" y="-16706"/>
                    <a:pt x="24881" y="42730"/>
                  </a:cubicBezTo>
                  <a:cubicBezTo>
                    <a:pt x="61266" y="140647"/>
                    <a:pt x="98795" y="240088"/>
                    <a:pt x="112416" y="281998"/>
                  </a:cubicBezTo>
                  <a:cubicBezTo>
                    <a:pt x="123560" y="316288"/>
                    <a:pt x="70029" y="323908"/>
                    <a:pt x="62219" y="291999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F6774985-C4E8-4839-9741-520481DE4C33}"/>
                </a:ext>
              </a:extLst>
            </p:cNvPr>
            <p:cNvSpPr/>
            <p:nvPr/>
          </p:nvSpPr>
          <p:spPr>
            <a:xfrm>
              <a:off x="6162168" y="1383326"/>
              <a:ext cx="278694" cy="371804"/>
            </a:xfrm>
            <a:custGeom>
              <a:avLst/>
              <a:gdLst>
                <a:gd name="connsiteX0" fmla="*/ 181994 w 205710"/>
                <a:gd name="connsiteY0" fmla="*/ 0 h 274437"/>
                <a:gd name="connsiteX1" fmla="*/ 46168 w 205710"/>
                <a:gd name="connsiteY1" fmla="*/ 264224 h 274437"/>
                <a:gd name="connsiteX2" fmla="*/ 181994 w 205710"/>
                <a:gd name="connsiteY2" fmla="*/ 0 h 2744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5710" h="274437">
                  <a:moveTo>
                    <a:pt x="181994" y="0"/>
                  </a:moveTo>
                  <a:cubicBezTo>
                    <a:pt x="52550" y="8858"/>
                    <a:pt x="-69180" y="204978"/>
                    <a:pt x="46168" y="264224"/>
                  </a:cubicBezTo>
                  <a:cubicBezTo>
                    <a:pt x="161516" y="323469"/>
                    <a:pt x="250003" y="110395"/>
                    <a:pt x="181994" y="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B912382E-F3F0-4E98-98CA-66DE575D90E1}"/>
                </a:ext>
              </a:extLst>
            </p:cNvPr>
            <p:cNvSpPr/>
            <p:nvPr/>
          </p:nvSpPr>
          <p:spPr>
            <a:xfrm>
              <a:off x="5962441" y="1595702"/>
              <a:ext cx="342817" cy="517489"/>
            </a:xfrm>
            <a:custGeom>
              <a:avLst/>
              <a:gdLst>
                <a:gd name="connsiteX0" fmla="*/ 68623 w 253041"/>
                <a:gd name="connsiteY0" fmla="*/ 363400 h 381970"/>
                <a:gd name="connsiteX1" fmla="*/ 235501 w 253041"/>
                <a:gd name="connsiteY1" fmla="*/ 53171 h 381970"/>
                <a:gd name="connsiteX2" fmla="*/ 206926 w 253041"/>
                <a:gd name="connsiteY2" fmla="*/ 48599 h 381970"/>
                <a:gd name="connsiteX3" fmla="*/ 6329 w 253041"/>
                <a:gd name="connsiteY3" fmla="*/ 332158 h 381970"/>
                <a:gd name="connsiteX4" fmla="*/ 68623 w 253041"/>
                <a:gd name="connsiteY4" fmla="*/ 363400 h 3819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3041" h="381970">
                  <a:moveTo>
                    <a:pt x="68623" y="363400"/>
                  </a:moveTo>
                  <a:cubicBezTo>
                    <a:pt x="134536" y="243671"/>
                    <a:pt x="182065" y="166614"/>
                    <a:pt x="235501" y="53171"/>
                  </a:cubicBezTo>
                  <a:cubicBezTo>
                    <a:pt x="265790" y="-11313"/>
                    <a:pt x="257218" y="-22172"/>
                    <a:pt x="206926" y="48599"/>
                  </a:cubicBezTo>
                  <a:cubicBezTo>
                    <a:pt x="124154" y="164518"/>
                    <a:pt x="39190" y="281962"/>
                    <a:pt x="6329" y="332158"/>
                  </a:cubicBezTo>
                  <a:cubicBezTo>
                    <a:pt x="-20817" y="373306"/>
                    <a:pt x="46811" y="402834"/>
                    <a:pt x="68623" y="36340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E19DD00-1F7B-4651-B374-D19F76398F87}"/>
                </a:ext>
              </a:extLst>
            </p:cNvPr>
            <p:cNvSpPr/>
            <p:nvPr/>
          </p:nvSpPr>
          <p:spPr>
            <a:xfrm>
              <a:off x="6157254" y="1798647"/>
              <a:ext cx="234056" cy="158812"/>
            </a:xfrm>
            <a:custGeom>
              <a:avLst/>
              <a:gdLst>
                <a:gd name="connsiteX0" fmla="*/ 172763 w 172762"/>
                <a:gd name="connsiteY0" fmla="*/ 23579 h 117223"/>
                <a:gd name="connsiteX1" fmla="*/ 3218 w 172762"/>
                <a:gd name="connsiteY1" fmla="*/ 82444 h 117223"/>
                <a:gd name="connsiteX2" fmla="*/ 172763 w 172762"/>
                <a:gd name="connsiteY2" fmla="*/ 23579 h 117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2762" h="117223">
                  <a:moveTo>
                    <a:pt x="172763" y="23579"/>
                  </a:moveTo>
                  <a:cubicBezTo>
                    <a:pt x="112565" y="-26617"/>
                    <a:pt x="-22500" y="8149"/>
                    <a:pt x="3218" y="82444"/>
                  </a:cubicBezTo>
                  <a:cubicBezTo>
                    <a:pt x="28935" y="156739"/>
                    <a:pt x="156380" y="100160"/>
                    <a:pt x="172763" y="23579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46A2497-6D42-4509-9745-554B0E4A4922}"/>
                </a:ext>
              </a:extLst>
            </p:cNvPr>
            <p:cNvSpPr/>
            <p:nvPr/>
          </p:nvSpPr>
          <p:spPr>
            <a:xfrm>
              <a:off x="6096389" y="1861365"/>
              <a:ext cx="213765" cy="97496"/>
            </a:xfrm>
            <a:custGeom>
              <a:avLst/>
              <a:gdLst>
                <a:gd name="connsiteX0" fmla="*/ 21378 w 157785"/>
                <a:gd name="connsiteY0" fmla="*/ 71011 h 71964"/>
                <a:gd name="connsiteX1" fmla="*/ 142060 w 157785"/>
                <a:gd name="connsiteY1" fmla="*/ 18338 h 71964"/>
                <a:gd name="connsiteX2" fmla="*/ 131773 w 157785"/>
                <a:gd name="connsiteY2" fmla="*/ 3288 h 71964"/>
                <a:gd name="connsiteX3" fmla="*/ 7948 w 157785"/>
                <a:gd name="connsiteY3" fmla="*/ 41388 h 71964"/>
                <a:gd name="connsiteX4" fmla="*/ 21378 w 157785"/>
                <a:gd name="connsiteY4" fmla="*/ 71011 h 71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785" h="71964">
                  <a:moveTo>
                    <a:pt x="21378" y="71011"/>
                  </a:moveTo>
                  <a:cubicBezTo>
                    <a:pt x="68241" y="50627"/>
                    <a:pt x="100245" y="39769"/>
                    <a:pt x="142060" y="18338"/>
                  </a:cubicBezTo>
                  <a:cubicBezTo>
                    <a:pt x="165777" y="6241"/>
                    <a:pt x="162920" y="-6046"/>
                    <a:pt x="131773" y="3288"/>
                  </a:cubicBezTo>
                  <a:cubicBezTo>
                    <a:pt x="80719" y="18719"/>
                    <a:pt x="28617" y="34054"/>
                    <a:pt x="7948" y="41388"/>
                  </a:cubicBezTo>
                  <a:cubicBezTo>
                    <a:pt x="-9959" y="47389"/>
                    <a:pt x="5852" y="77678"/>
                    <a:pt x="21378" y="71011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92C216E5-D12A-48A4-B96D-67137FF9E84B}"/>
                </a:ext>
              </a:extLst>
            </p:cNvPr>
            <p:cNvSpPr/>
            <p:nvPr/>
          </p:nvSpPr>
          <p:spPr>
            <a:xfrm>
              <a:off x="4069485" y="5240346"/>
              <a:ext cx="395204" cy="336485"/>
            </a:xfrm>
            <a:custGeom>
              <a:avLst/>
              <a:gdLst>
                <a:gd name="connsiteX0" fmla="*/ 435 w 291709"/>
                <a:gd name="connsiteY0" fmla="*/ 234289 h 248367"/>
                <a:gd name="connsiteX1" fmla="*/ 273040 w 291709"/>
                <a:gd name="connsiteY1" fmla="*/ 40455 h 248367"/>
                <a:gd name="connsiteX2" fmla="*/ 435 w 291709"/>
                <a:gd name="connsiteY2" fmla="*/ 234289 h 2483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1709" h="248367">
                  <a:moveTo>
                    <a:pt x="435" y="234289"/>
                  </a:moveTo>
                  <a:cubicBezTo>
                    <a:pt x="-10519" y="88747"/>
                    <a:pt x="188363" y="-78512"/>
                    <a:pt x="273040" y="40455"/>
                  </a:cubicBezTo>
                  <a:cubicBezTo>
                    <a:pt x="357718" y="159423"/>
                    <a:pt x="134547" y="292392"/>
                    <a:pt x="435" y="234289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5EF47136-BD80-4711-ABEC-680CB1A9E425}"/>
                </a:ext>
              </a:extLst>
            </p:cNvPr>
            <p:cNvSpPr/>
            <p:nvPr/>
          </p:nvSpPr>
          <p:spPr>
            <a:xfrm>
              <a:off x="4289663" y="4777111"/>
              <a:ext cx="736528" cy="630514"/>
            </a:xfrm>
            <a:custGeom>
              <a:avLst/>
              <a:gdLst>
                <a:gd name="connsiteX0" fmla="*/ 524479 w 543648"/>
                <a:gd name="connsiteY0" fmla="*/ 72626 h 465397"/>
                <a:gd name="connsiteX1" fmla="*/ 56706 w 543648"/>
                <a:gd name="connsiteY1" fmla="*/ 437815 h 465397"/>
                <a:gd name="connsiteX2" fmla="*/ 47181 w 543648"/>
                <a:gd name="connsiteY2" fmla="*/ 406382 h 465397"/>
                <a:gd name="connsiteX3" fmla="*/ 493428 w 543648"/>
                <a:gd name="connsiteY3" fmla="*/ 10523 h 465397"/>
                <a:gd name="connsiteX4" fmla="*/ 524479 w 543648"/>
                <a:gd name="connsiteY4" fmla="*/ 72626 h 46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3648" h="465397">
                  <a:moveTo>
                    <a:pt x="524479" y="72626"/>
                  </a:moveTo>
                  <a:cubicBezTo>
                    <a:pt x="401702" y="165400"/>
                    <a:pt x="174530" y="360091"/>
                    <a:pt x="56706" y="437815"/>
                  </a:cubicBezTo>
                  <a:cubicBezTo>
                    <a:pt x="-9969" y="482011"/>
                    <a:pt x="-23685" y="474200"/>
                    <a:pt x="47181" y="406382"/>
                  </a:cubicBezTo>
                  <a:cubicBezTo>
                    <a:pt x="162529" y="295511"/>
                    <a:pt x="442850" y="55672"/>
                    <a:pt x="493428" y="10523"/>
                  </a:cubicBezTo>
                  <a:cubicBezTo>
                    <a:pt x="534957" y="-26053"/>
                    <a:pt x="564960" y="42051"/>
                    <a:pt x="524479" y="72626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88DA8FE-C8B7-4374-B043-AD8BD3116AA9}"/>
                </a:ext>
              </a:extLst>
            </p:cNvPr>
            <p:cNvSpPr/>
            <p:nvPr/>
          </p:nvSpPr>
          <p:spPr>
            <a:xfrm>
              <a:off x="4268284" y="4799525"/>
              <a:ext cx="371582" cy="245784"/>
            </a:xfrm>
            <a:custGeom>
              <a:avLst/>
              <a:gdLst>
                <a:gd name="connsiteX0" fmla="*/ 0 w 274273"/>
                <a:gd name="connsiteY0" fmla="*/ 139616 h 181419"/>
                <a:gd name="connsiteX1" fmla="*/ 270320 w 274273"/>
                <a:gd name="connsiteY1" fmla="*/ 57892 h 181419"/>
                <a:gd name="connsiteX2" fmla="*/ 0 w 274273"/>
                <a:gd name="connsiteY2" fmla="*/ 139616 h 1814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4273" h="181419">
                  <a:moveTo>
                    <a:pt x="0" y="139616"/>
                  </a:moveTo>
                  <a:cubicBezTo>
                    <a:pt x="91535" y="222198"/>
                    <a:pt x="305943" y="175906"/>
                    <a:pt x="270320" y="57892"/>
                  </a:cubicBezTo>
                  <a:cubicBezTo>
                    <a:pt x="234696" y="-60123"/>
                    <a:pt x="30480" y="20078"/>
                    <a:pt x="0" y="139616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C40EE1BB-10E0-4DF1-9D7C-53006E171A91}"/>
                </a:ext>
              </a:extLst>
            </p:cNvPr>
            <p:cNvSpPr/>
            <p:nvPr/>
          </p:nvSpPr>
          <p:spPr>
            <a:xfrm>
              <a:off x="4483177" y="4781107"/>
              <a:ext cx="534952" cy="143711"/>
            </a:xfrm>
            <a:custGeom>
              <a:avLst/>
              <a:gdLst>
                <a:gd name="connsiteX0" fmla="*/ 350209 w 394860"/>
                <a:gd name="connsiteY0" fmla="*/ 1287 h 106076"/>
                <a:gd name="connsiteX1" fmla="*/ 46933 w 394860"/>
                <a:gd name="connsiteY1" fmla="*/ 78726 h 106076"/>
                <a:gd name="connsiteX2" fmla="*/ 62840 w 394860"/>
                <a:gd name="connsiteY2" fmla="*/ 101395 h 106076"/>
                <a:gd name="connsiteX3" fmla="*/ 370212 w 394860"/>
                <a:gd name="connsiteY3" fmla="*/ 64628 h 106076"/>
                <a:gd name="connsiteX4" fmla="*/ 350209 w 394860"/>
                <a:gd name="connsiteY4" fmla="*/ 1287 h 106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94860" h="106076">
                  <a:moveTo>
                    <a:pt x="350209" y="1287"/>
                  </a:moveTo>
                  <a:cubicBezTo>
                    <a:pt x="224860" y="35292"/>
                    <a:pt x="159709" y="40340"/>
                    <a:pt x="46933" y="78726"/>
                  </a:cubicBezTo>
                  <a:cubicBezTo>
                    <a:pt x="-17265" y="100538"/>
                    <a:pt x="-18980" y="113587"/>
                    <a:pt x="62840" y="101395"/>
                  </a:cubicBezTo>
                  <a:cubicBezTo>
                    <a:pt x="196761" y="81393"/>
                    <a:pt x="314205" y="75296"/>
                    <a:pt x="370212" y="64628"/>
                  </a:cubicBezTo>
                  <a:cubicBezTo>
                    <a:pt x="416122" y="55865"/>
                    <a:pt x="391167" y="-9952"/>
                    <a:pt x="350209" y="1287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22D2DCB9-CD5D-4015-82FB-CF0344766268}"/>
                </a:ext>
              </a:extLst>
            </p:cNvPr>
            <p:cNvSpPr/>
            <p:nvPr/>
          </p:nvSpPr>
          <p:spPr>
            <a:xfrm>
              <a:off x="4716688" y="4989939"/>
              <a:ext cx="185177" cy="282503"/>
            </a:xfrm>
            <a:custGeom>
              <a:avLst/>
              <a:gdLst>
                <a:gd name="connsiteX0" fmla="*/ 33260 w 136683"/>
                <a:gd name="connsiteY0" fmla="*/ 208522 h 208522"/>
                <a:gd name="connsiteX1" fmla="*/ 91743 w 136683"/>
                <a:gd name="connsiteY1" fmla="*/ 2687 h 208522"/>
                <a:gd name="connsiteX2" fmla="*/ 33260 w 136683"/>
                <a:gd name="connsiteY2" fmla="*/ 208522 h 208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36683" h="208522">
                  <a:moveTo>
                    <a:pt x="33260" y="208522"/>
                  </a:moveTo>
                  <a:cubicBezTo>
                    <a:pt x="-30462" y="140228"/>
                    <a:pt x="1922" y="-22840"/>
                    <a:pt x="91743" y="2687"/>
                  </a:cubicBezTo>
                  <a:cubicBezTo>
                    <a:pt x="181564" y="28214"/>
                    <a:pt x="123557" y="184329"/>
                    <a:pt x="33260" y="208522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FC5A4B6D-D501-48A1-8530-2506C3270059}"/>
                </a:ext>
              </a:extLst>
            </p:cNvPr>
            <p:cNvSpPr/>
            <p:nvPr/>
          </p:nvSpPr>
          <p:spPr>
            <a:xfrm>
              <a:off x="4792242" y="4914345"/>
              <a:ext cx="104106" cy="259080"/>
            </a:xfrm>
            <a:custGeom>
              <a:avLst/>
              <a:gdLst>
                <a:gd name="connsiteX0" fmla="*/ 75980 w 76843"/>
                <a:gd name="connsiteY0" fmla="*/ 24385 h 191233"/>
                <a:gd name="connsiteX1" fmla="*/ 21402 w 76843"/>
                <a:gd name="connsiteY1" fmla="*/ 171546 h 191233"/>
                <a:gd name="connsiteX2" fmla="*/ 2828 w 76843"/>
                <a:gd name="connsiteY2" fmla="*/ 160307 h 191233"/>
                <a:gd name="connsiteX3" fmla="*/ 39785 w 76843"/>
                <a:gd name="connsiteY3" fmla="*/ 9812 h 191233"/>
                <a:gd name="connsiteX4" fmla="*/ 75980 w 76843"/>
                <a:gd name="connsiteY4" fmla="*/ 24385 h 191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6843" h="191233">
                  <a:moveTo>
                    <a:pt x="75980" y="24385"/>
                  </a:moveTo>
                  <a:cubicBezTo>
                    <a:pt x="54929" y="81535"/>
                    <a:pt x="44071" y="120397"/>
                    <a:pt x="21402" y="171546"/>
                  </a:cubicBezTo>
                  <a:cubicBezTo>
                    <a:pt x="8543" y="200598"/>
                    <a:pt x="-6316" y="198026"/>
                    <a:pt x="2828" y="160307"/>
                  </a:cubicBezTo>
                  <a:cubicBezTo>
                    <a:pt x="17687" y="98490"/>
                    <a:pt x="32450" y="35529"/>
                    <a:pt x="39785" y="9812"/>
                  </a:cubicBezTo>
                  <a:cubicBezTo>
                    <a:pt x="45786" y="-11334"/>
                    <a:pt x="82933" y="5525"/>
                    <a:pt x="75980" y="24385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6E64309-5C99-4580-8DBB-E87362C52CC6}"/>
                </a:ext>
              </a:extLst>
            </p:cNvPr>
            <p:cNvSpPr/>
            <p:nvPr/>
          </p:nvSpPr>
          <p:spPr>
            <a:xfrm>
              <a:off x="4232411" y="5105432"/>
              <a:ext cx="286367" cy="180637"/>
            </a:xfrm>
            <a:custGeom>
              <a:avLst/>
              <a:gdLst>
                <a:gd name="connsiteX0" fmla="*/ 0 w 211374"/>
                <a:gd name="connsiteY0" fmla="*/ 91366 h 133332"/>
                <a:gd name="connsiteX1" fmla="*/ 210026 w 211374"/>
                <a:gd name="connsiteY1" fmla="*/ 50503 h 133332"/>
                <a:gd name="connsiteX2" fmla="*/ 0 w 211374"/>
                <a:gd name="connsiteY2" fmla="*/ 91366 h 133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1374" h="133332">
                  <a:moveTo>
                    <a:pt x="0" y="91366"/>
                  </a:moveTo>
                  <a:cubicBezTo>
                    <a:pt x="62675" y="160612"/>
                    <a:pt x="227933" y="142229"/>
                    <a:pt x="210026" y="50503"/>
                  </a:cubicBezTo>
                  <a:cubicBezTo>
                    <a:pt x="192119" y="-41222"/>
                    <a:pt x="32099" y="3831"/>
                    <a:pt x="0" y="91366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995782C5-467F-434C-8F47-47A6616B3655}"/>
                </a:ext>
              </a:extLst>
            </p:cNvPr>
            <p:cNvSpPr/>
            <p:nvPr/>
          </p:nvSpPr>
          <p:spPr>
            <a:xfrm>
              <a:off x="4334321" y="5122886"/>
              <a:ext cx="263641" cy="85371"/>
            </a:xfrm>
            <a:custGeom>
              <a:avLst/>
              <a:gdLst>
                <a:gd name="connsiteX0" fmla="*/ 172237 w 194599"/>
                <a:gd name="connsiteY0" fmla="*/ 472 h 63014"/>
                <a:gd name="connsiteX1" fmla="*/ 20980 w 194599"/>
                <a:gd name="connsiteY1" fmla="*/ 42478 h 63014"/>
                <a:gd name="connsiteX2" fmla="*/ 30505 w 194599"/>
                <a:gd name="connsiteY2" fmla="*/ 61528 h 63014"/>
                <a:gd name="connsiteX3" fmla="*/ 183572 w 194599"/>
                <a:gd name="connsiteY3" fmla="*/ 37429 h 63014"/>
                <a:gd name="connsiteX4" fmla="*/ 172237 w 194599"/>
                <a:gd name="connsiteY4" fmla="*/ 472 h 630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599" h="63014">
                  <a:moveTo>
                    <a:pt x="172237" y="472"/>
                  </a:moveTo>
                  <a:cubicBezTo>
                    <a:pt x="113373" y="16665"/>
                    <a:pt x="73844" y="24190"/>
                    <a:pt x="20980" y="42478"/>
                  </a:cubicBezTo>
                  <a:cubicBezTo>
                    <a:pt x="-9119" y="52765"/>
                    <a:pt x="-7595" y="67814"/>
                    <a:pt x="30505" y="61528"/>
                  </a:cubicBezTo>
                  <a:cubicBezTo>
                    <a:pt x="93275" y="52003"/>
                    <a:pt x="157283" y="42478"/>
                    <a:pt x="183572" y="37429"/>
                  </a:cubicBezTo>
                  <a:cubicBezTo>
                    <a:pt x="205194" y="33810"/>
                    <a:pt x="191573" y="-4671"/>
                    <a:pt x="172237" y="472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B98EC531-29A9-4B5F-9DC8-CC56F3E31BE4}"/>
                </a:ext>
              </a:extLst>
            </p:cNvPr>
            <p:cNvSpPr/>
            <p:nvPr/>
          </p:nvSpPr>
          <p:spPr>
            <a:xfrm>
              <a:off x="7256516" y="2594272"/>
              <a:ext cx="202430" cy="274631"/>
            </a:xfrm>
            <a:custGeom>
              <a:avLst/>
              <a:gdLst>
                <a:gd name="connsiteX0" fmla="*/ 130421 w 149418"/>
                <a:gd name="connsiteY0" fmla="*/ 0 h 202711"/>
                <a:gd name="connsiteX1" fmla="*/ 35171 w 149418"/>
                <a:gd name="connsiteY1" fmla="*/ 195834 h 202711"/>
                <a:gd name="connsiteX2" fmla="*/ 130421 w 149418"/>
                <a:gd name="connsiteY2" fmla="*/ 0 h 202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9418" h="202711">
                  <a:moveTo>
                    <a:pt x="130421" y="0"/>
                  </a:moveTo>
                  <a:cubicBezTo>
                    <a:pt x="182142" y="79820"/>
                    <a:pt x="120896" y="237458"/>
                    <a:pt x="35171" y="195834"/>
                  </a:cubicBezTo>
                  <a:cubicBezTo>
                    <a:pt x="-50554" y="154210"/>
                    <a:pt x="35743" y="8573"/>
                    <a:pt x="130421" y="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ECAA4C8B-C29D-498D-85ED-F000ED3FA5CB}"/>
                </a:ext>
              </a:extLst>
            </p:cNvPr>
            <p:cNvSpPr/>
            <p:nvPr/>
          </p:nvSpPr>
          <p:spPr>
            <a:xfrm>
              <a:off x="7171808" y="2749493"/>
              <a:ext cx="184938" cy="414530"/>
            </a:xfrm>
            <a:custGeom>
              <a:avLst/>
              <a:gdLst>
                <a:gd name="connsiteX0" fmla="*/ 2446 w 136507"/>
                <a:gd name="connsiteY0" fmla="*/ 267190 h 305974"/>
                <a:gd name="connsiteX1" fmla="*/ 111126 w 136507"/>
                <a:gd name="connsiteY1" fmla="*/ 32875 h 305974"/>
                <a:gd name="connsiteX2" fmla="*/ 126366 w 136507"/>
                <a:gd name="connsiteY2" fmla="*/ 47829 h 305974"/>
                <a:gd name="connsiteX3" fmla="*/ 48261 w 136507"/>
                <a:gd name="connsiteY3" fmla="*/ 290145 h 305974"/>
                <a:gd name="connsiteX4" fmla="*/ 2446 w 136507"/>
                <a:gd name="connsiteY4" fmla="*/ 267190 h 305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6507" h="305974">
                  <a:moveTo>
                    <a:pt x="2446" y="267190"/>
                  </a:moveTo>
                  <a:cubicBezTo>
                    <a:pt x="43689" y="175845"/>
                    <a:pt x="67978" y="114123"/>
                    <a:pt x="111126" y="32875"/>
                  </a:cubicBezTo>
                  <a:cubicBezTo>
                    <a:pt x="135605" y="-13321"/>
                    <a:pt x="145702" y="-13036"/>
                    <a:pt x="126366" y="47829"/>
                  </a:cubicBezTo>
                  <a:cubicBezTo>
                    <a:pt x="94838" y="147365"/>
                    <a:pt x="63216" y="248806"/>
                    <a:pt x="48261" y="290145"/>
                  </a:cubicBezTo>
                  <a:cubicBezTo>
                    <a:pt x="35974" y="324054"/>
                    <a:pt x="-11175" y="297384"/>
                    <a:pt x="2446" y="26719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01C3F0B1-EA9D-4076-B453-241BB6AA1429}"/>
                </a:ext>
              </a:extLst>
            </p:cNvPr>
            <p:cNvSpPr/>
            <p:nvPr/>
          </p:nvSpPr>
          <p:spPr>
            <a:xfrm>
              <a:off x="7490805" y="2591294"/>
              <a:ext cx="319890" cy="329722"/>
            </a:xfrm>
            <a:custGeom>
              <a:avLst/>
              <a:gdLst>
                <a:gd name="connsiteX0" fmla="*/ 230760 w 236118"/>
                <a:gd name="connsiteY0" fmla="*/ 3150 h 243375"/>
                <a:gd name="connsiteX1" fmla="*/ 27305 w 236118"/>
                <a:gd name="connsiteY1" fmla="*/ 219653 h 243375"/>
                <a:gd name="connsiteX2" fmla="*/ 230760 w 236118"/>
                <a:gd name="connsiteY2" fmla="*/ 3150 h 2433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118" h="243375">
                  <a:moveTo>
                    <a:pt x="230760" y="3150"/>
                  </a:moveTo>
                  <a:cubicBezTo>
                    <a:pt x="103887" y="-23997"/>
                    <a:pt x="-67182" y="130785"/>
                    <a:pt x="27305" y="219653"/>
                  </a:cubicBezTo>
                  <a:cubicBezTo>
                    <a:pt x="121794" y="308521"/>
                    <a:pt x="265716" y="128022"/>
                    <a:pt x="230760" y="315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765BE80A-9635-4446-A090-F91907778248}"/>
                </a:ext>
              </a:extLst>
            </p:cNvPr>
            <p:cNvSpPr/>
            <p:nvPr/>
          </p:nvSpPr>
          <p:spPr>
            <a:xfrm>
              <a:off x="7182965" y="2769872"/>
              <a:ext cx="461321" cy="419713"/>
            </a:xfrm>
            <a:custGeom>
              <a:avLst/>
              <a:gdLst>
                <a:gd name="connsiteX0" fmla="*/ 63648 w 340511"/>
                <a:gd name="connsiteY0" fmla="*/ 299010 h 309800"/>
                <a:gd name="connsiteX1" fmla="*/ 309774 w 340511"/>
                <a:gd name="connsiteY1" fmla="*/ 47169 h 309800"/>
                <a:gd name="connsiteX2" fmla="*/ 283295 w 340511"/>
                <a:gd name="connsiteY2" fmla="*/ 34882 h 309800"/>
                <a:gd name="connsiteX3" fmla="*/ 12213 w 340511"/>
                <a:gd name="connsiteY3" fmla="*/ 252052 h 309800"/>
                <a:gd name="connsiteX4" fmla="*/ 63648 w 340511"/>
                <a:gd name="connsiteY4" fmla="*/ 299010 h 30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0511" h="309800">
                  <a:moveTo>
                    <a:pt x="63648" y="299010"/>
                  </a:moveTo>
                  <a:cubicBezTo>
                    <a:pt x="160518" y="202427"/>
                    <a:pt x="227193" y="141467"/>
                    <a:pt x="309774" y="47169"/>
                  </a:cubicBezTo>
                  <a:cubicBezTo>
                    <a:pt x="356733" y="-6361"/>
                    <a:pt x="351399" y="-19506"/>
                    <a:pt x="283295" y="34882"/>
                  </a:cubicBezTo>
                  <a:cubicBezTo>
                    <a:pt x="171662" y="123369"/>
                    <a:pt x="57648" y="212904"/>
                    <a:pt x="12213" y="252052"/>
                  </a:cubicBezTo>
                  <a:cubicBezTo>
                    <a:pt x="-25030" y="284151"/>
                    <a:pt x="31835" y="331205"/>
                    <a:pt x="63648" y="29901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AC2130F-FC43-47E4-BA51-DA0B0A3D731A}"/>
                </a:ext>
              </a:extLst>
            </p:cNvPr>
            <p:cNvSpPr/>
            <p:nvPr/>
          </p:nvSpPr>
          <p:spPr>
            <a:xfrm>
              <a:off x="7415533" y="2959614"/>
              <a:ext cx="242985" cy="148348"/>
            </a:xfrm>
            <a:custGeom>
              <a:avLst/>
              <a:gdLst>
                <a:gd name="connsiteX0" fmla="*/ 179353 w 179353"/>
                <a:gd name="connsiteY0" fmla="*/ 48943 h 109499"/>
                <a:gd name="connsiteX1" fmla="*/ 92 w 179353"/>
                <a:gd name="connsiteY1" fmla="*/ 58468 h 109499"/>
                <a:gd name="connsiteX2" fmla="*/ 179353 w 179353"/>
                <a:gd name="connsiteY2" fmla="*/ 48943 h 109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9353" h="109499">
                  <a:moveTo>
                    <a:pt x="179353" y="48943"/>
                  </a:moveTo>
                  <a:cubicBezTo>
                    <a:pt x="135348" y="-15922"/>
                    <a:pt x="-4099" y="-19827"/>
                    <a:pt x="92" y="58468"/>
                  </a:cubicBezTo>
                  <a:cubicBezTo>
                    <a:pt x="4283" y="136764"/>
                    <a:pt x="142301" y="118095"/>
                    <a:pt x="179353" y="48943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72DE7F76-B24B-4402-AEB5-2BC985DCA046}"/>
                </a:ext>
              </a:extLst>
            </p:cNvPr>
            <p:cNvSpPr/>
            <p:nvPr/>
          </p:nvSpPr>
          <p:spPr>
            <a:xfrm>
              <a:off x="7345843" y="3027711"/>
              <a:ext cx="224642" cy="46988"/>
            </a:xfrm>
            <a:custGeom>
              <a:avLst/>
              <a:gdLst>
                <a:gd name="connsiteX0" fmla="*/ 16100 w 165813"/>
                <a:gd name="connsiteY0" fmla="*/ 34589 h 34683"/>
                <a:gd name="connsiteX1" fmla="*/ 146592 w 165813"/>
                <a:gd name="connsiteY1" fmla="*/ 17253 h 34683"/>
                <a:gd name="connsiteX2" fmla="*/ 140877 w 165813"/>
                <a:gd name="connsiteY2" fmla="*/ 13 h 34683"/>
                <a:gd name="connsiteX3" fmla="*/ 10861 w 165813"/>
                <a:gd name="connsiteY3" fmla="*/ 2299 h 34683"/>
                <a:gd name="connsiteX4" fmla="*/ 16100 w 165813"/>
                <a:gd name="connsiteY4" fmla="*/ 34589 h 34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813" h="34683">
                  <a:moveTo>
                    <a:pt x="16100" y="34589"/>
                  </a:moveTo>
                  <a:cubicBezTo>
                    <a:pt x="66773" y="27921"/>
                    <a:pt x="100586" y="26302"/>
                    <a:pt x="146592" y="17253"/>
                  </a:cubicBezTo>
                  <a:cubicBezTo>
                    <a:pt x="172786" y="12205"/>
                    <a:pt x="173453" y="-463"/>
                    <a:pt x="140877" y="13"/>
                  </a:cubicBezTo>
                  <a:cubicBezTo>
                    <a:pt x="87537" y="680"/>
                    <a:pt x="33340" y="1061"/>
                    <a:pt x="10861" y="2299"/>
                  </a:cubicBezTo>
                  <a:cubicBezTo>
                    <a:pt x="-7332" y="3252"/>
                    <a:pt x="-664" y="36684"/>
                    <a:pt x="16100" y="34589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099E60F2-383C-4E5C-903F-D6F3F09C5D3A}"/>
                </a:ext>
              </a:extLst>
            </p:cNvPr>
            <p:cNvSpPr/>
            <p:nvPr/>
          </p:nvSpPr>
          <p:spPr>
            <a:xfrm>
              <a:off x="4136990" y="2460647"/>
              <a:ext cx="290785" cy="339906"/>
            </a:xfrm>
            <a:custGeom>
              <a:avLst/>
              <a:gdLst>
                <a:gd name="connsiteX0" fmla="*/ 11758 w 214635"/>
                <a:gd name="connsiteY0" fmla="*/ 429 h 250892"/>
                <a:gd name="connsiteX1" fmla="*/ 180255 w 214635"/>
                <a:gd name="connsiteY1" fmla="*/ 234554 h 250892"/>
                <a:gd name="connsiteX2" fmla="*/ 11758 w 214635"/>
                <a:gd name="connsiteY2" fmla="*/ 429 h 250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4635" h="250892">
                  <a:moveTo>
                    <a:pt x="11758" y="429"/>
                  </a:moveTo>
                  <a:cubicBezTo>
                    <a:pt x="-37677" y="116253"/>
                    <a:pt x="78433" y="308087"/>
                    <a:pt x="180255" y="234554"/>
                  </a:cubicBezTo>
                  <a:cubicBezTo>
                    <a:pt x="282077" y="161021"/>
                    <a:pt x="137297" y="-9667"/>
                    <a:pt x="11758" y="429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98EE41EB-B16B-4412-AAC1-636F8A4BE692}"/>
                </a:ext>
              </a:extLst>
            </p:cNvPr>
            <p:cNvSpPr/>
            <p:nvPr/>
          </p:nvSpPr>
          <p:spPr>
            <a:xfrm>
              <a:off x="4288227" y="2646442"/>
              <a:ext cx="333945" cy="514595"/>
            </a:xfrm>
            <a:custGeom>
              <a:avLst/>
              <a:gdLst>
                <a:gd name="connsiteX0" fmla="*/ 240836 w 246492"/>
                <a:gd name="connsiteY0" fmla="*/ 336872 h 379834"/>
                <a:gd name="connsiteX1" fmla="*/ 39763 w 246492"/>
                <a:gd name="connsiteY1" fmla="*/ 37692 h 379834"/>
                <a:gd name="connsiteX2" fmla="*/ 23190 w 246492"/>
                <a:gd name="connsiteY2" fmla="*/ 60552 h 379834"/>
                <a:gd name="connsiteX3" fmla="*/ 179781 w 246492"/>
                <a:gd name="connsiteY3" fmla="*/ 359256 h 379834"/>
                <a:gd name="connsiteX4" fmla="*/ 240836 w 246492"/>
                <a:gd name="connsiteY4" fmla="*/ 336872 h 3798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6492" h="379834">
                  <a:moveTo>
                    <a:pt x="240836" y="336872"/>
                  </a:moveTo>
                  <a:cubicBezTo>
                    <a:pt x="166446" y="227049"/>
                    <a:pt x="114725" y="133418"/>
                    <a:pt x="39763" y="37692"/>
                  </a:cubicBezTo>
                  <a:cubicBezTo>
                    <a:pt x="-2528" y="-17077"/>
                    <a:pt x="-15768" y="-14410"/>
                    <a:pt x="23190" y="60552"/>
                  </a:cubicBezTo>
                  <a:cubicBezTo>
                    <a:pt x="86817" y="183329"/>
                    <a:pt x="150920" y="308678"/>
                    <a:pt x="179781" y="359256"/>
                  </a:cubicBezTo>
                  <a:cubicBezTo>
                    <a:pt x="203879" y="400308"/>
                    <a:pt x="265315" y="373162"/>
                    <a:pt x="240836" y="336872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EBA7640D-80CD-44EE-978F-463D7004EFB5}"/>
                </a:ext>
              </a:extLst>
            </p:cNvPr>
            <p:cNvSpPr/>
            <p:nvPr/>
          </p:nvSpPr>
          <p:spPr>
            <a:xfrm>
              <a:off x="3668889" y="2526873"/>
              <a:ext cx="459211" cy="401179"/>
            </a:xfrm>
            <a:custGeom>
              <a:avLst/>
              <a:gdLst>
                <a:gd name="connsiteX0" fmla="*/ 944 w 338954"/>
                <a:gd name="connsiteY0" fmla="*/ 14315 h 296119"/>
                <a:gd name="connsiteX1" fmla="*/ 315269 w 338954"/>
                <a:gd name="connsiteY1" fmla="*/ 250916 h 296119"/>
                <a:gd name="connsiteX2" fmla="*/ 944 w 338954"/>
                <a:gd name="connsiteY2" fmla="*/ 14315 h 2961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8954" h="296119">
                  <a:moveTo>
                    <a:pt x="944" y="14315"/>
                  </a:moveTo>
                  <a:cubicBezTo>
                    <a:pt x="160297" y="-49693"/>
                    <a:pt x="418520" y="113756"/>
                    <a:pt x="315269" y="250916"/>
                  </a:cubicBezTo>
                  <a:cubicBezTo>
                    <a:pt x="212018" y="388076"/>
                    <a:pt x="-16487" y="185194"/>
                    <a:pt x="944" y="14315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D16A2993-9350-4EEA-A6C9-16ECC33EBC6A}"/>
                </a:ext>
              </a:extLst>
            </p:cNvPr>
            <p:cNvSpPr/>
            <p:nvPr/>
          </p:nvSpPr>
          <p:spPr>
            <a:xfrm>
              <a:off x="3917833" y="2737075"/>
              <a:ext cx="710917" cy="460592"/>
            </a:xfrm>
            <a:custGeom>
              <a:avLst/>
              <a:gdLst>
                <a:gd name="connsiteX0" fmla="*/ 433174 w 524744"/>
                <a:gd name="connsiteY0" fmla="*/ 330171 h 339973"/>
                <a:gd name="connsiteX1" fmla="*/ 50269 w 524744"/>
                <a:gd name="connsiteY1" fmla="*/ 55185 h 339973"/>
                <a:gd name="connsiteX2" fmla="*/ 81988 w 524744"/>
                <a:gd name="connsiteY2" fmla="*/ 33182 h 339973"/>
                <a:gd name="connsiteX3" fmla="*/ 505660 w 524744"/>
                <a:gd name="connsiteY3" fmla="*/ 266163 h 339973"/>
                <a:gd name="connsiteX4" fmla="*/ 433174 w 524744"/>
                <a:gd name="connsiteY4" fmla="*/ 330171 h 339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24744" h="339973">
                  <a:moveTo>
                    <a:pt x="433174" y="330171"/>
                  </a:moveTo>
                  <a:cubicBezTo>
                    <a:pt x="285537" y="225396"/>
                    <a:pt x="179333" y="159579"/>
                    <a:pt x="50269" y="55185"/>
                  </a:cubicBezTo>
                  <a:cubicBezTo>
                    <a:pt x="-23168" y="-4061"/>
                    <a:pt x="-19073" y="-21968"/>
                    <a:pt x="81988" y="33182"/>
                  </a:cubicBezTo>
                  <a:cubicBezTo>
                    <a:pt x="247532" y="123574"/>
                    <a:pt x="437556" y="225301"/>
                    <a:pt x="505660" y="266163"/>
                  </a:cubicBezTo>
                  <a:cubicBezTo>
                    <a:pt x="561476" y="299691"/>
                    <a:pt x="481847" y="364652"/>
                    <a:pt x="433174" y="330171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CACE4C1-2D7D-4A47-952A-D9F362FB4692}"/>
                </a:ext>
              </a:extLst>
            </p:cNvPr>
            <p:cNvSpPr/>
            <p:nvPr/>
          </p:nvSpPr>
          <p:spPr>
            <a:xfrm>
              <a:off x="3956386" y="2953221"/>
              <a:ext cx="320551" cy="197786"/>
            </a:xfrm>
            <a:custGeom>
              <a:avLst/>
              <a:gdLst>
                <a:gd name="connsiteX0" fmla="*/ 0 w 236606"/>
                <a:gd name="connsiteY0" fmla="*/ 90049 h 145990"/>
                <a:gd name="connsiteX1" fmla="*/ 236029 w 236606"/>
                <a:gd name="connsiteY1" fmla="*/ 62045 h 145990"/>
                <a:gd name="connsiteX2" fmla="*/ 0 w 236606"/>
                <a:gd name="connsiteY2" fmla="*/ 90049 h 145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36606" h="145990">
                  <a:moveTo>
                    <a:pt x="0" y="90049"/>
                  </a:moveTo>
                  <a:cubicBezTo>
                    <a:pt x="42863" y="-4535"/>
                    <a:pt x="223838" y="-41016"/>
                    <a:pt x="236029" y="62045"/>
                  </a:cubicBezTo>
                  <a:cubicBezTo>
                    <a:pt x="248221" y="165105"/>
                    <a:pt x="63722" y="171868"/>
                    <a:pt x="0" y="90049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2E8E2B6-1836-4C3C-AC1D-DE46DDD4A3DB}"/>
                </a:ext>
              </a:extLst>
            </p:cNvPr>
            <p:cNvSpPr/>
            <p:nvPr/>
          </p:nvSpPr>
          <p:spPr>
            <a:xfrm>
              <a:off x="4073525" y="3014261"/>
              <a:ext cx="296512" cy="68463"/>
            </a:xfrm>
            <a:custGeom>
              <a:avLst/>
              <a:gdLst>
                <a:gd name="connsiteX0" fmla="*/ 201668 w 218862"/>
                <a:gd name="connsiteY0" fmla="*/ 43374 h 50534"/>
                <a:gd name="connsiteX1" fmla="*/ 27456 w 218862"/>
                <a:gd name="connsiteY1" fmla="*/ 50327 h 50534"/>
                <a:gd name="connsiteX2" fmla="*/ 30980 w 218862"/>
                <a:gd name="connsiteY2" fmla="*/ 26419 h 50534"/>
                <a:gd name="connsiteX3" fmla="*/ 201192 w 218862"/>
                <a:gd name="connsiteY3" fmla="*/ 130 h 50534"/>
                <a:gd name="connsiteX4" fmla="*/ 201668 w 218862"/>
                <a:gd name="connsiteY4" fmla="*/ 43374 h 505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8862" h="50534">
                  <a:moveTo>
                    <a:pt x="201668" y="43374"/>
                  </a:moveTo>
                  <a:cubicBezTo>
                    <a:pt x="133945" y="46231"/>
                    <a:pt x="89559" y="51660"/>
                    <a:pt x="27456" y="50327"/>
                  </a:cubicBezTo>
                  <a:cubicBezTo>
                    <a:pt x="-7882" y="49565"/>
                    <a:pt x="-11597" y="33182"/>
                    <a:pt x="30980" y="26419"/>
                  </a:cubicBezTo>
                  <a:cubicBezTo>
                    <a:pt x="100703" y="15275"/>
                    <a:pt x="171664" y="3559"/>
                    <a:pt x="201192" y="130"/>
                  </a:cubicBezTo>
                  <a:cubicBezTo>
                    <a:pt x="225385" y="-2727"/>
                    <a:pt x="223957" y="42421"/>
                    <a:pt x="201668" y="43374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6550D33-BF20-4C4E-8FDE-8CD79AA16333}"/>
                </a:ext>
              </a:extLst>
            </p:cNvPr>
            <p:cNvSpPr/>
            <p:nvPr/>
          </p:nvSpPr>
          <p:spPr>
            <a:xfrm>
              <a:off x="4424121" y="2543816"/>
              <a:ext cx="196068" cy="322020"/>
            </a:xfrm>
            <a:custGeom>
              <a:avLst/>
              <a:gdLst>
                <a:gd name="connsiteX0" fmla="*/ 76891 w 144722"/>
                <a:gd name="connsiteY0" fmla="*/ 0 h 237690"/>
                <a:gd name="connsiteX1" fmla="*/ 69461 w 144722"/>
                <a:gd name="connsiteY1" fmla="*/ 237649 h 237690"/>
                <a:gd name="connsiteX2" fmla="*/ 76891 w 144722"/>
                <a:gd name="connsiteY2" fmla="*/ 0 h 237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4722" h="237690">
                  <a:moveTo>
                    <a:pt x="76891" y="0"/>
                  </a:moveTo>
                  <a:cubicBezTo>
                    <a:pt x="-13501" y="50864"/>
                    <a:pt x="-34266" y="234410"/>
                    <a:pt x="69461" y="237649"/>
                  </a:cubicBezTo>
                  <a:cubicBezTo>
                    <a:pt x="173189" y="240887"/>
                    <a:pt x="163949" y="56293"/>
                    <a:pt x="76891" y="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525F40F9-8632-4C05-9B4C-316A841C01E6}"/>
                </a:ext>
              </a:extLst>
            </p:cNvPr>
            <p:cNvSpPr/>
            <p:nvPr/>
          </p:nvSpPr>
          <p:spPr>
            <a:xfrm>
              <a:off x="4444162" y="2661050"/>
              <a:ext cx="58615" cy="297873"/>
            </a:xfrm>
            <a:custGeom>
              <a:avLst/>
              <a:gdLst>
                <a:gd name="connsiteX0" fmla="*/ 43251 w 43265"/>
                <a:gd name="connsiteY0" fmla="*/ 200646 h 219867"/>
                <a:gd name="connsiteX1" fmla="*/ 35059 w 43265"/>
                <a:gd name="connsiteY1" fmla="*/ 26529 h 219867"/>
                <a:gd name="connsiteX2" fmla="*/ 11533 w 43265"/>
                <a:gd name="connsiteY2" fmla="*/ 32148 h 219867"/>
                <a:gd name="connsiteX3" fmla="*/ 7 w 43265"/>
                <a:gd name="connsiteY3" fmla="*/ 203598 h 219867"/>
                <a:gd name="connsiteX4" fmla="*/ 43251 w 43265"/>
                <a:gd name="connsiteY4" fmla="*/ 200646 h 219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265" h="219867">
                  <a:moveTo>
                    <a:pt x="43251" y="200646"/>
                  </a:moveTo>
                  <a:cubicBezTo>
                    <a:pt x="40203" y="133018"/>
                    <a:pt x="41727" y="88251"/>
                    <a:pt x="35059" y="26529"/>
                  </a:cubicBezTo>
                  <a:cubicBezTo>
                    <a:pt x="31154" y="-8619"/>
                    <a:pt x="14676" y="-10905"/>
                    <a:pt x="11533" y="32148"/>
                  </a:cubicBezTo>
                  <a:cubicBezTo>
                    <a:pt x="6484" y="102538"/>
                    <a:pt x="960" y="174166"/>
                    <a:pt x="7" y="203598"/>
                  </a:cubicBezTo>
                  <a:cubicBezTo>
                    <a:pt x="-659" y="228268"/>
                    <a:pt x="44203" y="222934"/>
                    <a:pt x="43251" y="200646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3A5705BB-5E9C-48E2-A435-E04CF9B35999}"/>
                </a:ext>
              </a:extLst>
            </p:cNvPr>
            <p:cNvSpPr/>
            <p:nvPr/>
          </p:nvSpPr>
          <p:spPr>
            <a:xfrm>
              <a:off x="6925614" y="5163123"/>
              <a:ext cx="292560" cy="374117"/>
            </a:xfrm>
            <a:custGeom>
              <a:avLst/>
              <a:gdLst>
                <a:gd name="connsiteX0" fmla="*/ 196073 w 215945"/>
                <a:gd name="connsiteY0" fmla="*/ 276144 h 276144"/>
                <a:gd name="connsiteX1" fmla="*/ 43673 w 215945"/>
                <a:gd name="connsiteY1" fmla="*/ 12588 h 276144"/>
                <a:gd name="connsiteX2" fmla="*/ 196073 w 215945"/>
                <a:gd name="connsiteY2" fmla="*/ 276144 h 276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5945" h="276144">
                  <a:moveTo>
                    <a:pt x="196073" y="276144"/>
                  </a:moveTo>
                  <a:cubicBezTo>
                    <a:pt x="62723" y="273668"/>
                    <a:pt x="-71484" y="79168"/>
                    <a:pt x="43673" y="12588"/>
                  </a:cubicBezTo>
                  <a:cubicBezTo>
                    <a:pt x="158830" y="-53992"/>
                    <a:pt x="260081" y="159654"/>
                    <a:pt x="196073" y="276144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D3ABEE23-F235-4832-8444-E22F3131C10B}"/>
                </a:ext>
              </a:extLst>
            </p:cNvPr>
            <p:cNvSpPr/>
            <p:nvPr/>
          </p:nvSpPr>
          <p:spPr>
            <a:xfrm>
              <a:off x="7509344" y="5420995"/>
              <a:ext cx="382485" cy="284069"/>
            </a:xfrm>
            <a:custGeom>
              <a:avLst/>
              <a:gdLst>
                <a:gd name="connsiteX0" fmla="*/ 282322 w 282321"/>
                <a:gd name="connsiteY0" fmla="*/ 184197 h 209678"/>
                <a:gd name="connsiteX1" fmla="*/ 10002 w 282321"/>
                <a:gd name="connsiteY1" fmla="*/ 48179 h 209678"/>
                <a:gd name="connsiteX2" fmla="*/ 282322 w 282321"/>
                <a:gd name="connsiteY2" fmla="*/ 184197 h 209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2321" h="209678">
                  <a:moveTo>
                    <a:pt x="282322" y="184197"/>
                  </a:moveTo>
                  <a:cubicBezTo>
                    <a:pt x="271749" y="51799"/>
                    <a:pt x="69343" y="-70693"/>
                    <a:pt x="10002" y="48179"/>
                  </a:cubicBezTo>
                  <a:cubicBezTo>
                    <a:pt x="-49338" y="167051"/>
                    <a:pt x="170022" y="255348"/>
                    <a:pt x="282322" y="184197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D904EE02-0643-4B23-9A04-9A9F83E46357}"/>
                </a:ext>
              </a:extLst>
            </p:cNvPr>
            <p:cNvSpPr/>
            <p:nvPr/>
          </p:nvSpPr>
          <p:spPr>
            <a:xfrm>
              <a:off x="6877869" y="5072813"/>
              <a:ext cx="795178" cy="494385"/>
            </a:xfrm>
            <a:custGeom>
              <a:avLst/>
              <a:gdLst>
                <a:gd name="connsiteX0" fmla="*/ 18527 w 586939"/>
                <a:gd name="connsiteY0" fmla="*/ 70008 h 364917"/>
                <a:gd name="connsiteX1" fmla="*/ 532210 w 586939"/>
                <a:gd name="connsiteY1" fmla="*/ 347471 h 364917"/>
                <a:gd name="connsiteX2" fmla="*/ 536496 w 586939"/>
                <a:gd name="connsiteY2" fmla="*/ 317849 h 364917"/>
                <a:gd name="connsiteX3" fmla="*/ 53293 w 586939"/>
                <a:gd name="connsiteY3" fmla="*/ 6191 h 364917"/>
                <a:gd name="connsiteX4" fmla="*/ 18527 w 586939"/>
                <a:gd name="connsiteY4" fmla="*/ 70008 h 3649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86939" h="364917">
                  <a:moveTo>
                    <a:pt x="18527" y="70008"/>
                  </a:moveTo>
                  <a:cubicBezTo>
                    <a:pt x="142352" y="136207"/>
                    <a:pt x="415338" y="294036"/>
                    <a:pt x="532210" y="347471"/>
                  </a:cubicBezTo>
                  <a:cubicBezTo>
                    <a:pt x="598885" y="377856"/>
                    <a:pt x="609649" y="368902"/>
                    <a:pt x="536496" y="317849"/>
                  </a:cubicBezTo>
                  <a:cubicBezTo>
                    <a:pt x="416767" y="234410"/>
                    <a:pt x="105109" y="39242"/>
                    <a:pt x="53293" y="6191"/>
                  </a:cubicBezTo>
                  <a:cubicBezTo>
                    <a:pt x="10812" y="-20860"/>
                    <a:pt x="-22145" y="48196"/>
                    <a:pt x="18527" y="70008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1D18AB1-57BE-4894-8D8B-DAE3549E0D3A}"/>
                </a:ext>
              </a:extLst>
            </p:cNvPr>
            <p:cNvSpPr/>
            <p:nvPr/>
          </p:nvSpPr>
          <p:spPr>
            <a:xfrm>
              <a:off x="7246546" y="5560542"/>
              <a:ext cx="171928" cy="254141"/>
            </a:xfrm>
            <a:custGeom>
              <a:avLst/>
              <a:gdLst>
                <a:gd name="connsiteX0" fmla="*/ 101299 w 126904"/>
                <a:gd name="connsiteY0" fmla="*/ 187587 h 187587"/>
                <a:gd name="connsiteX1" fmla="*/ 37672 w 126904"/>
                <a:gd name="connsiteY1" fmla="*/ 3469 h 187587"/>
                <a:gd name="connsiteX2" fmla="*/ 101299 w 126904"/>
                <a:gd name="connsiteY2" fmla="*/ 187587 h 1875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04" h="187587">
                  <a:moveTo>
                    <a:pt x="101299" y="187587"/>
                  </a:moveTo>
                  <a:cubicBezTo>
                    <a:pt x="155782" y="122246"/>
                    <a:pt x="118064" y="-24344"/>
                    <a:pt x="37672" y="3469"/>
                  </a:cubicBezTo>
                  <a:cubicBezTo>
                    <a:pt x="-42719" y="31282"/>
                    <a:pt x="18337" y="169776"/>
                    <a:pt x="101299" y="187587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023ECFF1-CAED-40CD-AE4C-594DC49AAEF9}"/>
                </a:ext>
              </a:extLst>
            </p:cNvPr>
            <p:cNvSpPr/>
            <p:nvPr/>
          </p:nvSpPr>
          <p:spPr>
            <a:xfrm>
              <a:off x="7208521" y="5284631"/>
              <a:ext cx="124977" cy="383770"/>
            </a:xfrm>
            <a:custGeom>
              <a:avLst/>
              <a:gdLst>
                <a:gd name="connsiteX0" fmla="*/ 1159 w 92248"/>
                <a:gd name="connsiteY0" fmla="*/ 31865 h 283269"/>
                <a:gd name="connsiteX1" fmla="*/ 72501 w 92248"/>
                <a:gd name="connsiteY1" fmla="*/ 251607 h 283269"/>
                <a:gd name="connsiteX2" fmla="*/ 87646 w 92248"/>
                <a:gd name="connsiteY2" fmla="*/ 239987 h 283269"/>
                <a:gd name="connsiteX3" fmla="*/ 44308 w 92248"/>
                <a:gd name="connsiteY3" fmla="*/ 16340 h 283269"/>
                <a:gd name="connsiteX4" fmla="*/ 1159 w 92248"/>
                <a:gd name="connsiteY4" fmla="*/ 31865 h 283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248" h="283269">
                  <a:moveTo>
                    <a:pt x="1159" y="31865"/>
                  </a:moveTo>
                  <a:cubicBezTo>
                    <a:pt x="27925" y="117590"/>
                    <a:pt x="42974" y="174740"/>
                    <a:pt x="72501" y="251607"/>
                  </a:cubicBezTo>
                  <a:cubicBezTo>
                    <a:pt x="89266" y="295232"/>
                    <a:pt x="98314" y="295994"/>
                    <a:pt x="87646" y="239987"/>
                  </a:cubicBezTo>
                  <a:cubicBezTo>
                    <a:pt x="70311" y="148166"/>
                    <a:pt x="53166" y="54725"/>
                    <a:pt x="44308" y="16340"/>
                  </a:cubicBezTo>
                  <a:cubicBezTo>
                    <a:pt x="36878" y="-15093"/>
                    <a:pt x="-7699" y="3671"/>
                    <a:pt x="1159" y="31865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85C675C5-2FD1-4D53-8DDD-D521BD96F561}"/>
                </a:ext>
              </a:extLst>
            </p:cNvPr>
            <p:cNvSpPr/>
            <p:nvPr/>
          </p:nvSpPr>
          <p:spPr>
            <a:xfrm>
              <a:off x="7449013" y="5216204"/>
              <a:ext cx="231315" cy="141925"/>
            </a:xfrm>
            <a:custGeom>
              <a:avLst/>
              <a:gdLst>
                <a:gd name="connsiteX0" fmla="*/ 170739 w 170739"/>
                <a:gd name="connsiteY0" fmla="*/ 61608 h 104758"/>
                <a:gd name="connsiteX1" fmla="*/ 242 w 170739"/>
                <a:gd name="connsiteY1" fmla="*/ 46464 h 104758"/>
                <a:gd name="connsiteX2" fmla="*/ 170739 w 170739"/>
                <a:gd name="connsiteY2" fmla="*/ 61608 h 1047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739" h="104758">
                  <a:moveTo>
                    <a:pt x="170739" y="61608"/>
                  </a:moveTo>
                  <a:cubicBezTo>
                    <a:pt x="126638" y="121902"/>
                    <a:pt x="-6426" y="120949"/>
                    <a:pt x="242" y="46464"/>
                  </a:cubicBezTo>
                  <a:cubicBezTo>
                    <a:pt x="6909" y="-28022"/>
                    <a:pt x="137878" y="-5543"/>
                    <a:pt x="170739" y="61608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385501C-942B-45B2-81E1-BF777E878531}"/>
                </a:ext>
              </a:extLst>
            </p:cNvPr>
            <p:cNvSpPr/>
            <p:nvPr/>
          </p:nvSpPr>
          <p:spPr>
            <a:xfrm>
              <a:off x="7197590" y="5254945"/>
              <a:ext cx="346667" cy="54407"/>
            </a:xfrm>
            <a:custGeom>
              <a:avLst/>
              <a:gdLst>
                <a:gd name="connsiteX0" fmla="*/ 22563 w 255883"/>
                <a:gd name="connsiteY0" fmla="*/ 56 h 40159"/>
                <a:gd name="connsiteX1" fmla="*/ 225160 w 255883"/>
                <a:gd name="connsiteY1" fmla="*/ 14249 h 40159"/>
                <a:gd name="connsiteX2" fmla="*/ 218493 w 255883"/>
                <a:gd name="connsiteY2" fmla="*/ 29679 h 40159"/>
                <a:gd name="connsiteX3" fmla="*/ 18468 w 255883"/>
                <a:gd name="connsiteY3" fmla="*/ 40157 h 40159"/>
                <a:gd name="connsiteX4" fmla="*/ 22563 w 255883"/>
                <a:gd name="connsiteY4" fmla="*/ 56 h 40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5883" h="40159">
                  <a:moveTo>
                    <a:pt x="22563" y="56"/>
                  </a:moveTo>
                  <a:cubicBezTo>
                    <a:pt x="101240" y="4724"/>
                    <a:pt x="153437" y="5295"/>
                    <a:pt x="225160" y="14249"/>
                  </a:cubicBezTo>
                  <a:cubicBezTo>
                    <a:pt x="265927" y="19297"/>
                    <a:pt x="268499" y="26822"/>
                    <a:pt x="218493" y="29679"/>
                  </a:cubicBezTo>
                  <a:cubicBezTo>
                    <a:pt x="136482" y="34347"/>
                    <a:pt x="53139" y="39204"/>
                    <a:pt x="18468" y="40157"/>
                  </a:cubicBezTo>
                  <a:cubicBezTo>
                    <a:pt x="-9822" y="40538"/>
                    <a:pt x="-3345" y="-1753"/>
                    <a:pt x="22563" y="56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021E15CA-65DD-42D0-9A0A-CEC7577D550C}"/>
                </a:ext>
              </a:extLst>
            </p:cNvPr>
            <p:cNvSpPr/>
            <p:nvPr/>
          </p:nvSpPr>
          <p:spPr>
            <a:xfrm>
              <a:off x="7019539" y="5202957"/>
              <a:ext cx="119564" cy="196641"/>
            </a:xfrm>
            <a:custGeom>
              <a:avLst/>
              <a:gdLst>
                <a:gd name="connsiteX0" fmla="*/ 2158 w 88253"/>
                <a:gd name="connsiteY0" fmla="*/ 21285 h 145145"/>
                <a:gd name="connsiteX1" fmla="*/ 73405 w 88253"/>
                <a:gd name="connsiteY1" fmla="*/ 130442 h 145145"/>
                <a:gd name="connsiteX2" fmla="*/ 79977 w 88253"/>
                <a:gd name="connsiteY2" fmla="*/ 121869 h 145145"/>
                <a:gd name="connsiteX3" fmla="*/ 23303 w 88253"/>
                <a:gd name="connsiteY3" fmla="*/ 6521 h 145145"/>
                <a:gd name="connsiteX4" fmla="*/ 2158 w 88253"/>
                <a:gd name="connsiteY4" fmla="*/ 21285 h 145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253" h="145145">
                  <a:moveTo>
                    <a:pt x="2158" y="21285"/>
                  </a:moveTo>
                  <a:cubicBezTo>
                    <a:pt x="29399" y="63957"/>
                    <a:pt x="45973" y="93008"/>
                    <a:pt x="73405" y="130442"/>
                  </a:cubicBezTo>
                  <a:cubicBezTo>
                    <a:pt x="89026" y="151682"/>
                    <a:pt x="94074" y="150825"/>
                    <a:pt x="79977" y="121869"/>
                  </a:cubicBezTo>
                  <a:cubicBezTo>
                    <a:pt x="57022" y="74244"/>
                    <a:pt x="33876" y="26048"/>
                    <a:pt x="23303" y="6521"/>
                  </a:cubicBezTo>
                  <a:cubicBezTo>
                    <a:pt x="14445" y="-9481"/>
                    <a:pt x="-6796" y="7283"/>
                    <a:pt x="2158" y="21285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A753CFC7-2237-4612-8D01-541AE97FA184}"/>
                </a:ext>
              </a:extLst>
            </p:cNvPr>
            <p:cNvSpPr/>
            <p:nvPr/>
          </p:nvSpPr>
          <p:spPr>
            <a:xfrm>
              <a:off x="7023031" y="5072699"/>
              <a:ext cx="231195" cy="143217"/>
            </a:xfrm>
            <a:custGeom>
              <a:avLst/>
              <a:gdLst>
                <a:gd name="connsiteX0" fmla="*/ 170651 w 170650"/>
                <a:gd name="connsiteY0" fmla="*/ 66758 h 105712"/>
                <a:gd name="connsiteX1" fmla="*/ 534 w 170650"/>
                <a:gd name="connsiteY1" fmla="*/ 43898 h 105712"/>
                <a:gd name="connsiteX2" fmla="*/ 170651 w 170650"/>
                <a:gd name="connsiteY2" fmla="*/ 66758 h 10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0650" h="105712">
                  <a:moveTo>
                    <a:pt x="170651" y="66758"/>
                  </a:moveTo>
                  <a:cubicBezTo>
                    <a:pt x="140837" y="-2012"/>
                    <a:pt x="10535" y="-30397"/>
                    <a:pt x="534" y="43898"/>
                  </a:cubicBezTo>
                  <a:cubicBezTo>
                    <a:pt x="-9467" y="118193"/>
                    <a:pt x="123787" y="125146"/>
                    <a:pt x="170651" y="66758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F144546B-C713-4097-93F0-1A2AB1056DCD}"/>
                </a:ext>
              </a:extLst>
            </p:cNvPr>
            <p:cNvSpPr/>
            <p:nvPr/>
          </p:nvSpPr>
          <p:spPr>
            <a:xfrm>
              <a:off x="6955941" y="5114712"/>
              <a:ext cx="213891" cy="51932"/>
            </a:xfrm>
            <a:custGeom>
              <a:avLst/>
              <a:gdLst>
                <a:gd name="connsiteX0" fmla="*/ 12145 w 157878"/>
                <a:gd name="connsiteY0" fmla="*/ 31366 h 38332"/>
                <a:gd name="connsiteX1" fmla="*/ 137875 w 157878"/>
                <a:gd name="connsiteY1" fmla="*/ 38319 h 38332"/>
                <a:gd name="connsiteX2" fmla="*/ 135589 w 157878"/>
                <a:gd name="connsiteY2" fmla="*/ 21079 h 38332"/>
                <a:gd name="connsiteX3" fmla="*/ 13002 w 157878"/>
                <a:gd name="connsiteY3" fmla="*/ 124 h 38332"/>
                <a:gd name="connsiteX4" fmla="*/ 12145 w 157878"/>
                <a:gd name="connsiteY4" fmla="*/ 31366 h 383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7878" h="38332">
                  <a:moveTo>
                    <a:pt x="12145" y="31366"/>
                  </a:moveTo>
                  <a:cubicBezTo>
                    <a:pt x="61008" y="34223"/>
                    <a:pt x="93012" y="38605"/>
                    <a:pt x="137875" y="38319"/>
                  </a:cubicBezTo>
                  <a:cubicBezTo>
                    <a:pt x="163402" y="38319"/>
                    <a:pt x="166450" y="26413"/>
                    <a:pt x="135589" y="21079"/>
                  </a:cubicBezTo>
                  <a:cubicBezTo>
                    <a:pt x="85392" y="12221"/>
                    <a:pt x="34338" y="2981"/>
                    <a:pt x="13002" y="124"/>
                  </a:cubicBezTo>
                  <a:cubicBezTo>
                    <a:pt x="-4429" y="-2258"/>
                    <a:pt x="-3952" y="30509"/>
                    <a:pt x="12145" y="31366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583DCB27-BFAF-41F3-BCEF-A216D23EDB83}"/>
                </a:ext>
              </a:extLst>
            </p:cNvPr>
            <p:cNvSpPr/>
            <p:nvPr/>
          </p:nvSpPr>
          <p:spPr>
            <a:xfrm>
              <a:off x="5249581" y="5495547"/>
              <a:ext cx="306879" cy="285215"/>
            </a:xfrm>
            <a:custGeom>
              <a:avLst/>
              <a:gdLst>
                <a:gd name="connsiteX0" fmla="*/ 1775 w 226514"/>
                <a:gd name="connsiteY0" fmla="*/ 6676 h 210524"/>
                <a:gd name="connsiteX1" fmla="*/ 207134 w 226514"/>
                <a:gd name="connsiteY1" fmla="*/ 183174 h 210524"/>
                <a:gd name="connsiteX2" fmla="*/ 1775 w 226514"/>
                <a:gd name="connsiteY2" fmla="*/ 6676 h 210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6514" h="210524">
                  <a:moveTo>
                    <a:pt x="1775" y="6676"/>
                  </a:moveTo>
                  <a:cubicBezTo>
                    <a:pt x="-17847" y="123262"/>
                    <a:pt x="130076" y="272805"/>
                    <a:pt x="207134" y="183174"/>
                  </a:cubicBezTo>
                  <a:cubicBezTo>
                    <a:pt x="284191" y="93544"/>
                    <a:pt x="114074" y="-30186"/>
                    <a:pt x="1775" y="6676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FF4066E-276A-44D8-8FF7-8257DF721B6A}"/>
                </a:ext>
              </a:extLst>
            </p:cNvPr>
            <p:cNvSpPr/>
            <p:nvPr/>
          </p:nvSpPr>
          <p:spPr>
            <a:xfrm>
              <a:off x="5417462" y="5642283"/>
              <a:ext cx="398567" cy="405495"/>
            </a:xfrm>
            <a:custGeom>
              <a:avLst/>
              <a:gdLst>
                <a:gd name="connsiteX0" fmla="*/ 283527 w 294191"/>
                <a:gd name="connsiteY0" fmla="*/ 240123 h 299305"/>
                <a:gd name="connsiteX1" fmla="*/ 43973 w 294191"/>
                <a:gd name="connsiteY1" fmla="*/ 26192 h 299305"/>
                <a:gd name="connsiteX2" fmla="*/ 33876 w 294191"/>
                <a:gd name="connsiteY2" fmla="*/ 50862 h 299305"/>
                <a:gd name="connsiteX3" fmla="*/ 242569 w 294191"/>
                <a:gd name="connsiteY3" fmla="*/ 288987 h 299305"/>
                <a:gd name="connsiteX4" fmla="*/ 283527 w 294191"/>
                <a:gd name="connsiteY4" fmla="*/ 240123 h 2993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4191" h="299305">
                  <a:moveTo>
                    <a:pt x="283527" y="240123"/>
                  </a:moveTo>
                  <a:cubicBezTo>
                    <a:pt x="191420" y="156208"/>
                    <a:pt x="133222" y="97248"/>
                    <a:pt x="43973" y="26192"/>
                  </a:cubicBezTo>
                  <a:cubicBezTo>
                    <a:pt x="-6700" y="-14385"/>
                    <a:pt x="-18130" y="-9051"/>
                    <a:pt x="33876" y="50862"/>
                  </a:cubicBezTo>
                  <a:cubicBezTo>
                    <a:pt x="118935" y="148874"/>
                    <a:pt x="205326" y="249172"/>
                    <a:pt x="242569" y="288987"/>
                  </a:cubicBezTo>
                  <a:cubicBezTo>
                    <a:pt x="273049" y="321943"/>
                    <a:pt x="313816" y="267841"/>
                    <a:pt x="283527" y="240123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56C8735E-4D55-4B4E-BBFF-6458469E1210}"/>
                </a:ext>
              </a:extLst>
            </p:cNvPr>
            <p:cNvSpPr/>
            <p:nvPr/>
          </p:nvSpPr>
          <p:spPr>
            <a:xfrm>
              <a:off x="5295988" y="5810120"/>
              <a:ext cx="206482" cy="125513"/>
            </a:xfrm>
            <a:custGeom>
              <a:avLst/>
              <a:gdLst>
                <a:gd name="connsiteX0" fmla="*/ 0 w 152409"/>
                <a:gd name="connsiteY0" fmla="*/ 44992 h 92644"/>
                <a:gd name="connsiteX1" fmla="*/ 152400 w 152409"/>
                <a:gd name="connsiteY1" fmla="*/ 47278 h 92644"/>
                <a:gd name="connsiteX2" fmla="*/ 0 w 152409"/>
                <a:gd name="connsiteY2" fmla="*/ 44992 h 926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2409" h="92644">
                  <a:moveTo>
                    <a:pt x="0" y="44992"/>
                  </a:moveTo>
                  <a:cubicBezTo>
                    <a:pt x="33528" y="102142"/>
                    <a:pt x="151162" y="113763"/>
                    <a:pt x="152400" y="47278"/>
                  </a:cubicBezTo>
                  <a:cubicBezTo>
                    <a:pt x="153638" y="-19206"/>
                    <a:pt x="35242" y="-11491"/>
                    <a:pt x="0" y="44992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7CA6425D-97DD-4756-885C-9D15556ADD8F}"/>
                </a:ext>
              </a:extLst>
            </p:cNvPr>
            <p:cNvSpPr/>
            <p:nvPr/>
          </p:nvSpPr>
          <p:spPr>
            <a:xfrm>
              <a:off x="5417625" y="5863471"/>
              <a:ext cx="260258" cy="51701"/>
            </a:xfrm>
            <a:custGeom>
              <a:avLst/>
              <a:gdLst>
                <a:gd name="connsiteX0" fmla="*/ 174155 w 192102"/>
                <a:gd name="connsiteY0" fmla="*/ 2184 h 38162"/>
                <a:gd name="connsiteX1" fmla="*/ 27946 w 192102"/>
                <a:gd name="connsiteY1" fmla="*/ 1041 h 38162"/>
                <a:gd name="connsiteX2" fmla="*/ 32423 w 192102"/>
                <a:gd name="connsiteY2" fmla="*/ 15328 h 38162"/>
                <a:gd name="connsiteX3" fmla="*/ 173965 w 192102"/>
                <a:gd name="connsiteY3" fmla="*/ 37998 h 38162"/>
                <a:gd name="connsiteX4" fmla="*/ 174155 w 192102"/>
                <a:gd name="connsiteY4" fmla="*/ 2184 h 38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2102" h="38162">
                  <a:moveTo>
                    <a:pt x="174155" y="2184"/>
                  </a:moveTo>
                  <a:cubicBezTo>
                    <a:pt x="104146" y="-864"/>
                    <a:pt x="92145" y="-197"/>
                    <a:pt x="27946" y="1041"/>
                  </a:cubicBezTo>
                  <a:cubicBezTo>
                    <a:pt x="-8534" y="1803"/>
                    <a:pt x="-11582" y="8185"/>
                    <a:pt x="32423" y="15328"/>
                  </a:cubicBezTo>
                  <a:cubicBezTo>
                    <a:pt x="104432" y="26949"/>
                    <a:pt x="143485" y="34378"/>
                    <a:pt x="173965" y="37998"/>
                  </a:cubicBezTo>
                  <a:cubicBezTo>
                    <a:pt x="199015" y="40951"/>
                    <a:pt x="197206" y="3232"/>
                    <a:pt x="174155" y="2184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B493D45-F090-4D6C-90AC-5F6878DAE486}"/>
                </a:ext>
              </a:extLst>
            </p:cNvPr>
            <p:cNvSpPr/>
            <p:nvPr/>
          </p:nvSpPr>
          <p:spPr>
            <a:xfrm>
              <a:off x="6049103" y="5780358"/>
              <a:ext cx="287814" cy="369808"/>
            </a:xfrm>
            <a:custGeom>
              <a:avLst/>
              <a:gdLst>
                <a:gd name="connsiteX0" fmla="*/ 192393 w 212442"/>
                <a:gd name="connsiteY0" fmla="*/ 0 h 272964"/>
                <a:gd name="connsiteX1" fmla="*/ 43327 w 212442"/>
                <a:gd name="connsiteY1" fmla="*/ 260795 h 272964"/>
                <a:gd name="connsiteX2" fmla="*/ 192393 w 212442"/>
                <a:gd name="connsiteY2" fmla="*/ 0 h 27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2442" h="272964">
                  <a:moveTo>
                    <a:pt x="192393" y="0"/>
                  </a:moveTo>
                  <a:cubicBezTo>
                    <a:pt x="256211" y="114300"/>
                    <a:pt x="157151" y="325850"/>
                    <a:pt x="43327" y="260795"/>
                  </a:cubicBezTo>
                  <a:cubicBezTo>
                    <a:pt x="-70497" y="195739"/>
                    <a:pt x="61329" y="3143"/>
                    <a:pt x="192393" y="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F34670AC-2DFB-45B6-9B77-02D685E9E976}"/>
                </a:ext>
              </a:extLst>
            </p:cNvPr>
            <p:cNvSpPr/>
            <p:nvPr/>
          </p:nvSpPr>
          <p:spPr>
            <a:xfrm>
              <a:off x="5901110" y="5986605"/>
              <a:ext cx="289433" cy="557323"/>
            </a:xfrm>
            <a:custGeom>
              <a:avLst/>
              <a:gdLst>
                <a:gd name="connsiteX0" fmla="*/ 4546 w 213637"/>
                <a:gd name="connsiteY0" fmla="*/ 355637 h 411373"/>
                <a:gd name="connsiteX1" fmla="*/ 175996 w 213637"/>
                <a:gd name="connsiteY1" fmla="*/ 43122 h 411373"/>
                <a:gd name="connsiteX2" fmla="*/ 195712 w 213637"/>
                <a:gd name="connsiteY2" fmla="*/ 65029 h 411373"/>
                <a:gd name="connsiteX3" fmla="*/ 65887 w 213637"/>
                <a:gd name="connsiteY3" fmla="*/ 391451 h 411373"/>
                <a:gd name="connsiteX4" fmla="*/ 4546 w 213637"/>
                <a:gd name="connsiteY4" fmla="*/ 355637 h 411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637" h="411373">
                  <a:moveTo>
                    <a:pt x="4546" y="355637"/>
                  </a:moveTo>
                  <a:cubicBezTo>
                    <a:pt x="69601" y="233717"/>
                    <a:pt x="108749" y="150945"/>
                    <a:pt x="175996" y="43122"/>
                  </a:cubicBezTo>
                  <a:cubicBezTo>
                    <a:pt x="214096" y="-18219"/>
                    <a:pt x="227812" y="-16886"/>
                    <a:pt x="195712" y="65029"/>
                  </a:cubicBezTo>
                  <a:cubicBezTo>
                    <a:pt x="143134" y="199142"/>
                    <a:pt x="90366" y="335920"/>
                    <a:pt x="65887" y="391451"/>
                  </a:cubicBezTo>
                  <a:cubicBezTo>
                    <a:pt x="45408" y="436885"/>
                    <a:pt x="-17267" y="395833"/>
                    <a:pt x="4546" y="355637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C3C10939-B6DA-4DE6-893C-C7CD6F452106}"/>
                </a:ext>
              </a:extLst>
            </p:cNvPr>
            <p:cNvSpPr/>
            <p:nvPr/>
          </p:nvSpPr>
          <p:spPr>
            <a:xfrm>
              <a:off x="6196590" y="6115264"/>
              <a:ext cx="193559" cy="139520"/>
            </a:xfrm>
            <a:custGeom>
              <a:avLst/>
              <a:gdLst>
                <a:gd name="connsiteX0" fmla="*/ 142870 w 142870"/>
                <a:gd name="connsiteY0" fmla="*/ 14640 h 102983"/>
                <a:gd name="connsiteX1" fmla="*/ 4281 w 142870"/>
                <a:gd name="connsiteY1" fmla="*/ 77410 h 102983"/>
                <a:gd name="connsiteX2" fmla="*/ 142870 w 142870"/>
                <a:gd name="connsiteY2" fmla="*/ 14640 h 102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2870" h="102983">
                  <a:moveTo>
                    <a:pt x="142870" y="14640"/>
                  </a:moveTo>
                  <a:cubicBezTo>
                    <a:pt x="88101" y="-22984"/>
                    <a:pt x="-23151" y="16926"/>
                    <a:pt x="4281" y="77410"/>
                  </a:cubicBezTo>
                  <a:cubicBezTo>
                    <a:pt x="31713" y="137893"/>
                    <a:pt x="135060" y="80553"/>
                    <a:pt x="142870" y="14640"/>
                  </a:cubicBezTo>
                  <a:close/>
                </a:path>
              </a:pathLst>
            </a:custGeom>
            <a:solidFill>
              <a:srgbClr val="00B05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F2ABD8A6-0C3C-4867-BE4F-014CE6DA27AC}"/>
                </a:ext>
              </a:extLst>
            </p:cNvPr>
            <p:cNvSpPr/>
            <p:nvPr/>
          </p:nvSpPr>
          <p:spPr>
            <a:xfrm>
              <a:off x="6032708" y="6185369"/>
              <a:ext cx="247525" cy="108454"/>
            </a:xfrm>
            <a:custGeom>
              <a:avLst/>
              <a:gdLst>
                <a:gd name="connsiteX0" fmla="*/ 26567 w 182704"/>
                <a:gd name="connsiteY0" fmla="*/ 78527 h 80052"/>
                <a:gd name="connsiteX1" fmla="*/ 159346 w 182704"/>
                <a:gd name="connsiteY1" fmla="*/ 17186 h 80052"/>
                <a:gd name="connsiteX2" fmla="*/ 149154 w 182704"/>
                <a:gd name="connsiteY2" fmla="*/ 6233 h 80052"/>
                <a:gd name="connsiteX3" fmla="*/ 11423 w 182704"/>
                <a:gd name="connsiteY3" fmla="*/ 46142 h 80052"/>
                <a:gd name="connsiteX4" fmla="*/ 26567 w 182704"/>
                <a:gd name="connsiteY4" fmla="*/ 78527 h 8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2704" h="80052">
                  <a:moveTo>
                    <a:pt x="26567" y="78527"/>
                  </a:moveTo>
                  <a:cubicBezTo>
                    <a:pt x="91147" y="51476"/>
                    <a:pt x="101815" y="45761"/>
                    <a:pt x="159346" y="17186"/>
                  </a:cubicBezTo>
                  <a:cubicBezTo>
                    <a:pt x="192017" y="994"/>
                    <a:pt x="192017" y="-6055"/>
                    <a:pt x="149154" y="6233"/>
                  </a:cubicBezTo>
                  <a:cubicBezTo>
                    <a:pt x="79050" y="26426"/>
                    <a:pt x="40569" y="36427"/>
                    <a:pt x="11423" y="46142"/>
                  </a:cubicBezTo>
                  <a:cubicBezTo>
                    <a:pt x="-12485" y="54429"/>
                    <a:pt x="5327" y="87481"/>
                    <a:pt x="26567" y="78527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IN"/>
            </a:p>
          </p:txBody>
        </p:sp>
        <p:pic>
          <p:nvPicPr>
            <p:cNvPr id="132" name="Graphic 131" descr="Man with cane">
              <a:extLst>
                <a:ext uri="{FF2B5EF4-FFF2-40B4-BE49-F238E27FC236}">
                  <a16:creationId xmlns:a16="http://schemas.microsoft.com/office/drawing/2014/main" id="{D919FEBE-6F41-4483-B273-3BC20ACCD1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100181" y="3057064"/>
              <a:ext cx="587991" cy="587991"/>
            </a:xfrm>
            <a:prstGeom prst="rect">
              <a:avLst/>
            </a:prstGeom>
          </p:spPr>
        </p:pic>
        <p:pic>
          <p:nvPicPr>
            <p:cNvPr id="133" name="Graphic 132" descr="Woman with cane">
              <a:extLst>
                <a:ext uri="{FF2B5EF4-FFF2-40B4-BE49-F238E27FC236}">
                  <a16:creationId xmlns:a16="http://schemas.microsoft.com/office/drawing/2014/main" id="{83C52C52-E3A3-47E8-BBC7-3C1AF1D1A1B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75896" y="2496225"/>
              <a:ext cx="587991" cy="587991"/>
            </a:xfrm>
            <a:prstGeom prst="rect">
              <a:avLst/>
            </a:prstGeom>
          </p:spPr>
        </p:pic>
        <p:pic>
          <p:nvPicPr>
            <p:cNvPr id="134" name="Graphic 133" descr="Man">
              <a:extLst>
                <a:ext uri="{FF2B5EF4-FFF2-40B4-BE49-F238E27FC236}">
                  <a16:creationId xmlns:a16="http://schemas.microsoft.com/office/drawing/2014/main" id="{7034A925-8F78-4330-AE31-D5FCB0B680B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197819" y="4405986"/>
              <a:ext cx="651568" cy="651568"/>
            </a:xfrm>
            <a:prstGeom prst="rect">
              <a:avLst/>
            </a:prstGeom>
          </p:spPr>
        </p:pic>
        <p:pic>
          <p:nvPicPr>
            <p:cNvPr id="135" name="Graphic 134" descr="Woman">
              <a:extLst>
                <a:ext uri="{FF2B5EF4-FFF2-40B4-BE49-F238E27FC236}">
                  <a16:creationId xmlns:a16="http://schemas.microsoft.com/office/drawing/2014/main" id="{D6701DF2-5EFB-4F83-AE26-962954AE8B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6049654" y="4696443"/>
              <a:ext cx="651568" cy="651568"/>
            </a:xfrm>
            <a:prstGeom prst="rect">
              <a:avLst/>
            </a:prstGeom>
          </p:spPr>
        </p:pic>
        <p:pic>
          <p:nvPicPr>
            <p:cNvPr id="136" name="Graphic 135" descr="Female Profile">
              <a:extLst>
                <a:ext uri="{FF2B5EF4-FFF2-40B4-BE49-F238E27FC236}">
                  <a16:creationId xmlns:a16="http://schemas.microsoft.com/office/drawing/2014/main" id="{A8440929-52BD-4255-AD2D-94D75AAC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472397" y="3601439"/>
              <a:ext cx="415297" cy="415297"/>
            </a:xfrm>
            <a:prstGeom prst="rect">
              <a:avLst/>
            </a:prstGeom>
          </p:spPr>
        </p:pic>
        <p:pic>
          <p:nvPicPr>
            <p:cNvPr id="137" name="Graphic 136" descr="Male profile">
              <a:extLst>
                <a:ext uri="{FF2B5EF4-FFF2-40B4-BE49-F238E27FC236}">
                  <a16:creationId xmlns:a16="http://schemas.microsoft.com/office/drawing/2014/main" id="{46C628DD-8E4C-4A46-A319-2631CA4DE11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354570" y="4155913"/>
              <a:ext cx="327212" cy="327212"/>
            </a:xfrm>
            <a:prstGeom prst="rect">
              <a:avLst/>
            </a:prstGeom>
          </p:spPr>
        </p:pic>
        <p:pic>
          <p:nvPicPr>
            <p:cNvPr id="138" name="Graphic 137" descr="Male profile">
              <a:extLst>
                <a:ext uri="{FF2B5EF4-FFF2-40B4-BE49-F238E27FC236}">
                  <a16:creationId xmlns:a16="http://schemas.microsoft.com/office/drawing/2014/main" id="{EA25D1D6-8179-4AB4-95FF-480AA3BFA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7138428" y="4509751"/>
              <a:ext cx="327212" cy="327212"/>
            </a:xfrm>
            <a:prstGeom prst="rect">
              <a:avLst/>
            </a:prstGeom>
          </p:spPr>
        </p:pic>
        <p:pic>
          <p:nvPicPr>
            <p:cNvPr id="139" name="Graphic 138" descr="Female Profile">
              <a:extLst>
                <a:ext uri="{FF2B5EF4-FFF2-40B4-BE49-F238E27FC236}">
                  <a16:creationId xmlns:a16="http://schemas.microsoft.com/office/drawing/2014/main" id="{84A45AC6-4DC6-4CA1-AF0C-2D8E2BB08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241662" y="3471277"/>
              <a:ext cx="239067" cy="239067"/>
            </a:xfrm>
            <a:prstGeom prst="rect">
              <a:avLst/>
            </a:prstGeom>
          </p:spPr>
        </p:pic>
        <p:pic>
          <p:nvPicPr>
            <p:cNvPr id="140" name="Graphic 139" descr="Man">
              <a:extLst>
                <a:ext uri="{FF2B5EF4-FFF2-40B4-BE49-F238E27FC236}">
                  <a16:creationId xmlns:a16="http://schemas.microsoft.com/office/drawing/2014/main" id="{5E090AA4-DBBF-4251-ADC9-06310B994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5240758" y="1934601"/>
              <a:ext cx="593084" cy="593084"/>
            </a:xfrm>
            <a:prstGeom prst="rect">
              <a:avLst/>
            </a:prstGeom>
          </p:spPr>
        </p:pic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9765444E-B542-4636-BD92-33B4B8DAA554}"/>
                </a:ext>
              </a:extLst>
            </p:cNvPr>
            <p:cNvGrpSpPr/>
            <p:nvPr/>
          </p:nvGrpSpPr>
          <p:grpSpPr>
            <a:xfrm>
              <a:off x="979262" y="2138505"/>
              <a:ext cx="2830520" cy="2034015"/>
              <a:chOff x="979262" y="1859363"/>
              <a:chExt cx="2830520" cy="2034015"/>
            </a:xfrm>
          </p:grpSpPr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1F763F0-C1A7-410A-9A5C-4C73AAC244ED}"/>
                  </a:ext>
                </a:extLst>
              </p:cNvPr>
              <p:cNvSpPr/>
              <p:nvPr/>
            </p:nvSpPr>
            <p:spPr>
              <a:xfrm>
                <a:off x="1493106" y="3247047"/>
                <a:ext cx="231667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b="1" dirty="0">
                    <a:solidFill>
                      <a:schemeClr val="accent2"/>
                    </a:solidFill>
                    <a:latin typeface="Roboto" pitchFamily="2" charset="0"/>
                  </a:rPr>
                  <a:t>write names to make a family tree</a:t>
                </a:r>
                <a:endParaRPr lang="en-IN" b="1" dirty="0">
                  <a:solidFill>
                    <a:schemeClr val="accent2"/>
                  </a:solidFill>
                </a:endParaRPr>
              </a:p>
            </p:txBody>
          </p:sp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B32AE623-963E-4BC2-82A9-62ED97F4E6CA}"/>
                  </a:ext>
                </a:extLst>
              </p:cNvPr>
              <p:cNvSpPr/>
              <p:nvPr/>
            </p:nvSpPr>
            <p:spPr>
              <a:xfrm>
                <a:off x="979262" y="1859363"/>
                <a:ext cx="2559830" cy="7078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en-US" sz="2000" b="1" dirty="0">
                    <a:solidFill>
                      <a:schemeClr val="accent1"/>
                    </a:solidFill>
                    <a:latin typeface="Roboto" pitchFamily="2" charset="0"/>
                  </a:rPr>
                  <a:t>use an apostrophe correctly</a:t>
                </a:r>
                <a:endParaRPr lang="en-IN" sz="2000" b="1" dirty="0">
                  <a:solidFill>
                    <a:schemeClr val="accent1"/>
                  </a:solidFill>
                </a:endParaRPr>
              </a:p>
            </p:txBody>
          </p:sp>
        </p:grpSp>
        <p:grpSp>
          <p:nvGrpSpPr>
            <p:cNvPr id="117" name="Group 116">
              <a:extLst>
                <a:ext uri="{FF2B5EF4-FFF2-40B4-BE49-F238E27FC236}">
                  <a16:creationId xmlns:a16="http://schemas.microsoft.com/office/drawing/2014/main" id="{5F21972A-E75E-41DE-8AC6-CA0EED176BE2}"/>
                </a:ext>
              </a:extLst>
            </p:cNvPr>
            <p:cNvGrpSpPr/>
            <p:nvPr/>
          </p:nvGrpSpPr>
          <p:grpSpPr>
            <a:xfrm>
              <a:off x="7810695" y="1863902"/>
              <a:ext cx="3243899" cy="2515083"/>
              <a:chOff x="-19483" y="1584760"/>
              <a:chExt cx="3243899" cy="2515083"/>
            </a:xfrm>
          </p:grpSpPr>
          <p:sp>
            <p:nvSpPr>
              <p:cNvPr id="124" name="Rectangle 123">
                <a:extLst>
                  <a:ext uri="{FF2B5EF4-FFF2-40B4-BE49-F238E27FC236}">
                    <a16:creationId xmlns:a16="http://schemas.microsoft.com/office/drawing/2014/main" id="{D7300AD9-F288-4D58-A54C-7C02206683F3}"/>
                  </a:ext>
                </a:extLst>
              </p:cNvPr>
              <p:cNvSpPr/>
              <p:nvPr/>
            </p:nvSpPr>
            <p:spPr>
              <a:xfrm>
                <a:off x="907740" y="3453512"/>
                <a:ext cx="2316676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b="1" dirty="0">
                    <a:solidFill>
                      <a:schemeClr val="accent5"/>
                    </a:solidFill>
                    <a:latin typeface="Roboto" pitchFamily="2" charset="0"/>
                  </a:rPr>
                  <a:t>write about the Saudi royal family </a:t>
                </a:r>
                <a:endParaRPr lang="en-IN" b="1" dirty="0">
                  <a:solidFill>
                    <a:schemeClr val="accent5"/>
                  </a:solidFill>
                </a:endParaRPr>
              </a:p>
            </p:txBody>
          </p:sp>
          <p:sp>
            <p:nvSpPr>
              <p:cNvPr id="122" name="Rectangle 121">
                <a:extLst>
                  <a:ext uri="{FF2B5EF4-FFF2-40B4-BE49-F238E27FC236}">
                    <a16:creationId xmlns:a16="http://schemas.microsoft.com/office/drawing/2014/main" id="{4890E1EF-E780-4587-B3C8-FAA3F5CC4A77}"/>
                  </a:ext>
                </a:extLst>
              </p:cNvPr>
              <p:cNvSpPr/>
              <p:nvPr/>
            </p:nvSpPr>
            <p:spPr>
              <a:xfrm>
                <a:off x="-19483" y="1584760"/>
                <a:ext cx="2316676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600" b="1" dirty="0">
                    <a:solidFill>
                      <a:schemeClr val="accent4"/>
                    </a:solidFill>
                    <a:latin typeface="Roboto" pitchFamily="2" charset="0"/>
                  </a:rPr>
                  <a:t>create an imaginary family tree </a:t>
                </a:r>
                <a:endParaRPr lang="en-IN" sz="1600" b="1" dirty="0">
                  <a:solidFill>
                    <a:schemeClr val="accent4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2752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79AA4E6-9EBD-481F-B6E5-02AF7B4FDB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890" y="120650"/>
            <a:ext cx="10258096" cy="66167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4B943C14-8ED4-4AD5-95A8-0F7A8526164A}"/>
              </a:ext>
            </a:extLst>
          </p:cNvPr>
          <p:cNvSpPr/>
          <p:nvPr/>
        </p:nvSpPr>
        <p:spPr>
          <a:xfrm>
            <a:off x="4149438" y="709457"/>
            <a:ext cx="3635000" cy="807913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ar-SA" sz="4800" dirty="0">
                <a:ln w="0">
                  <a:solidFill>
                    <a:srgbClr val="002060"/>
                  </a:solidFill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  <a:reflection blurRad="6350" stA="50000" endA="300" endPos="50000" dist="60007" dir="5400000" sy="-100000" algn="bl" rotWithShape="0"/>
                </a:effectLst>
                <a:cs typeface="DTP Naskh 3" pitchFamily="2" charset="-78"/>
              </a:rPr>
              <a:t>بسم الله الرحمن الرحيم</a:t>
            </a:r>
            <a:endParaRPr lang="en-US" sz="4800" dirty="0">
              <a:ln w="0">
                <a:solidFill>
                  <a:srgbClr val="002060"/>
                </a:solidFill>
              </a:ln>
              <a:solidFill>
                <a:schemeClr val="accent5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  <a:reflection blurRad="6350" stA="50000" endA="300" endPos="50000" dist="60007" dir="5400000" sy="-100000" algn="bl" rotWithShape="0"/>
              </a:effectLst>
              <a:cs typeface="DTP Naskh 3" pitchFamily="2" charset="-78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9DBA47-D1DB-4200-970B-8D823592A113}"/>
              </a:ext>
            </a:extLst>
          </p:cNvPr>
          <p:cNvSpPr txBox="1"/>
          <p:nvPr/>
        </p:nvSpPr>
        <p:spPr>
          <a:xfrm>
            <a:off x="3585481" y="2018016"/>
            <a:ext cx="4451291" cy="840812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Day:</a:t>
            </a:r>
          </a:p>
          <a:p>
            <a:pPr algn="ctr"/>
            <a:endParaRPr lang="en-US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798E94-18C5-4866-898A-9F1507660EC5}"/>
              </a:ext>
            </a:extLst>
          </p:cNvPr>
          <p:cNvSpPr txBox="1"/>
          <p:nvPr/>
        </p:nvSpPr>
        <p:spPr>
          <a:xfrm>
            <a:off x="3585481" y="3137155"/>
            <a:ext cx="5159599" cy="984898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lang="en-US" sz="3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</a:rPr>
              <a:t>Date:</a:t>
            </a:r>
          </a:p>
        </p:txBody>
      </p:sp>
    </p:spTree>
    <p:extLst>
      <p:ext uri="{BB962C8B-B14F-4D97-AF65-F5344CB8AC3E}">
        <p14:creationId xmlns:p14="http://schemas.microsoft.com/office/powerpoint/2010/main" val="20135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162674C-B5AB-460B-814B-6434389DB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موجة 3">
            <a:extLst>
              <a:ext uri="{FF2B5EF4-FFF2-40B4-BE49-F238E27FC236}">
                <a16:creationId xmlns:a16="http://schemas.microsoft.com/office/drawing/2014/main" id="{4D34E407-AABD-418B-947C-5CF7C9E5A10A}"/>
              </a:ext>
            </a:extLst>
          </p:cNvPr>
          <p:cNvSpPr/>
          <p:nvPr/>
        </p:nvSpPr>
        <p:spPr>
          <a:xfrm>
            <a:off x="3579167" y="2279714"/>
            <a:ext cx="5496440" cy="3629198"/>
          </a:xfrm>
          <a:prstGeom prst="wave">
            <a:avLst>
              <a:gd name="adj1" fmla="val 6107"/>
              <a:gd name="adj2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en-US" sz="2400" b="1" i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is done as a homework : </a:t>
            </a:r>
            <a:endParaRPr lang="ar-SA" sz="2400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Work in small groups. Look for information about the Saudi royal family. Then , bring the information to class and write the report as a group. </a:t>
            </a:r>
          </a:p>
        </p:txBody>
      </p:sp>
      <p:pic>
        <p:nvPicPr>
          <p:cNvPr id="2" name="صورة 1">
            <a:extLst>
              <a:ext uri="{FF2B5EF4-FFF2-40B4-BE49-F238E27FC236}">
                <a16:creationId xmlns:a16="http://schemas.microsoft.com/office/drawing/2014/main" id="{E967D2E9-FE35-4FE5-AD8F-991347947D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299" y="734425"/>
            <a:ext cx="5018769" cy="1545289"/>
          </a:xfrm>
          <a:prstGeom prst="rect">
            <a:avLst/>
          </a:prstGeom>
        </p:spPr>
      </p:pic>
      <p:pic>
        <p:nvPicPr>
          <p:cNvPr id="1026" name="Picture 2" descr="king-Abdul aziz | History, Cosplay tips, World empire">
            <a:extLst>
              <a:ext uri="{FF2B5EF4-FFF2-40B4-BE49-F238E27FC236}">
                <a16:creationId xmlns:a16="http://schemas.microsoft.com/office/drawing/2014/main" id="{4481DD05-7E1F-4E1E-AA86-90302544F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261334" y="277710"/>
            <a:ext cx="2613544" cy="28192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82954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62674C-B5AB-460B-814B-6434389DB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D018B5B8-8A53-4BBE-817E-2F78F4EC09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9437" y="472820"/>
            <a:ext cx="8734567" cy="3521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163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162674C-B5AB-460B-814B-6434389DB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A2AB2B0E-B41B-4AAE-9ABF-5D139F5D8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0461" y="914401"/>
            <a:ext cx="7881629" cy="5540991"/>
          </a:xfrm>
          <a:prstGeom prst="rect">
            <a:avLst/>
          </a:prstGeom>
        </p:spPr>
      </p:pic>
      <p:sp>
        <p:nvSpPr>
          <p:cNvPr id="5" name="مربع نص 4">
            <a:extLst>
              <a:ext uri="{FF2B5EF4-FFF2-40B4-BE49-F238E27FC236}">
                <a16:creationId xmlns:a16="http://schemas.microsoft.com/office/drawing/2014/main" id="{E019EC72-D541-4DC0-8068-492EFD5F7DEA}"/>
              </a:ext>
            </a:extLst>
          </p:cNvPr>
          <p:cNvSpPr txBox="1"/>
          <p:nvPr/>
        </p:nvSpPr>
        <p:spPr>
          <a:xfrm>
            <a:off x="5290782" y="4053384"/>
            <a:ext cx="8052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Sahar 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5C98CCEE-957B-498B-920A-977693E4A5B7}"/>
              </a:ext>
            </a:extLst>
          </p:cNvPr>
          <p:cNvSpPr txBox="1"/>
          <p:nvPr/>
        </p:nvSpPr>
        <p:spPr>
          <a:xfrm>
            <a:off x="4965508" y="6048237"/>
            <a:ext cx="100766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Amina 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7A652EEB-54B0-48FF-808F-8C544B515F69}"/>
              </a:ext>
            </a:extLst>
          </p:cNvPr>
          <p:cNvSpPr txBox="1"/>
          <p:nvPr/>
        </p:nvSpPr>
        <p:spPr>
          <a:xfrm>
            <a:off x="3819094" y="1981195"/>
            <a:ext cx="8052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Farah  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3A46FB6-33EE-4F6F-98FC-79989845226C}"/>
              </a:ext>
            </a:extLst>
          </p:cNvPr>
          <p:cNvSpPr txBox="1"/>
          <p:nvPr/>
        </p:nvSpPr>
        <p:spPr>
          <a:xfrm>
            <a:off x="2563498" y="4042008"/>
            <a:ext cx="9803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Majida  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9" name="مربع نص 8">
            <a:extLst>
              <a:ext uri="{FF2B5EF4-FFF2-40B4-BE49-F238E27FC236}">
                <a16:creationId xmlns:a16="http://schemas.microsoft.com/office/drawing/2014/main" id="{4D5B73C7-C50B-4819-BDA6-79A5E41D6E91}"/>
              </a:ext>
            </a:extLst>
          </p:cNvPr>
          <p:cNvSpPr txBox="1"/>
          <p:nvPr/>
        </p:nvSpPr>
        <p:spPr>
          <a:xfrm>
            <a:off x="5606958" y="1981196"/>
            <a:ext cx="1103191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</a:rPr>
              <a:t>Hameed</a:t>
            </a:r>
            <a:r>
              <a:rPr lang="en-US" sz="2000" b="1" dirty="0">
                <a:solidFill>
                  <a:srgbClr val="FF0000"/>
                </a:solidFill>
              </a:rPr>
              <a:t>  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DF0DFF62-52C5-40DE-8DD6-B6C7DAD8804B}"/>
              </a:ext>
            </a:extLst>
          </p:cNvPr>
          <p:cNvSpPr txBox="1"/>
          <p:nvPr/>
        </p:nvSpPr>
        <p:spPr>
          <a:xfrm>
            <a:off x="6439470" y="4055656"/>
            <a:ext cx="980370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000099"/>
                </a:solidFill>
              </a:rPr>
              <a:t>Fahad</a:t>
            </a:r>
            <a:r>
              <a:rPr lang="en-US" sz="2000" b="1" dirty="0">
                <a:solidFill>
                  <a:srgbClr val="FF0000"/>
                </a:solidFill>
              </a:rPr>
              <a:t>  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6DC8C206-9BA0-4243-8A30-43F8E4FC0F28}"/>
              </a:ext>
            </a:extLst>
          </p:cNvPr>
          <p:cNvSpPr txBox="1"/>
          <p:nvPr/>
        </p:nvSpPr>
        <p:spPr>
          <a:xfrm>
            <a:off x="9087142" y="4042008"/>
            <a:ext cx="8052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Maha 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E49AA2FD-9BA1-4436-9856-54C55C53B03C}"/>
              </a:ext>
            </a:extLst>
          </p:cNvPr>
          <p:cNvSpPr txBox="1"/>
          <p:nvPr/>
        </p:nvSpPr>
        <p:spPr>
          <a:xfrm>
            <a:off x="8336512" y="6061885"/>
            <a:ext cx="80521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Faisal  </a:t>
            </a:r>
            <a:endParaRPr lang="ar-SA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7075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62674C-B5AB-460B-814B-6434389DB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8F209BC-120C-455A-A28A-99AE0B061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7301" y="736373"/>
            <a:ext cx="8857397" cy="3384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342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162674C-B5AB-460B-814B-6434389DBC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9CBC2804-4B73-48B2-BA43-C92FDEBC0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6000" y="960587"/>
            <a:ext cx="8229601" cy="4936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17F96D2-8886-4BE2-AF52-8274EEAF3A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021" y="289383"/>
            <a:ext cx="8925636" cy="58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5630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445</TotalTime>
  <Words>134</Words>
  <Application>Microsoft Office PowerPoint</Application>
  <PresentationFormat>Widescreen</PresentationFormat>
  <Paragraphs>36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StagSans-Light</vt:lpstr>
      <vt:lpstr>Comic Sans MS</vt:lpstr>
      <vt:lpstr>Calibri Light</vt:lpstr>
      <vt:lpstr>Roboto</vt:lpstr>
      <vt:lpstr>BRADDON</vt:lpstr>
      <vt:lpstr>نسق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Super Goal 1</dc:title>
  <dc:creator>ڪپړۑآء اڷٲﻣير</dc:creator>
  <cp:lastModifiedBy>نادية بنت الغامدي</cp:lastModifiedBy>
  <cp:revision>57</cp:revision>
  <dcterms:created xsi:type="dcterms:W3CDTF">2020-10-27T16:21:59Z</dcterms:created>
  <dcterms:modified xsi:type="dcterms:W3CDTF">2021-10-20T18:14:52Z</dcterms:modified>
</cp:coreProperties>
</file>