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57" r:id="rId6"/>
    <p:sldId id="259" r:id="rId7"/>
    <p:sldId id="2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9C4"/>
    <a:srgbClr val="FFFF00"/>
    <a:srgbClr val="008000"/>
    <a:srgbClr val="F27258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microsoft.com/office/2007/relationships/hdphoto" Target="../media/hdphoto7.wdp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3.jpe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emf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emf"/><Relationship Id="rId7" Type="http://schemas.openxmlformats.org/officeDocument/2006/relationships/image" Target="../media/image4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13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٢٤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أحل المسألة بتحديد المعطيات الزائدة أو الناقصة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٤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مهارة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r="3245"/>
          <a:stretch/>
        </p:blipFill>
        <p:spPr>
          <a:xfrm>
            <a:off x="1715429" y="1488331"/>
            <a:ext cx="1520487" cy="21235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7" y="2917024"/>
            <a:ext cx="2638057" cy="263805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806484" y="3309189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773790" y="1734358"/>
            <a:ext cx="52527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يذهب الطلاب إلى المدرسة صباحاً، فإذا كان هناك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سيارات تنقل الطلاب إلى المدرسة، وكانت كل سيارة تنقل </a:t>
            </a:r>
            <a:r>
              <a:rPr lang="ku-Arab-IQ" sz="2400" b="1" dirty="0" smtClean="0">
                <a:solidFill>
                  <a:srgbClr val="002060"/>
                </a:solidFill>
              </a:rPr>
              <a:t>٩ </a:t>
            </a:r>
            <a:r>
              <a:rPr lang="ar-SA" sz="2400" b="1" dirty="0" smtClean="0">
                <a:solidFill>
                  <a:srgbClr val="002060"/>
                </a:solidFill>
              </a:rPr>
              <a:t>طلاب، وكان نصف الطلاب في الصف الأول، فما عدد الطلاب الذين يركبون في السيارات الأربع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33326" y="3944381"/>
            <a:ext cx="684234" cy="480267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714427" y="3426255"/>
            <a:ext cx="3124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ما المعطيات التي أعرفها ؟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08" y="3244339"/>
            <a:ext cx="1796364" cy="1348471"/>
          </a:xfrm>
          <a:prstGeom prst="rect">
            <a:avLst/>
          </a:prstGeom>
        </p:spPr>
      </p:pic>
      <p:cxnSp>
        <p:nvCxnSpPr>
          <p:cNvPr id="15" name="رابط مستقيم 14"/>
          <p:cNvCxnSpPr/>
          <p:nvPr/>
        </p:nvCxnSpPr>
        <p:spPr>
          <a:xfrm flipH="1">
            <a:off x="5615940" y="2131361"/>
            <a:ext cx="33801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5537982" y="1732403"/>
            <a:ext cx="3485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يذهب الطلاب إلى المدرسة صباحاً</a:t>
            </a:r>
            <a:endParaRPr lang="ar-SA" sz="2400" dirty="0"/>
          </a:p>
        </p:txBody>
      </p:sp>
      <p:cxnSp>
        <p:nvCxnSpPr>
          <p:cNvPr id="27" name="رابط مستقيم 26"/>
          <p:cNvCxnSpPr/>
          <p:nvPr/>
        </p:nvCxnSpPr>
        <p:spPr>
          <a:xfrm flipH="1">
            <a:off x="3930166" y="2131361"/>
            <a:ext cx="1327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flipH="1" flipV="1">
            <a:off x="3930166" y="2490527"/>
            <a:ext cx="5093066" cy="17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flipH="1">
            <a:off x="7661281" y="2844449"/>
            <a:ext cx="1327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1201312" y="4312154"/>
            <a:ext cx="65942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يذهب الطلاب إلى المدرسة في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سيارات، كل منها تنقل </a:t>
            </a:r>
            <a:r>
              <a:rPr lang="ku-Arab-IQ" sz="2400" b="1" dirty="0" smtClean="0">
                <a:solidFill>
                  <a:srgbClr val="002060"/>
                </a:solidFill>
              </a:rPr>
              <a:t>٩ </a:t>
            </a:r>
            <a:r>
              <a:rPr lang="ar-SA" sz="2400" b="1" dirty="0" smtClean="0">
                <a:solidFill>
                  <a:srgbClr val="002060"/>
                </a:solidFill>
              </a:rPr>
              <a:t>طلاب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flipH="1" flipV="1">
            <a:off x="3886850" y="2859689"/>
            <a:ext cx="3038228" cy="8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ستطيل 74"/>
          <p:cNvSpPr/>
          <p:nvPr/>
        </p:nvSpPr>
        <p:spPr>
          <a:xfrm>
            <a:off x="3886850" y="2463561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نصف الطلاب في الصف الأول</a:t>
            </a:r>
            <a:endParaRPr lang="ar-SA" sz="2400" dirty="0"/>
          </a:p>
        </p:txBody>
      </p:sp>
      <p:sp>
        <p:nvSpPr>
          <p:cNvPr id="77" name="مربع نص 76"/>
          <p:cNvSpPr txBox="1"/>
          <p:nvPr/>
        </p:nvSpPr>
        <p:spPr>
          <a:xfrm>
            <a:off x="6172365" y="5351177"/>
            <a:ext cx="16662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ما المطلوب ؟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78" name="مستطيل 77"/>
          <p:cNvSpPr/>
          <p:nvPr/>
        </p:nvSpPr>
        <p:spPr>
          <a:xfrm>
            <a:off x="3886850" y="2898309"/>
            <a:ext cx="4703294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ستطيل 78"/>
          <p:cNvSpPr/>
          <p:nvPr/>
        </p:nvSpPr>
        <p:spPr>
          <a:xfrm>
            <a:off x="3067769" y="5781955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عدد الطلاب الذين يركبون في السيارات الأربع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378 0.3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06367 0.334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65" grpId="0"/>
      <p:bldP spid="75" grpId="0"/>
      <p:bldP spid="77" grpId="0"/>
      <p:bldP spid="78" grpId="0" animBg="1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٢٤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أحل المسألة بتحديد المعطيات الزائدة أو الناقصة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٤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مهارة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r="3245"/>
          <a:stretch/>
        </p:blipFill>
        <p:spPr>
          <a:xfrm>
            <a:off x="1761425" y="1488331"/>
            <a:ext cx="1520487" cy="189035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7" y="2917024"/>
            <a:ext cx="2638057" cy="263805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806484" y="3309189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773790" y="1734358"/>
            <a:ext cx="52527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يذهب الطلاب إلى المدرسة صباحاً، فإذا كان هناك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سيارات تنقل الطلاب إلى المدرسة، وكانت كل سيارة تنقل </a:t>
            </a:r>
            <a:r>
              <a:rPr lang="ku-Arab-IQ" sz="2400" b="1" dirty="0" smtClean="0">
                <a:solidFill>
                  <a:srgbClr val="002060"/>
                </a:solidFill>
              </a:rPr>
              <a:t>٩ </a:t>
            </a:r>
            <a:r>
              <a:rPr lang="ar-SA" sz="2400" b="1" dirty="0" smtClean="0">
                <a:solidFill>
                  <a:srgbClr val="002060"/>
                </a:solidFill>
              </a:rPr>
              <a:t>طلاب، وكان نصف الطلاب في الصف الأول، فما عدد الطلاب الذين يركبون في السيارات الأربع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50912" y="4201158"/>
            <a:ext cx="684234" cy="480267"/>
          </a:xfrm>
          <a:prstGeom prst="rect">
            <a:avLst/>
          </a:prstGeom>
        </p:spPr>
      </p:pic>
      <p:cxnSp>
        <p:nvCxnSpPr>
          <p:cNvPr id="15" name="رابط مستقيم 14"/>
          <p:cNvCxnSpPr/>
          <p:nvPr/>
        </p:nvCxnSpPr>
        <p:spPr>
          <a:xfrm flipH="1">
            <a:off x="5615940" y="2131361"/>
            <a:ext cx="33801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3930166" y="2131361"/>
            <a:ext cx="1327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flipH="1" flipV="1">
            <a:off x="3930166" y="2490527"/>
            <a:ext cx="5093066" cy="17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flipH="1">
            <a:off x="7661281" y="2844449"/>
            <a:ext cx="1327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flipH="1" flipV="1">
            <a:off x="3886850" y="2859689"/>
            <a:ext cx="3038228" cy="8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ستطيل 77"/>
          <p:cNvSpPr/>
          <p:nvPr/>
        </p:nvSpPr>
        <p:spPr>
          <a:xfrm>
            <a:off x="3886850" y="2898309"/>
            <a:ext cx="4703294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805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39" y="3426255"/>
            <a:ext cx="749681" cy="749681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875068" y="3611880"/>
            <a:ext cx="4563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أقرر ما المعطيات الضرورية لحل المسألة ؟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6533375" y="4124796"/>
            <a:ext cx="161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عدد السيارات 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4492752" y="4609962"/>
            <a:ext cx="365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عدد </a:t>
            </a:r>
            <a:r>
              <a:rPr lang="ar-SA" sz="2400" b="1" dirty="0" smtClean="0">
                <a:solidFill>
                  <a:srgbClr val="002060"/>
                </a:solidFill>
              </a:rPr>
              <a:t>الطلاب الذين تنقلهم كل سيارة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83" y="3562945"/>
            <a:ext cx="2551073" cy="2843596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1664418" y="4994305"/>
            <a:ext cx="17145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المعطيات الزائدة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530263" y="5272101"/>
            <a:ext cx="16969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2060"/>
                </a:solidFill>
              </a:rPr>
              <a:t>موعد المدرسة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038209" y="5566178"/>
            <a:ext cx="2681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2060"/>
                </a:solidFill>
              </a:rPr>
              <a:t>نصف الطلاب في الصف الأول</a:t>
            </a:r>
            <a:endParaRPr lang="ar-S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6" grpId="0"/>
      <p:bldP spid="29" grpId="0"/>
      <p:bldP spid="30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٢٤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أحل المسألة بتحديد المعطيات الزائدة أو الناقصة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٤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مهارة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r="3245"/>
          <a:stretch/>
        </p:blipFill>
        <p:spPr>
          <a:xfrm>
            <a:off x="1761425" y="1488331"/>
            <a:ext cx="1520487" cy="189035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7" y="2917024"/>
            <a:ext cx="2638057" cy="263805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806484" y="3309189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773790" y="1734358"/>
            <a:ext cx="52527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يذهب الطلاب إلى المدرسة صباحاً، فإذا كان هناك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سيارات تنقل الطلاب إلى المدرسة، وكانت كل سيارة تنقل </a:t>
            </a:r>
            <a:r>
              <a:rPr lang="ku-Arab-IQ" sz="2400" b="1" dirty="0" smtClean="0">
                <a:solidFill>
                  <a:srgbClr val="002060"/>
                </a:solidFill>
              </a:rPr>
              <a:t>٩ </a:t>
            </a:r>
            <a:r>
              <a:rPr lang="ar-SA" sz="2400" b="1" dirty="0" smtClean="0">
                <a:solidFill>
                  <a:srgbClr val="002060"/>
                </a:solidFill>
              </a:rPr>
              <a:t>طلاب، وكان نصف الطلاب في الصف الأول، فما عدد الطلاب الذين يركبون في السيارات الأربع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50912" y="4447340"/>
            <a:ext cx="684234" cy="480267"/>
          </a:xfrm>
          <a:prstGeom prst="rect">
            <a:avLst/>
          </a:prstGeom>
        </p:spPr>
      </p:pic>
      <p:cxnSp>
        <p:nvCxnSpPr>
          <p:cNvPr id="15" name="رابط مستقيم 14"/>
          <p:cNvCxnSpPr/>
          <p:nvPr/>
        </p:nvCxnSpPr>
        <p:spPr>
          <a:xfrm flipH="1">
            <a:off x="5615940" y="2131361"/>
            <a:ext cx="33801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3930166" y="2131361"/>
            <a:ext cx="1327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flipH="1" flipV="1">
            <a:off x="3930166" y="2490527"/>
            <a:ext cx="5093066" cy="17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flipH="1">
            <a:off x="7661281" y="2844449"/>
            <a:ext cx="1327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flipH="1" flipV="1">
            <a:off x="3886850" y="2859689"/>
            <a:ext cx="3038228" cy="8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ستطيل 77"/>
          <p:cNvSpPr/>
          <p:nvPr/>
        </p:nvSpPr>
        <p:spPr>
          <a:xfrm>
            <a:off x="3886850" y="2898309"/>
            <a:ext cx="4703294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1409361" y="3633442"/>
            <a:ext cx="7200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لإيجاد عدد الطلاب الذين تنقلهم السيارات الأربع، نضرب عدد السيارات في عدد الطلاب الذين تنقلهم كل سيارة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14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28" y="3584455"/>
            <a:ext cx="592938" cy="592938"/>
          </a:xfrm>
          <a:prstGeom prst="rect">
            <a:avLst/>
          </a:prstGeom>
        </p:spPr>
      </p:pic>
      <p:sp>
        <p:nvSpPr>
          <p:cNvPr id="21" name="شكل بيضاوي 20"/>
          <p:cNvSpPr/>
          <p:nvPr/>
        </p:nvSpPr>
        <p:spPr>
          <a:xfrm>
            <a:off x="3773790" y="1725566"/>
            <a:ext cx="437725" cy="45034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/>
          <p:cNvSpPr txBox="1"/>
          <p:nvPr/>
        </p:nvSpPr>
        <p:spPr>
          <a:xfrm>
            <a:off x="7090996" y="4687473"/>
            <a:ext cx="5702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800036" y="4687472"/>
            <a:ext cx="457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6212533" y="4687471"/>
            <a:ext cx="5702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شكل بيضاوي 38"/>
          <p:cNvSpPr/>
          <p:nvPr/>
        </p:nvSpPr>
        <p:spPr>
          <a:xfrm>
            <a:off x="8134178" y="2443570"/>
            <a:ext cx="437725" cy="45034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5215918" y="4687471"/>
            <a:ext cx="11734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٣٦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482653" y="5367697"/>
            <a:ext cx="62891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عدد الطلاب الذين تنقلهم السيارات الأربع = </a:t>
            </a:r>
            <a:r>
              <a:rPr lang="ku-Arab-IQ" sz="2400" b="1" dirty="0" smtClean="0">
                <a:solidFill>
                  <a:srgbClr val="C00000"/>
                </a:solidFill>
              </a:rPr>
              <a:t>٣٦ </a:t>
            </a:r>
            <a:r>
              <a:rPr lang="ar-SA" sz="2400" b="1" dirty="0" smtClean="0">
                <a:solidFill>
                  <a:srgbClr val="C00000"/>
                </a:solidFill>
              </a:rPr>
              <a:t>طالباً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2" grpId="0"/>
      <p:bldP spid="31" grpId="0"/>
      <p:bldP spid="38" grpId="0"/>
      <p:bldP spid="39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٢٤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أحل المسألة بتحديد المعطيات الزائدة أو الناقصة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٤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مهارة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r="3245"/>
          <a:stretch/>
        </p:blipFill>
        <p:spPr>
          <a:xfrm>
            <a:off x="1761425" y="1488331"/>
            <a:ext cx="1520487" cy="189035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7" y="2917024"/>
            <a:ext cx="2638057" cy="263805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806484" y="3309189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773790" y="1734358"/>
            <a:ext cx="52527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يذهب الطلاب إلى المدرسة صباحاً، فإذا كان هناك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سيارات تنقل الطلاب إلى المدرسة، وكانت كل سيارة تنقل </a:t>
            </a:r>
            <a:r>
              <a:rPr lang="ku-Arab-IQ" sz="2400" b="1" dirty="0" smtClean="0">
                <a:solidFill>
                  <a:srgbClr val="002060"/>
                </a:solidFill>
              </a:rPr>
              <a:t>٩ </a:t>
            </a:r>
            <a:r>
              <a:rPr lang="ar-SA" sz="2400" b="1" dirty="0" smtClean="0">
                <a:solidFill>
                  <a:srgbClr val="002060"/>
                </a:solidFill>
              </a:rPr>
              <a:t>طلاب، وكان نصف الطلاب في الصف الأول، فما عدد الطلاب الذين يركبون في السيارات الأربع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50912" y="4703372"/>
            <a:ext cx="684234" cy="480267"/>
          </a:xfrm>
          <a:prstGeom prst="rect">
            <a:avLst/>
          </a:prstGeom>
        </p:spPr>
      </p:pic>
      <p:cxnSp>
        <p:nvCxnSpPr>
          <p:cNvPr id="15" name="رابط مستقيم 14"/>
          <p:cNvCxnSpPr/>
          <p:nvPr/>
        </p:nvCxnSpPr>
        <p:spPr>
          <a:xfrm flipH="1">
            <a:off x="5615940" y="2131361"/>
            <a:ext cx="33801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3930166" y="2131361"/>
            <a:ext cx="1327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flipH="1" flipV="1">
            <a:off x="3930166" y="2490527"/>
            <a:ext cx="5093066" cy="17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flipH="1">
            <a:off x="7661281" y="2844449"/>
            <a:ext cx="1327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flipH="1" flipV="1">
            <a:off x="3886850" y="2859689"/>
            <a:ext cx="3038228" cy="8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ستطيل 77"/>
          <p:cNvSpPr/>
          <p:nvPr/>
        </p:nvSpPr>
        <p:spPr>
          <a:xfrm>
            <a:off x="3886850" y="2898309"/>
            <a:ext cx="4703294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01" y="4352339"/>
            <a:ext cx="1025342" cy="1182332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4054070" y="3763427"/>
            <a:ext cx="41781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بما أن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+ ٩ + ٩ + ٩ = ٣٦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857278" y="4629253"/>
            <a:ext cx="2660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فإن الجواب صحيح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خماسي 23"/>
          <p:cNvSpPr/>
          <p:nvPr/>
        </p:nvSpPr>
        <p:spPr>
          <a:xfrm>
            <a:off x="2554252" y="2458397"/>
            <a:ext cx="2329961" cy="5715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</a:t>
            </a:r>
            <a:r>
              <a:rPr lang="ar-SA" sz="2400" b="1" dirty="0" smtClean="0">
                <a:solidFill>
                  <a:schemeClr val="tx1"/>
                </a:solidFill>
              </a:rPr>
              <a:t>أحلل المهارة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5" name="مخطط انسيابي: محطة طرفية 4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98770" y="6280952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٢٥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٤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مهارة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94" y="1199220"/>
            <a:ext cx="1876206" cy="1876206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5245051" y="1918661"/>
            <a:ext cx="53390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6">
                    <a:lumMod val="75000"/>
                  </a:schemeClr>
                </a:solidFill>
              </a:rPr>
              <a:t>١ – </a:t>
            </a: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كيف أعرف المعلومات الضرورية والمعلومات غير الضرورية في المسألة ؟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07" y="1770120"/>
            <a:ext cx="1376553" cy="1376553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4893121" y="2794566"/>
            <a:ext cx="57310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أفكر في المطلوب إيجاده في المسألة، وأحدد المعطيات المستخدمة   ( معلومات ضرورية ) وغير المستخدمة ( معلومات غير ضرورية )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201312" y="3645130"/>
            <a:ext cx="94628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6">
                    <a:lumMod val="75000"/>
                  </a:schemeClr>
                </a:solidFill>
              </a:rPr>
              <a:t>٢ – </a:t>
            </a: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أفترض أنه يوجد </a:t>
            </a:r>
            <a:r>
              <a:rPr lang="ku-Arab-IQ" sz="2400" b="1" dirty="0" smtClean="0">
                <a:solidFill>
                  <a:schemeClr val="accent6">
                    <a:lumMod val="75000"/>
                  </a:schemeClr>
                </a:solidFill>
              </a:rPr>
              <a:t>٣٦ </a:t>
            </a: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طالباً و </a:t>
            </a:r>
            <a:r>
              <a:rPr lang="ku-Arab-IQ" sz="2400" b="1" dirty="0" smtClean="0">
                <a:solidFill>
                  <a:schemeClr val="accent6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سيارات فقط، فكم طالباً يفترض أن يركب في كل سيارة ؟ 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5" b="96610" l="5614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3" y="4080414"/>
            <a:ext cx="1356123" cy="842224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5" b="96610" l="5614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90" y="4080414"/>
            <a:ext cx="1356123" cy="842224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5" b="96610" l="5614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04" y="4080414"/>
            <a:ext cx="1356123" cy="842224"/>
          </a:xfrm>
          <a:prstGeom prst="rect">
            <a:avLst/>
          </a:prstGeom>
        </p:spPr>
      </p:pic>
      <p:sp>
        <p:nvSpPr>
          <p:cNvPr id="33" name="مربع نص 32"/>
          <p:cNvSpPr txBox="1"/>
          <p:nvPr/>
        </p:nvSpPr>
        <p:spPr>
          <a:xfrm>
            <a:off x="3672673" y="4891344"/>
            <a:ext cx="351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451731" y="4894865"/>
            <a:ext cx="351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201312" y="4891343"/>
            <a:ext cx="351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5" b="96610" l="5614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32" y="4106795"/>
            <a:ext cx="1356123" cy="842224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7037482" y="4374419"/>
            <a:ext cx="351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سهم إلى اليسار 37"/>
          <p:cNvSpPr/>
          <p:nvPr/>
        </p:nvSpPr>
        <p:spPr>
          <a:xfrm rot="1281674">
            <a:off x="6570970" y="4332044"/>
            <a:ext cx="461260" cy="11583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6227147" y="4030051"/>
            <a:ext cx="351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سهم إلى اليسار 39"/>
          <p:cNvSpPr/>
          <p:nvPr/>
        </p:nvSpPr>
        <p:spPr>
          <a:xfrm>
            <a:off x="6524508" y="4501526"/>
            <a:ext cx="461260" cy="11583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6193119" y="4328610"/>
            <a:ext cx="351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سهم إلى اليسار 41"/>
          <p:cNvSpPr/>
          <p:nvPr/>
        </p:nvSpPr>
        <p:spPr>
          <a:xfrm rot="20376754">
            <a:off x="6557609" y="4684086"/>
            <a:ext cx="461260" cy="11583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6213723" y="4645804"/>
            <a:ext cx="351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415598" y="4906458"/>
            <a:ext cx="411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212583" y="4915804"/>
            <a:ext cx="411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60163" y="4915804"/>
            <a:ext cx="411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129852" y="4276176"/>
            <a:ext cx="4709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يفترض أن يركب في كل سيارة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طالباً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201312" y="5199520"/>
            <a:ext cx="94628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6">
                    <a:lumMod val="75000"/>
                  </a:schemeClr>
                </a:solidFill>
              </a:rPr>
              <a:t>٣ – </a:t>
            </a: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أراجع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إ</a:t>
            </a: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جابتي عن السؤال </a:t>
            </a:r>
            <a:r>
              <a:rPr lang="ku-Arab-IQ" sz="2400" b="1" dirty="0" smtClean="0">
                <a:solidFill>
                  <a:schemeClr val="accent6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، وأذكر كيف أتحقق من صحة إجابتي ؟ 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213868" y="5769307"/>
            <a:ext cx="50825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 + ١٢ + ١٢ = ٣٦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21155" r="32607" b="23333"/>
          <a:stretch/>
        </p:blipFill>
        <p:spPr>
          <a:xfrm>
            <a:off x="10851796" y="3063752"/>
            <a:ext cx="1081495" cy="15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23945 0.1233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615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33347 0.079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43919 0.0305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52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/>
      <p:bldP spid="28" grpId="0"/>
      <p:bldP spid="33" grpId="0"/>
      <p:bldP spid="34" grpId="0"/>
      <p:bldP spid="35" grpId="0"/>
      <p:bldP spid="37" grpId="0"/>
      <p:bldP spid="37" grpId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خماسي 22"/>
          <p:cNvSpPr/>
          <p:nvPr/>
        </p:nvSpPr>
        <p:spPr>
          <a:xfrm flipH="1">
            <a:off x="9214339" y="1630121"/>
            <a:ext cx="2220146" cy="498942"/>
          </a:xfrm>
          <a:prstGeom prst="homePlate">
            <a:avLst/>
          </a:prstGeom>
          <a:solidFill>
            <a:srgbClr val="51B9C4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1"/>
                </a:solidFill>
              </a:rPr>
              <a:t>أتدرب على المهارة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٢٥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٤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مهارة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33" y="1444887"/>
            <a:ext cx="756734" cy="756734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293326" y="1686997"/>
            <a:ext cx="8758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أحل كلاً من المسائل الآتية، أكتب المعلومات الناقصة إن وجدت، وأضع خطاً تحت المعلومات الزائدة إن وجدت : </a:t>
            </a:r>
            <a:endParaRPr lang="ar-SA" b="1" dirty="0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4628" y="2314297"/>
            <a:ext cx="3975119" cy="2324811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27" y="2442760"/>
            <a:ext cx="2638057" cy="2638057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807835" y="2895134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574628" y="4897076"/>
            <a:ext cx="3490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هناك معلومة ناقصة وهي عدد النقود التي أعطاها ناصر للبائع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786" y="2211628"/>
            <a:ext cx="4378675" cy="1642241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964879" y="3941574"/>
            <a:ext cx="3070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٥٨ – ٤٨ = 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سنتمترات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5589868" y="2749399"/>
            <a:ext cx="2039875" cy="4055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1301263" y="3273916"/>
            <a:ext cx="3251422" cy="4157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778474" y="2812945"/>
            <a:ext cx="902523" cy="4055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27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9" y="2218671"/>
            <a:ext cx="4120549" cy="401718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31" y="2334160"/>
            <a:ext cx="3970823" cy="1807017"/>
          </a:xfrm>
          <a:prstGeom prst="rect">
            <a:avLst/>
          </a:prstGeom>
        </p:spPr>
      </p:pic>
      <p:sp>
        <p:nvSpPr>
          <p:cNvPr id="23" name="خماسي 22"/>
          <p:cNvSpPr/>
          <p:nvPr/>
        </p:nvSpPr>
        <p:spPr>
          <a:xfrm flipH="1">
            <a:off x="9214339" y="1630121"/>
            <a:ext cx="2220146" cy="498942"/>
          </a:xfrm>
          <a:prstGeom prst="homePlate">
            <a:avLst/>
          </a:prstGeom>
          <a:solidFill>
            <a:srgbClr val="51B9C4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1"/>
                </a:solidFill>
              </a:rPr>
              <a:t>أتدرب على المهارة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٢٥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٤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مهارة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33" y="1444887"/>
            <a:ext cx="756734" cy="756734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293326" y="1686997"/>
            <a:ext cx="8758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أحل كلاً من المسائل الآتية، أكتب المعلومات الناقصة إن وجدت، وأضع خطاً تحت المعلومات الزائدة إن وجدت : </a:t>
            </a:r>
            <a:endParaRPr lang="ar-SA" b="1" dirty="0"/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27" y="2442760"/>
            <a:ext cx="2638057" cy="2638057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807835" y="2895134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6479931" y="3622409"/>
            <a:ext cx="2389949" cy="4055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1079178" y="3039510"/>
            <a:ext cx="3251422" cy="3806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1079344" y="2612213"/>
            <a:ext cx="557035" cy="4055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4" name="رابط مستقيم 33"/>
          <p:cNvCxnSpPr/>
          <p:nvPr/>
        </p:nvCxnSpPr>
        <p:spPr>
          <a:xfrm flipH="1" flipV="1">
            <a:off x="5951220" y="3158490"/>
            <a:ext cx="1936359" cy="6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5574517" y="4280129"/>
            <a:ext cx="3490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هناك معلومة ناقصة وهي عدد البطاقات التي مع أحمد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1079178" y="3457929"/>
            <a:ext cx="3251422" cy="3806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2971800" y="3842704"/>
            <a:ext cx="1358800" cy="3806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8" name="رابط مستقيم 37"/>
          <p:cNvCxnSpPr/>
          <p:nvPr/>
        </p:nvCxnSpPr>
        <p:spPr>
          <a:xfrm flipH="1" flipV="1">
            <a:off x="1331191" y="2589634"/>
            <a:ext cx="2885724" cy="11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 flipV="1">
            <a:off x="1674091" y="2990071"/>
            <a:ext cx="2656509" cy="11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1503534" y="6198145"/>
            <a:ext cx="23047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٦٧ + ٧٥ = ١٤٢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ريالاً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/>
      <p:bldP spid="36" grpId="0" animBg="1"/>
      <p:bldP spid="37" grpId="0" animBg="1"/>
      <p:bldP spid="1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609</Words>
  <Application>Microsoft Office PowerPoint</Application>
  <PresentationFormat>شاشة عريضة</PresentationFormat>
  <Paragraphs>127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68</cp:revision>
  <dcterms:created xsi:type="dcterms:W3CDTF">2022-12-02T21:48:32Z</dcterms:created>
  <dcterms:modified xsi:type="dcterms:W3CDTF">2022-12-07T07:02:11Z</dcterms:modified>
</cp:coreProperties>
</file>