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693400" cy="75565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G Primary Penmanship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96" autoAdjust="0"/>
  </p:normalViewPr>
  <p:slideViewPr>
    <p:cSldViewPr>
      <p:cViewPr>
        <p:scale>
          <a:sx n="60" d="100"/>
          <a:sy n="60" d="100"/>
        </p:scale>
        <p:origin x="1392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fif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fif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fif"/><Relationship Id="rId4" Type="http://schemas.openxmlformats.org/officeDocument/2006/relationships/image" Target="../media/image24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415634" y="1262486"/>
            <a:ext cx="7054331" cy="5035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-777966" y="1262486"/>
            <a:ext cx="7054331" cy="50350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15238" y="-309141"/>
            <a:ext cx="4067924" cy="4986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 dirty="0">
                <a:solidFill>
                  <a:srgbClr val="000000"/>
                </a:solidFill>
                <a:latin typeface="KG Primary Penmanship"/>
              </a:rPr>
              <a:t>Aa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39014" y="5531675"/>
            <a:ext cx="2420372" cy="1285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Apple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11475" y="3594234"/>
            <a:ext cx="1875450" cy="216701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908838" y="-309141"/>
            <a:ext cx="4067924" cy="4986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Bb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5573" y="3977321"/>
            <a:ext cx="2054454" cy="178392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32614" y="5531675"/>
            <a:ext cx="2420372" cy="1285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Bear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415634" y="1262486"/>
            <a:ext cx="7054331" cy="5035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-777966" y="1262486"/>
            <a:ext cx="7054331" cy="50350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22263" y="-304639"/>
            <a:ext cx="4053873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88353" y="5531675"/>
            <a:ext cx="2921694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Sun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971" y="3803499"/>
            <a:ext cx="1972457" cy="188601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9088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Tt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32614" y="5531675"/>
            <a:ext cx="2420372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Tiger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7663" y="3632124"/>
            <a:ext cx="2330273" cy="23380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415634" y="1262486"/>
            <a:ext cx="7054331" cy="5035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-777966" y="1262486"/>
            <a:ext cx="7054331" cy="50350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22263" y="-304639"/>
            <a:ext cx="4053873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Uu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88353" y="5531675"/>
            <a:ext cx="2921694" cy="127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>
                <a:solidFill>
                  <a:srgbClr val="000000"/>
                </a:solidFill>
                <a:latin typeface="KG Primary Penmanship"/>
              </a:rPr>
              <a:t>Umbrella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06641">
            <a:off x="1606367" y="3640930"/>
            <a:ext cx="2285666" cy="23234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6169" y="3413686"/>
            <a:ext cx="1441802" cy="257876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9088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Vv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17512" y="5531675"/>
            <a:ext cx="3019116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Vase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415634" y="1262486"/>
            <a:ext cx="7054331" cy="50350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3100" y="3552312"/>
            <a:ext cx="1828800" cy="22508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-777966" y="1262486"/>
            <a:ext cx="7054331" cy="50350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088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Xx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14581" y="5531675"/>
            <a:ext cx="3456438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fox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7759" y="3400005"/>
            <a:ext cx="2722883" cy="246218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80606" y="5531675"/>
            <a:ext cx="4137188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Wolf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0589" y="138739"/>
            <a:ext cx="4017223" cy="3979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26"/>
              </a:lnSpc>
              <a:spcBef>
                <a:spcPct val="0"/>
              </a:spcBef>
            </a:pPr>
            <a:r>
              <a:rPr lang="en-US" sz="23161">
                <a:solidFill>
                  <a:srgbClr val="000000"/>
                </a:solidFill>
                <a:latin typeface="KG Primary Penmanship"/>
              </a:rPr>
              <a:t>Ww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415634" y="1262486"/>
            <a:ext cx="7054331" cy="5035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-777966" y="1262486"/>
            <a:ext cx="7054331" cy="50350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733" y="4002719"/>
            <a:ext cx="3413814" cy="202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5"/>
          <p:cNvSpPr txBox="1"/>
          <p:nvPr/>
        </p:nvSpPr>
        <p:spPr>
          <a:xfrm>
            <a:off x="59088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Zz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2721" y="3778250"/>
            <a:ext cx="2900583" cy="205740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214581" y="5531675"/>
            <a:ext cx="3456438" cy="127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Zebra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2854" y="5531675"/>
            <a:ext cx="3092693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Yard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52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 dirty="0" err="1">
                <a:solidFill>
                  <a:srgbClr val="000000"/>
                </a:solidFill>
                <a:latin typeface="KG Primary Penmanship"/>
              </a:rPr>
              <a:t>Yy</a:t>
            </a:r>
            <a:endParaRPr lang="en-US" sz="29041" dirty="0">
              <a:solidFill>
                <a:srgbClr val="000000"/>
              </a:solidFill>
              <a:latin typeface="KG Primary Penmanshi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415634" y="1262486"/>
            <a:ext cx="7054331" cy="5035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-777966" y="1262486"/>
            <a:ext cx="7054331" cy="50350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39014" y="5531675"/>
            <a:ext cx="2420372" cy="127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>
                <a:solidFill>
                  <a:srgbClr val="000000"/>
                </a:solidFill>
                <a:latin typeface="KG Primary Penmanship"/>
              </a:rPr>
              <a:t>Cat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088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Dd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32614" y="5531675"/>
            <a:ext cx="2420372" cy="127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>
                <a:solidFill>
                  <a:srgbClr val="000000"/>
                </a:solidFill>
                <a:latin typeface="KG Primary Penmanship"/>
              </a:rPr>
              <a:t>Duck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32614" y="3594234"/>
            <a:ext cx="2649880" cy="227889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152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 dirty="0">
                <a:solidFill>
                  <a:srgbClr val="000000"/>
                </a:solidFill>
                <a:latin typeface="KG Primary Penmanship"/>
              </a:rPr>
              <a:t>Cc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9014" y="3623593"/>
            <a:ext cx="2420372" cy="25356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415634" y="1262486"/>
            <a:ext cx="7054331" cy="5035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-777966" y="1262486"/>
            <a:ext cx="7054331" cy="50350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8"/>
          <a:stretch/>
        </p:blipFill>
        <p:spPr>
          <a:xfrm>
            <a:off x="1204570" y="3614937"/>
            <a:ext cx="2580504" cy="222071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62155" y="5531675"/>
            <a:ext cx="2921694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Egg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32614" y="5531675"/>
            <a:ext cx="2420372" cy="127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>
                <a:solidFill>
                  <a:srgbClr val="000000"/>
                </a:solidFill>
                <a:latin typeface="KG Primary Penmanship"/>
              </a:rPr>
              <a:t>Fish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52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 dirty="0" err="1">
                <a:solidFill>
                  <a:srgbClr val="000000"/>
                </a:solidFill>
                <a:latin typeface="KG Primary Penmanship"/>
              </a:rPr>
              <a:t>Ee</a:t>
            </a:r>
            <a:endParaRPr lang="en-US" sz="29041" dirty="0">
              <a:solidFill>
                <a:srgbClr val="000000"/>
              </a:solidFill>
              <a:latin typeface="KG Primary Penmanship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088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Ff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96769" y="3879149"/>
            <a:ext cx="3092061" cy="17090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415634" y="1262486"/>
            <a:ext cx="7054331" cy="5035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-777966" y="1262486"/>
            <a:ext cx="7054331" cy="50350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88353" y="5531675"/>
            <a:ext cx="2921694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Goat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459" y="3911728"/>
            <a:ext cx="2578041" cy="19745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152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 dirty="0">
                <a:solidFill>
                  <a:srgbClr val="000000"/>
                </a:solidFill>
                <a:latin typeface="KG Primary Penmanship"/>
              </a:rPr>
              <a:t>Gg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79659" y="4004903"/>
            <a:ext cx="3926282" cy="188134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732614" y="5531675"/>
            <a:ext cx="2420372" cy="127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>
                <a:solidFill>
                  <a:srgbClr val="000000"/>
                </a:solidFill>
                <a:latin typeface="KG Primary Penmanship"/>
              </a:rPr>
              <a:t>Hat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088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Hh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415634" y="1262486"/>
            <a:ext cx="7054331" cy="5035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-777966" y="1262486"/>
            <a:ext cx="7054331" cy="50350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732614" y="5531675"/>
            <a:ext cx="2420372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Jet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088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Jj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3382" y="4242208"/>
            <a:ext cx="2992542" cy="15035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8353" y="3780000"/>
            <a:ext cx="2992542" cy="165285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88353" y="5531675"/>
            <a:ext cx="2921694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Ink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52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 dirty="0" err="1">
                <a:solidFill>
                  <a:srgbClr val="000000"/>
                </a:solidFill>
                <a:latin typeface="KG Primary Penmanship"/>
              </a:rPr>
              <a:t>Ii</a:t>
            </a:r>
            <a:endParaRPr lang="en-US" sz="29041" dirty="0">
              <a:solidFill>
                <a:srgbClr val="000000"/>
              </a:solidFill>
              <a:latin typeface="KG Primary Penmanship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415634" y="1262486"/>
            <a:ext cx="7054331" cy="5035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-777966" y="1262486"/>
            <a:ext cx="7054331" cy="50350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152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Kk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2360843">
            <a:off x="1596157" y="3555155"/>
            <a:ext cx="1962187" cy="209485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88353" y="5531675"/>
            <a:ext cx="2921694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Kiwi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088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Ll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80875" y="3588475"/>
            <a:ext cx="2123850" cy="237905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32614" y="5531675"/>
            <a:ext cx="2420372" cy="127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>
                <a:solidFill>
                  <a:srgbClr val="000000"/>
                </a:solidFill>
                <a:latin typeface="KG Primary Penmanship"/>
              </a:rPr>
              <a:t>Lion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415634" y="1262486"/>
            <a:ext cx="7054331" cy="5035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-777966" y="1262486"/>
            <a:ext cx="7054331" cy="50350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3462" y="-44654"/>
            <a:ext cx="4551477" cy="4505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38"/>
              </a:lnSpc>
              <a:spcBef>
                <a:spcPct val="0"/>
              </a:spcBef>
            </a:pPr>
            <a:r>
              <a:rPr lang="en-US" sz="26241" dirty="0">
                <a:solidFill>
                  <a:srgbClr val="000000"/>
                </a:solidFill>
                <a:latin typeface="KG Primary Penmanship"/>
              </a:rPr>
              <a:t>Mm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88353" y="5531675"/>
            <a:ext cx="2921694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Monkey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2" b="14872"/>
          <a:stretch/>
        </p:blipFill>
        <p:spPr>
          <a:xfrm>
            <a:off x="1129783" y="3587644"/>
            <a:ext cx="2594006" cy="224800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9088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Nn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66072" y="3944015"/>
            <a:ext cx="3553457" cy="168345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32614" y="5531675"/>
            <a:ext cx="2420372" cy="127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>
                <a:solidFill>
                  <a:srgbClr val="000000"/>
                </a:solidFill>
                <a:latin typeface="KG Primary Penmanship"/>
              </a:rPr>
              <a:t>Nest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415634" y="1262486"/>
            <a:ext cx="7054331" cy="5035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-777966" y="1262486"/>
            <a:ext cx="7054331" cy="50350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7223" y="3823927"/>
            <a:ext cx="2276163" cy="179933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152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Oo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8353" y="5531675"/>
            <a:ext cx="2921694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Octopus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8092" y="3970855"/>
            <a:ext cx="2102808" cy="18647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64229" y="-418031"/>
            <a:ext cx="3826633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 dirty="0">
                <a:solidFill>
                  <a:srgbClr val="000000"/>
                </a:solidFill>
                <a:latin typeface="KG Primary Penmanship"/>
              </a:rPr>
              <a:t>Pp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32614" y="5531675"/>
            <a:ext cx="2420372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Parrot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415634" y="1262486"/>
            <a:ext cx="7054331" cy="5035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-777966" y="1262486"/>
            <a:ext cx="7054331" cy="50350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08838" y="-309141"/>
            <a:ext cx="406792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>
                <a:solidFill>
                  <a:srgbClr val="000000"/>
                </a:solidFill>
                <a:latin typeface="KG Primary Penmanship"/>
              </a:rPr>
              <a:t>Rr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0161" y="3802647"/>
            <a:ext cx="2881286" cy="18791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500" y="3962590"/>
            <a:ext cx="2590799" cy="20254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5238" y="-309141"/>
            <a:ext cx="3619394" cy="498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7"/>
              </a:lnSpc>
              <a:spcBef>
                <a:spcPct val="0"/>
              </a:spcBef>
            </a:pPr>
            <a:r>
              <a:rPr lang="en-US" sz="29041" dirty="0" err="1">
                <a:solidFill>
                  <a:srgbClr val="000000"/>
                </a:solidFill>
                <a:latin typeface="KG Primary Penmanship"/>
              </a:rPr>
              <a:t>Qq</a:t>
            </a:r>
            <a:endParaRPr lang="en-US" sz="29041" dirty="0">
              <a:solidFill>
                <a:srgbClr val="000000"/>
              </a:solidFill>
              <a:latin typeface="KG Primary Penmanship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88353" y="5531675"/>
            <a:ext cx="2921694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Quilt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32614" y="5531675"/>
            <a:ext cx="2420372" cy="128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  <a:spcBef>
                <a:spcPct val="0"/>
              </a:spcBef>
            </a:pPr>
            <a:r>
              <a:rPr lang="en-US" sz="7419" spc="103" dirty="0">
                <a:solidFill>
                  <a:srgbClr val="000000"/>
                </a:solidFill>
                <a:latin typeface="KG Primary Penmanship"/>
              </a:rPr>
              <a:t>Rabbit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52</Words>
  <Application>Microsoft Office PowerPoint</Application>
  <PresentationFormat>مخصص</PresentationFormat>
  <Paragraphs>52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Arial</vt:lpstr>
      <vt:lpstr>KG Primary Penmanship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Illustrative Alphabet Flashcards</dc:title>
  <dc:creator>96653</dc:creator>
  <cp:lastModifiedBy>خلود علي الزهراني</cp:lastModifiedBy>
  <cp:revision>3</cp:revision>
  <cp:lastPrinted>2022-07-26T08:13:45Z</cp:lastPrinted>
  <dcterms:created xsi:type="dcterms:W3CDTF">2006-08-16T00:00:00Z</dcterms:created>
  <dcterms:modified xsi:type="dcterms:W3CDTF">2022-10-14T23:00:00Z</dcterms:modified>
  <dc:identifier>DAFHgAcoUzE</dc:identifier>
</cp:coreProperties>
</file>