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9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rtl="1" latinLnBrk="0">
      <a:defRPr sz="600">
        <a:latin typeface="+mj-lt"/>
        <a:ea typeface="+mj-ea"/>
        <a:cs typeface="+mj-cs"/>
        <a:sym typeface="Calibri"/>
      </a:defRPr>
    </a:lvl1pPr>
    <a:lvl2pPr indent="228600" defTabSz="457200" rtl="1" latinLnBrk="0">
      <a:defRPr sz="600">
        <a:latin typeface="+mj-lt"/>
        <a:ea typeface="+mj-ea"/>
        <a:cs typeface="+mj-cs"/>
        <a:sym typeface="Calibri"/>
      </a:defRPr>
    </a:lvl2pPr>
    <a:lvl3pPr indent="457200" defTabSz="457200" rtl="1" latinLnBrk="0">
      <a:defRPr sz="600">
        <a:latin typeface="+mj-lt"/>
        <a:ea typeface="+mj-ea"/>
        <a:cs typeface="+mj-cs"/>
        <a:sym typeface="Calibri"/>
      </a:defRPr>
    </a:lvl3pPr>
    <a:lvl4pPr indent="685800" defTabSz="457200" rtl="1" latinLnBrk="0">
      <a:defRPr sz="600">
        <a:latin typeface="+mj-lt"/>
        <a:ea typeface="+mj-ea"/>
        <a:cs typeface="+mj-cs"/>
        <a:sym typeface="Calibri"/>
      </a:defRPr>
    </a:lvl4pPr>
    <a:lvl5pPr indent="914400" defTabSz="457200" rtl="1" latinLnBrk="0">
      <a:defRPr sz="600">
        <a:latin typeface="+mj-lt"/>
        <a:ea typeface="+mj-ea"/>
        <a:cs typeface="+mj-cs"/>
        <a:sym typeface="Calibri"/>
      </a:defRPr>
    </a:lvl5pPr>
    <a:lvl6pPr indent="1143000" defTabSz="457200" rtl="1" latinLnBrk="0">
      <a:defRPr sz="600">
        <a:latin typeface="+mj-lt"/>
        <a:ea typeface="+mj-ea"/>
        <a:cs typeface="+mj-cs"/>
        <a:sym typeface="Calibri"/>
      </a:defRPr>
    </a:lvl6pPr>
    <a:lvl7pPr indent="1371600" defTabSz="457200" rtl="1" latinLnBrk="0">
      <a:defRPr sz="600">
        <a:latin typeface="+mj-lt"/>
        <a:ea typeface="+mj-ea"/>
        <a:cs typeface="+mj-cs"/>
        <a:sym typeface="Calibri"/>
      </a:defRPr>
    </a:lvl7pPr>
    <a:lvl8pPr indent="1600200" defTabSz="457200" rtl="1" latinLnBrk="0">
      <a:defRPr sz="600">
        <a:latin typeface="+mj-lt"/>
        <a:ea typeface="+mj-ea"/>
        <a:cs typeface="+mj-cs"/>
        <a:sym typeface="Calibri"/>
      </a:defRPr>
    </a:lvl8pPr>
    <a:lvl9pPr indent="1828800" defTabSz="457200" rtl="1" latinLnBrk="0">
      <a:defRPr sz="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4114800" cy="226298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361156" y="2203450"/>
            <a:ext cx="3886202" cy="681038"/>
          </a:xfrm>
          <a:prstGeom prst="rect">
            <a:avLst/>
          </a:prstGeom>
        </p:spPr>
        <p:txBody>
          <a:bodyPr anchor="t"/>
          <a:lstStyle>
            <a:lvl1pPr algn="l">
              <a:defRPr b="1" cap="all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361156" y="1453354"/>
            <a:ext cx="3886202" cy="75009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1pPr>
            <a:lvl2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2pPr>
            <a:lvl3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3pPr>
            <a:lvl4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4pPr>
            <a:lvl5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228600" y="800100"/>
            <a:ext cx="2019300" cy="226298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623887" indent="-166687">
              <a:defRPr sz="1400"/>
            </a:lvl2pPr>
            <a:lvl3pPr marL="1074419" indent="-160019">
              <a:defRPr sz="1400"/>
            </a:lvl3pPr>
            <a:lvl4pPr marL="1549400" indent="-177800">
              <a:defRPr sz="1400"/>
            </a:lvl4pPr>
            <a:lvl5pPr marL="2006600" indent="-177800"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228600" y="767556"/>
            <a:ext cx="2020094" cy="31988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b="1" sz="1200"/>
            </a:lvl1pPr>
            <a:lvl2pPr marL="0" indent="0">
              <a:spcBef>
                <a:spcPts val="200"/>
              </a:spcBef>
              <a:buSzTx/>
              <a:buFontTx/>
              <a:buNone/>
              <a:defRPr b="1" sz="1200"/>
            </a:lvl2pPr>
            <a:lvl3pPr marL="0" indent="0">
              <a:spcBef>
                <a:spcPts val="200"/>
              </a:spcBef>
              <a:buSzTx/>
              <a:buFontTx/>
              <a:buNone/>
              <a:defRPr b="1" sz="1200"/>
            </a:lvl3pPr>
            <a:lvl4pPr marL="0" indent="0">
              <a:spcBef>
                <a:spcPts val="200"/>
              </a:spcBef>
              <a:buSzTx/>
              <a:buFontTx/>
              <a:buNone/>
              <a:defRPr b="1" sz="1200"/>
            </a:lvl4pPr>
            <a:lvl5pPr marL="0" indent="0">
              <a:spcBef>
                <a:spcPts val="200"/>
              </a:spcBef>
              <a:buSzTx/>
              <a:buFontTx/>
              <a:buNone/>
              <a:defRPr b="1"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2322510" y="767556"/>
            <a:ext cx="2020890" cy="31988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206172" y="417039"/>
            <a:ext cx="7135963" cy="4114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59" tIns="22859" rIns="22859" bIns="22859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1"/>
          <a:stretch>
            <a:fillRect/>
          </a:stretch>
        </p:blipFill>
        <p:spPr>
          <a:xfrm>
            <a:off x="-13883" y="4671429"/>
            <a:ext cx="1368290" cy="392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539.png" descr="IMG_1539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14163" t="21911" r="14163" b="15338"/>
          <a:stretch>
            <a:fillRect/>
          </a:stretch>
        </p:blipFill>
        <p:spPr>
          <a:xfrm>
            <a:off x="1287319" y="505653"/>
            <a:ext cx="819570" cy="72025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228600" y="136525"/>
            <a:ext cx="1504158" cy="581025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1787525" y="136525"/>
            <a:ext cx="2555875" cy="292655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228598" y="717550"/>
            <a:ext cx="1504161" cy="2345533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896144" y="2400300"/>
            <a:ext cx="2743202" cy="283369"/>
          </a:xfrm>
          <a:prstGeom prst="rect">
            <a:avLst/>
          </a:prstGeom>
        </p:spPr>
        <p:txBody>
          <a:bodyPr anchor="b"/>
          <a:lstStyle>
            <a:lvl1pPr algn="l">
              <a:defRPr b="1" sz="1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896144" y="306385"/>
            <a:ext cx="2743202" cy="20574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896144" y="2683667"/>
            <a:ext cx="2743202" cy="402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0">
              <a:spcBef>
                <a:spcPts val="100"/>
              </a:spcBef>
              <a:buSzTx/>
              <a:buFontTx/>
              <a:buNone/>
              <a:defRPr sz="700"/>
            </a:lvl2pPr>
            <a:lvl3pPr marL="0" indent="0">
              <a:spcBef>
                <a:spcPts val="100"/>
              </a:spcBef>
              <a:buSzTx/>
              <a:buFontTx/>
              <a:buNone/>
              <a:defRPr sz="700"/>
            </a:lvl3pPr>
            <a:lvl4pPr marL="0" indent="0">
              <a:spcBef>
                <a:spcPts val="100"/>
              </a:spcBef>
              <a:buSzTx/>
              <a:buFontTx/>
              <a:buNone/>
              <a:defRPr sz="700"/>
            </a:lvl4pPr>
            <a:lvl5pPr marL="0" indent="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228600" y="137319"/>
            <a:ext cx="4114800" cy="57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207592" y="3204206"/>
            <a:ext cx="135810" cy="130501"/>
          </a:xfrm>
          <a:prstGeom prst="rect">
            <a:avLst/>
          </a:prstGeom>
          <a:ln w="12700">
            <a:miter lim="400000"/>
          </a:ln>
        </p:spPr>
        <p:txBody>
          <a:bodyPr wrap="none" lIns="22859" tIns="22859" rIns="22859" bIns="2285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20483" marR="0" indent="-163283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066800" marR="0" indent="-15240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554480" marR="0" indent="-182880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116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688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26077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83279" marR="0" indent="-182877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840479" marR="0" indent="-182879" algn="l" defTabSz="457200" rtl="1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6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nv2520725bg" TargetMode="External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" Target="slide13.xml"/><Relationship Id="rId5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slide" Target="slide12.xml"/><Relationship Id="rId4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slide" Target="slide16.xml"/><Relationship Id="rId4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19.xml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" Target="slide3.xml"/><Relationship Id="rId5" Type="http://schemas.openxmlformats.org/officeDocument/2006/relationships/image" Target="../media/image7.png"/><Relationship Id="rId6" Type="http://schemas.openxmlformats.org/officeDocument/2006/relationships/slide" Target="slide6.xml"/><Relationship Id="rId7" Type="http://schemas.openxmlformats.org/officeDocument/2006/relationships/slide" Target="slide5.xml"/><Relationship Id="rId8" Type="http://schemas.openxmlformats.org/officeDocument/2006/relationships/slide" Target="slide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3.png"/><Relationship Id="rId4" Type="http://schemas.openxmlformats.org/officeDocument/2006/relationships/slide" Target="slide21.xml"/><Relationship Id="rId5" Type="http://schemas.openxmlformats.org/officeDocument/2006/relationships/image" Target="../media/image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0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2.png"/><Relationship Id="rId4" Type="http://schemas.openxmlformats.org/officeDocument/2006/relationships/image" Target="../media/image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2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slide" Target="slide26.xml"/><Relationship Id="rId4" Type="http://schemas.openxmlformats.org/officeDocument/2006/relationships/image" Target="../media/image7.png"/><Relationship Id="rId5" Type="http://schemas.openxmlformats.org/officeDocument/2006/relationships/slide" Target="slide25.xml"/><Relationship Id="rId6" Type="http://schemas.openxmlformats.org/officeDocument/2006/relationships/image" Target="../media/image1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26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slide" Target="slide8.xml"/><Relationship Id="rId4" Type="http://schemas.openxmlformats.org/officeDocument/2006/relationships/image" Target="../media/image7.png"/><Relationship Id="rId5" Type="http://schemas.openxmlformats.org/officeDocument/2006/relationships/slide" Target="slide9.xml"/><Relationship Id="rId6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7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2059057" y="1151851"/>
            <a:ext cx="5660921" cy="1455418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p:spPr>
        <p:txBody>
          <a:bodyPr lIns="22859" tIns="22859" rIns="22859" bIns="22859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3062107" y="1090932"/>
            <a:ext cx="3889245" cy="148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3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منتصف</a:t>
            </a:r>
            <a:r>
              <a:t> الفصل</a:t>
            </a:r>
          </a:p>
          <a:p>
            <a:pPr algn="ctr" rtl="0">
              <a:defRPr sz="28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الثالث</a:t>
            </a:r>
            <a:endParaRPr b="1"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sz="1000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الدروس من ٣-١ الى ٣-٥</a:t>
            </a: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30" y="1221711"/>
            <a:ext cx="3921790" cy="3921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" name="تجميع"/>
          <p:cNvGrpSpPr/>
          <p:nvPr/>
        </p:nvGrpSpPr>
        <p:grpSpPr>
          <a:xfrm>
            <a:off x="5490850" y="94862"/>
            <a:ext cx="3653151" cy="839883"/>
            <a:chOff x="0" y="0"/>
            <a:chExt cx="3653149" cy="839881"/>
          </a:xfrm>
        </p:grpSpPr>
        <p:sp>
          <p:nvSpPr>
            <p:cNvPr id="100" name="دائرة"/>
            <p:cNvSpPr/>
            <p:nvPr/>
          </p:nvSpPr>
          <p:spPr>
            <a:xfrm>
              <a:off x="2840716" y="298959"/>
              <a:ext cx="367747" cy="367747"/>
            </a:xfrm>
            <a:prstGeom prst="ellipse">
              <a:avLst/>
            </a:prstGeom>
            <a:solidFill>
              <a:srgbClr val="A8C9D1"/>
            </a:solidFill>
            <a:ln w="6350" cap="flat">
              <a:solidFill>
                <a:srgbClr val="5C5C5C"/>
              </a:solidFill>
              <a:prstDash val="solid"/>
              <a:miter lim="800000"/>
            </a:ln>
            <a:effectLst/>
          </p:spPr>
          <p:txBody>
            <a:bodyPr wrap="square" lIns="22859" tIns="22859" rIns="22859" bIns="22859" numCol="1" anchor="ctr">
              <a:noAutofit/>
            </a:bodyPr>
            <a:lstStyle/>
            <a:p>
              <a:pPr algn="r" defTabSz="1828800" rtl="0">
                <a:defRPr sz="3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04" name="تجميع"/>
            <p:cNvGrpSpPr/>
            <p:nvPr/>
          </p:nvGrpSpPr>
          <p:grpSpPr>
            <a:xfrm>
              <a:off x="-1" y="-1"/>
              <a:ext cx="3653151" cy="839883"/>
              <a:chOff x="0" y="0"/>
              <a:chExt cx="3653149" cy="839881"/>
            </a:xfrm>
          </p:grpSpPr>
          <p:sp>
            <p:nvSpPr>
              <p:cNvPr id="101" name="الفصل"/>
              <p:cNvSpPr txBox="1"/>
              <p:nvPr/>
            </p:nvSpPr>
            <p:spPr>
              <a:xfrm>
                <a:off x="2408122" y="0"/>
                <a:ext cx="1245028" cy="4183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20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02" name="١"/>
              <p:cNvSpPr txBox="1"/>
              <p:nvPr/>
            </p:nvSpPr>
            <p:spPr>
              <a:xfrm>
                <a:off x="2750056" y="146263"/>
                <a:ext cx="549067" cy="6936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4100"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03" name="الأنماط العددية والدوال"/>
              <p:cNvSpPr txBox="1"/>
              <p:nvPr/>
            </p:nvSpPr>
            <p:spPr>
              <a:xfrm>
                <a:off x="0" y="166412"/>
                <a:ext cx="2905796" cy="653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8" tIns="91438" rIns="91438" bIns="91438" numCol="1" anchor="ctr">
                <a:normAutofit fontScale="100000" lnSpcReduction="0"/>
              </a:bodyPr>
              <a:lstStyle/>
              <a:p>
                <a:pPr algn="ctr" defTabSz="1554480" rtl="0">
                  <a:lnSpc>
                    <a:spcPct val="90000"/>
                  </a:lnSpc>
                  <a:spcBef>
                    <a:spcPts val="1700"/>
                  </a:spcBef>
                  <a:defRPr sz="1700">
                    <a:solidFill>
                      <a:schemeClr val="accent1">
                        <a:satOff val="-4409"/>
                        <a:lumOff val="-10509"/>
                      </a:schemeClr>
                    </a:solidFill>
                    <a:latin typeface="Madani Arabic SemiBold"/>
                    <a:ea typeface="Madani Arabic SemiBold"/>
                    <a:cs typeface="Madani Arabic SemiBold"/>
                    <a:sym typeface="Madani Arabic SemiBold"/>
                  </a:defRPr>
                </a:pPr>
                <a:r>
                  <a:t>ال</a:t>
                </a:r>
                <a:r>
                  <a:t>عمليات على الكسور العشرية</a:t>
                </a:r>
              </a:p>
            </p:txBody>
          </p:sp>
        </p:grpSp>
      </p:grpSp>
      <p:pic>
        <p:nvPicPr>
          <p:cNvPr id="106" name="IMG_4761.jpeg" descr="IMG_4761.jpeg"/>
          <p:cNvPicPr>
            <a:picLocks noChangeAspect="1"/>
          </p:cNvPicPr>
          <p:nvPr/>
        </p:nvPicPr>
        <p:blipFill>
          <a:blip r:embed="rId3">
            <a:extLst/>
          </a:blip>
          <a:srcRect l="312" t="0" r="315" b="0"/>
          <a:stretch>
            <a:fillRect/>
          </a:stretch>
        </p:blipFill>
        <p:spPr>
          <a:xfrm>
            <a:off x="6043012" y="2017863"/>
            <a:ext cx="428699" cy="429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3451651" y="2017863"/>
            <a:ext cx="554261" cy="445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882" y="2296648"/>
            <a:ext cx="2571038" cy="25710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تجميع"/>
          <p:cNvGrpSpPr/>
          <p:nvPr/>
        </p:nvGrpSpPr>
        <p:grpSpPr>
          <a:xfrm>
            <a:off x="1715484" y="737255"/>
            <a:ext cx="6387718" cy="2086546"/>
            <a:chOff x="0" y="0"/>
            <a:chExt cx="6387717" cy="2086544"/>
          </a:xfrm>
        </p:grpSpPr>
        <p:pic>
          <p:nvPicPr>
            <p:cNvPr id="232" name="صورة 10" descr="صورة 10">
              <a:hlinkClick r:id="" invalidUrl="" action="ppaction://hlinkshowjump?jump=nextslide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rcRect l="17519" t="24754" r="19674" b="18517"/>
            <a:stretch>
              <a:fillRect/>
            </a:stretch>
          </p:blipFill>
          <p:spPr>
            <a:xfrm flipH="1" rot="16200000">
              <a:off x="5950587" y="734872"/>
              <a:ext cx="292101" cy="197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IMG_3648.png" descr="IMG_3648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959" t="0" r="5486" b="0"/>
            <a:stretch>
              <a:fillRect/>
            </a:stretch>
          </p:blipFill>
          <p:spPr>
            <a:xfrm>
              <a:off x="0" y="0"/>
              <a:ext cx="6387718" cy="20865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36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37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39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9" r="0" b="0"/>
          <a:stretch>
            <a:fillRect/>
          </a:stretch>
        </p:blipFill>
        <p:spPr>
          <a:xfrm>
            <a:off x="46701" y="2225196"/>
            <a:ext cx="2615645" cy="219871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مربع نص 9"/>
          <p:cNvSpPr txBox="1"/>
          <p:nvPr/>
        </p:nvSpPr>
        <p:spPr>
          <a:xfrm>
            <a:off x="2570208" y="3534082"/>
            <a:ext cx="4596398" cy="807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18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الصيغة اللفظية</a:t>
            </a:r>
            <a:r>
              <a:t>: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اثنان وخمسة من عشرة</a:t>
            </a:r>
            <a:r>
              <a:rPr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algn="r" rtl="0">
              <a:defRPr b="1" sz="18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الصيغة التحليلية</a:t>
            </a:r>
            <a:r>
              <a:t>:</a:t>
            </a:r>
            <a14:m>
              <m:oMath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٠,١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٥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</m:t>
                </m:r>
                <m: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</m:t>
                </m:r>
                <m:r>
                  <m:rPr>
                    <m:nor/>
                  </m:rPr>
                  <a:rPr xmlns:a="http://schemas.openxmlformats.org/drawingml/2006/main" sz="2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2300"/>
          </a:p>
        </p:txBody>
      </p:sp>
      <p:grpSp>
        <p:nvGrpSpPr>
          <p:cNvPr id="251" name="تجميع"/>
          <p:cNvGrpSpPr/>
          <p:nvPr/>
        </p:nvGrpSpPr>
        <p:grpSpPr>
          <a:xfrm>
            <a:off x="2859423" y="1512790"/>
            <a:ext cx="3829461" cy="1811751"/>
            <a:chOff x="0" y="0"/>
            <a:chExt cx="3829459" cy="1811749"/>
          </a:xfrm>
        </p:grpSpPr>
        <p:pic>
          <p:nvPicPr>
            <p:cNvPr id="241" name="صورة 5" descr="صورة 5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3829460" cy="1811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50" name="تجميع"/>
            <p:cNvGrpSpPr/>
            <p:nvPr/>
          </p:nvGrpSpPr>
          <p:grpSpPr>
            <a:xfrm>
              <a:off x="401801" y="1439251"/>
              <a:ext cx="3086927" cy="347694"/>
              <a:chOff x="0" y="0"/>
              <a:chExt cx="3086926" cy="347692"/>
            </a:xfrm>
          </p:grpSpPr>
          <p:sp>
            <p:nvSpPr>
              <p:cNvPr id="242" name="٢"/>
              <p:cNvSpPr txBox="1"/>
              <p:nvPr/>
            </p:nvSpPr>
            <p:spPr>
              <a:xfrm>
                <a:off x="1226366" y="27464"/>
                <a:ext cx="181582" cy="320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43" name="٠"/>
              <p:cNvSpPr txBox="1"/>
              <p:nvPr/>
            </p:nvSpPr>
            <p:spPr>
              <a:xfrm>
                <a:off x="828378" y="18309"/>
                <a:ext cx="181581" cy="320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44" name="٠"/>
              <p:cNvSpPr txBox="1"/>
              <p:nvPr/>
            </p:nvSpPr>
            <p:spPr>
              <a:xfrm>
                <a:off x="427921" y="18309"/>
                <a:ext cx="181582" cy="320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45" name="٠"/>
              <p:cNvSpPr txBox="1"/>
              <p:nvPr/>
            </p:nvSpPr>
            <p:spPr>
              <a:xfrm>
                <a:off x="-1" y="0"/>
                <a:ext cx="181582" cy="3202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46" name="٥"/>
              <p:cNvSpPr txBox="1"/>
              <p:nvPr/>
            </p:nvSpPr>
            <p:spPr>
              <a:xfrm>
                <a:off x="1624354" y="18309"/>
                <a:ext cx="181582" cy="320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247" name="٠"/>
              <p:cNvSpPr txBox="1"/>
              <p:nvPr/>
            </p:nvSpPr>
            <p:spPr>
              <a:xfrm>
                <a:off x="2052276" y="18309"/>
                <a:ext cx="181582" cy="3202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48" name="٠"/>
              <p:cNvSpPr txBox="1"/>
              <p:nvPr/>
            </p:nvSpPr>
            <p:spPr>
              <a:xfrm>
                <a:off x="2474982" y="0"/>
                <a:ext cx="181582" cy="3202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49" name="٠"/>
              <p:cNvSpPr txBox="1"/>
              <p:nvPr/>
            </p:nvSpPr>
            <p:spPr>
              <a:xfrm>
                <a:off x="2905345" y="0"/>
                <a:ext cx="181582" cy="3202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</p:grpSp>
      </p:grpSp>
      <p:pic>
        <p:nvPicPr>
          <p:cNvPr id="252" name="IMG_3648.png" descr="IMG_3648.png"/>
          <p:cNvPicPr>
            <a:picLocks noChangeAspect="1"/>
          </p:cNvPicPr>
          <p:nvPr/>
        </p:nvPicPr>
        <p:blipFill>
          <a:blip r:embed="rId5">
            <a:extLst/>
          </a:blip>
          <a:srcRect l="1959" t="0" r="5486" b="0"/>
          <a:stretch>
            <a:fillRect/>
          </a:stretch>
        </p:blipFill>
        <p:spPr>
          <a:xfrm>
            <a:off x="4279232" y="417039"/>
            <a:ext cx="3968232" cy="1296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" y="2078183"/>
            <a:ext cx="2785636" cy="2785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rcRect l="0" t="0" r="0" b="94452"/>
          <a:stretch>
            <a:fillRect/>
          </a:stretch>
        </p:blipFill>
        <p:spPr>
          <a:xfrm>
            <a:off x="2739812" y="703693"/>
            <a:ext cx="5293976" cy="522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صورة 2" descr="صورة 2"/>
          <p:cNvPicPr>
            <a:picLocks noChangeAspect="1"/>
          </p:cNvPicPr>
          <p:nvPr/>
        </p:nvPicPr>
        <p:blipFill>
          <a:blip r:embed="rId3">
            <a:extLst/>
          </a:blip>
          <a:srcRect l="43344" t="9915" r="0" b="65185"/>
          <a:stretch>
            <a:fillRect/>
          </a:stretch>
        </p:blipFill>
        <p:spPr>
          <a:xfrm>
            <a:off x="3631601" y="1381520"/>
            <a:ext cx="3426299" cy="2677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صورة 14" descr="صورة 14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7519" t="24754" r="19674" b="18517"/>
          <a:stretch>
            <a:fillRect/>
          </a:stretch>
        </p:blipFill>
        <p:spPr>
          <a:xfrm flipH="1" rot="10860000">
            <a:off x="7316154" y="2274381"/>
            <a:ext cx="292101" cy="197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تجميع"/>
          <p:cNvGrpSpPr/>
          <p:nvPr/>
        </p:nvGrpSpPr>
        <p:grpSpPr>
          <a:xfrm>
            <a:off x="4451918" y="763333"/>
            <a:ext cx="3682222" cy="2801965"/>
            <a:chOff x="0" y="0"/>
            <a:chExt cx="3682221" cy="2801963"/>
          </a:xfrm>
        </p:grpSpPr>
        <p:pic>
          <p:nvPicPr>
            <p:cNvPr id="259" name="صورة 2" descr="صورة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669" t="9915" r="0" b="84725"/>
            <a:stretch>
              <a:fillRect/>
            </a:stretch>
          </p:blipFill>
          <p:spPr>
            <a:xfrm>
              <a:off x="996948" y="0"/>
              <a:ext cx="2685274" cy="6343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صورة 2" descr="صورة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1171" t="15785" r="2087" b="78854"/>
            <a:stretch>
              <a:fillRect/>
            </a:stretch>
          </p:blipFill>
          <p:spPr>
            <a:xfrm>
              <a:off x="398797" y="766563"/>
              <a:ext cx="3112123" cy="6343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صورة 2" descr="صورة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5282" t="22075" r="0" b="72564"/>
            <a:stretch>
              <a:fillRect/>
            </a:stretch>
          </p:blipFill>
          <p:spPr>
            <a:xfrm>
              <a:off x="0" y="1533127"/>
              <a:ext cx="3643200" cy="6343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صورة 2" descr="صورة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3780" t="28113" r="1938" b="66526"/>
            <a:stretch>
              <a:fillRect/>
            </a:stretch>
          </p:blipFill>
          <p:spPr>
            <a:xfrm>
              <a:off x="562215" y="2167574"/>
              <a:ext cx="2948332" cy="6343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6" name="Group 11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64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65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67" name="IMG_3568.png" descr="IMG_356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7127" y="2974832"/>
            <a:ext cx="2089108" cy="208910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مربع نص 2"/>
          <p:cNvSpPr txBox="1"/>
          <p:nvPr/>
        </p:nvSpPr>
        <p:spPr>
          <a:xfrm>
            <a:off x="1697092" y="1172266"/>
            <a:ext cx="2340072" cy="159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1500">
                <a:solidFill>
                  <a:srgbClr val="376092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أولا</a:t>
            </a:r>
            <a:r>
              <a:t>,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اكتب العددين مرتبين فوق بعضهما بطريقة عمودية </a:t>
            </a:r>
            <a:r>
              <a:t>,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ثم ابدأ بمقارنة المنازل من اليسار حتى تصل الى منزلة يختلف فيها الرقمان </a:t>
            </a:r>
            <a:r>
              <a:t>,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ثم قارن بينهما</a:t>
            </a:r>
          </a:p>
        </p:txBody>
      </p:sp>
      <p:sp>
        <p:nvSpPr>
          <p:cNvPr id="269" name="&lt;"/>
          <p:cNvSpPr txBox="1"/>
          <p:nvPr/>
        </p:nvSpPr>
        <p:spPr>
          <a:xfrm>
            <a:off x="6267628" y="878517"/>
            <a:ext cx="260825" cy="45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b="1" sz="32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270" name="&gt;"/>
          <p:cNvSpPr txBox="1"/>
          <p:nvPr/>
        </p:nvSpPr>
        <p:spPr>
          <a:xfrm>
            <a:off x="6216828" y="1671076"/>
            <a:ext cx="260825" cy="45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b="1" sz="32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271" name="&gt;"/>
          <p:cNvSpPr txBox="1"/>
          <p:nvPr/>
        </p:nvSpPr>
        <p:spPr>
          <a:xfrm>
            <a:off x="5802848" y="2461741"/>
            <a:ext cx="260826" cy="45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b="1" sz="32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272" name="="/>
          <p:cNvSpPr txBox="1"/>
          <p:nvPr/>
        </p:nvSpPr>
        <p:spPr>
          <a:xfrm>
            <a:off x="6006804" y="3113973"/>
            <a:ext cx="260825" cy="45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ctr">
              <a:defRPr b="1" sz="32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/>
          <p:cNvGrpSpPr/>
          <p:nvPr/>
        </p:nvGrpSpPr>
        <p:grpSpPr>
          <a:xfrm>
            <a:off x="2531890" y="939799"/>
            <a:ext cx="5658419" cy="2806701"/>
            <a:chOff x="0" y="0"/>
            <a:chExt cx="5658418" cy="2806700"/>
          </a:xfrm>
        </p:grpSpPr>
        <p:pic>
          <p:nvPicPr>
            <p:cNvPr id="274" name="صورة 2" descr="صورة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5309" r="0" b="36790"/>
            <a:stretch>
              <a:fillRect/>
            </a:stretch>
          </p:blipFill>
          <p:spPr>
            <a:xfrm>
              <a:off x="0" y="0"/>
              <a:ext cx="5658419" cy="280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صورة 10" descr="صورة 10">
              <a:hlinkClick r:id="" invalidUrl="" action="ppaction://hlinkshowjump?jump=nextslide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rcRect l="17519" t="24754" r="19674" b="18517"/>
            <a:stretch>
              <a:fillRect/>
            </a:stretch>
          </p:blipFill>
          <p:spPr>
            <a:xfrm flipH="1" rot="16200000">
              <a:off x="5231326" y="527361"/>
              <a:ext cx="292101" cy="197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7" name="IMG_3570.png" descr="IMG_35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604" y="1638050"/>
            <a:ext cx="3425891" cy="34258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79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80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82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669" y="2821292"/>
            <a:ext cx="2242649" cy="224264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مربع نص 5"/>
          <p:cNvSpPr txBox="1"/>
          <p:nvPr/>
        </p:nvSpPr>
        <p:spPr>
          <a:xfrm>
            <a:off x="3084321" y="2821292"/>
            <a:ext cx="4903425" cy="1156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sz="2000">
                <a:latin typeface="Cambria Math"/>
                <a:ea typeface="Cambria Math"/>
                <a:cs typeface="Cambria Math"/>
                <a:sym typeface="Cambria Math"/>
              </a:defRPr>
            </a:pPr>
            <a14:m>
              <m:oMath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</m:t>
                </m:r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٢٣</m:t>
                </m:r>
                <m: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</m:t>
                </m:r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m:rPr>
                    <m:nor/>
                  </m:rPr>
                  <a:rPr xmlns:a="http://schemas.openxmlformats.org/drawingml/2006/main" sz="2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٢٠</m:t>
                </m:r>
              </m:oMath>
            </a14:m>
            <a:r>
              <a:rPr sz="2500">
                <a:latin typeface="Khalid Art bold"/>
                <a:ea typeface="Khalid Art bold"/>
                <a:cs typeface="Khalid Art bold"/>
                <a:sym typeface="Khalid Art bold"/>
              </a:rPr>
              <a:t> لأن</a:t>
            </a:r>
            <a14:m>
              <m:oMath>
                <m:r>
                  <m:rPr>
                    <m:nor/>
                  </m:rPr>
                  <a:rPr xmlns:a="http://schemas.openxmlformats.org/drawingml/2006/main" sz="300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٣</m:t>
                </m:r>
                <m:r>
                  <a:rPr xmlns:a="http://schemas.openxmlformats.org/drawingml/2006/main" sz="300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m:rPr>
                    <m:nor/>
                  </m:rPr>
                  <a:rPr xmlns:a="http://schemas.openxmlformats.org/drawingml/2006/main" sz="3000" i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m:t>٠</m:t>
                </m:r>
              </m:oMath>
            </a14:m>
            <a:r>
              <a:rPr>
                <a:latin typeface="+mj-lt"/>
                <a:ea typeface="+mj-ea"/>
                <a:cs typeface="+mj-cs"/>
                <a:sym typeface="Calibri"/>
              </a:rPr>
              <a:t>  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sz="300">
                <a:latin typeface="Cambria Math"/>
                <a:ea typeface="Cambria Math"/>
                <a:cs typeface="Cambria Math"/>
                <a:sym typeface="Cambria Math"/>
              </a:defRPr>
            </a:pPr>
            <a:endParaRPr>
              <a:latin typeface="+mj-lt"/>
              <a:ea typeface="+mj-ea"/>
              <a:cs typeface="+mj-cs"/>
              <a:sym typeface="Calibri"/>
            </a:endParaRPr>
          </a:p>
          <a:p>
            <a:pPr algn="ctr" rtl="0">
              <a:defRPr sz="2000">
                <a:latin typeface="Cambria Math"/>
                <a:ea typeface="Cambria Math"/>
                <a:cs typeface="Cambria Math"/>
                <a:sym typeface="Cambria Math"/>
              </a:defRPr>
            </a:pPr>
            <a:r>
              <a:rPr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2200">
                <a:latin typeface="Khalid Art bold"/>
                <a:ea typeface="Khalid Art bold"/>
                <a:cs typeface="Khalid Art bold"/>
                <a:sym typeface="Khalid Art bold"/>
              </a:rPr>
              <a:t>إذن كتلة التفاح اقل من كتلة البرتقال</a:t>
            </a:r>
            <a:r>
              <a:rPr b="1" sz="2200">
                <a:latin typeface="+mj-lt"/>
                <a:ea typeface="+mj-ea"/>
                <a:cs typeface="+mj-cs"/>
                <a:sym typeface="Calibri"/>
              </a:rPr>
              <a:t>.</a:t>
            </a:r>
          </a:p>
        </p:txBody>
      </p:sp>
      <p:pic>
        <p:nvPicPr>
          <p:cNvPr id="284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0" t="35308" r="0" b="36790"/>
          <a:stretch>
            <a:fillRect/>
          </a:stretch>
        </p:blipFill>
        <p:spPr>
          <a:xfrm>
            <a:off x="3196880" y="661896"/>
            <a:ext cx="4353724" cy="2159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تجميع"/>
          <p:cNvGrpSpPr/>
          <p:nvPr/>
        </p:nvGrpSpPr>
        <p:grpSpPr>
          <a:xfrm>
            <a:off x="1697092" y="1225981"/>
            <a:ext cx="6435259" cy="1723131"/>
            <a:chOff x="0" y="0"/>
            <a:chExt cx="6435258" cy="1723130"/>
          </a:xfrm>
        </p:grpSpPr>
        <p:pic>
          <p:nvPicPr>
            <p:cNvPr id="286" name="صورة 2" descr="صورة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2963" r="0" b="21974"/>
            <a:stretch>
              <a:fillRect/>
            </a:stretch>
          </p:blipFill>
          <p:spPr>
            <a:xfrm>
              <a:off x="0" y="0"/>
              <a:ext cx="6435259" cy="17231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صورة 10" descr="صورة 10">
              <a:hlinkClick r:id="" invalidUrl="" action="ppaction://hlinkshowjump?jump=nextslide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rcRect l="17519" t="24754" r="19674" b="18517"/>
            <a:stretch>
              <a:fillRect/>
            </a:stretch>
          </p:blipFill>
          <p:spPr>
            <a:xfrm flipH="1" rot="16200000">
              <a:off x="5981179" y="704602"/>
              <a:ext cx="292101" cy="197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9" name="IMG_3564.png" descr="IMG_3564.png"/>
          <p:cNvPicPr>
            <a:picLocks noChangeAspect="1"/>
          </p:cNvPicPr>
          <p:nvPr/>
        </p:nvPicPr>
        <p:blipFill>
          <a:blip r:embed="rId4">
            <a:extLst/>
          </a:blip>
          <a:srcRect l="0" t="17145" r="0" b="0"/>
          <a:stretch>
            <a:fillRect/>
          </a:stretch>
        </p:blipFill>
        <p:spPr>
          <a:xfrm>
            <a:off x="124853" y="2474440"/>
            <a:ext cx="2733834" cy="2265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037" y="2781537"/>
            <a:ext cx="2361965" cy="23619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292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93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5" name="تجميع"/>
          <p:cNvGrpSpPr/>
          <p:nvPr/>
        </p:nvGrpSpPr>
        <p:grpSpPr>
          <a:xfrm>
            <a:off x="2229902" y="1416811"/>
            <a:ext cx="4679246" cy="1326447"/>
            <a:chOff x="0" y="0"/>
            <a:chExt cx="4679245" cy="1326446"/>
          </a:xfrm>
        </p:grpSpPr>
        <p:grpSp>
          <p:nvGrpSpPr>
            <p:cNvPr id="301" name="تجميع"/>
            <p:cNvGrpSpPr/>
            <p:nvPr/>
          </p:nvGrpSpPr>
          <p:grpSpPr>
            <a:xfrm>
              <a:off x="-1" y="0"/>
              <a:ext cx="4679246" cy="1326447"/>
              <a:chOff x="0" y="0"/>
              <a:chExt cx="4679244" cy="1326446"/>
            </a:xfrm>
          </p:grpSpPr>
          <p:sp>
            <p:nvSpPr>
              <p:cNvPr id="295" name="مستطيل: زوايا مستديرة 3"/>
              <p:cNvSpPr/>
              <p:nvPr/>
            </p:nvSpPr>
            <p:spPr>
              <a:xfrm>
                <a:off x="3335866" y="0"/>
                <a:ext cx="1343379" cy="110419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22859" tIns="22859" rIns="22859" bIns="22859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296" name="مستطيل: زوايا مستديرة 9"/>
              <p:cNvSpPr/>
              <p:nvPr/>
            </p:nvSpPr>
            <p:spPr>
              <a:xfrm>
                <a:off x="0" y="0"/>
                <a:ext cx="1343378" cy="110419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22859" tIns="22859" rIns="22859" bIns="22859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297" name="مستطيل: زوايا مستديرة 10"/>
              <p:cNvSpPr/>
              <p:nvPr/>
            </p:nvSpPr>
            <p:spPr>
              <a:xfrm>
                <a:off x="1667933" y="0"/>
                <a:ext cx="1343379" cy="110419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22859" tIns="22859" rIns="22859" bIns="22859" numCol="1" anchor="ctr">
                <a:noAutofit/>
              </a:bodyPr>
              <a:lstStyle/>
              <a:p>
                <a:pPr rtl="0">
                  <a:defRPr/>
                </a:pPr>
              </a:p>
            </p:txBody>
          </p:sp>
          <p:sp>
            <p:nvSpPr>
              <p:cNvPr id="298" name="رابط كسهم مستقيم 6"/>
              <p:cNvSpPr/>
              <p:nvPr/>
            </p:nvSpPr>
            <p:spPr>
              <a:xfrm>
                <a:off x="4007556" y="1104194"/>
                <a:ext cx="1" cy="209788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9" name="رابط كسهم مستقيم 13"/>
              <p:cNvSpPr/>
              <p:nvPr/>
            </p:nvSpPr>
            <p:spPr>
              <a:xfrm>
                <a:off x="2362200" y="1104194"/>
                <a:ext cx="1" cy="209788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0" name="رابط كسهم مستقيم 14"/>
              <p:cNvSpPr/>
              <p:nvPr/>
            </p:nvSpPr>
            <p:spPr>
              <a:xfrm>
                <a:off x="671688" y="1116659"/>
                <a:ext cx="1" cy="209788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 w="med" len="med"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02" name="مربع نص 7"/>
            <p:cNvSpPr/>
            <p:nvPr/>
          </p:nvSpPr>
          <p:spPr>
            <a:xfrm>
              <a:off x="3330221" y="3549"/>
              <a:ext cx="13433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defRPr sz="1100">
                  <a:solidFill>
                    <a:srgbClr val="FF0000"/>
                  </a:solidFill>
                </a:defRPr>
              </a:pP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أولا</a:t>
              </a:r>
              <a:r>
                <a:t>: </a:t>
              </a:r>
              <a:r>
                <a:rPr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اكتب الاعداد المعطاة مرتبة بعضها تحت بعض بشكل عمودي</a:t>
              </a:r>
            </a:p>
          </p:txBody>
        </p:sp>
        <p:sp>
          <p:nvSpPr>
            <p:cNvPr id="303" name="مربع نص 16"/>
            <p:cNvSpPr/>
            <p:nvPr/>
          </p:nvSpPr>
          <p:spPr>
            <a:xfrm>
              <a:off x="1656115" y="89865"/>
              <a:ext cx="136701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defRPr b="1" sz="1000">
                  <a:solidFill>
                    <a:srgbClr val="FF0000"/>
                  </a:solidFill>
                </a:defRPr>
              </a:pPr>
              <a:r>
                <a:rPr b="0">
                  <a:latin typeface="Khalid Art bold"/>
                  <a:ea typeface="Khalid Art bold"/>
                  <a:cs typeface="Khalid Art bold"/>
                  <a:sym typeface="Khalid Art bold"/>
                </a:rPr>
                <a:t>ثانيا</a:t>
              </a:r>
              <a:r>
                <a:t>: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أضف أصفارا عن يمين اخر منزلة في الكسور العشرية</a:t>
              </a:r>
              <a:r>
                <a:rPr>
                  <a:solidFill>
                    <a:srgbClr val="000000"/>
                  </a:solidFill>
                </a:rPr>
                <a:t>, </a:t>
              </a:r>
              <a:r>
                <a:rPr b="0"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حتى يتساوى عدد المنازل العشرية فيها</a:t>
              </a:r>
            </a:p>
          </p:txBody>
        </p:sp>
        <p:sp>
          <p:nvSpPr>
            <p:cNvPr id="304" name="مربع نص 17"/>
            <p:cNvSpPr/>
            <p:nvPr/>
          </p:nvSpPr>
          <p:spPr>
            <a:xfrm>
              <a:off x="0" y="188489"/>
              <a:ext cx="13433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rtl="0">
                <a:defRPr sz="1100">
                  <a:solidFill>
                    <a:srgbClr val="FF0000"/>
                  </a:solidFill>
                </a:defRPr>
              </a:pPr>
              <a:r>
                <a:rPr>
                  <a:latin typeface="Khalid Art bold"/>
                  <a:ea typeface="Khalid Art bold"/>
                  <a:cs typeface="Khalid Art bold"/>
                  <a:sym typeface="Khalid Art bold"/>
                </a:rPr>
                <a:t>وأخيرا</a:t>
              </a:r>
              <a:r>
                <a:t>: </a:t>
              </a:r>
              <a:r>
                <a:rPr>
                  <a:solidFill>
                    <a:srgbClr val="000000"/>
                  </a:solidFill>
                  <a:latin typeface="Khalid Art bold"/>
                  <a:ea typeface="Khalid Art bold"/>
                  <a:cs typeface="Khalid Art bold"/>
                  <a:sym typeface="Khalid Art bold"/>
                </a:rPr>
                <a:t>قارن ورتب مستعملا القيمة المنزلية</a:t>
              </a:r>
            </a:p>
          </p:txBody>
        </p:sp>
      </p:grpSp>
      <p:sp>
        <p:nvSpPr>
          <p:cNvPr id="306" name="مربع نص 8"/>
          <p:cNvSpPr txBox="1"/>
          <p:nvPr/>
        </p:nvSpPr>
        <p:spPr>
          <a:xfrm>
            <a:off x="5809359" y="2708507"/>
            <a:ext cx="1413577" cy="1163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rtl="0">
              <a:defRPr b="1" sz="1800"/>
            </a:pPr>
            <a:r>
              <a:t>٠٫١٠١</a:t>
            </a:r>
          </a:p>
          <a:p>
            <a:pPr rtl="0">
              <a:defRPr b="1" sz="1800"/>
            </a:pPr>
            <a:r>
              <a:t>٠,٠١٠١</a:t>
            </a:r>
          </a:p>
          <a:p>
            <a:pPr rtl="0">
              <a:defRPr b="1" sz="1800"/>
            </a:pPr>
            <a:r>
              <a:t>٠٫٠٠١١</a:t>
            </a:r>
          </a:p>
          <a:p>
            <a:pPr rtl="0">
              <a:defRPr b="1" sz="1800"/>
            </a:pPr>
            <a:r>
              <a:t>١٫٠٠٠٠١</a:t>
            </a:r>
          </a:p>
        </p:txBody>
      </p:sp>
      <p:sp>
        <p:nvSpPr>
          <p:cNvPr id="307" name="مربع نص 24"/>
          <p:cNvSpPr txBox="1"/>
          <p:nvPr/>
        </p:nvSpPr>
        <p:spPr>
          <a:xfrm>
            <a:off x="4148512" y="2743257"/>
            <a:ext cx="1413577" cy="1163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rtl="0">
              <a:defRPr b="1" sz="1800"/>
            </a:pPr>
            <a:r>
              <a:t>٠٫١٠١</a:t>
            </a:r>
            <a:r>
              <a:rPr>
                <a:solidFill>
                  <a:srgbClr val="E22400"/>
                </a:solidFill>
              </a:rPr>
              <a:t>٠٠</a:t>
            </a:r>
            <a:endParaRPr>
              <a:solidFill>
                <a:srgbClr val="FF0000"/>
              </a:solidFill>
            </a:endParaRPr>
          </a:p>
          <a:p>
            <a:pPr rtl="0">
              <a:defRPr b="1" sz="1800"/>
            </a:pPr>
            <a:r>
              <a:t>٠٫٠١٠١</a:t>
            </a:r>
            <a:r>
              <a:rPr>
                <a:solidFill>
                  <a:srgbClr val="FF4015"/>
                </a:solidFill>
              </a:rPr>
              <a:t>٠</a:t>
            </a:r>
            <a:endParaRPr>
              <a:solidFill>
                <a:srgbClr val="FF0000"/>
              </a:solidFill>
            </a:endParaRPr>
          </a:p>
          <a:p>
            <a:pPr rtl="0">
              <a:defRPr b="1" sz="1800"/>
            </a:pPr>
            <a:r>
              <a:t>٠٫٠٠١١</a:t>
            </a:r>
            <a:r>
              <a:rPr>
                <a:solidFill>
                  <a:srgbClr val="FF4015"/>
                </a:solidFill>
              </a:rPr>
              <a:t>٠</a:t>
            </a:r>
            <a:endParaRPr>
              <a:solidFill>
                <a:srgbClr val="FF0000"/>
              </a:solidFill>
            </a:endParaRPr>
          </a:p>
          <a:p>
            <a:pPr rtl="0">
              <a:defRPr b="1" sz="1800"/>
            </a:pPr>
            <a:r>
              <a:t>١٫٠٠٠٠١</a:t>
            </a:r>
          </a:p>
        </p:txBody>
      </p:sp>
      <p:sp>
        <p:nvSpPr>
          <p:cNvPr id="308" name="مربع نص 25"/>
          <p:cNvSpPr txBox="1"/>
          <p:nvPr/>
        </p:nvSpPr>
        <p:spPr>
          <a:xfrm>
            <a:off x="2368339" y="2743257"/>
            <a:ext cx="1262413" cy="1163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rtl="0">
              <a:defRPr b="1" sz="1800"/>
            </a:pPr>
            <a:r>
              <a:t>٠,١٠١</a:t>
            </a:r>
            <a:r>
              <a:rPr>
                <a:solidFill>
                  <a:srgbClr val="FF0000"/>
                </a:solidFill>
              </a:rPr>
              <a:t>٠٠</a:t>
            </a:r>
            <a:endParaRPr>
              <a:solidFill>
                <a:srgbClr val="FF0000"/>
              </a:solidFill>
            </a:endParaRPr>
          </a:p>
          <a:p>
            <a:pPr rtl="0">
              <a:defRPr b="1" sz="1800"/>
            </a:pPr>
            <a:r>
              <a:t>٠٫٠١٠١</a:t>
            </a:r>
            <a:r>
              <a:rPr>
                <a:solidFill>
                  <a:srgbClr val="FF0000"/>
                </a:solidFill>
              </a:rPr>
              <a:t>٠</a:t>
            </a:r>
            <a:endParaRPr>
              <a:solidFill>
                <a:srgbClr val="FF0000"/>
              </a:solidFill>
            </a:endParaRPr>
          </a:p>
          <a:p>
            <a:pPr rtl="0">
              <a:defRPr b="1" sz="1800"/>
            </a:pPr>
            <a:r>
              <a:t>٠٫٠١١</a:t>
            </a:r>
            <a:r>
              <a:rPr>
                <a:solidFill>
                  <a:srgbClr val="FF0000"/>
                </a:solidFill>
              </a:rPr>
              <a:t>٠٠</a:t>
            </a:r>
            <a:endParaRPr>
              <a:solidFill>
                <a:srgbClr val="FF0000"/>
              </a:solidFill>
            </a:endParaRPr>
          </a:p>
          <a:p>
            <a:pPr rtl="0">
              <a:defRPr b="1" sz="1800"/>
            </a:pPr>
            <a:r>
              <a:t>١٫٠٠٠٠١</a:t>
            </a:r>
          </a:p>
        </p:txBody>
      </p:sp>
      <p:sp>
        <p:nvSpPr>
          <p:cNvPr id="309" name="مربع نص 15"/>
          <p:cNvSpPr txBox="1"/>
          <p:nvPr/>
        </p:nvSpPr>
        <p:spPr>
          <a:xfrm>
            <a:off x="1697092" y="3776939"/>
            <a:ext cx="5358337" cy="754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000"/>
            </a:pPr>
            <a:r>
              <a:rPr b="0" sz="18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إذن ترتيب الكسور العشرية من الأصغر الى الأكبر هو</a:t>
            </a:r>
            <a:r>
              <a:rPr sz="1800">
                <a:solidFill>
                  <a:srgbClr val="0061FE"/>
                </a:solidFill>
              </a:rPr>
              <a:t>:</a:t>
            </a:r>
            <a14:m>
              <m:oMath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١,٠٠٠٠١ و ٠,١٠١ و ٠,٠١١ و ٠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٠١٠١</m:t>
                </m:r>
              </m:oMath>
            </a14:m>
            <a:endParaRPr sz="2200"/>
          </a:p>
        </p:txBody>
      </p:sp>
      <p:pic>
        <p:nvPicPr>
          <p:cNvPr id="310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0" t="63867" r="2120" b="25841"/>
          <a:stretch>
            <a:fillRect/>
          </a:stretch>
        </p:blipFill>
        <p:spPr>
          <a:xfrm>
            <a:off x="3533876" y="505652"/>
            <a:ext cx="4550995" cy="850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تجميع"/>
          <p:cNvGrpSpPr/>
          <p:nvPr/>
        </p:nvGrpSpPr>
        <p:grpSpPr>
          <a:xfrm>
            <a:off x="2209760" y="581257"/>
            <a:ext cx="6031310" cy="2691156"/>
            <a:chOff x="0" y="0"/>
            <a:chExt cx="6031309" cy="2691154"/>
          </a:xfrm>
        </p:grpSpPr>
        <p:pic>
          <p:nvPicPr>
            <p:cNvPr id="312" name="صورة 2" descr="صورة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94422"/>
            <a:stretch>
              <a:fillRect/>
            </a:stretch>
          </p:blipFill>
          <p:spPr>
            <a:xfrm>
              <a:off x="0" y="0"/>
              <a:ext cx="5739211" cy="569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" name="صورة 5" descr="صورة 5">
              <a:hlinkClick r:id="rId3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rcRect l="17519" t="24754" r="19674" b="18517"/>
            <a:stretch>
              <a:fillRect/>
            </a:stretch>
          </p:blipFill>
          <p:spPr>
            <a:xfrm flipH="1" rot="10800000">
              <a:off x="5739209" y="1428717"/>
              <a:ext cx="292101" cy="197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" name="صورة 2" descr="صورة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8616" t="5832" r="1806" b="75555"/>
            <a:stretch>
              <a:fillRect/>
            </a:stretch>
          </p:blipFill>
          <p:spPr>
            <a:xfrm>
              <a:off x="1047229" y="792156"/>
              <a:ext cx="4567089" cy="18989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6" name="IMG_3574.png" descr="IMG_357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2816" y="2571750"/>
            <a:ext cx="2733888" cy="2733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318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319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321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3769" y="2344752"/>
            <a:ext cx="3150386" cy="3150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18616" t="5832" r="1806" b="75555"/>
          <a:stretch>
            <a:fillRect/>
          </a:stretch>
        </p:blipFill>
        <p:spPr>
          <a:xfrm>
            <a:off x="3554528" y="1001496"/>
            <a:ext cx="4567089" cy="1898999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٨٫٢"/>
          <p:cNvSpPr txBox="1"/>
          <p:nvPr/>
        </p:nvSpPr>
        <p:spPr>
          <a:xfrm>
            <a:off x="3370465" y="911022"/>
            <a:ext cx="575941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r">
              <a:lnSpc>
                <a:spcPct val="200000"/>
              </a:lnSpc>
              <a:defRPr sz="3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٨٫٢</a:t>
            </a:r>
          </a:p>
        </p:txBody>
      </p:sp>
      <p:sp>
        <p:nvSpPr>
          <p:cNvPr id="324" name="٢٫٣٨١٤"/>
          <p:cNvSpPr txBox="1"/>
          <p:nvPr/>
        </p:nvSpPr>
        <p:spPr>
          <a:xfrm>
            <a:off x="2344186" y="2029792"/>
            <a:ext cx="1144264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lnSpc>
                <a:spcPct val="200000"/>
              </a:lnSpc>
              <a:defRPr sz="3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٢٫٣٨١٤</a:t>
            </a:r>
          </a:p>
        </p:txBody>
      </p:sp>
      <p:sp>
        <p:nvSpPr>
          <p:cNvPr id="325" name="١٠٫٠٨٨"/>
          <p:cNvSpPr txBox="1"/>
          <p:nvPr/>
        </p:nvSpPr>
        <p:spPr>
          <a:xfrm>
            <a:off x="2790495" y="1540940"/>
            <a:ext cx="1052004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algn="r">
              <a:lnSpc>
                <a:spcPct val="200000"/>
              </a:lnSpc>
              <a:defRPr sz="3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١٠٫٠٨٨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03" y="2513189"/>
            <a:ext cx="2669059" cy="26690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" name="تجميع"/>
          <p:cNvGrpSpPr/>
          <p:nvPr/>
        </p:nvGrpSpPr>
        <p:grpSpPr>
          <a:xfrm>
            <a:off x="1994427" y="703523"/>
            <a:ext cx="6190954" cy="2893992"/>
            <a:chOff x="0" y="0"/>
            <a:chExt cx="6190953" cy="2893991"/>
          </a:xfrm>
        </p:grpSpPr>
        <p:pic>
          <p:nvPicPr>
            <p:cNvPr id="110" name="صورة 2" descr="صورة 2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4234" t="9800" r="0" b="67738"/>
            <a:stretch>
              <a:fillRect/>
            </a:stretch>
          </p:blipFill>
          <p:spPr>
            <a:xfrm>
              <a:off x="0" y="0"/>
              <a:ext cx="6190954" cy="2882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صورة 4" descr="صورة 4">
              <a:hlinkClick r:id="rId4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rcRect l="17518" t="24753" r="19675" b="18517"/>
            <a:stretch>
              <a:fillRect/>
            </a:stretch>
          </p:blipFill>
          <p:spPr>
            <a:xfrm flipH="1" rot="16200000">
              <a:off x="5534797" y="1854335"/>
              <a:ext cx="295083" cy="199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صورة 9" descr="صورة 9">
              <a:hlinkClick r:id="rId6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rcRect l="17518" t="24754" r="19675" b="18517"/>
            <a:stretch>
              <a:fillRect/>
            </a:stretch>
          </p:blipFill>
          <p:spPr>
            <a:xfrm flipH="1" rot="16200000">
              <a:off x="3048139" y="2646040"/>
              <a:ext cx="292101" cy="197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صورة 10" descr="صورة 10">
              <a:hlinkClick r:id="rId7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rcRect l="17519" t="24753" r="19675" b="18517"/>
            <a:stretch>
              <a:fillRect/>
            </a:stretch>
          </p:blipFill>
          <p:spPr>
            <a:xfrm flipH="1" rot="16200000">
              <a:off x="5596485" y="2646548"/>
              <a:ext cx="295239" cy="199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صورة 11" descr="صورة 11">
              <a:hlinkClick r:id="rId8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rcRect l="17518" t="24754" r="19675" b="18517"/>
            <a:stretch>
              <a:fillRect/>
            </a:stretch>
          </p:blipFill>
          <p:spPr>
            <a:xfrm flipH="1" rot="16200000">
              <a:off x="3056474" y="1856952"/>
              <a:ext cx="292101" cy="197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rcRect l="6680" t="25555" r="0" b="69084"/>
          <a:stretch>
            <a:fillRect/>
          </a:stretch>
        </p:blipFill>
        <p:spPr>
          <a:xfrm>
            <a:off x="2471947" y="579670"/>
            <a:ext cx="5604604" cy="57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1770" y="2352170"/>
            <a:ext cx="1961707" cy="2179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rcRect l="15237" t="31613" r="0" b="50000"/>
          <a:stretch>
            <a:fillRect/>
          </a:stretch>
        </p:blipFill>
        <p:spPr>
          <a:xfrm>
            <a:off x="2649152" y="1559321"/>
            <a:ext cx="5250456" cy="2024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صورة 7" descr="صورة 7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5322591" y="3769450"/>
            <a:ext cx="310110" cy="209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290652"/>
            <a:ext cx="890232" cy="380781"/>
            <a:chOff x="-1" y="-1"/>
            <a:chExt cx="890230" cy="380779"/>
          </a:xfrm>
        </p:grpSpPr>
        <p:sp>
          <p:nvSpPr>
            <p:cNvPr id="332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333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335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689" y="1976829"/>
            <a:ext cx="2247006" cy="2247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56372" t="31973" r="0" b="63722"/>
          <a:stretch>
            <a:fillRect/>
          </a:stretch>
        </p:blipFill>
        <p:spPr>
          <a:xfrm>
            <a:off x="5553548" y="505653"/>
            <a:ext cx="2620199" cy="45959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١٩ - ٤ = ١٥"/>
          <p:cNvSpPr txBox="1"/>
          <p:nvPr/>
        </p:nvSpPr>
        <p:spPr>
          <a:xfrm>
            <a:off x="5770340" y="1055397"/>
            <a:ext cx="1706404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lnSpc>
                <a:spcPct val="200000"/>
              </a:lnSpc>
              <a:defRPr sz="3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١٩ - ٤ = ١٥</a:t>
            </a:r>
          </a:p>
        </p:txBody>
      </p:sp>
      <p:pic>
        <p:nvPicPr>
          <p:cNvPr id="338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54721" t="37799" r="2026" b="57895"/>
          <a:stretch>
            <a:fillRect/>
          </a:stretch>
        </p:blipFill>
        <p:spPr>
          <a:xfrm>
            <a:off x="5553549" y="1999034"/>
            <a:ext cx="2597657" cy="459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15838" t="43288" r="1726" b="52406"/>
          <a:stretch>
            <a:fillRect/>
          </a:stretch>
        </p:blipFill>
        <p:spPr>
          <a:xfrm>
            <a:off x="3294832" y="3100332"/>
            <a:ext cx="4950920" cy="459597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٤٢ - ١٣ = ٩"/>
          <p:cNvSpPr txBox="1"/>
          <p:nvPr/>
        </p:nvSpPr>
        <p:spPr>
          <a:xfrm>
            <a:off x="5421911" y="2402917"/>
            <a:ext cx="2054833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lnSpc>
                <a:spcPct val="200000"/>
              </a:lnSpc>
              <a:defRPr sz="3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٤٢ - ١٣ = ٩</a:t>
            </a:r>
          </a:p>
        </p:txBody>
      </p:sp>
      <p:sp>
        <p:nvSpPr>
          <p:cNvPr id="341" name="١٢ + ١٢ +١٢ + ١٢ = ٤٨"/>
          <p:cNvSpPr txBox="1"/>
          <p:nvPr/>
        </p:nvSpPr>
        <p:spPr>
          <a:xfrm>
            <a:off x="4103981" y="3492417"/>
            <a:ext cx="3188457" cy="6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>
            <a:lvl1pPr algn="r">
              <a:lnSpc>
                <a:spcPct val="200000"/>
              </a:lnSpc>
              <a:defRPr sz="3000">
                <a:solidFill>
                  <a:srgbClr val="0061FE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 b="1">
                <a:latin typeface="+mj-lt"/>
                <a:ea typeface="+mj-ea"/>
                <a:cs typeface="+mj-cs"/>
                <a:sym typeface="Calibri"/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١٢ + ١٢ +١٢ + ١٢ = ٤٨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صورة 2" descr="صورة 2"/>
          <p:cNvPicPr>
            <a:picLocks noChangeAspect="1"/>
          </p:cNvPicPr>
          <p:nvPr/>
        </p:nvPicPr>
        <p:blipFill>
          <a:blip r:embed="rId2">
            <a:extLst/>
          </a:blip>
          <a:srcRect l="0" t="48108" r="0" b="0"/>
          <a:stretch>
            <a:fillRect/>
          </a:stretch>
        </p:blipFill>
        <p:spPr>
          <a:xfrm>
            <a:off x="3883614" y="505653"/>
            <a:ext cx="4201049" cy="3875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9337" y="2474441"/>
            <a:ext cx="3326712" cy="3326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صورة 10" descr="صورة 10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7736168" y="981167"/>
            <a:ext cx="292101" cy="197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347" name="Freeform 10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348" name="Freeform 12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350" name="IMG_3560.png" descr="IMG_356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7091" y="2754329"/>
            <a:ext cx="2244910" cy="2244910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مربع نص 5"/>
          <p:cNvSpPr txBox="1"/>
          <p:nvPr/>
        </p:nvSpPr>
        <p:spPr>
          <a:xfrm>
            <a:off x="4838913" y="3298388"/>
            <a:ext cx="2655047" cy="1043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lnSpc>
                <a:spcPct val="200000"/>
              </a:lnSpc>
              <a:defRPr b="1" sz="16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الإجابة الصحيحة </a:t>
            </a:r>
            <a:r>
              <a:t>: </a:t>
            </a:r>
            <a:r>
              <a:rPr b="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ب</a:t>
            </a:r>
            <a:endParaRPr b="0">
              <a:solidFill>
                <a:srgbClr val="FF0000"/>
              </a:solidFill>
              <a:latin typeface="Khalid Art bold"/>
              <a:ea typeface="Khalid Art bold"/>
              <a:cs typeface="Khalid Art bold"/>
              <a:sym typeface="Khalid Art bold"/>
            </a:endParaRPr>
          </a:p>
          <a:p>
            <a:pPr algn="r" rtl="0">
              <a:lnSpc>
                <a:spcPct val="200000"/>
              </a:lnSpc>
              <a:defRPr b="1" sz="1600"/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إذن ناتج جمع</a:t>
            </a:r>
            <a:r>
              <a:t>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يساوي </a:t>
            </a:r>
            <a:r>
              <a:t>٢٣٨ </a:t>
            </a: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تقريبا</a:t>
            </a:r>
            <a:r>
              <a:t>. </a:t>
            </a:r>
          </a:p>
        </p:txBody>
      </p:sp>
      <p:pic>
        <p:nvPicPr>
          <p:cNvPr id="352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0" t="50000" r="0" b="16841"/>
          <a:stretch>
            <a:fillRect/>
          </a:stretch>
        </p:blipFill>
        <p:spPr>
          <a:xfrm>
            <a:off x="3942000" y="664194"/>
            <a:ext cx="4201049" cy="2476479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مربع نص 10"/>
          <p:cNvSpPr txBox="1"/>
          <p:nvPr/>
        </p:nvSpPr>
        <p:spPr>
          <a:xfrm>
            <a:off x="2344884" y="1467783"/>
            <a:ext cx="949326" cy="1614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lnSpc>
                <a:spcPct val="125000"/>
              </a:lnSpc>
              <a:defRPr b="1" sz="1400"/>
            </a:pPr>
          </a:p>
          <a:p>
            <a:pPr algn="r" rtl="0">
              <a:lnSpc>
                <a:spcPct val="125000"/>
              </a:lnSpc>
              <a:defRPr b="1" sz="1400"/>
            </a:pPr>
            <a:r>
              <a:t>        </a:t>
            </a:r>
          </a:p>
          <a:p>
            <a:pPr algn="r" rtl="0">
              <a:lnSpc>
                <a:spcPct val="125000"/>
              </a:lnSpc>
              <a:defRPr b="1" sz="1400"/>
            </a:pPr>
            <a:r>
              <a:t>               </a:t>
            </a:r>
          </a:p>
          <a:p>
            <a:pPr algn="r" rtl="0">
              <a:lnSpc>
                <a:spcPct val="125000"/>
              </a:lnSpc>
              <a:defRPr b="1" sz="1400"/>
            </a:pPr>
            <a:r>
              <a:t>        </a:t>
            </a:r>
          </a:p>
          <a:p>
            <a:pPr algn="r" rtl="0">
              <a:lnSpc>
                <a:spcPct val="125000"/>
              </a:lnSpc>
              <a:defRPr b="1" sz="1400">
                <a:solidFill>
                  <a:srgbClr val="FF0000"/>
                </a:solidFill>
              </a:defRPr>
            </a:pPr>
            <a:r>
              <a:t>              </a:t>
            </a:r>
          </a:p>
        </p:txBody>
      </p:sp>
      <p:grpSp>
        <p:nvGrpSpPr>
          <p:cNvPr id="367" name="تجميع"/>
          <p:cNvGrpSpPr/>
          <p:nvPr/>
        </p:nvGrpSpPr>
        <p:grpSpPr>
          <a:xfrm>
            <a:off x="3843764" y="1792684"/>
            <a:ext cx="1783795" cy="2626600"/>
            <a:chOff x="0" y="0"/>
            <a:chExt cx="1783794" cy="2626598"/>
          </a:xfrm>
        </p:grpSpPr>
        <p:grpSp>
          <p:nvGrpSpPr>
            <p:cNvPr id="365" name="تجميع"/>
            <p:cNvGrpSpPr/>
            <p:nvPr/>
          </p:nvGrpSpPr>
          <p:grpSpPr>
            <a:xfrm>
              <a:off x="0" y="0"/>
              <a:ext cx="1773191" cy="2254920"/>
              <a:chOff x="0" y="0"/>
              <a:chExt cx="1773190" cy="2254919"/>
            </a:xfrm>
          </p:grpSpPr>
          <p:grpSp>
            <p:nvGrpSpPr>
              <p:cNvPr id="359" name="تجميع"/>
              <p:cNvGrpSpPr/>
              <p:nvPr/>
            </p:nvGrpSpPr>
            <p:grpSpPr>
              <a:xfrm>
                <a:off x="-1" y="117538"/>
                <a:ext cx="1220640" cy="1208611"/>
                <a:chOff x="0" y="0"/>
                <a:chExt cx="1220638" cy="1208610"/>
              </a:xfrm>
            </p:grpSpPr>
            <p:sp>
              <p:nvSpPr>
                <p:cNvPr id="354" name="رابط كسهم مستقيم 16"/>
                <p:cNvSpPr/>
                <p:nvPr/>
              </p:nvSpPr>
              <p:spPr>
                <a:xfrm flipH="1" flipV="1">
                  <a:off x="531191" y="-1"/>
                  <a:ext cx="689448" cy="2"/>
                </a:xfrm>
                <a:prstGeom prst="line">
                  <a:avLst/>
                </a:prstGeom>
                <a:noFill/>
                <a:ln w="12700" cap="flat">
                  <a:solidFill>
                    <a:srgbClr val="BE4B48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5" name="رابط كسهم مستقيم 16"/>
                <p:cNvSpPr/>
                <p:nvPr/>
              </p:nvSpPr>
              <p:spPr>
                <a:xfrm flipH="1" flipV="1">
                  <a:off x="531191" y="316342"/>
                  <a:ext cx="689448" cy="1"/>
                </a:xfrm>
                <a:prstGeom prst="line">
                  <a:avLst/>
                </a:prstGeom>
                <a:noFill/>
                <a:ln w="12700" cap="flat">
                  <a:solidFill>
                    <a:srgbClr val="BE4B48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" name="رابط كسهم مستقيم 16"/>
                <p:cNvSpPr/>
                <p:nvPr/>
              </p:nvSpPr>
              <p:spPr>
                <a:xfrm flipH="1" flipV="1">
                  <a:off x="531191" y="648826"/>
                  <a:ext cx="689448" cy="1"/>
                </a:xfrm>
                <a:prstGeom prst="line">
                  <a:avLst/>
                </a:prstGeom>
                <a:noFill/>
                <a:ln w="12700" cap="flat">
                  <a:solidFill>
                    <a:srgbClr val="BE4B48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" name="رابط كسهم مستقيم 16"/>
                <p:cNvSpPr/>
                <p:nvPr/>
              </p:nvSpPr>
              <p:spPr>
                <a:xfrm flipH="1">
                  <a:off x="531191" y="980435"/>
                  <a:ext cx="689448" cy="1"/>
                </a:xfrm>
                <a:prstGeom prst="line">
                  <a:avLst/>
                </a:prstGeom>
                <a:noFill/>
                <a:ln w="12700" cap="flat">
                  <a:solidFill>
                    <a:srgbClr val="BE4B48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" name="رابط كسهم مستقيم 16"/>
                <p:cNvSpPr/>
                <p:nvPr/>
              </p:nvSpPr>
              <p:spPr>
                <a:xfrm flipH="1">
                  <a:off x="-1" y="1208610"/>
                  <a:ext cx="689448" cy="1"/>
                </a:xfrm>
                <a:prstGeom prst="line">
                  <a:avLst/>
                </a:prstGeom>
                <a:noFill/>
                <a:ln w="12700" cap="flat">
                  <a:solidFill>
                    <a:srgbClr val="BE4B48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64" name="تجميع"/>
              <p:cNvGrpSpPr/>
              <p:nvPr/>
            </p:nvGrpSpPr>
            <p:grpSpPr>
              <a:xfrm>
                <a:off x="440562" y="0"/>
                <a:ext cx="1332629" cy="2254920"/>
                <a:chOff x="312682" y="0"/>
                <a:chExt cx="1332627" cy="2254919"/>
              </a:xfrm>
            </p:grpSpPr>
            <p:sp>
              <p:nvSpPr>
                <p:cNvPr id="360" name="٥٤"/>
                <p:cNvSpPr/>
                <p:nvPr/>
              </p:nvSpPr>
              <p:spPr>
                <a:xfrm>
                  <a:off x="335114" y="0"/>
                  <a:ext cx="1270001" cy="12700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22859" tIns="22859" rIns="22859" bIns="22859" numCol="1" anchor="t">
                  <a:spAutoFit/>
                </a:bodyPr>
                <a:lstStyle>
                  <a:lvl1pPr algn="r">
                    <a:lnSpc>
                      <a:spcPct val="125000"/>
                    </a:lnSpc>
                    <a:defRPr b="1" sz="1700">
                      <a:solidFill>
                        <a:srgbClr val="0061FE"/>
                      </a:solidFill>
                    </a:defRPr>
                  </a:lvl1pPr>
                </a:lstStyle>
                <a:p>
                  <a:pPr rtl="0">
                    <a:defRPr/>
                  </a:pPr>
                  <a:r>
                    <a:t>٥٤</a:t>
                  </a:r>
                </a:p>
              </p:txBody>
            </p:sp>
            <p:sp>
              <p:nvSpPr>
                <p:cNvPr id="361" name="٦٥"/>
                <p:cNvSpPr/>
                <p:nvPr/>
              </p:nvSpPr>
              <p:spPr>
                <a:xfrm>
                  <a:off x="375310" y="314148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22859" tIns="22859" rIns="22859" bIns="22859" numCol="1" anchor="t">
                  <a:spAutoFit/>
                </a:bodyPr>
                <a:lstStyle>
                  <a:lvl1pPr algn="r">
                    <a:lnSpc>
                      <a:spcPct val="125000"/>
                    </a:lnSpc>
                    <a:defRPr b="1" sz="1700">
                      <a:solidFill>
                        <a:srgbClr val="0061FE"/>
                      </a:solidFill>
                    </a:defRPr>
                  </a:lvl1pPr>
                </a:lstStyle>
                <a:p>
                  <a:pPr rtl="0">
                    <a:defRPr/>
                  </a:pPr>
                  <a:r>
                    <a:t> ٦٥ </a:t>
                  </a:r>
                </a:p>
              </p:txBody>
            </p:sp>
            <p:sp>
              <p:nvSpPr>
                <p:cNvPr id="362" name="٦١"/>
                <p:cNvSpPr/>
                <p:nvPr/>
              </p:nvSpPr>
              <p:spPr>
                <a:xfrm>
                  <a:off x="335114" y="648826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22859" tIns="22859" rIns="22859" bIns="22859" numCol="1" anchor="t">
                  <a:spAutoFit/>
                </a:bodyPr>
                <a:lstStyle>
                  <a:lvl1pPr algn="r">
                    <a:lnSpc>
                      <a:spcPct val="125000"/>
                    </a:lnSpc>
                    <a:defRPr b="1" sz="1700">
                      <a:solidFill>
                        <a:srgbClr val="0061FE"/>
                      </a:solidFill>
                    </a:defRPr>
                  </a:lvl1pPr>
                </a:lstStyle>
                <a:p>
                  <a:pPr rtl="0">
                    <a:defRPr/>
                  </a:pPr>
                  <a:r>
                    <a:t>٦١</a:t>
                  </a:r>
                </a:p>
              </p:txBody>
            </p:sp>
            <p:sp>
              <p:nvSpPr>
                <p:cNvPr id="363" name="٥٨"/>
                <p:cNvSpPr/>
                <p:nvPr/>
              </p:nvSpPr>
              <p:spPr>
                <a:xfrm>
                  <a:off x="312682" y="984919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22859" tIns="22859" rIns="22859" bIns="22859" numCol="1" anchor="t">
                  <a:spAutoFit/>
                </a:bodyPr>
                <a:lstStyle>
                  <a:lvl1pPr algn="r">
                    <a:lnSpc>
                      <a:spcPct val="125000"/>
                    </a:lnSpc>
                    <a:defRPr b="1" sz="1700">
                      <a:solidFill>
                        <a:srgbClr val="0061FE"/>
                      </a:solidFill>
                    </a:defRPr>
                  </a:lvl1pPr>
                </a:lstStyle>
                <a:p>
                  <a:pPr rtl="0">
                    <a:defRPr/>
                  </a:pPr>
                  <a:r>
                    <a:t>٥٨</a:t>
                  </a:r>
                </a:p>
              </p:txBody>
            </p:sp>
          </p:grpSp>
        </p:grpSp>
        <p:sp>
          <p:nvSpPr>
            <p:cNvPr id="366" name="٢٣٨"/>
            <p:cNvSpPr/>
            <p:nvPr/>
          </p:nvSpPr>
          <p:spPr>
            <a:xfrm>
              <a:off x="513794" y="13565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lnSpc>
                  <a:spcPct val="125000"/>
                </a:lnSpc>
                <a:defRPr b="1" sz="1900">
                  <a:solidFill>
                    <a:srgbClr val="FF0000"/>
                  </a:solidFill>
                </a:defRPr>
              </a:lvl1pPr>
            </a:lstStyle>
            <a:p>
              <a:pPr rtl="0">
                <a:defRPr/>
              </a:pPr>
              <a:r>
                <a:t>٢٣٨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تجميع"/>
          <p:cNvGrpSpPr/>
          <p:nvPr/>
        </p:nvGrpSpPr>
        <p:grpSpPr>
          <a:xfrm>
            <a:off x="1697092" y="980876"/>
            <a:ext cx="6427317" cy="2507060"/>
            <a:chOff x="0" y="0"/>
            <a:chExt cx="6427315" cy="2507059"/>
          </a:xfrm>
        </p:grpSpPr>
        <p:pic>
          <p:nvPicPr>
            <p:cNvPr id="369" name="صورة 3" descr="صورة 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478" t="0" r="0" b="81234"/>
            <a:stretch>
              <a:fillRect/>
            </a:stretch>
          </p:blipFill>
          <p:spPr>
            <a:xfrm>
              <a:off x="0" y="0"/>
              <a:ext cx="6427316" cy="2449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0" name="صورة 5" descr="صورة 5">
              <a:hlinkClick r:id="rId3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rcRect l="17518" t="24754" r="19675" b="18517"/>
            <a:stretch>
              <a:fillRect/>
            </a:stretch>
          </p:blipFill>
          <p:spPr>
            <a:xfrm flipH="1" rot="16200000">
              <a:off x="5916462" y="2262246"/>
              <a:ext cx="292101" cy="197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1" name="صورة 6" descr="صورة 6">
              <a:hlinkClick r:id="rId5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rcRect l="17518" t="24754" r="19675" b="18517"/>
            <a:stretch>
              <a:fillRect/>
            </a:stretch>
          </p:blipFill>
          <p:spPr>
            <a:xfrm flipH="1" rot="16200000">
              <a:off x="5892606" y="1460360"/>
              <a:ext cx="292101" cy="197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73" name="IMG_3564.png" descr="IMG_3564.png"/>
          <p:cNvPicPr>
            <a:picLocks noChangeAspect="1"/>
          </p:cNvPicPr>
          <p:nvPr/>
        </p:nvPicPr>
        <p:blipFill>
          <a:blip r:embed="rId6">
            <a:extLst/>
          </a:blip>
          <a:srcRect l="0" t="17145" r="0" b="0"/>
          <a:stretch>
            <a:fillRect/>
          </a:stretch>
        </p:blipFill>
        <p:spPr>
          <a:xfrm>
            <a:off x="330254" y="2474441"/>
            <a:ext cx="2733835" cy="2265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124853" y="2474440"/>
            <a:ext cx="2733834" cy="2265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55511" t="7631" r="0" b="88677"/>
          <a:stretch>
            <a:fillRect/>
          </a:stretch>
        </p:blipFill>
        <p:spPr>
          <a:xfrm>
            <a:off x="5010593" y="624913"/>
            <a:ext cx="3267093" cy="4818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3" name="تجميع"/>
          <p:cNvGrpSpPr/>
          <p:nvPr/>
        </p:nvGrpSpPr>
        <p:grpSpPr>
          <a:xfrm>
            <a:off x="5437987" y="1609167"/>
            <a:ext cx="2597008" cy="1390404"/>
            <a:chOff x="0" y="184672"/>
            <a:chExt cx="2597007" cy="1390402"/>
          </a:xfrm>
        </p:grpSpPr>
        <p:grpSp>
          <p:nvGrpSpPr>
            <p:cNvPr id="381" name="تجميع"/>
            <p:cNvGrpSpPr/>
            <p:nvPr/>
          </p:nvGrpSpPr>
          <p:grpSpPr>
            <a:xfrm>
              <a:off x="0" y="184672"/>
              <a:ext cx="1129435" cy="920113"/>
              <a:chOff x="0" y="184672"/>
              <a:chExt cx="1129434" cy="920112"/>
            </a:xfrm>
          </p:grpSpPr>
          <p:sp>
            <p:nvSpPr>
              <p:cNvPr id="377" name="٦٧٫١٣"/>
              <p:cNvSpPr/>
              <p:nvPr/>
            </p:nvSpPr>
            <p:spPr>
              <a:xfrm>
                <a:off x="8716" y="184672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٦٧٫١٣</a:t>
                </a:r>
              </a:p>
            </p:txBody>
          </p:sp>
          <p:sp>
            <p:nvSpPr>
              <p:cNvPr id="378" name="٣١٫٧٠"/>
              <p:cNvSpPr/>
              <p:nvPr/>
            </p:nvSpPr>
            <p:spPr>
              <a:xfrm>
                <a:off x="8716" y="554017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٣١٫٧٠</a:t>
                </a:r>
              </a:p>
            </p:txBody>
          </p:sp>
          <p:sp>
            <p:nvSpPr>
              <p:cNvPr id="379" name="٩٨٫٨٣"/>
              <p:cNvSpPr/>
              <p:nvPr/>
            </p:nvSpPr>
            <p:spPr>
              <a:xfrm>
                <a:off x="8716" y="1104784"/>
                <a:ext cx="11207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algn="ctr">
                  <a:lnSpc>
                    <a:spcPct val="125000"/>
                  </a:lnSpc>
                  <a:defRPr b="1" sz="2500">
                    <a:solidFill>
                      <a:srgbClr val="E63B7A"/>
                    </a:solidFill>
                  </a:defRPr>
                </a:lvl1pPr>
              </a:lstStyle>
              <a:p>
                <a:pPr rtl="0">
                  <a:defRPr/>
                </a:pPr>
                <a:r>
                  <a:t>٩٨٫٨٣</a:t>
                </a:r>
              </a:p>
            </p:txBody>
          </p:sp>
          <p:sp>
            <p:nvSpPr>
              <p:cNvPr id="380" name="خط"/>
              <p:cNvSpPr/>
              <p:nvPr/>
            </p:nvSpPr>
            <p:spPr>
              <a:xfrm>
                <a:off x="0" y="788848"/>
                <a:ext cx="1112752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82" name="+"/>
            <p:cNvSpPr/>
            <p:nvPr/>
          </p:nvSpPr>
          <p:spPr>
            <a:xfrm>
              <a:off x="1327007" y="3050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859" tIns="22859" rIns="22859" bIns="22859" numCol="1" anchor="t">
              <a:spAutoFit/>
            </a:bodyPr>
            <a:lstStyle>
              <a:lvl1pPr algn="r">
                <a:lnSpc>
                  <a:spcPct val="125000"/>
                </a:lnSpc>
                <a:defRPr b="1" sz="22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+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124853" y="2474440"/>
            <a:ext cx="2733834" cy="2265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55511" t="13156" r="0" b="82841"/>
          <a:stretch>
            <a:fillRect/>
          </a:stretch>
        </p:blipFill>
        <p:spPr>
          <a:xfrm>
            <a:off x="4913312" y="604673"/>
            <a:ext cx="3267094" cy="5224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3" name="تجميع"/>
          <p:cNvGrpSpPr/>
          <p:nvPr/>
        </p:nvGrpSpPr>
        <p:grpSpPr>
          <a:xfrm>
            <a:off x="5492085" y="1622854"/>
            <a:ext cx="1333501" cy="1289458"/>
            <a:chOff x="0" y="0"/>
            <a:chExt cx="1333500" cy="1289457"/>
          </a:xfrm>
        </p:grpSpPr>
        <p:grpSp>
          <p:nvGrpSpPr>
            <p:cNvPr id="391" name="تجميع"/>
            <p:cNvGrpSpPr/>
            <p:nvPr/>
          </p:nvGrpSpPr>
          <p:grpSpPr>
            <a:xfrm>
              <a:off x="0" y="-1"/>
              <a:ext cx="1134961" cy="1289459"/>
              <a:chOff x="0" y="0"/>
              <a:chExt cx="1134960" cy="1289457"/>
            </a:xfrm>
          </p:grpSpPr>
          <p:sp>
            <p:nvSpPr>
              <p:cNvPr id="387" name="٥١٫٢٠"/>
              <p:cNvSpPr txBox="1"/>
              <p:nvPr/>
            </p:nvSpPr>
            <p:spPr>
              <a:xfrm>
                <a:off x="8758" y="0"/>
                <a:ext cx="1126203" cy="3693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٥١٫٢٠</a:t>
                </a:r>
              </a:p>
            </p:txBody>
          </p:sp>
          <p:sp>
            <p:nvSpPr>
              <p:cNvPr id="388" name="١٢٫٩٤"/>
              <p:cNvSpPr txBox="1"/>
              <p:nvPr/>
            </p:nvSpPr>
            <p:spPr>
              <a:xfrm>
                <a:off x="8758" y="369344"/>
                <a:ext cx="1126203" cy="369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١٢٫٩٤</a:t>
                </a:r>
              </a:p>
            </p:txBody>
          </p:sp>
          <p:sp>
            <p:nvSpPr>
              <p:cNvPr id="389" name="٣٨٫٢٦"/>
              <p:cNvSpPr txBox="1"/>
              <p:nvPr/>
            </p:nvSpPr>
            <p:spPr>
              <a:xfrm>
                <a:off x="8758" y="920112"/>
                <a:ext cx="1126203" cy="369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3000">
                    <a:solidFill>
                      <a:srgbClr val="E63B7A"/>
                    </a:solidFill>
                  </a:defRPr>
                </a:lvl1pPr>
              </a:lstStyle>
              <a:p>
                <a:pPr rtl="0">
                  <a:defRPr/>
                </a:pPr>
                <a:r>
                  <a:t>٣٨٫٢٦</a:t>
                </a:r>
              </a:p>
            </p:txBody>
          </p:sp>
          <p:sp>
            <p:nvSpPr>
              <p:cNvPr id="390" name="خط"/>
              <p:cNvSpPr/>
              <p:nvPr/>
            </p:nvSpPr>
            <p:spPr>
              <a:xfrm>
                <a:off x="0" y="788848"/>
                <a:ext cx="1118196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392" name="-"/>
            <p:cNvSpPr txBox="1"/>
            <p:nvPr/>
          </p:nvSpPr>
          <p:spPr>
            <a:xfrm>
              <a:off x="1188838" y="305074"/>
              <a:ext cx="144663" cy="339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noAutofit/>
            </a:bodyPr>
            <a:lstStyle>
              <a:lvl1pPr algn="r">
                <a:lnSpc>
                  <a:spcPct val="125000"/>
                </a:lnSpc>
                <a:defRPr b="1" sz="22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395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396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398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9677" y="2938234"/>
            <a:ext cx="2089108" cy="2089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صورة 10" descr="صورة 10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7519776" y="1127217"/>
            <a:ext cx="292101" cy="19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G_3646.png" descr="IMG_364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09457" y="505653"/>
            <a:ext cx="6189334" cy="2580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402" name="Freeform 13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403" name="Freeform 15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405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9677" y="2938234"/>
            <a:ext cx="2089108" cy="2089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2" name="تجميع"/>
          <p:cNvGrpSpPr/>
          <p:nvPr/>
        </p:nvGrpSpPr>
        <p:grpSpPr>
          <a:xfrm>
            <a:off x="2788141" y="1648777"/>
            <a:ext cx="1333501" cy="1289458"/>
            <a:chOff x="0" y="0"/>
            <a:chExt cx="1333500" cy="1289457"/>
          </a:xfrm>
        </p:grpSpPr>
        <p:grpSp>
          <p:nvGrpSpPr>
            <p:cNvPr id="410" name="تجميع"/>
            <p:cNvGrpSpPr/>
            <p:nvPr/>
          </p:nvGrpSpPr>
          <p:grpSpPr>
            <a:xfrm>
              <a:off x="0" y="-1"/>
              <a:ext cx="1134961" cy="1289459"/>
              <a:chOff x="0" y="0"/>
              <a:chExt cx="1134960" cy="1289457"/>
            </a:xfrm>
          </p:grpSpPr>
          <p:sp>
            <p:nvSpPr>
              <p:cNvPr id="406" name="٥٫٦٥"/>
              <p:cNvSpPr txBox="1"/>
              <p:nvPr/>
            </p:nvSpPr>
            <p:spPr>
              <a:xfrm>
                <a:off x="8758" y="0"/>
                <a:ext cx="1126203" cy="3693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٥٫٦٥</a:t>
                </a:r>
              </a:p>
            </p:txBody>
          </p:sp>
          <p:sp>
            <p:nvSpPr>
              <p:cNvPr id="407" name="١٫٧٥"/>
              <p:cNvSpPr txBox="1"/>
              <p:nvPr/>
            </p:nvSpPr>
            <p:spPr>
              <a:xfrm>
                <a:off x="8758" y="369344"/>
                <a:ext cx="1126203" cy="369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١٫٧٥</a:t>
                </a:r>
              </a:p>
            </p:txBody>
          </p:sp>
          <p:sp>
            <p:nvSpPr>
              <p:cNvPr id="408" name="٣٫٩٠"/>
              <p:cNvSpPr txBox="1"/>
              <p:nvPr/>
            </p:nvSpPr>
            <p:spPr>
              <a:xfrm>
                <a:off x="8758" y="920112"/>
                <a:ext cx="1126203" cy="369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ctr">
                <a:noAutofit/>
              </a:bodyPr>
              <a:lstStyle>
                <a:lvl1pPr algn="ctr">
                  <a:lnSpc>
                    <a:spcPct val="125000"/>
                  </a:lnSpc>
                  <a:defRPr b="1" sz="3000">
                    <a:solidFill>
                      <a:srgbClr val="E63B7A"/>
                    </a:solidFill>
                  </a:defRPr>
                </a:lvl1pPr>
              </a:lstStyle>
              <a:p>
                <a:pPr rtl="0">
                  <a:defRPr/>
                </a:pPr>
                <a:r>
                  <a:t>٣٫٩٠</a:t>
                </a:r>
              </a:p>
            </p:txBody>
          </p:sp>
          <p:sp>
            <p:nvSpPr>
              <p:cNvPr id="409" name="خط"/>
              <p:cNvSpPr/>
              <p:nvPr/>
            </p:nvSpPr>
            <p:spPr>
              <a:xfrm>
                <a:off x="0" y="788848"/>
                <a:ext cx="1118196" cy="1"/>
              </a:xfrm>
              <a:prstGeom prst="line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12700" dist="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411" name="-"/>
            <p:cNvSpPr txBox="1"/>
            <p:nvPr/>
          </p:nvSpPr>
          <p:spPr>
            <a:xfrm>
              <a:off x="1188838" y="305074"/>
              <a:ext cx="144663" cy="339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noAutofit/>
            </a:bodyPr>
            <a:lstStyle>
              <a:lvl1pPr algn="r">
                <a:lnSpc>
                  <a:spcPct val="125000"/>
                </a:lnSpc>
                <a:defRPr b="1" sz="2200">
                  <a:solidFill>
                    <a:srgbClr val="0061FE"/>
                  </a:solidFill>
                </a:defRPr>
              </a:lvl1pPr>
            </a:lstStyle>
            <a:p>
              <a:pPr rtl="0">
                <a:defRPr/>
              </a:pPr>
              <a:r>
                <a:t>-</a:t>
              </a:r>
            </a:p>
          </p:txBody>
        </p:sp>
      </p:grpSp>
      <p:pic>
        <p:nvPicPr>
          <p:cNvPr id="413" name="IMG_3646.png" descr="IMG_364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1641" y="505653"/>
            <a:ext cx="4093542" cy="1706819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إذن السعة التخزينية التي ستتبقى في القرص المدمج بعد تخزين المادة التعليمية عليه هي ٣٫٩ جيجا بايت"/>
          <p:cNvSpPr txBox="1"/>
          <p:nvPr/>
        </p:nvSpPr>
        <p:spPr>
          <a:xfrm>
            <a:off x="2374158" y="2997270"/>
            <a:ext cx="4004390" cy="98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lnSpc>
                <a:spcPct val="200000"/>
              </a:lnSpc>
              <a:defRPr sz="1500"/>
            </a:pPr>
            <a:r>
              <a:rPr>
                <a:latin typeface="Khalid Art bold"/>
                <a:ea typeface="Khalid Art bold"/>
                <a:cs typeface="Khalid Art bold"/>
                <a:sym typeface="Khalid Art bold"/>
              </a:rPr>
              <a:t>إذن السعة التخزينية التي ستتبقى في القرص المدمج بعد تخزين المادة التعليمية عليه هي </a:t>
            </a:r>
            <a:r>
              <a:rPr sz="1800">
                <a:solidFill>
                  <a:srgbClr val="BE38F3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٣٫٩ جيجا بايت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17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18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20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488" y="1930816"/>
            <a:ext cx="2513319" cy="251332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مربع نص 12"/>
          <p:cNvSpPr txBox="1"/>
          <p:nvPr/>
        </p:nvSpPr>
        <p:spPr>
          <a:xfrm>
            <a:off x="3321727" y="3680310"/>
            <a:ext cx="3405267" cy="4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ctr" rtl="0">
              <a:defRPr b="1" sz="20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الصيغة اللفظية</a:t>
            </a:r>
            <a:r>
              <a:t>: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ستة من عشرة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22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75001" t="20198" r="1186" b="75642"/>
          <a:stretch>
            <a:fillRect/>
          </a:stretch>
        </p:blipFill>
        <p:spPr>
          <a:xfrm>
            <a:off x="6507100" y="598918"/>
            <a:ext cx="1718855" cy="5338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تجميع"/>
          <p:cNvGrpSpPr/>
          <p:nvPr/>
        </p:nvGrpSpPr>
        <p:grpSpPr>
          <a:xfrm>
            <a:off x="2547885" y="1132715"/>
            <a:ext cx="4952951" cy="2343368"/>
            <a:chOff x="0" y="0"/>
            <a:chExt cx="4952949" cy="2343366"/>
          </a:xfrm>
        </p:grpSpPr>
        <p:pic>
          <p:nvPicPr>
            <p:cNvPr id="123" name="صورة 3" descr="صورة 3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4952950" cy="23432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2" name="تجميع"/>
            <p:cNvGrpSpPr/>
            <p:nvPr/>
          </p:nvGrpSpPr>
          <p:grpSpPr>
            <a:xfrm>
              <a:off x="517700" y="1587195"/>
              <a:ext cx="3972680" cy="756172"/>
              <a:chOff x="0" y="0"/>
              <a:chExt cx="3972678" cy="756171"/>
            </a:xfrm>
          </p:grpSpPr>
          <p:sp>
            <p:nvSpPr>
              <p:cNvPr id="124" name="مربع نص 5"/>
              <p:cNvSpPr txBox="1"/>
              <p:nvPr/>
            </p:nvSpPr>
            <p:spPr>
              <a:xfrm>
                <a:off x="0" y="309317"/>
                <a:ext cx="279605" cy="4141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25" name="مربع نص 10"/>
              <p:cNvSpPr txBox="1"/>
              <p:nvPr/>
            </p:nvSpPr>
            <p:spPr>
              <a:xfrm>
                <a:off x="1958690" y="0"/>
                <a:ext cx="590561" cy="7561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26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                 ٦</a:t>
                </a:r>
              </a:p>
            </p:txBody>
          </p:sp>
          <p:sp>
            <p:nvSpPr>
              <p:cNvPr id="126" name="مربع نص 5"/>
              <p:cNvSpPr txBox="1"/>
              <p:nvPr/>
            </p:nvSpPr>
            <p:spPr>
              <a:xfrm>
                <a:off x="1528830" y="321158"/>
                <a:ext cx="279605" cy="4141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27" name="مربع نص 5"/>
              <p:cNvSpPr txBox="1"/>
              <p:nvPr/>
            </p:nvSpPr>
            <p:spPr>
              <a:xfrm>
                <a:off x="503329" y="330154"/>
                <a:ext cx="311538" cy="4141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28" name="مربع نص 5"/>
              <p:cNvSpPr txBox="1"/>
              <p:nvPr/>
            </p:nvSpPr>
            <p:spPr>
              <a:xfrm>
                <a:off x="1032045" y="341995"/>
                <a:ext cx="279606" cy="4141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29" name="مربع نص 5"/>
              <p:cNvSpPr txBox="1"/>
              <p:nvPr/>
            </p:nvSpPr>
            <p:spPr>
              <a:xfrm>
                <a:off x="3693074" y="309317"/>
                <a:ext cx="279605" cy="4141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30" name="مربع نص 5"/>
              <p:cNvSpPr txBox="1"/>
              <p:nvPr/>
            </p:nvSpPr>
            <p:spPr>
              <a:xfrm>
                <a:off x="3156261" y="309317"/>
                <a:ext cx="279606" cy="4141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31" name="مربع نص 5"/>
              <p:cNvSpPr txBox="1"/>
              <p:nvPr/>
            </p:nvSpPr>
            <p:spPr>
              <a:xfrm>
                <a:off x="2581097" y="315364"/>
                <a:ext cx="385593" cy="4141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35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36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3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488" y="1930816"/>
            <a:ext cx="2513319" cy="251332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مربع نص 9"/>
          <p:cNvSpPr txBox="1"/>
          <p:nvPr/>
        </p:nvSpPr>
        <p:spPr>
          <a:xfrm>
            <a:off x="2376858" y="3709008"/>
            <a:ext cx="5353604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1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الصيغة اللفظية</a:t>
            </a:r>
            <a:r>
              <a:t>: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اثنا عشر</a:t>
            </a:r>
            <a:r>
              <a:rPr>
                <a:solidFill>
                  <a:srgbClr val="000000"/>
                </a:solidFill>
              </a:rPr>
              <a:t>,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وخمسة وستون من مئة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40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39090" t="19917" r="37159" b="74728"/>
          <a:stretch>
            <a:fillRect/>
          </a:stretch>
        </p:blipFill>
        <p:spPr>
          <a:xfrm>
            <a:off x="6531288" y="505652"/>
            <a:ext cx="1675893" cy="6716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تجميع"/>
          <p:cNvGrpSpPr/>
          <p:nvPr/>
        </p:nvGrpSpPr>
        <p:grpSpPr>
          <a:xfrm>
            <a:off x="2710462" y="1177165"/>
            <a:ext cx="4897325" cy="2328758"/>
            <a:chOff x="0" y="0"/>
            <a:chExt cx="4897324" cy="2328757"/>
          </a:xfrm>
        </p:grpSpPr>
        <p:pic>
          <p:nvPicPr>
            <p:cNvPr id="141" name="صورة 5" descr="صورة 5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4897325" cy="2316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0" name="تجميع"/>
            <p:cNvGrpSpPr/>
            <p:nvPr/>
          </p:nvGrpSpPr>
          <p:grpSpPr>
            <a:xfrm>
              <a:off x="513845" y="1884109"/>
              <a:ext cx="3947732" cy="444649"/>
              <a:chOff x="0" y="0"/>
              <a:chExt cx="3947731" cy="444648"/>
            </a:xfrm>
          </p:grpSpPr>
          <p:sp>
            <p:nvSpPr>
              <p:cNvPr id="142" name="٢"/>
              <p:cNvSpPr txBox="1"/>
              <p:nvPr/>
            </p:nvSpPr>
            <p:spPr>
              <a:xfrm>
                <a:off x="1568345" y="35123"/>
                <a:ext cx="232216" cy="4095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43" name="١"/>
              <p:cNvSpPr txBox="1"/>
              <p:nvPr/>
            </p:nvSpPr>
            <p:spPr>
              <a:xfrm>
                <a:off x="1059375" y="23415"/>
                <a:ext cx="232216" cy="4095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44" name="٠"/>
              <p:cNvSpPr txBox="1"/>
              <p:nvPr/>
            </p:nvSpPr>
            <p:spPr>
              <a:xfrm>
                <a:off x="547249" y="23415"/>
                <a:ext cx="232216" cy="4095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45" name="٠"/>
              <p:cNvSpPr txBox="1"/>
              <p:nvPr/>
            </p:nvSpPr>
            <p:spPr>
              <a:xfrm>
                <a:off x="-1" y="0"/>
                <a:ext cx="232217" cy="4095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46" name="٦"/>
              <p:cNvSpPr txBox="1"/>
              <p:nvPr/>
            </p:nvSpPr>
            <p:spPr>
              <a:xfrm>
                <a:off x="2077314" y="23415"/>
                <a:ext cx="232216" cy="4095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147" name="٥"/>
              <p:cNvSpPr txBox="1"/>
              <p:nvPr/>
            </p:nvSpPr>
            <p:spPr>
              <a:xfrm>
                <a:off x="2624564" y="23415"/>
                <a:ext cx="232216" cy="4095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48" name="٠"/>
              <p:cNvSpPr txBox="1"/>
              <p:nvPr/>
            </p:nvSpPr>
            <p:spPr>
              <a:xfrm>
                <a:off x="3165144" y="0"/>
                <a:ext cx="232216" cy="4095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49" name="٠"/>
              <p:cNvSpPr txBox="1"/>
              <p:nvPr/>
            </p:nvSpPr>
            <p:spPr>
              <a:xfrm>
                <a:off x="3715516" y="0"/>
                <a:ext cx="232216" cy="4095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53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54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56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488" y="1930816"/>
            <a:ext cx="2513319" cy="251332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مربع نص 9"/>
          <p:cNvSpPr txBox="1"/>
          <p:nvPr/>
        </p:nvSpPr>
        <p:spPr>
          <a:xfrm>
            <a:off x="2581550" y="3698343"/>
            <a:ext cx="5235634" cy="426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0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الصيغة اللفظية</a:t>
            </a:r>
            <a:r>
              <a:t>: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ثلاثة وواحد وتسعون من عشرة الاف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68" name="تجميع"/>
          <p:cNvGrpSpPr/>
          <p:nvPr/>
        </p:nvGrpSpPr>
        <p:grpSpPr>
          <a:xfrm>
            <a:off x="2581550" y="1160668"/>
            <a:ext cx="4935861" cy="2335282"/>
            <a:chOff x="0" y="0"/>
            <a:chExt cx="4935859" cy="2335281"/>
          </a:xfrm>
        </p:grpSpPr>
        <p:pic>
          <p:nvPicPr>
            <p:cNvPr id="158" name="صورة 5" descr="صورة 5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4935860" cy="2335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7" name="تجميع"/>
            <p:cNvGrpSpPr/>
            <p:nvPr/>
          </p:nvGrpSpPr>
          <p:grpSpPr>
            <a:xfrm>
              <a:off x="537448" y="1887134"/>
              <a:ext cx="3978796" cy="448148"/>
              <a:chOff x="0" y="0"/>
              <a:chExt cx="3978794" cy="448146"/>
            </a:xfrm>
          </p:grpSpPr>
          <p:sp>
            <p:nvSpPr>
              <p:cNvPr id="159" name="٣"/>
              <p:cNvSpPr txBox="1"/>
              <p:nvPr/>
            </p:nvSpPr>
            <p:spPr>
              <a:xfrm>
                <a:off x="1580686" y="35399"/>
                <a:ext cx="234043" cy="41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160" name="٠"/>
              <p:cNvSpPr txBox="1"/>
              <p:nvPr/>
            </p:nvSpPr>
            <p:spPr>
              <a:xfrm>
                <a:off x="1067711" y="23599"/>
                <a:ext cx="234044" cy="41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61" name="٠"/>
              <p:cNvSpPr txBox="1"/>
              <p:nvPr/>
            </p:nvSpPr>
            <p:spPr>
              <a:xfrm>
                <a:off x="551555" y="23599"/>
                <a:ext cx="234044" cy="41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62" name="٠"/>
              <p:cNvSpPr txBox="1"/>
              <p:nvPr/>
            </p:nvSpPr>
            <p:spPr>
              <a:xfrm>
                <a:off x="-1" y="0"/>
                <a:ext cx="234044" cy="41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63" name="٠"/>
              <p:cNvSpPr txBox="1"/>
              <p:nvPr/>
            </p:nvSpPr>
            <p:spPr>
              <a:xfrm>
                <a:off x="2093660" y="23599"/>
                <a:ext cx="234044" cy="41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64" name="٠"/>
              <p:cNvSpPr txBox="1"/>
              <p:nvPr/>
            </p:nvSpPr>
            <p:spPr>
              <a:xfrm>
                <a:off x="2645216" y="23599"/>
                <a:ext cx="234043" cy="41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65" name="٩"/>
              <p:cNvSpPr txBox="1"/>
              <p:nvPr/>
            </p:nvSpPr>
            <p:spPr>
              <a:xfrm>
                <a:off x="3190050" y="35399"/>
                <a:ext cx="234043" cy="41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  <p:sp>
            <p:nvSpPr>
              <p:cNvPr id="166" name="١"/>
              <p:cNvSpPr txBox="1"/>
              <p:nvPr/>
            </p:nvSpPr>
            <p:spPr>
              <a:xfrm>
                <a:off x="3744752" y="23599"/>
                <a:ext cx="234043" cy="4127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</p:grpSp>
      <p:pic>
        <p:nvPicPr>
          <p:cNvPr id="169" name="صورة 2" descr="صورة 2"/>
          <p:cNvPicPr>
            <a:picLocks noChangeAspect="1"/>
          </p:cNvPicPr>
          <p:nvPr/>
        </p:nvPicPr>
        <p:blipFill>
          <a:blip r:embed="rId5">
            <a:extLst/>
          </a:blip>
          <a:srcRect l="67903" t="26205" r="2724" b="69194"/>
          <a:stretch>
            <a:fillRect/>
          </a:stretch>
        </p:blipFill>
        <p:spPr>
          <a:xfrm>
            <a:off x="6112029" y="505652"/>
            <a:ext cx="2072611" cy="577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71" name="Freeform 9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72" name="Freeform 11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74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0488" y="1930816"/>
            <a:ext cx="2513319" cy="251332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مربع نص 9"/>
          <p:cNvSpPr txBox="1"/>
          <p:nvPr/>
        </p:nvSpPr>
        <p:spPr>
          <a:xfrm>
            <a:off x="3048846" y="3681959"/>
            <a:ext cx="4302443" cy="45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1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الصيغة اللفظية</a:t>
            </a:r>
            <a:r>
              <a:t>: </a:t>
            </a:r>
            <a:r>
              <a:rPr b="0">
                <a:solidFill>
                  <a:srgbClr val="000000"/>
                </a:solidFill>
                <a:latin typeface="Khalid Art bold"/>
                <a:ea typeface="Khalid Art bold"/>
                <a:cs typeface="Khalid Art bold"/>
                <a:sym typeface="Khalid Art bold"/>
              </a:rPr>
              <a:t>خمسة وعشرون من مئة</a:t>
            </a:r>
            <a:r>
              <a:rPr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86" name="تجميع"/>
          <p:cNvGrpSpPr/>
          <p:nvPr/>
        </p:nvGrpSpPr>
        <p:grpSpPr>
          <a:xfrm>
            <a:off x="2715265" y="1082709"/>
            <a:ext cx="4969605" cy="2363128"/>
            <a:chOff x="0" y="0"/>
            <a:chExt cx="4969604" cy="2363127"/>
          </a:xfrm>
        </p:grpSpPr>
        <p:pic>
          <p:nvPicPr>
            <p:cNvPr id="176" name="صورة 5" descr="صورة 5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4969605" cy="2351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5" name="تجميع"/>
            <p:cNvGrpSpPr/>
            <p:nvPr/>
          </p:nvGrpSpPr>
          <p:grpSpPr>
            <a:xfrm>
              <a:off x="521429" y="1911916"/>
              <a:ext cx="4005997" cy="451212"/>
              <a:chOff x="0" y="0"/>
              <a:chExt cx="4005996" cy="451210"/>
            </a:xfrm>
          </p:grpSpPr>
          <p:sp>
            <p:nvSpPr>
              <p:cNvPr id="177" name="٠"/>
              <p:cNvSpPr txBox="1"/>
              <p:nvPr/>
            </p:nvSpPr>
            <p:spPr>
              <a:xfrm>
                <a:off x="1591492" y="35641"/>
                <a:ext cx="235644" cy="415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78" name="٠"/>
              <p:cNvSpPr txBox="1"/>
              <p:nvPr/>
            </p:nvSpPr>
            <p:spPr>
              <a:xfrm>
                <a:off x="1075011" y="23761"/>
                <a:ext cx="235643" cy="415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79" name="٠"/>
              <p:cNvSpPr txBox="1"/>
              <p:nvPr/>
            </p:nvSpPr>
            <p:spPr>
              <a:xfrm>
                <a:off x="555326" y="23761"/>
                <a:ext cx="235644" cy="415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80" name="٠"/>
              <p:cNvSpPr txBox="1"/>
              <p:nvPr/>
            </p:nvSpPr>
            <p:spPr>
              <a:xfrm>
                <a:off x="-1" y="0"/>
                <a:ext cx="235644" cy="4155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81" name="٢"/>
              <p:cNvSpPr txBox="1"/>
              <p:nvPr/>
            </p:nvSpPr>
            <p:spPr>
              <a:xfrm>
                <a:off x="2107974" y="23761"/>
                <a:ext cx="235643" cy="415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182" name="٥"/>
              <p:cNvSpPr txBox="1"/>
              <p:nvPr/>
            </p:nvSpPr>
            <p:spPr>
              <a:xfrm>
                <a:off x="2663301" y="23761"/>
                <a:ext cx="235643" cy="415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183" name="٠"/>
              <p:cNvSpPr txBox="1"/>
              <p:nvPr/>
            </p:nvSpPr>
            <p:spPr>
              <a:xfrm>
                <a:off x="3211859" y="0"/>
                <a:ext cx="235644" cy="4155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184" name="٠"/>
              <p:cNvSpPr txBox="1"/>
              <p:nvPr/>
            </p:nvSpPr>
            <p:spPr>
              <a:xfrm>
                <a:off x="3770353" y="0"/>
                <a:ext cx="235644" cy="4155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</p:grpSp>
      </p:grpSp>
      <p:pic>
        <p:nvPicPr>
          <p:cNvPr id="187" name="صورة 2" descr="صورة 2"/>
          <p:cNvPicPr>
            <a:picLocks noChangeAspect="1"/>
          </p:cNvPicPr>
          <p:nvPr/>
        </p:nvPicPr>
        <p:blipFill>
          <a:blip r:embed="rId5">
            <a:extLst/>
          </a:blip>
          <a:srcRect l="41319" t="26062" r="35314" b="69338"/>
          <a:stretch>
            <a:fillRect/>
          </a:stretch>
        </p:blipFill>
        <p:spPr>
          <a:xfrm>
            <a:off x="6607928" y="505653"/>
            <a:ext cx="1648843" cy="577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تجميع"/>
          <p:cNvGrpSpPr/>
          <p:nvPr/>
        </p:nvGrpSpPr>
        <p:grpSpPr>
          <a:xfrm>
            <a:off x="1975902" y="1004019"/>
            <a:ext cx="6266967" cy="2940845"/>
            <a:chOff x="0" y="0"/>
            <a:chExt cx="6266966" cy="2940843"/>
          </a:xfrm>
        </p:grpSpPr>
        <p:pic>
          <p:nvPicPr>
            <p:cNvPr id="189" name="صورة 2" descr="صورة 2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911" t="33798" r="1" b="42937"/>
            <a:stretch>
              <a:fillRect/>
            </a:stretch>
          </p:blipFill>
          <p:spPr>
            <a:xfrm>
              <a:off x="0" y="0"/>
              <a:ext cx="6266967" cy="28771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صورة 10" descr="صورة 10">
              <a:hlinkClick r:id="rId3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rcRect l="17519" t="24754" r="19674" b="18517"/>
            <a:stretch>
              <a:fillRect/>
            </a:stretch>
          </p:blipFill>
          <p:spPr>
            <a:xfrm flipH="1" rot="16200000">
              <a:off x="5688135" y="1932803"/>
              <a:ext cx="292101" cy="197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صورة 11" descr="صورة 11">
              <a:hlinkClick r:id="rId5" invalidUrl="" action="ppaction://hlinksldjump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rcRect l="17519" t="24754" r="19674" b="18517"/>
            <a:stretch>
              <a:fillRect/>
            </a:stretch>
          </p:blipFill>
          <p:spPr>
            <a:xfrm flipH="1" rot="16200000">
              <a:off x="5700835" y="2696030"/>
              <a:ext cx="292101" cy="197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3" name="IMG_3561.png" descr="IMG_356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1864156"/>
            <a:ext cx="3003528" cy="3003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195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196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198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0" y="2496020"/>
            <a:ext cx="2412423" cy="2014781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مربع نص 9"/>
          <p:cNvSpPr txBox="1"/>
          <p:nvPr/>
        </p:nvSpPr>
        <p:spPr>
          <a:xfrm>
            <a:off x="2269564" y="3298320"/>
            <a:ext cx="5547621" cy="87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0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الصيغة القياسية</a:t>
            </a:r>
            <a:r>
              <a:t>: </a:t>
            </a:r>
            <a:r>
              <a:rPr sz="2300">
                <a:solidFill>
                  <a:srgbClr val="000000"/>
                </a:solidFill>
              </a:rPr>
              <a:t>٠,١٤</a:t>
            </a:r>
            <a:endParaRPr>
              <a:solidFill>
                <a:srgbClr val="000000"/>
              </a:solidFill>
            </a:endParaRPr>
          </a:p>
          <a:p>
            <a:pPr algn="r" rtl="0">
              <a:defRPr b="1" sz="2000">
                <a:solidFill>
                  <a:srgbClr val="FF0000"/>
                </a:solidFill>
              </a:defRPr>
            </a:pPr>
            <a:r>
              <a:rPr b="0">
                <a:latin typeface="Khalid Art bold"/>
                <a:ea typeface="Khalid Art bold"/>
                <a:cs typeface="Khalid Art bold"/>
                <a:sym typeface="Khalid Art bold"/>
              </a:rPr>
              <a:t>الصيغة التحليلية</a:t>
            </a:r>
            <a:r>
              <a:t>:</a:t>
            </a:r>
            <a14:m>
              <m:oMath>
                <m: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٠,٠١</m:t>
                </m:r>
                <m: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٤</m:t>
                </m:r>
                <m: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٠,١</m:t>
                </m:r>
                <m: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</m:t>
                </m:r>
                <m:r>
                  <m:rPr>
                    <m:nor/>
                  </m:rPr>
                  <a:rPr xmlns:a="http://schemas.openxmlformats.org/drawingml/2006/main" sz="2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2200"/>
          </a:p>
        </p:txBody>
      </p:sp>
      <p:pic>
        <p:nvPicPr>
          <p:cNvPr id="200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53330" t="45171" r="2010" b="49316"/>
          <a:stretch>
            <a:fillRect/>
          </a:stretch>
        </p:blipFill>
        <p:spPr>
          <a:xfrm>
            <a:off x="5687323" y="505652"/>
            <a:ext cx="2540151" cy="5573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تجميع"/>
          <p:cNvGrpSpPr/>
          <p:nvPr/>
        </p:nvGrpSpPr>
        <p:grpSpPr>
          <a:xfrm>
            <a:off x="2899368" y="1161083"/>
            <a:ext cx="4288012" cy="2039020"/>
            <a:chOff x="0" y="0"/>
            <a:chExt cx="4288011" cy="2039018"/>
          </a:xfrm>
        </p:grpSpPr>
        <p:pic>
          <p:nvPicPr>
            <p:cNvPr id="201" name="صورة 5" descr="صورة 5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4288012" cy="20286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0" name="تجميع"/>
            <p:cNvGrpSpPr/>
            <p:nvPr/>
          </p:nvGrpSpPr>
          <p:grpSpPr>
            <a:xfrm>
              <a:off x="449914" y="1649692"/>
              <a:ext cx="3456565" cy="389327"/>
              <a:chOff x="0" y="0"/>
              <a:chExt cx="3456564" cy="389326"/>
            </a:xfrm>
          </p:grpSpPr>
          <p:sp>
            <p:nvSpPr>
              <p:cNvPr id="202" name="٠"/>
              <p:cNvSpPr txBox="1"/>
              <p:nvPr/>
            </p:nvSpPr>
            <p:spPr>
              <a:xfrm>
                <a:off x="1373215" y="30753"/>
                <a:ext cx="203325" cy="3585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03" name="٠"/>
              <p:cNvSpPr txBox="1"/>
              <p:nvPr/>
            </p:nvSpPr>
            <p:spPr>
              <a:xfrm>
                <a:off x="927570" y="20502"/>
                <a:ext cx="203325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04" name="٠"/>
              <p:cNvSpPr txBox="1"/>
              <p:nvPr/>
            </p:nvSpPr>
            <p:spPr>
              <a:xfrm>
                <a:off x="479162" y="20502"/>
                <a:ext cx="203324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05" name="٠"/>
              <p:cNvSpPr txBox="1"/>
              <p:nvPr/>
            </p:nvSpPr>
            <p:spPr>
              <a:xfrm>
                <a:off x="-1" y="0"/>
                <a:ext cx="203325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06" name="١"/>
              <p:cNvSpPr txBox="1"/>
              <p:nvPr/>
            </p:nvSpPr>
            <p:spPr>
              <a:xfrm>
                <a:off x="1818860" y="20502"/>
                <a:ext cx="203325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07" name="٤"/>
              <p:cNvSpPr txBox="1"/>
              <p:nvPr/>
            </p:nvSpPr>
            <p:spPr>
              <a:xfrm>
                <a:off x="2298022" y="20502"/>
                <a:ext cx="203325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08" name="٠"/>
              <p:cNvSpPr txBox="1"/>
              <p:nvPr/>
            </p:nvSpPr>
            <p:spPr>
              <a:xfrm>
                <a:off x="2771345" y="0"/>
                <a:ext cx="203324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09" name="٠"/>
              <p:cNvSpPr txBox="1"/>
              <p:nvPr/>
            </p:nvSpPr>
            <p:spPr>
              <a:xfrm>
                <a:off x="3253240" y="0"/>
                <a:ext cx="203325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5214" y="4341452"/>
            <a:ext cx="890232" cy="380781"/>
            <a:chOff x="-1" y="-1"/>
            <a:chExt cx="890230" cy="380779"/>
          </a:xfrm>
        </p:grpSpPr>
        <p:sp>
          <p:nvSpPr>
            <p:cNvPr id="213" name="Freeform 6"/>
            <p:cNvSpPr/>
            <p:nvPr/>
          </p:nvSpPr>
          <p:spPr>
            <a:xfrm>
              <a:off x="-2" y="-2"/>
              <a:ext cx="890232" cy="38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  <p:sp>
          <p:nvSpPr>
            <p:cNvPr id="214" name="Freeform 8"/>
            <p:cNvSpPr/>
            <p:nvPr/>
          </p:nvSpPr>
          <p:spPr>
            <a:xfrm>
              <a:off x="269286" y="129236"/>
              <a:ext cx="341702" cy="1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2859" tIns="22859" rIns="22859" bIns="22859" numCol="1" anchor="t">
              <a:noAutofit/>
            </a:bodyPr>
            <a:lstStyle/>
            <a:p>
              <a:pPr/>
            </a:p>
          </p:txBody>
        </p:sp>
      </p:grpSp>
      <p:pic>
        <p:nvPicPr>
          <p:cNvPr id="216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12740" y="2666640"/>
            <a:ext cx="2005581" cy="167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مربع نص 9"/>
          <p:cNvSpPr txBox="1"/>
          <p:nvPr/>
        </p:nvSpPr>
        <p:spPr>
          <a:xfrm>
            <a:off x="1796207" y="3504046"/>
            <a:ext cx="6336549" cy="812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2859" tIns="22859" rIns="22859" bIns="22859">
            <a:spAutoFit/>
          </a:bodyPr>
          <a:lstStyle/>
          <a:p>
            <a:pPr algn="r" rtl="0">
              <a:defRPr b="1" sz="2000">
                <a:solidFill>
                  <a:srgbClr val="FF0000"/>
                </a:solidFill>
              </a:defRPr>
            </a:pPr>
            <a:r>
              <a:rPr b="0" sz="1800">
                <a:latin typeface="Khalid Art bold"/>
                <a:ea typeface="Khalid Art bold"/>
                <a:cs typeface="Khalid Art bold"/>
                <a:sym typeface="Khalid Art bold"/>
              </a:rPr>
              <a:t>الصيغة القياسية</a:t>
            </a:r>
            <a:r>
              <a:rPr sz="1800"/>
              <a:t>:</a:t>
            </a:r>
            <a:r>
              <a:t> </a:t>
            </a:r>
            <a:r>
              <a:rPr>
                <a:solidFill>
                  <a:srgbClr val="000000"/>
                </a:solidFill>
              </a:rPr>
              <a:t>١٥٫٧٢</a:t>
            </a:r>
            <a:endParaRPr>
              <a:solidFill>
                <a:srgbClr val="000000"/>
              </a:solidFill>
            </a:endParaRPr>
          </a:p>
          <a:p>
            <a:pPr algn="r" rtl="0">
              <a:defRPr b="1" sz="2000">
                <a:solidFill>
                  <a:srgbClr val="FF0000"/>
                </a:solidFill>
              </a:defRPr>
            </a:pPr>
            <a:r>
              <a:rPr b="0" sz="1800">
                <a:latin typeface="Khalid Art bold"/>
                <a:ea typeface="Khalid Art bold"/>
                <a:cs typeface="Khalid Art bold"/>
                <a:sym typeface="Khalid Art bold"/>
              </a:rPr>
              <a:t>الصيغة التحليلية</a:t>
            </a:r>
            <a:r>
              <a:rPr sz="1800"/>
              <a:t>:</a:t>
            </a:r>
            <a14:m>
              <m:oMath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٠,٠١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٢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٠,١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٧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٥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١٠</m:t>
                </m:r>
                <m: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١</m:t>
                </m:r>
                <m:r>
                  <m:rPr>
                    <m:nor/>
                  </m:rPr>
                  <a:rPr xmlns:a="http://schemas.openxmlformats.org/drawingml/2006/main" sz="2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pic>
        <p:nvPicPr>
          <p:cNvPr id="218" name="صورة 2" descr="صورة 2"/>
          <p:cNvPicPr>
            <a:picLocks noChangeAspect="1"/>
          </p:cNvPicPr>
          <p:nvPr/>
        </p:nvPicPr>
        <p:blipFill>
          <a:blip r:embed="rId4">
            <a:extLst/>
          </a:blip>
          <a:srcRect l="25335" t="50675" r="2270" b="43957"/>
          <a:stretch>
            <a:fillRect/>
          </a:stretch>
        </p:blipFill>
        <p:spPr>
          <a:xfrm>
            <a:off x="4113602" y="505652"/>
            <a:ext cx="4018975" cy="5296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تجميع"/>
          <p:cNvGrpSpPr/>
          <p:nvPr/>
        </p:nvGrpSpPr>
        <p:grpSpPr>
          <a:xfrm>
            <a:off x="2954735" y="1225981"/>
            <a:ext cx="4288013" cy="2039019"/>
            <a:chOff x="0" y="0"/>
            <a:chExt cx="4288011" cy="2039018"/>
          </a:xfrm>
        </p:grpSpPr>
        <p:pic>
          <p:nvPicPr>
            <p:cNvPr id="219" name="صورة 5" descr="صورة 5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31196"/>
            <a:stretch>
              <a:fillRect/>
            </a:stretch>
          </p:blipFill>
          <p:spPr>
            <a:xfrm>
              <a:off x="0" y="0"/>
              <a:ext cx="4288012" cy="20286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8" name="تجميع"/>
            <p:cNvGrpSpPr/>
            <p:nvPr/>
          </p:nvGrpSpPr>
          <p:grpSpPr>
            <a:xfrm>
              <a:off x="449914" y="1649692"/>
              <a:ext cx="3456565" cy="389327"/>
              <a:chOff x="0" y="0"/>
              <a:chExt cx="3456564" cy="389326"/>
            </a:xfrm>
          </p:grpSpPr>
          <p:sp>
            <p:nvSpPr>
              <p:cNvPr id="220" name="٥"/>
              <p:cNvSpPr txBox="1"/>
              <p:nvPr/>
            </p:nvSpPr>
            <p:spPr>
              <a:xfrm>
                <a:off x="1373215" y="30753"/>
                <a:ext cx="203325" cy="3585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221" name="١"/>
              <p:cNvSpPr txBox="1"/>
              <p:nvPr/>
            </p:nvSpPr>
            <p:spPr>
              <a:xfrm>
                <a:off x="927570" y="20502"/>
                <a:ext cx="203325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22" name="٠"/>
              <p:cNvSpPr txBox="1"/>
              <p:nvPr/>
            </p:nvSpPr>
            <p:spPr>
              <a:xfrm>
                <a:off x="479162" y="20502"/>
                <a:ext cx="203324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23" name="٠"/>
              <p:cNvSpPr txBox="1"/>
              <p:nvPr/>
            </p:nvSpPr>
            <p:spPr>
              <a:xfrm>
                <a:off x="-1" y="0"/>
                <a:ext cx="203325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24" name="٧"/>
              <p:cNvSpPr txBox="1"/>
              <p:nvPr/>
            </p:nvSpPr>
            <p:spPr>
              <a:xfrm>
                <a:off x="1818860" y="20502"/>
                <a:ext cx="203325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225" name="٢"/>
              <p:cNvSpPr txBox="1"/>
              <p:nvPr/>
            </p:nvSpPr>
            <p:spPr>
              <a:xfrm>
                <a:off x="2298022" y="20502"/>
                <a:ext cx="203325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26" name="٠"/>
              <p:cNvSpPr txBox="1"/>
              <p:nvPr/>
            </p:nvSpPr>
            <p:spPr>
              <a:xfrm>
                <a:off x="2771345" y="0"/>
                <a:ext cx="203324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  <p:sp>
            <p:nvSpPr>
              <p:cNvPr id="227" name="٠"/>
              <p:cNvSpPr txBox="1"/>
              <p:nvPr/>
            </p:nvSpPr>
            <p:spPr>
              <a:xfrm>
                <a:off x="3253240" y="0"/>
                <a:ext cx="203325" cy="3585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2859" tIns="22859" rIns="22859" bIns="22859" numCol="1" anchor="t">
                <a:noAutofit/>
              </a:bodyPr>
              <a:lstStyle>
                <a:lvl1pPr algn="ctr">
                  <a:defRPr b="1" sz="3000">
                    <a:solidFill>
                      <a:srgbClr val="0061FE"/>
                    </a:solidFill>
                  </a:defRPr>
                </a:lvl1pPr>
              </a:lstStyle>
              <a:p>
                <a:pPr rtl="0">
                  <a:defRPr/>
                </a:pPr>
                <a:r>
                  <a:t>٠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27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22859" tIns="22859" rIns="22859" bIns="22859" numCol="1" spcCol="38100" rtlCol="0" anchor="ctr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27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2859" tIns="22859" rIns="22859" bIns="22859" numCol="1" spcCol="38100" rtlCol="0" anchor="t" upright="0">
        <a:spAutoFit/>
      </a:bodyPr>
      <a:lstStyle>
        <a:defPPr marL="0" marR="0" indent="0" algn="l" defTabSz="457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