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5D0"/>
          </a:solidFill>
        </a:fill>
      </a:tcStyle>
    </a:wholeTbl>
    <a:band2H>
      <a:tcTxStyle b="def" i="def"/>
      <a:tcStyle>
        <a:tcBdr/>
        <a:fill>
          <a:solidFill>
            <a:srgbClr val="F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6F1"/>
          </a:solidFill>
        </a:fill>
      </a:tcStyle>
    </a:wholeTbl>
    <a:band2H>
      <a:tcTxStyle b="def" i="def"/>
      <a:tcStyle>
        <a:tcBdr/>
        <a:fill>
          <a:solidFill>
            <a:srgbClr val="F4F3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8E4"/>
          </a:solidFill>
        </a:fill>
      </a:tcStyle>
    </a:wholeTbl>
    <a:band2H>
      <a:tcTxStyle b="def" i="def"/>
      <a:tcStyle>
        <a:tcBdr/>
        <a:fill>
          <a:solidFill>
            <a:srgbClr val="E8F4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2" name="Shape 4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;p2"/>
          <p:cNvSpPr/>
          <p:nvPr/>
        </p:nvSpPr>
        <p:spPr>
          <a:xfrm>
            <a:off x="1924474" y="443574"/>
            <a:ext cx="5305502" cy="53055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3529424" y="3892925"/>
            <a:ext cx="2085301" cy="4893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نص العنوان"/>
          <p:cNvSpPr txBox="1"/>
          <p:nvPr>
            <p:ph type="title"/>
          </p:nvPr>
        </p:nvSpPr>
        <p:spPr>
          <a:xfrm>
            <a:off x="3059600" y="847921"/>
            <a:ext cx="3035701" cy="184050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ClrTx/>
              <a:buSzTx/>
              <a:buNone/>
              <a:defRPr sz="5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5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5287598" y="3232615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1654457" y="789797"/>
            <a:ext cx="885689" cy="7779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xx%"/>
          <p:cNvSpPr txBox="1"/>
          <p:nvPr>
            <p:ph type="title" hasCustomPrompt="1"/>
          </p:nvPr>
        </p:nvSpPr>
        <p:spPr>
          <a:xfrm>
            <a:off x="2428775" y="1958850"/>
            <a:ext cx="4286400" cy="1963500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3000">
                <a:solidFill>
                  <a:srgbClr val="61D8C4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24" name="Google Shape;61;p11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7" name="Google Shape;63;p11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125" name="Google Shape;64;p11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5;p11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bg>
      <p:bgPr>
        <a:solidFill>
          <a:srgbClr val="61D8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9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178" name="مستوى النص الأول…"/>
          <p:cNvSpPr txBox="1"/>
          <p:nvPr>
            <p:ph type="body" sz="quarter" idx="1"/>
          </p:nvPr>
        </p:nvSpPr>
        <p:spPr>
          <a:xfrm>
            <a:off x="1599199" y="4008299"/>
            <a:ext cx="5956801" cy="526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12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12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12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12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79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826011" y="4721379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539.png" descr="IMG_1539.png"/>
          <p:cNvPicPr>
            <a:picLocks noChangeAspect="1"/>
          </p:cNvPicPr>
          <p:nvPr/>
        </p:nvPicPr>
        <p:blipFill>
          <a:blip r:embed="rId3">
            <a:alphaModFix amt="6377"/>
            <a:extLst/>
          </a:blip>
          <a:srcRect l="15748" t="23314" r="15748" b="16740"/>
          <a:stretch>
            <a:fillRect/>
          </a:stretch>
        </p:blipFill>
        <p:spPr>
          <a:xfrm>
            <a:off x="1845651" y="606976"/>
            <a:ext cx="4909013" cy="431184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80;p19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92" name="Google Shape;82;p19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190" name="Google Shape;83;p19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84;p19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535198" y="2101300"/>
            <a:ext cx="4598100" cy="1759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</a:lvl1pPr>
            <a:lvl2pPr marL="952500" indent="-381000">
              <a:lnSpc>
                <a:spcPct val="100000"/>
              </a:lnSpc>
            </a:lvl2pPr>
            <a:lvl3pPr marL="1409700" indent="-381000">
              <a:lnSpc>
                <a:spcPct val="100000"/>
              </a:lnSpc>
            </a:lvl3pPr>
            <a:lvl4pPr marL="1866900" indent="-381000">
              <a:lnSpc>
                <a:spcPct val="100000"/>
              </a:lnSpc>
            </a:lvl4pPr>
            <a:lvl5pPr marL="2324100" indent="-381000">
              <a:lnSpc>
                <a:spcPct val="100000"/>
              </a:lnSpc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1" name="Google Shape;91;p20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05" name="Google Shape;93;p20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03" name="Google Shape;94;p20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95;p20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;p3"/>
          <p:cNvSpPr/>
          <p:nvPr/>
        </p:nvSpPr>
        <p:spPr>
          <a:xfrm>
            <a:off x="-1200" y="2571750"/>
            <a:ext cx="9159900" cy="1851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" name="Google Shape;14;p3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25" name="Google Shape;15;p3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16;p3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" name="مستوى النص الأول…"/>
          <p:cNvSpPr txBox="1"/>
          <p:nvPr>
            <p:ph type="body" sz="quarter" idx="1"/>
          </p:nvPr>
        </p:nvSpPr>
        <p:spPr>
          <a:xfrm>
            <a:off x="720899" y="1295431"/>
            <a:ext cx="3851101" cy="54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25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25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25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25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" name="نص العنوان"/>
          <p:cNvSpPr txBox="1"/>
          <p:nvPr>
            <p:ph type="title"/>
          </p:nvPr>
        </p:nvSpPr>
        <p:spPr>
          <a:xfrm>
            <a:off x="720899" y="554926"/>
            <a:ext cx="3851101" cy="841800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6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46938"/>
            <a:extLst/>
          </a:blip>
          <a:srcRect l="36680" t="46930" r="30123" b="39779"/>
          <a:stretch>
            <a:fillRect/>
          </a:stretch>
        </p:blipFill>
        <p:spPr>
          <a:xfrm>
            <a:off x="0" y="4422750"/>
            <a:ext cx="1117039" cy="19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5748" t="23314" r="15748" b="16740"/>
          <a:stretch>
            <a:fillRect/>
          </a:stretch>
        </p:blipFill>
        <p:spPr>
          <a:xfrm>
            <a:off x="1845651" y="606976"/>
            <a:ext cx="4909013" cy="431184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97;p21"/>
          <p:cNvSpPr/>
          <p:nvPr/>
        </p:nvSpPr>
        <p:spPr>
          <a:xfrm>
            <a:off x="-7226" y="638274"/>
            <a:ext cx="9158401" cy="550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16" name="Google Shape;98;p21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14" name="Google Shape;99;p21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00;p21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7" name="نص العنوان"/>
          <p:cNvSpPr txBox="1"/>
          <p:nvPr>
            <p:ph type="title"/>
          </p:nvPr>
        </p:nvSpPr>
        <p:spPr>
          <a:xfrm>
            <a:off x="5104874" y="2218200"/>
            <a:ext cx="2164801" cy="1134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3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8" name="مستوى النص الأول…"/>
          <p:cNvSpPr txBox="1"/>
          <p:nvPr>
            <p:ph type="body" sz="quarter" idx="1"/>
          </p:nvPr>
        </p:nvSpPr>
        <p:spPr>
          <a:xfrm>
            <a:off x="1586850" y="640375"/>
            <a:ext cx="5970300" cy="54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55600" indent="-254000" algn="ctr">
              <a:buClrTx/>
              <a:buSzTx/>
              <a:buFontTx/>
              <a:buNone/>
            </a:lvl1pPr>
            <a:lvl2pPr marL="355600" indent="203200" algn="ctr">
              <a:buClrTx/>
              <a:buSzTx/>
              <a:buFontTx/>
              <a:buNone/>
            </a:lvl2pPr>
            <a:lvl3pPr marL="355600" indent="660400" algn="ctr">
              <a:buClrTx/>
              <a:buSzTx/>
              <a:buFontTx/>
              <a:buNone/>
            </a:lvl3pPr>
            <a:lvl4pPr marL="355600" indent="1117600" algn="ctr">
              <a:buClrTx/>
              <a:buSzTx/>
              <a:buFontTx/>
              <a:buNone/>
            </a:lvl4pPr>
            <a:lvl5pPr marL="355600" indent="1574800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04;p22"/>
          <p:cNvSpPr/>
          <p:nvPr/>
        </p:nvSpPr>
        <p:spPr>
          <a:xfrm>
            <a:off x="-1200" y="3680758"/>
            <a:ext cx="9159900" cy="741992"/>
          </a:xfrm>
          <a:prstGeom prst="rect">
            <a:avLst/>
          </a:prstGeom>
          <a:solidFill>
            <a:srgbClr val="98DAE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29" name="Google Shape;105;p22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227" name="Google Shape;106;p22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07;p22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720899" y="554926"/>
            <a:ext cx="3851101" cy="841800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720899" y="1295331"/>
            <a:ext cx="3851101" cy="54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25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25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25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25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3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5839283" y="4542432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375990" y="1074755"/>
            <a:ext cx="1974426" cy="173424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111;p23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45" name="Google Shape;113;p23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43" name="Google Shape;114;p23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5;p23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17;p24"/>
          <p:cNvSpPr/>
          <p:nvPr/>
        </p:nvSpPr>
        <p:spPr>
          <a:xfrm>
            <a:off x="-676" y="817081"/>
            <a:ext cx="9145501" cy="408599"/>
          </a:xfrm>
          <a:prstGeom prst="roundRect">
            <a:avLst>
              <a:gd name="adj" fmla="val 44225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4" name="نص العنوان"/>
          <p:cNvSpPr txBox="1"/>
          <p:nvPr>
            <p:ph type="title"/>
          </p:nvPr>
        </p:nvSpPr>
        <p:spPr>
          <a:xfrm>
            <a:off x="720899" y="609759"/>
            <a:ext cx="7713601" cy="47622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57" name="Google Shape;119;p24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55" name="Google Shape;120;p24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121;p24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58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86865" y="4488334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366973" y="1225679"/>
            <a:ext cx="1974427" cy="173424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124;p25"/>
          <p:cNvSpPr/>
          <p:nvPr/>
        </p:nvSpPr>
        <p:spPr>
          <a:xfrm>
            <a:off x="-7226" y="638274"/>
            <a:ext cx="9158401" cy="550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0" name="Google Shape;125;p25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68" name="Google Shape;126;p25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127;p25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71" name="نص العنوان"/>
          <p:cNvSpPr txBox="1"/>
          <p:nvPr>
            <p:ph type="title"/>
          </p:nvPr>
        </p:nvSpPr>
        <p:spPr>
          <a:xfrm>
            <a:off x="5104874" y="2218200"/>
            <a:ext cx="2164801" cy="1134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3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2" name="مستوى النص الأول…"/>
          <p:cNvSpPr txBox="1"/>
          <p:nvPr>
            <p:ph type="body" sz="quarter" idx="1"/>
          </p:nvPr>
        </p:nvSpPr>
        <p:spPr>
          <a:xfrm>
            <a:off x="1586850" y="640375"/>
            <a:ext cx="5970300" cy="54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55600" indent="-254000" algn="ctr">
              <a:buClrTx/>
              <a:buSzTx/>
              <a:buFontTx/>
              <a:buNone/>
            </a:lvl1pPr>
            <a:lvl2pPr marL="355600" indent="203200" algn="ctr">
              <a:buClrTx/>
              <a:buSzTx/>
              <a:buFontTx/>
              <a:buNone/>
            </a:lvl2pPr>
            <a:lvl3pPr marL="355600" indent="660400" algn="ctr">
              <a:buClrTx/>
              <a:buSzTx/>
              <a:buFontTx/>
              <a:buNone/>
            </a:lvl3pPr>
            <a:lvl4pPr marL="355600" indent="1117600" algn="ctr">
              <a:buClrTx/>
              <a:buSzTx/>
              <a:buFontTx/>
              <a:buNone/>
            </a:lvl4pPr>
            <a:lvl5pPr marL="355600" indent="1574800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131;p26"/>
          <p:cNvSpPr/>
          <p:nvPr/>
        </p:nvSpPr>
        <p:spPr>
          <a:xfrm>
            <a:off x="-1200" y="3694283"/>
            <a:ext cx="9159900" cy="728468"/>
          </a:xfrm>
          <a:prstGeom prst="rect">
            <a:avLst/>
          </a:prstGeom>
          <a:solidFill>
            <a:srgbClr val="61D8C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3" name="Google Shape;132;p26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281" name="Google Shape;133;p26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134;p26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نص العنوان"/>
          <p:cNvSpPr txBox="1"/>
          <p:nvPr>
            <p:ph type="title"/>
          </p:nvPr>
        </p:nvSpPr>
        <p:spPr>
          <a:xfrm>
            <a:off x="720899" y="554926"/>
            <a:ext cx="3851101" cy="841800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5" name="مستوى النص الأول…"/>
          <p:cNvSpPr txBox="1"/>
          <p:nvPr>
            <p:ph type="body" sz="quarter" idx="1"/>
          </p:nvPr>
        </p:nvSpPr>
        <p:spPr>
          <a:xfrm>
            <a:off x="720899" y="1300343"/>
            <a:ext cx="3851101" cy="54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25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25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25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25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6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5442564" y="4585837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375990" y="1074755"/>
            <a:ext cx="1974426" cy="173424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138;p27"/>
          <p:cNvSpPr/>
          <p:nvPr/>
        </p:nvSpPr>
        <p:spPr>
          <a:xfrm>
            <a:off x="-7226" y="638274"/>
            <a:ext cx="9158401" cy="550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98" name="Google Shape;139;p27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96" name="Google Shape;140;p27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141;p27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9" name="نص العنوان"/>
          <p:cNvSpPr txBox="1"/>
          <p:nvPr>
            <p:ph type="title"/>
          </p:nvPr>
        </p:nvSpPr>
        <p:spPr>
          <a:xfrm>
            <a:off x="5104874" y="2218200"/>
            <a:ext cx="2164801" cy="1134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3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0" name="مستوى النص الأول…"/>
          <p:cNvSpPr txBox="1"/>
          <p:nvPr>
            <p:ph type="body" sz="quarter" idx="1"/>
          </p:nvPr>
        </p:nvSpPr>
        <p:spPr>
          <a:xfrm>
            <a:off x="1586850" y="640375"/>
            <a:ext cx="5970300" cy="54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55600" indent="-254000" algn="ctr">
              <a:buClrTx/>
              <a:buSzTx/>
              <a:buFontTx/>
              <a:buNone/>
            </a:lvl1pPr>
            <a:lvl2pPr marL="355600" indent="203200" algn="ctr">
              <a:buClrTx/>
              <a:buSzTx/>
              <a:buFontTx/>
              <a:buNone/>
            </a:lvl2pPr>
            <a:lvl3pPr marL="355600" indent="660400" algn="ctr">
              <a:buClrTx/>
              <a:buSzTx/>
              <a:buFontTx/>
              <a:buNone/>
            </a:lvl3pPr>
            <a:lvl4pPr marL="355600" indent="1117600" algn="ctr">
              <a:buClrTx/>
              <a:buSzTx/>
              <a:buFontTx/>
              <a:buNone/>
            </a:lvl4pPr>
            <a:lvl5pPr marL="355600" indent="1574800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145;p28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2" name="Google Shape;147;p28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10" name="Google Shape;148;p28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1" name="Google Shape;149;p28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151;p29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4" name="Google Shape;154;p29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22" name="Google Shape;155;p29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56;p29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158;p30"/>
          <p:cNvSpPr/>
          <p:nvPr/>
        </p:nvSpPr>
        <p:spPr>
          <a:xfrm>
            <a:off x="-676" y="804918"/>
            <a:ext cx="9145501" cy="380242"/>
          </a:xfrm>
          <a:prstGeom prst="roundRect">
            <a:avLst>
              <a:gd name="adj" fmla="val 47523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6" name="Google Shape;161;p30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34" name="Google Shape;162;p30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63;p30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37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5400" y="4428018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229249" y="1239191"/>
            <a:ext cx="1974427" cy="1734241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20;p4"/>
          <p:cNvGrpSpPr/>
          <p:nvPr/>
        </p:nvGrpSpPr>
        <p:grpSpPr>
          <a:xfrm>
            <a:off x="-235892" y="313361"/>
            <a:ext cx="9534272" cy="1321870"/>
            <a:chOff x="0" y="0"/>
            <a:chExt cx="9534271" cy="1321868"/>
          </a:xfrm>
        </p:grpSpPr>
        <p:sp>
          <p:nvSpPr>
            <p:cNvPr id="39" name="Google Shape;21;p4"/>
            <p:cNvSpPr/>
            <p:nvPr/>
          </p:nvSpPr>
          <p:spPr>
            <a:xfrm>
              <a:off x="8016118" y="676374"/>
              <a:ext cx="808815" cy="64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6" y="0"/>
                  </a:moveTo>
                  <a:cubicBezTo>
                    <a:pt x="5693" y="0"/>
                    <a:pt x="3749" y="2422"/>
                    <a:pt x="3749" y="5420"/>
                  </a:cubicBezTo>
                  <a:cubicBezTo>
                    <a:pt x="3749" y="5888"/>
                    <a:pt x="3803" y="6344"/>
                    <a:pt x="3888" y="6772"/>
                  </a:cubicBezTo>
                  <a:lnTo>
                    <a:pt x="3749" y="6772"/>
                  </a:lnTo>
                  <a:cubicBezTo>
                    <a:pt x="1677" y="6772"/>
                    <a:pt x="0" y="8873"/>
                    <a:pt x="0" y="11469"/>
                  </a:cubicBezTo>
                  <a:cubicBezTo>
                    <a:pt x="0" y="13825"/>
                    <a:pt x="1378" y="15779"/>
                    <a:pt x="3183" y="16126"/>
                  </a:cubicBezTo>
                  <a:cubicBezTo>
                    <a:pt x="3183" y="16140"/>
                    <a:pt x="3183" y="16166"/>
                    <a:pt x="3183" y="16180"/>
                  </a:cubicBezTo>
                  <a:cubicBezTo>
                    <a:pt x="3183" y="19178"/>
                    <a:pt x="5117" y="21600"/>
                    <a:pt x="7510" y="21600"/>
                  </a:cubicBezTo>
                  <a:cubicBezTo>
                    <a:pt x="8963" y="21600"/>
                    <a:pt x="10244" y="20703"/>
                    <a:pt x="11035" y="19325"/>
                  </a:cubicBezTo>
                  <a:cubicBezTo>
                    <a:pt x="11633" y="20288"/>
                    <a:pt x="12573" y="20904"/>
                    <a:pt x="13620" y="20904"/>
                  </a:cubicBezTo>
                  <a:cubicBezTo>
                    <a:pt x="15372" y="20904"/>
                    <a:pt x="16803" y="19191"/>
                    <a:pt x="16910" y="17036"/>
                  </a:cubicBezTo>
                  <a:cubicBezTo>
                    <a:pt x="17327" y="17290"/>
                    <a:pt x="17808" y="17424"/>
                    <a:pt x="18310" y="17424"/>
                  </a:cubicBezTo>
                  <a:cubicBezTo>
                    <a:pt x="20126" y="17424"/>
                    <a:pt x="21600" y="15578"/>
                    <a:pt x="21600" y="13303"/>
                  </a:cubicBezTo>
                  <a:cubicBezTo>
                    <a:pt x="21600" y="11268"/>
                    <a:pt x="20414" y="9569"/>
                    <a:pt x="18854" y="9248"/>
                  </a:cubicBezTo>
                  <a:cubicBezTo>
                    <a:pt x="18940" y="8819"/>
                    <a:pt x="18993" y="8351"/>
                    <a:pt x="18993" y="7882"/>
                  </a:cubicBezTo>
                  <a:cubicBezTo>
                    <a:pt x="18993" y="4898"/>
                    <a:pt x="17060" y="2463"/>
                    <a:pt x="14667" y="2463"/>
                  </a:cubicBezTo>
                  <a:cubicBezTo>
                    <a:pt x="13716" y="2463"/>
                    <a:pt x="12840" y="2851"/>
                    <a:pt x="12125" y="3493"/>
                  </a:cubicBezTo>
                  <a:cubicBezTo>
                    <a:pt x="11505" y="1445"/>
                    <a:pt x="9935" y="0"/>
                    <a:pt x="808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2;p4"/>
            <p:cNvSpPr/>
            <p:nvPr/>
          </p:nvSpPr>
          <p:spPr>
            <a:xfrm>
              <a:off x="1094894" y="1398"/>
              <a:ext cx="592655" cy="34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3" y="0"/>
                    <a:pt x="68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23;p4"/>
            <p:cNvSpPr/>
            <p:nvPr/>
          </p:nvSpPr>
          <p:spPr>
            <a:xfrm>
              <a:off x="8824931" y="0"/>
              <a:ext cx="709341" cy="41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" name="Google Shape;24;p4"/>
            <p:cNvSpPr/>
            <p:nvPr/>
          </p:nvSpPr>
          <p:spPr>
            <a:xfrm>
              <a:off x="-1" y="189939"/>
              <a:ext cx="1165788" cy="68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3" y="0"/>
                    <a:pt x="685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" name="مستوى النص الأول…"/>
          <p:cNvSpPr txBox="1"/>
          <p:nvPr>
            <p:ph type="body" idx="1"/>
          </p:nvPr>
        </p:nvSpPr>
        <p:spPr>
          <a:xfrm>
            <a:off x="613049" y="1323875"/>
            <a:ext cx="7929301" cy="2872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buClr>
                <a:srgbClr val="434343"/>
              </a:buClr>
              <a:buSzPts val="1200"/>
              <a:buFontTx/>
              <a:buAutoNum type="arabicPeriod" startAt="1"/>
              <a:defRPr sz="1200"/>
            </a:lvl1pPr>
            <a:lvl2pPr indent="-304800">
              <a:buClr>
                <a:srgbClr val="434343"/>
              </a:buClr>
              <a:buSzPts val="1200"/>
              <a:buFontTx/>
              <a:buAutoNum type="alphaLcPeriod" startAt="1"/>
              <a:defRPr sz="1200"/>
            </a:lvl2pPr>
            <a:lvl3pPr indent="-304800">
              <a:buClr>
                <a:srgbClr val="434343"/>
              </a:buClr>
              <a:buSzPts val="1200"/>
              <a:buFontTx/>
              <a:buAutoNum type="romanLcPeriod" startAt="1"/>
              <a:defRPr sz="1200"/>
            </a:lvl3pPr>
            <a:lvl4pPr indent="-304800">
              <a:buClr>
                <a:srgbClr val="434343"/>
              </a:buClr>
              <a:buSzPts val="1200"/>
              <a:buFontTx/>
              <a:buAutoNum type="arabicPeriod" startAt="1"/>
              <a:defRPr sz="1200"/>
            </a:lvl4pPr>
            <a:lvl5pPr indent="-304800">
              <a:buClr>
                <a:srgbClr val="434343"/>
              </a:buClr>
              <a:buSzPts val="1200"/>
              <a:buFontTx/>
              <a:buAutoNum type="alphaLcPeriod" startAt="1"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" name="Google Shape;26;p4"/>
          <p:cNvSpPr/>
          <p:nvPr/>
        </p:nvSpPr>
        <p:spPr>
          <a:xfrm>
            <a:off x="-1502" y="4560882"/>
            <a:ext cx="9150640" cy="582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350"/>
                </a:lnTo>
                <a:cubicBezTo>
                  <a:pt x="20778" y="15293"/>
                  <a:pt x="19954" y="14306"/>
                  <a:pt x="19127" y="13496"/>
                </a:cubicBezTo>
                <a:cubicBezTo>
                  <a:pt x="12718" y="6731"/>
                  <a:pt x="6358" y="641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8" name="Google Shape;27;p4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46" name="Google Shape;28;p4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29;p4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9" name="نص العنوان"/>
          <p:cNvSpPr txBox="1"/>
          <p:nvPr>
            <p:ph type="title"/>
          </p:nvPr>
        </p:nvSpPr>
        <p:spPr>
          <a:xfrm>
            <a:off x="613049" y="1323875"/>
            <a:ext cx="7713601" cy="5754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pic>
        <p:nvPicPr>
          <p:cNvPr id="50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256486" y="4225385"/>
            <a:ext cx="1117039" cy="19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G_1539.png" descr="IMG_1539.png"/>
          <p:cNvPicPr>
            <a:picLocks noChangeAspect="1"/>
          </p:cNvPicPr>
          <p:nvPr/>
        </p:nvPicPr>
        <p:blipFill>
          <a:blip r:embed="rId3">
            <a:alphaModFix amt="4846"/>
            <a:extLst/>
          </a:blip>
          <a:srcRect l="15748" t="23314" r="15748" b="16740"/>
          <a:stretch>
            <a:fillRect/>
          </a:stretch>
        </p:blipFill>
        <p:spPr>
          <a:xfrm>
            <a:off x="1845651" y="606976"/>
            <a:ext cx="4909013" cy="431184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165;p31"/>
          <p:cNvSpPr/>
          <p:nvPr/>
        </p:nvSpPr>
        <p:spPr>
          <a:xfrm>
            <a:off x="-1200" y="3653709"/>
            <a:ext cx="9159900" cy="76904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49" name="Google Shape;166;p31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347" name="Google Shape;167;p31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68;p31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0" name="نص العنوان"/>
          <p:cNvSpPr txBox="1"/>
          <p:nvPr>
            <p:ph type="title"/>
          </p:nvPr>
        </p:nvSpPr>
        <p:spPr>
          <a:xfrm>
            <a:off x="720899" y="554926"/>
            <a:ext cx="3851101" cy="841800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1" name="مستوى النص الأول…"/>
          <p:cNvSpPr txBox="1"/>
          <p:nvPr>
            <p:ph type="body" sz="quarter" idx="1"/>
          </p:nvPr>
        </p:nvSpPr>
        <p:spPr>
          <a:xfrm>
            <a:off x="720899" y="1310530"/>
            <a:ext cx="3851101" cy="54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25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25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25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25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5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5569115" y="4444984"/>
            <a:ext cx="1117040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55376" y="1257224"/>
            <a:ext cx="1974426" cy="1734241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172;p32"/>
          <p:cNvSpPr/>
          <p:nvPr/>
        </p:nvSpPr>
        <p:spPr>
          <a:xfrm>
            <a:off x="-7226" y="638274"/>
            <a:ext cx="9158401" cy="550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64" name="Google Shape;173;p32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62" name="Google Shape;174;p32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75;p32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65" name="نص العنوان"/>
          <p:cNvSpPr txBox="1"/>
          <p:nvPr>
            <p:ph type="title"/>
          </p:nvPr>
        </p:nvSpPr>
        <p:spPr>
          <a:xfrm>
            <a:off x="5104874" y="2218200"/>
            <a:ext cx="2164801" cy="1134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3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6" name="مستوى النص الأول…"/>
          <p:cNvSpPr txBox="1"/>
          <p:nvPr>
            <p:ph type="body" sz="quarter" idx="1"/>
          </p:nvPr>
        </p:nvSpPr>
        <p:spPr>
          <a:xfrm>
            <a:off x="1586850" y="640375"/>
            <a:ext cx="5970300" cy="54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55600" indent="-254000" algn="ctr">
              <a:buClrTx/>
              <a:buSzTx/>
              <a:buFontTx/>
              <a:buNone/>
            </a:lvl1pPr>
            <a:lvl2pPr marL="355600" indent="203200" algn="ctr">
              <a:buClrTx/>
              <a:buSzTx/>
              <a:buFontTx/>
              <a:buNone/>
            </a:lvl2pPr>
            <a:lvl3pPr marL="355600" indent="660400" algn="ctr">
              <a:buClrTx/>
              <a:buSzTx/>
              <a:buFontTx/>
              <a:buNone/>
            </a:lvl3pPr>
            <a:lvl4pPr marL="355600" indent="1117600" algn="ctr">
              <a:buClrTx/>
              <a:buSzTx/>
              <a:buFontTx/>
              <a:buNone/>
            </a:lvl4pPr>
            <a:lvl5pPr marL="355600" indent="1574800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179;p33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74" name="Google Shape;180;p33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81;p33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7" name="Google Shape;182;p33"/>
          <p:cNvSpPr/>
          <p:nvPr/>
        </p:nvSpPr>
        <p:spPr>
          <a:xfrm>
            <a:off x="-676" y="784616"/>
            <a:ext cx="9145501" cy="412484"/>
          </a:xfrm>
          <a:prstGeom prst="roundRect">
            <a:avLst>
              <a:gd name="adj" fmla="val 4380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79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05958" y="4451106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55376" y="1257224"/>
            <a:ext cx="1974426" cy="1734241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186;p34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88" name="Google Shape;187;p34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88;p34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91" name="Google Shape;189;p34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192;p35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400" name="Google Shape;193;p35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94;p35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03" name="Google Shape;195;p35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201;p36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412" name="Google Shape;202;p36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203;p36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15" name="Google Shape;204;p36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208;p37"/>
          <p:cNvSpPr/>
          <p:nvPr/>
        </p:nvSpPr>
        <p:spPr>
          <a:xfrm>
            <a:off x="321499" y="2202197"/>
            <a:ext cx="4397678" cy="439767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27" name="Google Shape;209;p37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425" name="Google Shape;210;p37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211;p37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8" name="نص العنوان"/>
          <p:cNvSpPr txBox="1"/>
          <p:nvPr>
            <p:ph type="title"/>
          </p:nvPr>
        </p:nvSpPr>
        <p:spPr>
          <a:xfrm>
            <a:off x="2520338" y="698749"/>
            <a:ext cx="4099201" cy="560102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29" name="Google Shape;216;p37"/>
          <p:cNvSpPr/>
          <p:nvPr/>
        </p:nvSpPr>
        <p:spPr>
          <a:xfrm>
            <a:off x="2806810" y="917525"/>
            <a:ext cx="565279" cy="451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0" name="Google Shape;217;p37"/>
          <p:cNvSpPr/>
          <p:nvPr/>
        </p:nvSpPr>
        <p:spPr>
          <a:xfrm>
            <a:off x="1615926" y="378301"/>
            <a:ext cx="1302297" cy="76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36" name="تجميع"/>
          <p:cNvGrpSpPr/>
          <p:nvPr/>
        </p:nvGrpSpPr>
        <p:grpSpPr>
          <a:xfrm>
            <a:off x="4767738" y="3955808"/>
            <a:ext cx="1919018" cy="407129"/>
            <a:chOff x="0" y="0"/>
            <a:chExt cx="1919016" cy="407127"/>
          </a:xfrm>
        </p:grpSpPr>
        <p:grpSp>
          <p:nvGrpSpPr>
            <p:cNvPr id="434" name="Google Shape;3516;p79"/>
            <p:cNvGrpSpPr/>
            <p:nvPr/>
          </p:nvGrpSpPr>
          <p:grpSpPr>
            <a:xfrm>
              <a:off x="-1" y="0"/>
              <a:ext cx="407069" cy="407128"/>
              <a:chOff x="0" y="0"/>
              <a:chExt cx="407067" cy="407127"/>
            </a:xfrm>
          </p:grpSpPr>
          <p:sp>
            <p:nvSpPr>
              <p:cNvPr id="431" name="Google Shape;3517;p79"/>
              <p:cNvSpPr/>
              <p:nvPr/>
            </p:nvSpPr>
            <p:spPr>
              <a:xfrm>
                <a:off x="0" y="0"/>
                <a:ext cx="407038" cy="40703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3518;p79"/>
              <p:cNvSpPr/>
              <p:nvPr/>
            </p:nvSpPr>
            <p:spPr>
              <a:xfrm>
                <a:off x="176727" y="0"/>
                <a:ext cx="230341" cy="40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2435" y="0"/>
                    </a:moveTo>
                    <a:cubicBezTo>
                      <a:pt x="1611" y="0"/>
                      <a:pt x="824" y="24"/>
                      <a:pt x="0" y="92"/>
                    </a:cubicBezTo>
                    <a:cubicBezTo>
                      <a:pt x="9229" y="802"/>
                      <a:pt x="16101" y="5365"/>
                      <a:pt x="16101" y="10798"/>
                    </a:cubicBezTo>
                    <a:cubicBezTo>
                      <a:pt x="16101" y="16231"/>
                      <a:pt x="9229" y="20793"/>
                      <a:pt x="0" y="21505"/>
                    </a:cubicBezTo>
                    <a:cubicBezTo>
                      <a:pt x="830" y="21568"/>
                      <a:pt x="1657" y="21600"/>
                      <a:pt x="2470" y="21600"/>
                    </a:cubicBezTo>
                    <a:cubicBezTo>
                      <a:pt x="12053" y="21600"/>
                      <a:pt x="20242" y="17255"/>
                      <a:pt x="20895" y="11509"/>
                    </a:cubicBezTo>
                    <a:cubicBezTo>
                      <a:pt x="21600" y="5273"/>
                      <a:pt x="13117" y="0"/>
                      <a:pt x="2435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" name="Google Shape;3519;p79"/>
              <p:cNvSpPr/>
              <p:nvPr/>
            </p:nvSpPr>
            <p:spPr>
              <a:xfrm>
                <a:off x="90791" y="105276"/>
                <a:ext cx="255399" cy="21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5" h="21600" fill="norm" stroke="1" extrusionOk="0">
                    <a:moveTo>
                      <a:pt x="13790" y="0"/>
                    </a:moveTo>
                    <a:cubicBezTo>
                      <a:pt x="11207" y="0"/>
                      <a:pt x="8730" y="2447"/>
                      <a:pt x="8753" y="6120"/>
                    </a:cubicBezTo>
                    <a:lnTo>
                      <a:pt x="8753" y="6253"/>
                    </a:lnTo>
                    <a:lnTo>
                      <a:pt x="8501" y="6253"/>
                    </a:lnTo>
                    <a:cubicBezTo>
                      <a:pt x="7676" y="6077"/>
                      <a:pt x="6850" y="5860"/>
                      <a:pt x="6062" y="5555"/>
                    </a:cubicBezTo>
                    <a:cubicBezTo>
                      <a:pt x="4195" y="4769"/>
                      <a:pt x="2544" y="3504"/>
                      <a:pt x="1144" y="1849"/>
                    </a:cubicBezTo>
                    <a:lnTo>
                      <a:pt x="642" y="1238"/>
                    </a:lnTo>
                    <a:cubicBezTo>
                      <a:pt x="604" y="1193"/>
                      <a:pt x="562" y="1172"/>
                      <a:pt x="522" y="1172"/>
                    </a:cubicBezTo>
                    <a:cubicBezTo>
                      <a:pt x="448" y="1172"/>
                      <a:pt x="378" y="1238"/>
                      <a:pt x="356" y="1323"/>
                    </a:cubicBezTo>
                    <a:lnTo>
                      <a:pt x="174" y="2196"/>
                    </a:lnTo>
                    <a:cubicBezTo>
                      <a:pt x="-328" y="4507"/>
                      <a:pt x="463" y="6950"/>
                      <a:pt x="2114" y="8258"/>
                    </a:cubicBezTo>
                    <a:cubicBezTo>
                      <a:pt x="1790" y="8258"/>
                      <a:pt x="1432" y="8213"/>
                      <a:pt x="1109" y="8125"/>
                    </a:cubicBezTo>
                    <a:lnTo>
                      <a:pt x="498" y="7953"/>
                    </a:lnTo>
                    <a:cubicBezTo>
                      <a:pt x="485" y="7947"/>
                      <a:pt x="470" y="7944"/>
                      <a:pt x="455" y="7944"/>
                    </a:cubicBezTo>
                    <a:cubicBezTo>
                      <a:pt x="363" y="7944"/>
                      <a:pt x="284" y="8056"/>
                      <a:pt x="284" y="8171"/>
                    </a:cubicBezTo>
                    <a:lnTo>
                      <a:pt x="391" y="8911"/>
                    </a:lnTo>
                    <a:cubicBezTo>
                      <a:pt x="642" y="10611"/>
                      <a:pt x="1539" y="12052"/>
                      <a:pt x="2795" y="12750"/>
                    </a:cubicBezTo>
                    <a:cubicBezTo>
                      <a:pt x="2939" y="12834"/>
                      <a:pt x="2902" y="13097"/>
                      <a:pt x="2760" y="13139"/>
                    </a:cubicBezTo>
                    <a:lnTo>
                      <a:pt x="2076" y="13139"/>
                    </a:lnTo>
                    <a:cubicBezTo>
                      <a:pt x="1935" y="13185"/>
                      <a:pt x="1863" y="13315"/>
                      <a:pt x="1935" y="13448"/>
                    </a:cubicBezTo>
                    <a:lnTo>
                      <a:pt x="2258" y="14188"/>
                    </a:lnTo>
                    <a:cubicBezTo>
                      <a:pt x="2939" y="15625"/>
                      <a:pt x="4123" y="16586"/>
                      <a:pt x="5451" y="16803"/>
                    </a:cubicBezTo>
                    <a:cubicBezTo>
                      <a:pt x="5595" y="16846"/>
                      <a:pt x="5632" y="17066"/>
                      <a:pt x="5523" y="17196"/>
                    </a:cubicBezTo>
                    <a:cubicBezTo>
                      <a:pt x="4374" y="18199"/>
                      <a:pt x="3046" y="18897"/>
                      <a:pt x="1646" y="19202"/>
                    </a:cubicBezTo>
                    <a:lnTo>
                      <a:pt x="139" y="19507"/>
                    </a:lnTo>
                    <a:cubicBezTo>
                      <a:pt x="-40" y="19549"/>
                      <a:pt x="-40" y="19812"/>
                      <a:pt x="105" y="19899"/>
                    </a:cubicBezTo>
                    <a:lnTo>
                      <a:pt x="1539" y="20552"/>
                    </a:lnTo>
                    <a:cubicBezTo>
                      <a:pt x="2974" y="21250"/>
                      <a:pt x="4518" y="21600"/>
                      <a:pt x="6062" y="21600"/>
                    </a:cubicBezTo>
                    <a:cubicBezTo>
                      <a:pt x="13062" y="21555"/>
                      <a:pt x="18768" y="14710"/>
                      <a:pt x="18803" y="6207"/>
                    </a:cubicBezTo>
                    <a:lnTo>
                      <a:pt x="18803" y="5947"/>
                    </a:lnTo>
                    <a:cubicBezTo>
                      <a:pt x="19305" y="5555"/>
                      <a:pt x="19738" y="5075"/>
                      <a:pt x="20168" y="4552"/>
                    </a:cubicBezTo>
                    <a:lnTo>
                      <a:pt x="21173" y="3286"/>
                    </a:lnTo>
                    <a:cubicBezTo>
                      <a:pt x="21272" y="3166"/>
                      <a:pt x="21187" y="2933"/>
                      <a:pt x="21033" y="2933"/>
                    </a:cubicBezTo>
                    <a:cubicBezTo>
                      <a:pt x="21021" y="2933"/>
                      <a:pt x="21006" y="2933"/>
                      <a:pt x="20994" y="2939"/>
                    </a:cubicBezTo>
                    <a:lnTo>
                      <a:pt x="19594" y="3374"/>
                    </a:lnTo>
                    <a:lnTo>
                      <a:pt x="19126" y="3462"/>
                    </a:lnTo>
                    <a:cubicBezTo>
                      <a:pt x="19116" y="3465"/>
                      <a:pt x="19106" y="3465"/>
                      <a:pt x="19096" y="3465"/>
                    </a:cubicBezTo>
                    <a:cubicBezTo>
                      <a:pt x="18970" y="3465"/>
                      <a:pt x="18887" y="3232"/>
                      <a:pt x="19019" y="3111"/>
                    </a:cubicBezTo>
                    <a:cubicBezTo>
                      <a:pt x="19163" y="2939"/>
                      <a:pt x="19305" y="2764"/>
                      <a:pt x="19449" y="2589"/>
                    </a:cubicBezTo>
                    <a:lnTo>
                      <a:pt x="20563" y="1106"/>
                    </a:lnTo>
                    <a:cubicBezTo>
                      <a:pt x="20655" y="994"/>
                      <a:pt x="20561" y="782"/>
                      <a:pt x="20442" y="782"/>
                    </a:cubicBezTo>
                    <a:cubicBezTo>
                      <a:pt x="20424" y="782"/>
                      <a:pt x="20404" y="788"/>
                      <a:pt x="20384" y="800"/>
                    </a:cubicBezTo>
                    <a:lnTo>
                      <a:pt x="18840" y="1411"/>
                    </a:lnTo>
                    <a:cubicBezTo>
                      <a:pt x="18373" y="1586"/>
                      <a:pt x="17908" y="1761"/>
                      <a:pt x="17403" y="1849"/>
                    </a:cubicBezTo>
                    <a:cubicBezTo>
                      <a:pt x="17368" y="1849"/>
                      <a:pt x="17296" y="1803"/>
                      <a:pt x="17261" y="1761"/>
                    </a:cubicBezTo>
                    <a:cubicBezTo>
                      <a:pt x="16249" y="544"/>
                      <a:pt x="15009" y="0"/>
                      <a:pt x="13790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5" name="phonto.png" descr="phont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878" t="45812" r="29778" b="41343"/>
            <a:stretch>
              <a:fillRect/>
            </a:stretch>
          </p:blipFill>
          <p:spPr>
            <a:xfrm>
              <a:off x="438899" y="44416"/>
              <a:ext cx="1480118" cy="318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7" name="IMG_1539.png" descr="IMG_1539.png"/>
          <p:cNvPicPr>
            <a:picLocks noChangeAspect="1"/>
          </p:cNvPicPr>
          <p:nvPr/>
        </p:nvPicPr>
        <p:blipFill>
          <a:blip r:embed="rId3">
            <a:alphaModFix amt="14030"/>
            <a:extLst/>
          </a:blip>
          <a:srcRect l="15748" t="23314" r="15748" b="16740"/>
          <a:stretch>
            <a:fillRect/>
          </a:stretch>
        </p:blipFill>
        <p:spPr>
          <a:xfrm>
            <a:off x="5180551" y="2987433"/>
            <a:ext cx="1093228" cy="960239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مستوى النص الأول…"/>
          <p:cNvSpPr txBox="1"/>
          <p:nvPr>
            <p:ph type="body" sz="quarter" idx="1"/>
          </p:nvPr>
        </p:nvSpPr>
        <p:spPr>
          <a:xfrm>
            <a:off x="1732388" y="2578149"/>
            <a:ext cx="3570300" cy="17673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R="50800" indent="-317500">
              <a:lnSpc>
                <a:spcPct val="150000"/>
              </a:lnSpc>
              <a:buSzPts val="1200"/>
              <a:defRPr sz="1200"/>
            </a:lvl1pPr>
            <a:lvl2pPr marR="50800" indent="-304800">
              <a:lnSpc>
                <a:spcPct val="150000"/>
              </a:lnSpc>
              <a:buSzPts val="1200"/>
              <a:defRPr sz="1200"/>
            </a:lvl2pPr>
            <a:lvl3pPr marR="50800" indent="-304800">
              <a:lnSpc>
                <a:spcPct val="150000"/>
              </a:lnSpc>
              <a:buSzPts val="1200"/>
              <a:defRPr sz="1200"/>
            </a:lvl3pPr>
            <a:lvl4pPr marR="50800" indent="-304800">
              <a:lnSpc>
                <a:spcPct val="150000"/>
              </a:lnSpc>
              <a:buSzPts val="1200"/>
              <a:defRPr sz="1200"/>
            </a:lvl4pPr>
            <a:lvl5pPr marR="50800" indent="-304800">
              <a:lnSpc>
                <a:spcPct val="150000"/>
              </a:lnSpc>
              <a:buSzPts val="1200"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" name="Google Shape;33;p5"/>
          <p:cNvSpPr txBox="1"/>
          <p:nvPr>
            <p:ph type="body" sz="quarter" idx="21"/>
          </p:nvPr>
        </p:nvSpPr>
        <p:spPr>
          <a:xfrm>
            <a:off x="5302687" y="2578149"/>
            <a:ext cx="3242101" cy="17673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R="50800" indent="-317500" rtl="0">
              <a:lnSpc>
                <a:spcPct val="150000"/>
              </a:lnSpc>
              <a:buSzPts val="1200"/>
              <a:defRPr sz="1200"/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62" name="Google Shape;35;p5"/>
          <p:cNvSpPr/>
          <p:nvPr/>
        </p:nvSpPr>
        <p:spPr>
          <a:xfrm>
            <a:off x="7344079" y="813873"/>
            <a:ext cx="507968" cy="405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" name="Google Shape;36;p5"/>
          <p:cNvSpPr/>
          <p:nvPr/>
        </p:nvSpPr>
        <p:spPr>
          <a:xfrm>
            <a:off x="7926533" y="363026"/>
            <a:ext cx="1534153" cy="901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4" name="Google Shape;37;p5"/>
          <p:cNvSpPr/>
          <p:nvPr/>
        </p:nvSpPr>
        <p:spPr>
          <a:xfrm>
            <a:off x="411126" y="663218"/>
            <a:ext cx="1099046" cy="645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4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5" name="Google Shape;38;p5"/>
          <p:cNvSpPr/>
          <p:nvPr/>
        </p:nvSpPr>
        <p:spPr>
          <a:xfrm>
            <a:off x="1376683" y="362997"/>
            <a:ext cx="478775" cy="382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" name="Google Shape;39;p5"/>
          <p:cNvSpPr/>
          <p:nvPr/>
        </p:nvSpPr>
        <p:spPr>
          <a:xfrm rot="10800000">
            <a:off x="7706251" y="1451959"/>
            <a:ext cx="1016412" cy="597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44;p7"/>
          <p:cNvSpPr/>
          <p:nvPr/>
        </p:nvSpPr>
        <p:spPr>
          <a:xfrm>
            <a:off x="-676" y="711359"/>
            <a:ext cx="9145501" cy="710605"/>
          </a:xfrm>
          <a:prstGeom prst="roundRect">
            <a:avLst>
              <a:gd name="adj" fmla="val 2543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86" name="Google Shape;46;p7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84" name="Google Shape;47;p7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48;p7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87" name="phonto 2.png" descr="phonto 2.png"/>
          <p:cNvPicPr>
            <a:picLocks noChangeAspect="1"/>
          </p:cNvPicPr>
          <p:nvPr/>
        </p:nvPicPr>
        <p:blipFill>
          <a:blip r:embed="rId2">
            <a:alphaModFix amt="47193"/>
            <a:extLst/>
          </a:blip>
          <a:srcRect l="36680" t="46930" r="30123" b="39779"/>
          <a:stretch>
            <a:fillRect/>
          </a:stretch>
        </p:blipFill>
        <p:spPr>
          <a:xfrm>
            <a:off x="50800" y="4422750"/>
            <a:ext cx="1117039" cy="19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5748" t="23314" r="15748" b="16740"/>
          <a:stretch>
            <a:fillRect/>
          </a:stretch>
        </p:blipFill>
        <p:spPr>
          <a:xfrm>
            <a:off x="263524" y="201357"/>
            <a:ext cx="1808836" cy="1588795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نص العنوان"/>
          <p:cNvSpPr txBox="1"/>
          <p:nvPr>
            <p:ph type="title"/>
          </p:nvPr>
        </p:nvSpPr>
        <p:spPr>
          <a:xfrm>
            <a:off x="1388099" y="1183850"/>
            <a:ext cx="6367802" cy="2623500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53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5" name="نص العنوان"/>
          <p:cNvSpPr txBox="1"/>
          <p:nvPr>
            <p:ph type="title"/>
          </p:nvPr>
        </p:nvSpPr>
        <p:spPr>
          <a:xfrm>
            <a:off x="591925" y="1233175"/>
            <a:ext cx="3277800" cy="14823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مستوى النص الأول…"/>
          <p:cNvSpPr txBox="1"/>
          <p:nvPr>
            <p:ph type="body" sz="quarter" idx="1"/>
          </p:nvPr>
        </p:nvSpPr>
        <p:spPr>
          <a:xfrm>
            <a:off x="591925" y="2803075"/>
            <a:ext cx="3277800" cy="1235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7" name="Google Shape;56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rtl="0">
              <a:defRPr/>
            </a:pP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/>
          </p:nvPr>
        </p:nvSpPr>
        <p:spPr>
          <a:xfrm>
            <a:off x="559094" y="4029538"/>
            <a:ext cx="6535202" cy="6051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720899" y="609759"/>
            <a:ext cx="7713601" cy="57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rabi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lpha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roman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rabi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lpha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roman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rabi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lpha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roman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●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9144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○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3716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■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8288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●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2860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○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7432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■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2004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●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6576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○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1148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■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" Target="slide8.xml"/><Relationship Id="rId3" Type="http://schemas.openxmlformats.org/officeDocument/2006/relationships/image" Target="../media/image12.png"/><Relationship Id="rId4" Type="http://schemas.openxmlformats.org/officeDocument/2006/relationships/image" Target="../media/image1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slide" Target="slide13.xml"/><Relationship Id="rId3" Type="http://schemas.openxmlformats.org/officeDocument/2006/relationships/slide" Target="slide11.xml"/><Relationship Id="rId4" Type="http://schemas.openxmlformats.org/officeDocument/2006/relationships/image" Target="../media/image14.png"/><Relationship Id="rId5" Type="http://schemas.openxmlformats.org/officeDocument/2006/relationships/image" Target="../media/image1.jpeg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" Target="slide13.xml"/><Relationship Id="rId3" Type="http://schemas.openxmlformats.org/officeDocument/2006/relationships/slide" Target="slide5.xml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.jpeg"/><Relationship Id="rId7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" Target="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.jpeg"/><Relationship Id="rId6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" Target="slide13.xml"/><Relationship Id="rId3" Type="http://schemas.openxmlformats.org/officeDocument/2006/relationships/slide" Target="slide8.xml"/><Relationship Id="rId4" Type="http://schemas.openxmlformats.org/officeDocument/2006/relationships/image" Target="../media/image12.png"/><Relationship Id="rId5" Type="http://schemas.openxmlformats.org/officeDocument/2006/relationships/image" Target="../media/image1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226;p40"/>
          <p:cNvSpPr/>
          <p:nvPr/>
        </p:nvSpPr>
        <p:spPr>
          <a:xfrm>
            <a:off x="7668992" y="1065574"/>
            <a:ext cx="1030992" cy="822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563" name="Google Shape;227;p40"/>
          <p:cNvGrpSpPr/>
          <p:nvPr/>
        </p:nvGrpSpPr>
        <p:grpSpPr>
          <a:xfrm>
            <a:off x="327247" y="1399711"/>
            <a:ext cx="1936714" cy="2248736"/>
            <a:chOff x="0" y="0"/>
            <a:chExt cx="1936713" cy="2248735"/>
          </a:xfrm>
        </p:grpSpPr>
        <p:sp>
          <p:nvSpPr>
            <p:cNvPr id="455" name="Google Shape;228;p40"/>
            <p:cNvSpPr/>
            <p:nvPr/>
          </p:nvSpPr>
          <p:spPr>
            <a:xfrm>
              <a:off x="576878" y="1854286"/>
              <a:ext cx="271003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15" y="1229"/>
                    <a:pt x="7030" y="2327"/>
                    <a:pt x="0" y="3731"/>
                  </a:cubicBezTo>
                  <a:lnTo>
                    <a:pt x="2876" y="21600"/>
                  </a:lnTo>
                  <a:lnTo>
                    <a:pt x="168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229;p40"/>
            <p:cNvSpPr/>
            <p:nvPr/>
          </p:nvSpPr>
          <p:spPr>
            <a:xfrm>
              <a:off x="559259" y="1674682"/>
              <a:ext cx="315897" cy="247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9"/>
                  </a:lnTo>
                  <a:lnTo>
                    <a:pt x="1205" y="21600"/>
                  </a:lnTo>
                  <a:cubicBezTo>
                    <a:pt x="7236" y="19434"/>
                    <a:pt x="13486" y="17617"/>
                    <a:pt x="19735" y="1566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230;p40"/>
            <p:cNvSpPr/>
            <p:nvPr/>
          </p:nvSpPr>
          <p:spPr>
            <a:xfrm>
              <a:off x="380445" y="3008"/>
              <a:ext cx="215690" cy="3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73" y="0"/>
                  </a:moveTo>
                  <a:cubicBezTo>
                    <a:pt x="12526" y="434"/>
                    <a:pt x="5862" y="1203"/>
                    <a:pt x="0" y="2358"/>
                  </a:cubicBezTo>
                  <a:cubicBezTo>
                    <a:pt x="5460" y="9285"/>
                    <a:pt x="12526" y="15732"/>
                    <a:pt x="21600" y="21600"/>
                  </a:cubicBezTo>
                  <a:cubicBezTo>
                    <a:pt x="20876" y="14432"/>
                    <a:pt x="20314" y="7217"/>
                    <a:pt x="20073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231;p40"/>
            <p:cNvSpPr/>
            <p:nvPr/>
          </p:nvSpPr>
          <p:spPr>
            <a:xfrm>
              <a:off x="8444" y="182612"/>
              <a:ext cx="623775" cy="84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7" y="0"/>
                  </a:moveTo>
                  <a:cubicBezTo>
                    <a:pt x="2137" y="2297"/>
                    <a:pt x="610" y="5395"/>
                    <a:pt x="0" y="9149"/>
                  </a:cubicBezTo>
                  <a:cubicBezTo>
                    <a:pt x="6191" y="14298"/>
                    <a:pt x="12216" y="20123"/>
                    <a:pt x="21600" y="21600"/>
                  </a:cubicBezTo>
                  <a:cubicBezTo>
                    <a:pt x="21600" y="21560"/>
                    <a:pt x="21600" y="21539"/>
                    <a:pt x="21600" y="21518"/>
                  </a:cubicBezTo>
                  <a:cubicBezTo>
                    <a:pt x="21544" y="21436"/>
                    <a:pt x="21516" y="21333"/>
                    <a:pt x="21572" y="21252"/>
                  </a:cubicBezTo>
                  <a:cubicBezTo>
                    <a:pt x="21322" y="18318"/>
                    <a:pt x="21100" y="15405"/>
                    <a:pt x="20906" y="12472"/>
                  </a:cubicBezTo>
                  <a:cubicBezTo>
                    <a:pt x="17269" y="11795"/>
                    <a:pt x="13604" y="8329"/>
                    <a:pt x="11355" y="6400"/>
                  </a:cubicBezTo>
                  <a:cubicBezTo>
                    <a:pt x="8968" y="4390"/>
                    <a:pt x="6829" y="2277"/>
                    <a:pt x="499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232;p40"/>
            <p:cNvSpPr/>
            <p:nvPr/>
          </p:nvSpPr>
          <p:spPr>
            <a:xfrm>
              <a:off x="616181" y="0"/>
              <a:ext cx="118647" cy="33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80" y="0"/>
                  </a:moveTo>
                  <a:cubicBezTo>
                    <a:pt x="2920" y="0"/>
                    <a:pt x="1460" y="13"/>
                    <a:pt x="0" y="39"/>
                  </a:cubicBezTo>
                  <a:cubicBezTo>
                    <a:pt x="144" y="7210"/>
                    <a:pt x="874" y="14429"/>
                    <a:pt x="1897" y="21600"/>
                  </a:cubicBezTo>
                  <a:cubicBezTo>
                    <a:pt x="8903" y="19910"/>
                    <a:pt x="16202" y="16427"/>
                    <a:pt x="21600" y="13661"/>
                  </a:cubicBezTo>
                  <a:cubicBezTo>
                    <a:pt x="17220" y="8284"/>
                    <a:pt x="12697" y="3727"/>
                    <a:pt x="8754" y="39"/>
                  </a:cubicBezTo>
                  <a:cubicBezTo>
                    <a:pt x="7294" y="13"/>
                    <a:pt x="5839" y="0"/>
                    <a:pt x="438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233;p40"/>
            <p:cNvSpPr/>
            <p:nvPr/>
          </p:nvSpPr>
          <p:spPr>
            <a:xfrm>
              <a:off x="-1" y="582679"/>
              <a:ext cx="656250" cy="819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45" y="0"/>
                  </a:moveTo>
                  <a:cubicBezTo>
                    <a:pt x="-144" y="2959"/>
                    <a:pt x="14" y="6277"/>
                    <a:pt x="486" y="9912"/>
                  </a:cubicBezTo>
                  <a:cubicBezTo>
                    <a:pt x="6069" y="15323"/>
                    <a:pt x="12832" y="20903"/>
                    <a:pt x="21456" y="21600"/>
                  </a:cubicBezTo>
                  <a:cubicBezTo>
                    <a:pt x="21195" y="18451"/>
                    <a:pt x="20958" y="15302"/>
                    <a:pt x="20696" y="12131"/>
                  </a:cubicBezTo>
                  <a:cubicBezTo>
                    <a:pt x="20644" y="12153"/>
                    <a:pt x="20591" y="12174"/>
                    <a:pt x="20539" y="12174"/>
                  </a:cubicBezTo>
                  <a:cubicBezTo>
                    <a:pt x="12176" y="10864"/>
                    <a:pt x="5702" y="5347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234;p40"/>
            <p:cNvSpPr/>
            <p:nvPr/>
          </p:nvSpPr>
          <p:spPr>
            <a:xfrm>
              <a:off x="171192" y="51120"/>
              <a:ext cx="440163" cy="60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1010"/>
                    <a:pt x="2361" y="2365"/>
                    <a:pt x="0" y="4037"/>
                  </a:cubicBezTo>
                  <a:cubicBezTo>
                    <a:pt x="2597" y="7268"/>
                    <a:pt x="5508" y="10325"/>
                    <a:pt x="8932" y="13122"/>
                  </a:cubicBezTo>
                  <a:cubicBezTo>
                    <a:pt x="12118" y="15746"/>
                    <a:pt x="16800" y="20303"/>
                    <a:pt x="21600" y="21600"/>
                  </a:cubicBezTo>
                  <a:cubicBezTo>
                    <a:pt x="21561" y="21081"/>
                    <a:pt x="21522" y="20562"/>
                    <a:pt x="21482" y="20043"/>
                  </a:cubicBezTo>
                  <a:cubicBezTo>
                    <a:pt x="21326" y="17447"/>
                    <a:pt x="21129" y="14794"/>
                    <a:pt x="20892" y="12170"/>
                  </a:cubicBezTo>
                  <a:cubicBezTo>
                    <a:pt x="15817" y="8680"/>
                    <a:pt x="11922" y="4528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235;p40"/>
            <p:cNvSpPr/>
            <p:nvPr/>
          </p:nvSpPr>
          <p:spPr>
            <a:xfrm>
              <a:off x="663475" y="929860"/>
              <a:ext cx="184139" cy="47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68" y="1574"/>
                    <a:pt x="7323" y="3002"/>
                    <a:pt x="0" y="4210"/>
                  </a:cubicBezTo>
                  <a:cubicBezTo>
                    <a:pt x="836" y="9995"/>
                    <a:pt x="1763" y="15816"/>
                    <a:pt x="2596" y="21600"/>
                  </a:cubicBezTo>
                  <a:cubicBezTo>
                    <a:pt x="8345" y="20502"/>
                    <a:pt x="13905" y="19367"/>
                    <a:pt x="19191" y="18085"/>
                  </a:cubicBezTo>
                  <a:cubicBezTo>
                    <a:pt x="21045" y="11752"/>
                    <a:pt x="21600" y="5710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236;p40"/>
            <p:cNvSpPr/>
            <p:nvPr/>
          </p:nvSpPr>
          <p:spPr>
            <a:xfrm>
              <a:off x="687532" y="1363611"/>
              <a:ext cx="137902" cy="30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2" y="1785"/>
                    <a:pt x="7536" y="3167"/>
                    <a:pt x="0" y="4205"/>
                  </a:cubicBezTo>
                  <a:cubicBezTo>
                    <a:pt x="752" y="10021"/>
                    <a:pt x="1380" y="15782"/>
                    <a:pt x="2136" y="21600"/>
                  </a:cubicBezTo>
                  <a:cubicBezTo>
                    <a:pt x="5524" y="20679"/>
                    <a:pt x="9544" y="20448"/>
                    <a:pt x="13564" y="20160"/>
                  </a:cubicBezTo>
                  <a:cubicBezTo>
                    <a:pt x="17080" y="13305"/>
                    <a:pt x="19716" y="656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237;p40"/>
            <p:cNvSpPr/>
            <p:nvPr/>
          </p:nvSpPr>
          <p:spPr>
            <a:xfrm>
              <a:off x="627391" y="253171"/>
              <a:ext cx="179605" cy="40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2" y="0"/>
                  </a:moveTo>
                  <a:cubicBezTo>
                    <a:pt x="10028" y="2596"/>
                    <a:pt x="5209" y="5064"/>
                    <a:pt x="0" y="5930"/>
                  </a:cubicBezTo>
                  <a:cubicBezTo>
                    <a:pt x="581" y="11168"/>
                    <a:pt x="1253" y="16406"/>
                    <a:pt x="1834" y="21600"/>
                  </a:cubicBezTo>
                  <a:cubicBezTo>
                    <a:pt x="9257" y="19739"/>
                    <a:pt x="15814" y="17531"/>
                    <a:pt x="21600" y="15150"/>
                  </a:cubicBezTo>
                  <a:cubicBezTo>
                    <a:pt x="19576" y="9566"/>
                    <a:pt x="16972" y="4502"/>
                    <a:pt x="1427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238;p40"/>
            <p:cNvSpPr/>
            <p:nvPr/>
          </p:nvSpPr>
          <p:spPr>
            <a:xfrm>
              <a:off x="644247" y="574660"/>
              <a:ext cx="200417" cy="42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7" y="0"/>
                  </a:moveTo>
                  <a:cubicBezTo>
                    <a:pt x="12702" y="2181"/>
                    <a:pt x="6652" y="3950"/>
                    <a:pt x="0" y="5184"/>
                  </a:cubicBezTo>
                  <a:cubicBezTo>
                    <a:pt x="0" y="5555"/>
                    <a:pt x="85" y="5925"/>
                    <a:pt x="85" y="6295"/>
                  </a:cubicBezTo>
                  <a:cubicBezTo>
                    <a:pt x="603" y="11397"/>
                    <a:pt x="1293" y="16498"/>
                    <a:pt x="1899" y="21600"/>
                  </a:cubicBezTo>
                  <a:cubicBezTo>
                    <a:pt x="8813" y="20077"/>
                    <a:pt x="15380" y="18350"/>
                    <a:pt x="21600" y="16458"/>
                  </a:cubicBezTo>
                  <a:cubicBezTo>
                    <a:pt x="21171" y="10615"/>
                    <a:pt x="19960" y="5102"/>
                    <a:pt x="1831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239;p40"/>
            <p:cNvSpPr/>
            <p:nvPr/>
          </p:nvSpPr>
          <p:spPr>
            <a:xfrm>
              <a:off x="701960" y="1674682"/>
              <a:ext cx="64942" cy="13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69" y="628"/>
                    <a:pt x="7466" y="1132"/>
                    <a:pt x="0" y="1380"/>
                  </a:cubicBezTo>
                  <a:cubicBezTo>
                    <a:pt x="798" y="8164"/>
                    <a:pt x="1334" y="14820"/>
                    <a:pt x="2132" y="21600"/>
                  </a:cubicBezTo>
                  <a:cubicBezTo>
                    <a:pt x="4264" y="21600"/>
                    <a:pt x="6405" y="21600"/>
                    <a:pt x="9072" y="21476"/>
                  </a:cubicBezTo>
                  <a:cubicBezTo>
                    <a:pt x="13599" y="14316"/>
                    <a:pt x="17599" y="7160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240;p40"/>
            <p:cNvSpPr/>
            <p:nvPr/>
          </p:nvSpPr>
          <p:spPr>
            <a:xfrm>
              <a:off x="219305" y="1556827"/>
              <a:ext cx="462609" cy="25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73" y="19217"/>
                    <a:pt x="21001" y="21533"/>
                    <a:pt x="21600" y="21600"/>
                  </a:cubicBezTo>
                  <a:cubicBezTo>
                    <a:pt x="21488" y="18535"/>
                    <a:pt x="21413" y="15399"/>
                    <a:pt x="21301" y="12265"/>
                  </a:cubicBezTo>
                  <a:cubicBezTo>
                    <a:pt x="21264" y="12335"/>
                    <a:pt x="21264" y="12402"/>
                    <a:pt x="21189" y="12469"/>
                  </a:cubicBezTo>
                  <a:cubicBezTo>
                    <a:pt x="19930" y="13198"/>
                    <a:pt x="18626" y="13523"/>
                    <a:pt x="17299" y="13523"/>
                  </a:cubicBezTo>
                  <a:cubicBezTo>
                    <a:pt x="11171" y="13523"/>
                    <a:pt x="4585" y="6555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241;p40"/>
            <p:cNvSpPr/>
            <p:nvPr/>
          </p:nvSpPr>
          <p:spPr>
            <a:xfrm>
              <a:off x="21262" y="1013239"/>
              <a:ext cx="653451" cy="68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91" y="2162"/>
                    <a:pt x="451" y="3256"/>
                  </a:cubicBezTo>
                  <a:cubicBezTo>
                    <a:pt x="1193" y="8217"/>
                    <a:pt x="2809" y="12033"/>
                    <a:pt x="4823" y="15035"/>
                  </a:cubicBezTo>
                  <a:cubicBezTo>
                    <a:pt x="9039" y="18797"/>
                    <a:pt x="13863" y="21600"/>
                    <a:pt x="18923" y="21600"/>
                  </a:cubicBezTo>
                  <a:cubicBezTo>
                    <a:pt x="19748" y="21600"/>
                    <a:pt x="20579" y="21526"/>
                    <a:pt x="21414" y="21369"/>
                  </a:cubicBezTo>
                  <a:cubicBezTo>
                    <a:pt x="21438" y="21361"/>
                    <a:pt x="21459" y="21358"/>
                    <a:pt x="21478" y="21358"/>
                  </a:cubicBezTo>
                  <a:cubicBezTo>
                    <a:pt x="21525" y="21358"/>
                    <a:pt x="21563" y="21377"/>
                    <a:pt x="21600" y="21394"/>
                  </a:cubicBezTo>
                  <a:cubicBezTo>
                    <a:pt x="21440" y="18672"/>
                    <a:pt x="21255" y="15925"/>
                    <a:pt x="21070" y="13203"/>
                  </a:cubicBezTo>
                  <a:cubicBezTo>
                    <a:pt x="20910" y="13152"/>
                    <a:pt x="20831" y="12974"/>
                    <a:pt x="20937" y="12872"/>
                  </a:cubicBezTo>
                  <a:cubicBezTo>
                    <a:pt x="12721" y="12847"/>
                    <a:pt x="5592" y="630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242;p40"/>
            <p:cNvSpPr/>
            <p:nvPr/>
          </p:nvSpPr>
          <p:spPr>
            <a:xfrm>
              <a:off x="746064" y="71167"/>
              <a:ext cx="283031" cy="46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46"/>
                    <a:pt x="5262" y="3781"/>
                  </a:cubicBezTo>
                  <a:cubicBezTo>
                    <a:pt x="3793" y="4979"/>
                    <a:pt x="2019" y="6776"/>
                    <a:pt x="0" y="8498"/>
                  </a:cubicBezTo>
                  <a:cubicBezTo>
                    <a:pt x="171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797"/>
                  </a:cubicBezTo>
                  <a:cubicBezTo>
                    <a:pt x="18295" y="5167"/>
                    <a:pt x="14196" y="2134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243;p40"/>
            <p:cNvSpPr/>
            <p:nvPr/>
          </p:nvSpPr>
          <p:spPr>
            <a:xfrm>
              <a:off x="664267" y="607"/>
              <a:ext cx="176414" cy="21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2" y="5765"/>
                    <a:pt x="5694" y="13075"/>
                    <a:pt x="8639" y="21600"/>
                  </a:cubicBezTo>
                  <a:cubicBezTo>
                    <a:pt x="10112" y="19976"/>
                    <a:pt x="11291" y="18434"/>
                    <a:pt x="12273" y="17296"/>
                  </a:cubicBezTo>
                  <a:cubicBezTo>
                    <a:pt x="15512" y="13398"/>
                    <a:pt x="18655" y="9420"/>
                    <a:pt x="21600" y="5359"/>
                  </a:cubicBezTo>
                  <a:cubicBezTo>
                    <a:pt x="15218" y="2274"/>
                    <a:pt x="8052" y="3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244;p40"/>
            <p:cNvSpPr/>
            <p:nvPr/>
          </p:nvSpPr>
          <p:spPr>
            <a:xfrm>
              <a:off x="774130" y="1001211"/>
              <a:ext cx="411305" cy="64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45"/>
                    <a:pt x="2694" y="12174"/>
                  </a:cubicBezTo>
                  <a:cubicBezTo>
                    <a:pt x="2063" y="15244"/>
                    <a:pt x="1179" y="18395"/>
                    <a:pt x="0" y="21600"/>
                  </a:cubicBezTo>
                  <a:cubicBezTo>
                    <a:pt x="547" y="21546"/>
                    <a:pt x="1094" y="21465"/>
                    <a:pt x="1642" y="21358"/>
                  </a:cubicBezTo>
                  <a:cubicBezTo>
                    <a:pt x="7031" y="20227"/>
                    <a:pt x="11284" y="17856"/>
                    <a:pt x="15073" y="15217"/>
                  </a:cubicBezTo>
                  <a:cubicBezTo>
                    <a:pt x="16716" y="14086"/>
                    <a:pt x="18400" y="12981"/>
                    <a:pt x="20042" y="11850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245;p40"/>
            <p:cNvSpPr/>
            <p:nvPr/>
          </p:nvSpPr>
          <p:spPr>
            <a:xfrm>
              <a:off x="814196" y="294056"/>
              <a:ext cx="338346" cy="60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44" y="0"/>
                  </a:moveTo>
                  <a:cubicBezTo>
                    <a:pt x="10851" y="3744"/>
                    <a:pt x="5938" y="7344"/>
                    <a:pt x="0" y="10079"/>
                  </a:cubicBezTo>
                  <a:cubicBezTo>
                    <a:pt x="973" y="13651"/>
                    <a:pt x="1638" y="17510"/>
                    <a:pt x="1945" y="21600"/>
                  </a:cubicBezTo>
                  <a:cubicBezTo>
                    <a:pt x="9316" y="18950"/>
                    <a:pt x="15920" y="15811"/>
                    <a:pt x="21600" y="12182"/>
                  </a:cubicBezTo>
                  <a:cubicBezTo>
                    <a:pt x="20219" y="7776"/>
                    <a:pt x="17966" y="3571"/>
                    <a:pt x="148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246;p40"/>
            <p:cNvSpPr/>
            <p:nvPr/>
          </p:nvSpPr>
          <p:spPr>
            <a:xfrm>
              <a:off x="729235" y="1444590"/>
              <a:ext cx="404869" cy="367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7" y="2169"/>
                    <a:pt x="17409" y="4292"/>
                    <a:pt x="15312" y="6225"/>
                  </a:cubicBezTo>
                  <a:cubicBezTo>
                    <a:pt x="11164" y="10045"/>
                    <a:pt x="6972" y="12497"/>
                    <a:pt x="1967" y="13535"/>
                  </a:cubicBezTo>
                  <a:cubicBezTo>
                    <a:pt x="1368" y="16224"/>
                    <a:pt x="726" y="18911"/>
                    <a:pt x="0" y="21600"/>
                  </a:cubicBezTo>
                  <a:cubicBezTo>
                    <a:pt x="5004" y="21364"/>
                    <a:pt x="16340" y="18723"/>
                    <a:pt x="21386" y="895"/>
                  </a:cubicBezTo>
                  <a:cubicBezTo>
                    <a:pt x="21472" y="613"/>
                    <a:pt x="21516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247;p40"/>
            <p:cNvSpPr/>
            <p:nvPr/>
          </p:nvSpPr>
          <p:spPr>
            <a:xfrm>
              <a:off x="829443" y="678087"/>
              <a:ext cx="355174" cy="64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7" y="0"/>
                  </a:moveTo>
                  <a:cubicBezTo>
                    <a:pt x="14530" y="3262"/>
                    <a:pt x="8095" y="6096"/>
                    <a:pt x="1023" y="8395"/>
                  </a:cubicBezTo>
                  <a:cubicBezTo>
                    <a:pt x="1267" y="12564"/>
                    <a:pt x="975" y="16976"/>
                    <a:pt x="0" y="21600"/>
                  </a:cubicBezTo>
                  <a:cubicBezTo>
                    <a:pt x="2974" y="20584"/>
                    <a:pt x="5802" y="19408"/>
                    <a:pt x="8435" y="17991"/>
                  </a:cubicBezTo>
                  <a:cubicBezTo>
                    <a:pt x="13409" y="15238"/>
                    <a:pt x="17456" y="12137"/>
                    <a:pt x="21600" y="9036"/>
                  </a:cubicBezTo>
                  <a:cubicBezTo>
                    <a:pt x="21454" y="6068"/>
                    <a:pt x="20966" y="2995"/>
                    <a:pt x="201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248;p40"/>
            <p:cNvSpPr/>
            <p:nvPr/>
          </p:nvSpPr>
          <p:spPr>
            <a:xfrm>
              <a:off x="632219" y="1022049"/>
              <a:ext cx="53705" cy="38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34"/>
                    <a:pt x="0" y="179"/>
                    <a:pt x="0" y="268"/>
                  </a:cubicBezTo>
                  <a:lnTo>
                    <a:pt x="318" y="268"/>
                  </a:lnTo>
                  <a:cubicBezTo>
                    <a:pt x="615" y="275"/>
                    <a:pt x="870" y="287"/>
                    <a:pt x="1114" y="302"/>
                  </a:cubicBezTo>
                  <a:cubicBezTo>
                    <a:pt x="668" y="243"/>
                    <a:pt x="286" y="171"/>
                    <a:pt x="0" y="90"/>
                  </a:cubicBezTo>
                  <a:close/>
                  <a:moveTo>
                    <a:pt x="1114" y="302"/>
                  </a:moveTo>
                  <a:cubicBezTo>
                    <a:pt x="1400" y="340"/>
                    <a:pt x="1729" y="372"/>
                    <a:pt x="2079" y="396"/>
                  </a:cubicBezTo>
                  <a:cubicBezTo>
                    <a:pt x="1835" y="358"/>
                    <a:pt x="1506" y="325"/>
                    <a:pt x="1114" y="302"/>
                  </a:cubicBezTo>
                  <a:close/>
                  <a:moveTo>
                    <a:pt x="12572" y="0"/>
                  </a:moveTo>
                  <a:cubicBezTo>
                    <a:pt x="9994" y="134"/>
                    <a:pt x="7734" y="268"/>
                    <a:pt x="5156" y="403"/>
                  </a:cubicBezTo>
                  <a:cubicBezTo>
                    <a:pt x="4626" y="434"/>
                    <a:pt x="4116" y="449"/>
                    <a:pt x="3628" y="449"/>
                  </a:cubicBezTo>
                  <a:cubicBezTo>
                    <a:pt x="3077" y="449"/>
                    <a:pt x="2557" y="430"/>
                    <a:pt x="2079" y="396"/>
                  </a:cubicBezTo>
                  <a:cubicBezTo>
                    <a:pt x="3469" y="614"/>
                    <a:pt x="2578" y="1024"/>
                    <a:pt x="318" y="1162"/>
                  </a:cubicBezTo>
                  <a:cubicBezTo>
                    <a:pt x="3543" y="7871"/>
                    <a:pt x="6450" y="14535"/>
                    <a:pt x="9665" y="21198"/>
                  </a:cubicBezTo>
                  <a:cubicBezTo>
                    <a:pt x="10959" y="21242"/>
                    <a:pt x="12253" y="21287"/>
                    <a:pt x="13219" y="21287"/>
                  </a:cubicBezTo>
                  <a:cubicBezTo>
                    <a:pt x="14831" y="21287"/>
                    <a:pt x="15797" y="21466"/>
                    <a:pt x="16115" y="21600"/>
                  </a:cubicBezTo>
                  <a:cubicBezTo>
                    <a:pt x="18057" y="21466"/>
                    <a:pt x="19669" y="21332"/>
                    <a:pt x="21600" y="21242"/>
                  </a:cubicBezTo>
                  <a:cubicBezTo>
                    <a:pt x="18704" y="14132"/>
                    <a:pt x="15479" y="7067"/>
                    <a:pt x="1257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249;p40"/>
            <p:cNvSpPr/>
            <p:nvPr/>
          </p:nvSpPr>
          <p:spPr>
            <a:xfrm>
              <a:off x="612172" y="670068"/>
              <a:ext cx="49696" cy="34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2" y="7217"/>
                    <a:pt x="5228" y="14383"/>
                    <a:pt x="8358" y="21600"/>
                  </a:cubicBezTo>
                  <a:cubicBezTo>
                    <a:pt x="8713" y="21449"/>
                    <a:pt x="9057" y="21296"/>
                    <a:pt x="10456" y="21246"/>
                  </a:cubicBezTo>
                  <a:cubicBezTo>
                    <a:pt x="14285" y="20994"/>
                    <a:pt x="17771" y="20742"/>
                    <a:pt x="21600" y="20439"/>
                  </a:cubicBezTo>
                  <a:cubicBezTo>
                    <a:pt x="18814" y="14232"/>
                    <a:pt x="16372" y="7974"/>
                    <a:pt x="14285" y="1717"/>
                  </a:cubicBezTo>
                  <a:cubicBezTo>
                    <a:pt x="14285" y="1262"/>
                    <a:pt x="13941" y="757"/>
                    <a:pt x="13941" y="304"/>
                  </a:cubicBezTo>
                  <a:cubicBezTo>
                    <a:pt x="12199" y="405"/>
                    <a:pt x="10456" y="505"/>
                    <a:pt x="9057" y="606"/>
                  </a:cubicBezTo>
                  <a:cubicBezTo>
                    <a:pt x="8610" y="634"/>
                    <a:pt x="8186" y="646"/>
                    <a:pt x="7785" y="646"/>
                  </a:cubicBezTo>
                  <a:cubicBezTo>
                    <a:pt x="6031" y="646"/>
                    <a:pt x="4815" y="400"/>
                    <a:pt x="4529" y="153"/>
                  </a:cubicBezTo>
                  <a:cubicBezTo>
                    <a:pt x="2786" y="101"/>
                    <a:pt x="1387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250;p40"/>
            <p:cNvSpPr/>
            <p:nvPr/>
          </p:nvSpPr>
          <p:spPr>
            <a:xfrm>
              <a:off x="580887" y="264"/>
              <a:ext cx="61751" cy="660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7" y="0"/>
                  </a:moveTo>
                  <a:cubicBezTo>
                    <a:pt x="9448" y="0"/>
                    <a:pt x="9070" y="3"/>
                    <a:pt x="8701" y="11"/>
                  </a:cubicBezTo>
                  <a:cubicBezTo>
                    <a:pt x="5610" y="11"/>
                    <a:pt x="3091" y="38"/>
                    <a:pt x="0" y="64"/>
                  </a:cubicBezTo>
                  <a:cubicBezTo>
                    <a:pt x="840" y="3998"/>
                    <a:pt x="2805" y="7934"/>
                    <a:pt x="5333" y="11842"/>
                  </a:cubicBezTo>
                  <a:cubicBezTo>
                    <a:pt x="7298" y="12052"/>
                    <a:pt x="9255" y="12287"/>
                    <a:pt x="11220" y="12497"/>
                  </a:cubicBezTo>
                  <a:cubicBezTo>
                    <a:pt x="13176" y="12680"/>
                    <a:pt x="11432" y="12941"/>
                    <a:pt x="9255" y="12941"/>
                  </a:cubicBezTo>
                  <a:cubicBezTo>
                    <a:pt x="8609" y="12941"/>
                    <a:pt x="7935" y="12918"/>
                    <a:pt x="7298" y="12865"/>
                  </a:cubicBezTo>
                  <a:cubicBezTo>
                    <a:pt x="6736" y="12812"/>
                    <a:pt x="6173" y="12759"/>
                    <a:pt x="5896" y="12708"/>
                  </a:cubicBezTo>
                  <a:cubicBezTo>
                    <a:pt x="7298" y="15121"/>
                    <a:pt x="8701" y="17534"/>
                    <a:pt x="9817" y="19895"/>
                  </a:cubicBezTo>
                  <a:cubicBezTo>
                    <a:pt x="10103" y="20367"/>
                    <a:pt x="10380" y="20839"/>
                    <a:pt x="10657" y="21311"/>
                  </a:cubicBezTo>
                  <a:cubicBezTo>
                    <a:pt x="12345" y="21390"/>
                    <a:pt x="14302" y="21469"/>
                    <a:pt x="15990" y="21521"/>
                  </a:cubicBezTo>
                  <a:cubicBezTo>
                    <a:pt x="16830" y="21521"/>
                    <a:pt x="17107" y="21573"/>
                    <a:pt x="17393" y="21600"/>
                  </a:cubicBezTo>
                  <a:cubicBezTo>
                    <a:pt x="18795" y="21521"/>
                    <a:pt x="20198" y="21442"/>
                    <a:pt x="21600" y="21364"/>
                  </a:cubicBezTo>
                  <a:cubicBezTo>
                    <a:pt x="19911" y="18216"/>
                    <a:pt x="17955" y="15042"/>
                    <a:pt x="16267" y="11842"/>
                  </a:cubicBezTo>
                  <a:cubicBezTo>
                    <a:pt x="14302" y="11921"/>
                    <a:pt x="12345" y="11973"/>
                    <a:pt x="10103" y="11999"/>
                  </a:cubicBezTo>
                  <a:cubicBezTo>
                    <a:pt x="9817" y="12005"/>
                    <a:pt x="9541" y="12008"/>
                    <a:pt x="9282" y="12008"/>
                  </a:cubicBezTo>
                  <a:cubicBezTo>
                    <a:pt x="5961" y="12008"/>
                    <a:pt x="4770" y="11570"/>
                    <a:pt x="8415" y="11449"/>
                  </a:cubicBezTo>
                  <a:cubicBezTo>
                    <a:pt x="10943" y="11343"/>
                    <a:pt x="13462" y="11212"/>
                    <a:pt x="15990" y="11055"/>
                  </a:cubicBezTo>
                  <a:cubicBezTo>
                    <a:pt x="14025" y="7356"/>
                    <a:pt x="12622" y="3684"/>
                    <a:pt x="12345" y="11"/>
                  </a:cubicBezTo>
                  <a:cubicBezTo>
                    <a:pt x="11404" y="11"/>
                    <a:pt x="10602" y="0"/>
                    <a:pt x="98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251;p40"/>
            <p:cNvSpPr/>
            <p:nvPr/>
          </p:nvSpPr>
          <p:spPr>
            <a:xfrm>
              <a:off x="658675" y="1422143"/>
              <a:ext cx="49696" cy="39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4873" y="309"/>
                    <a:pt x="1043" y="398"/>
                  </a:cubicBezTo>
                  <a:cubicBezTo>
                    <a:pt x="929" y="413"/>
                    <a:pt x="814" y="419"/>
                    <a:pt x="688" y="419"/>
                  </a:cubicBezTo>
                  <a:cubicBezTo>
                    <a:pt x="459" y="419"/>
                    <a:pt x="229" y="398"/>
                    <a:pt x="0" y="398"/>
                  </a:cubicBezTo>
                  <a:cubicBezTo>
                    <a:pt x="2431" y="5144"/>
                    <a:pt x="4873" y="9935"/>
                    <a:pt x="6971" y="14680"/>
                  </a:cubicBezTo>
                  <a:cubicBezTo>
                    <a:pt x="9401" y="14858"/>
                    <a:pt x="9757" y="15258"/>
                    <a:pt x="7315" y="15435"/>
                  </a:cubicBezTo>
                  <a:cubicBezTo>
                    <a:pt x="8358" y="17475"/>
                    <a:pt x="9057" y="19516"/>
                    <a:pt x="10101" y="21511"/>
                  </a:cubicBezTo>
                  <a:lnTo>
                    <a:pt x="10456" y="21511"/>
                  </a:lnTo>
                  <a:cubicBezTo>
                    <a:pt x="10456" y="21511"/>
                    <a:pt x="14629" y="21600"/>
                    <a:pt x="21600" y="21600"/>
                  </a:cubicBezTo>
                  <a:cubicBezTo>
                    <a:pt x="20557" y="19205"/>
                    <a:pt x="19857" y="16854"/>
                    <a:pt x="18814" y="14458"/>
                  </a:cubicBezTo>
                  <a:cubicBezTo>
                    <a:pt x="17771" y="14458"/>
                    <a:pt x="16727" y="14504"/>
                    <a:pt x="15329" y="14504"/>
                  </a:cubicBezTo>
                  <a:cubicBezTo>
                    <a:pt x="12887" y="14504"/>
                    <a:pt x="11499" y="14060"/>
                    <a:pt x="13242" y="13838"/>
                  </a:cubicBezTo>
                  <a:cubicBezTo>
                    <a:pt x="14985" y="13660"/>
                    <a:pt x="16727" y="13527"/>
                    <a:pt x="18470" y="13395"/>
                  </a:cubicBezTo>
                  <a:cubicBezTo>
                    <a:pt x="16372" y="8915"/>
                    <a:pt x="14629" y="4478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252;p40"/>
            <p:cNvSpPr/>
            <p:nvPr/>
          </p:nvSpPr>
          <p:spPr>
            <a:xfrm>
              <a:off x="152755" y="163356"/>
              <a:ext cx="459417" cy="50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7" y="0"/>
                  </a:moveTo>
                  <a:cubicBezTo>
                    <a:pt x="566" y="274"/>
                    <a:pt x="264" y="548"/>
                    <a:pt x="0" y="821"/>
                  </a:cubicBezTo>
                  <a:cubicBezTo>
                    <a:pt x="2526" y="4615"/>
                    <a:pt x="5391" y="8169"/>
                    <a:pt x="8633" y="11519"/>
                  </a:cubicBezTo>
                  <a:cubicBezTo>
                    <a:pt x="11686" y="14697"/>
                    <a:pt x="16662" y="20472"/>
                    <a:pt x="21600" y="21600"/>
                  </a:cubicBezTo>
                  <a:cubicBezTo>
                    <a:pt x="21600" y="21327"/>
                    <a:pt x="21562" y="21088"/>
                    <a:pt x="21562" y="20814"/>
                  </a:cubicBezTo>
                  <a:cubicBezTo>
                    <a:pt x="16963" y="19242"/>
                    <a:pt x="12477" y="13876"/>
                    <a:pt x="9424" y="10800"/>
                  </a:cubicBezTo>
                  <a:cubicBezTo>
                    <a:pt x="6144" y="7451"/>
                    <a:pt x="3355" y="3829"/>
                    <a:pt x="86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253;p40"/>
            <p:cNvSpPr/>
            <p:nvPr/>
          </p:nvSpPr>
          <p:spPr>
            <a:xfrm>
              <a:off x="611353" y="651629"/>
              <a:ext cx="19257" cy="2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663"/>
                    <a:pt x="917" y="13299"/>
                    <a:pt x="917" y="19088"/>
                  </a:cubicBezTo>
                  <a:cubicBezTo>
                    <a:pt x="4498" y="19934"/>
                    <a:pt x="8995" y="20753"/>
                    <a:pt x="12605" y="21600"/>
                  </a:cubicBezTo>
                  <a:cubicBezTo>
                    <a:pt x="11688" y="18269"/>
                    <a:pt x="12605" y="14118"/>
                    <a:pt x="16185" y="12452"/>
                  </a:cubicBezTo>
                  <a:cubicBezTo>
                    <a:pt x="17990" y="11633"/>
                    <a:pt x="19795" y="9967"/>
                    <a:pt x="21600" y="9148"/>
                  </a:cubicBezTo>
                  <a:cubicBezTo>
                    <a:pt x="20683" y="8301"/>
                    <a:pt x="19795" y="7482"/>
                    <a:pt x="17102" y="6663"/>
                  </a:cubicBezTo>
                  <a:cubicBezTo>
                    <a:pt x="11688" y="4997"/>
                    <a:pt x="5415" y="251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254;p40"/>
            <p:cNvSpPr/>
            <p:nvPr/>
          </p:nvSpPr>
          <p:spPr>
            <a:xfrm>
              <a:off x="4434" y="540185"/>
              <a:ext cx="628576" cy="504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" y="0"/>
                  </a:moveTo>
                  <a:cubicBezTo>
                    <a:pt x="82" y="584"/>
                    <a:pt x="55" y="1202"/>
                    <a:pt x="0" y="1820"/>
                  </a:cubicBezTo>
                  <a:cubicBezTo>
                    <a:pt x="5841" y="10508"/>
                    <a:pt x="12645" y="19472"/>
                    <a:pt x="21435" y="21600"/>
                  </a:cubicBezTo>
                  <a:cubicBezTo>
                    <a:pt x="21489" y="21600"/>
                    <a:pt x="21545" y="21566"/>
                    <a:pt x="21600" y="21531"/>
                  </a:cubicBezTo>
                  <a:cubicBezTo>
                    <a:pt x="21600" y="21292"/>
                    <a:pt x="21573" y="21085"/>
                    <a:pt x="21573" y="20844"/>
                  </a:cubicBezTo>
                  <a:cubicBezTo>
                    <a:pt x="12260" y="18372"/>
                    <a:pt x="6281" y="8585"/>
                    <a:pt x="1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255;p40"/>
            <p:cNvSpPr/>
            <p:nvPr/>
          </p:nvSpPr>
          <p:spPr>
            <a:xfrm>
              <a:off x="629440" y="1026850"/>
              <a:ext cx="12701" cy="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10" h="21600" fill="norm" stroke="1" extrusionOk="0">
                  <a:moveTo>
                    <a:pt x="0" y="0"/>
                  </a:moveTo>
                  <a:cubicBezTo>
                    <a:pt x="0" y="7567"/>
                    <a:pt x="1641" y="14068"/>
                    <a:pt x="1641" y="21600"/>
                  </a:cubicBezTo>
                  <a:cubicBezTo>
                    <a:pt x="16624" y="18367"/>
                    <a:pt x="21600" y="2167"/>
                    <a:pt x="164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256;p40"/>
            <p:cNvSpPr/>
            <p:nvPr/>
          </p:nvSpPr>
          <p:spPr>
            <a:xfrm>
              <a:off x="15644" y="958717"/>
              <a:ext cx="642214" cy="46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28"/>
                    <a:pt x="108" y="1694"/>
                    <a:pt x="189" y="2559"/>
                  </a:cubicBezTo>
                  <a:cubicBezTo>
                    <a:pt x="5879" y="11891"/>
                    <a:pt x="13133" y="21563"/>
                    <a:pt x="21493" y="21600"/>
                  </a:cubicBezTo>
                  <a:cubicBezTo>
                    <a:pt x="21519" y="21563"/>
                    <a:pt x="21519" y="21524"/>
                    <a:pt x="21546" y="21524"/>
                  </a:cubicBezTo>
                  <a:cubicBezTo>
                    <a:pt x="21546" y="21487"/>
                    <a:pt x="21573" y="21487"/>
                    <a:pt x="21600" y="21487"/>
                  </a:cubicBezTo>
                  <a:cubicBezTo>
                    <a:pt x="21573" y="21261"/>
                    <a:pt x="21573" y="21035"/>
                    <a:pt x="21573" y="20810"/>
                  </a:cubicBezTo>
                  <a:cubicBezTo>
                    <a:pt x="12674" y="19530"/>
                    <a:pt x="5717" y="963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257;p40"/>
            <p:cNvSpPr/>
            <p:nvPr/>
          </p:nvSpPr>
          <p:spPr>
            <a:xfrm>
              <a:off x="656248" y="1402096"/>
              <a:ext cx="16039" cy="1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1" y="7187"/>
                    <a:pt x="1101" y="14374"/>
                    <a:pt x="2167" y="21600"/>
                  </a:cubicBezTo>
                  <a:cubicBezTo>
                    <a:pt x="8668" y="18007"/>
                    <a:pt x="15134" y="14374"/>
                    <a:pt x="21600" y="10780"/>
                  </a:cubicBezTo>
                  <a:cubicBezTo>
                    <a:pt x="20534" y="7187"/>
                    <a:pt x="17301" y="2369"/>
                    <a:pt x="11901" y="2369"/>
                  </a:cubicBezTo>
                  <a:cubicBezTo>
                    <a:pt x="8668" y="2369"/>
                    <a:pt x="4334" y="1185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258;p40"/>
            <p:cNvSpPr/>
            <p:nvPr/>
          </p:nvSpPr>
          <p:spPr>
            <a:xfrm>
              <a:off x="167183" y="1487084"/>
              <a:ext cx="508322" cy="22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5" y="2345"/>
                    <a:pt x="1465" y="4539"/>
                    <a:pt x="2215" y="6583"/>
                  </a:cubicBezTo>
                  <a:cubicBezTo>
                    <a:pt x="6388" y="13862"/>
                    <a:pt x="12381" y="21600"/>
                    <a:pt x="17958" y="21600"/>
                  </a:cubicBezTo>
                  <a:cubicBezTo>
                    <a:pt x="19166" y="21600"/>
                    <a:pt x="20352" y="21239"/>
                    <a:pt x="21498" y="20430"/>
                  </a:cubicBezTo>
                  <a:cubicBezTo>
                    <a:pt x="21566" y="20355"/>
                    <a:pt x="21566" y="20280"/>
                    <a:pt x="21600" y="20203"/>
                  </a:cubicBezTo>
                  <a:cubicBezTo>
                    <a:pt x="21600" y="19825"/>
                    <a:pt x="21600" y="19372"/>
                    <a:pt x="21566" y="18916"/>
                  </a:cubicBezTo>
                  <a:cubicBezTo>
                    <a:pt x="21518" y="18864"/>
                    <a:pt x="21470" y="18809"/>
                    <a:pt x="21397" y="18809"/>
                  </a:cubicBezTo>
                  <a:cubicBezTo>
                    <a:pt x="21367" y="18809"/>
                    <a:pt x="21333" y="18819"/>
                    <a:pt x="21293" y="18841"/>
                  </a:cubicBezTo>
                  <a:cubicBezTo>
                    <a:pt x="20224" y="19307"/>
                    <a:pt x="19160" y="19529"/>
                    <a:pt x="18104" y="19529"/>
                  </a:cubicBezTo>
                  <a:cubicBezTo>
                    <a:pt x="11620" y="19529"/>
                    <a:pt x="5419" y="111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259;p40"/>
            <p:cNvSpPr/>
            <p:nvPr/>
          </p:nvSpPr>
          <p:spPr>
            <a:xfrm>
              <a:off x="670512" y="1687501"/>
              <a:ext cx="12701" cy="1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04" h="21600" fill="norm" stroke="1" extrusionOk="0">
                  <a:moveTo>
                    <a:pt x="0" y="0"/>
                  </a:moveTo>
                  <a:cubicBezTo>
                    <a:pt x="3057" y="7646"/>
                    <a:pt x="3057" y="15250"/>
                    <a:pt x="3057" y="21600"/>
                  </a:cubicBezTo>
                  <a:cubicBezTo>
                    <a:pt x="21600" y="16545"/>
                    <a:pt x="21600" y="5097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260;p40"/>
            <p:cNvSpPr/>
            <p:nvPr/>
          </p:nvSpPr>
          <p:spPr>
            <a:xfrm>
              <a:off x="353198" y="42310"/>
              <a:ext cx="244546" cy="34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7" y="0"/>
                  </a:moveTo>
                  <a:cubicBezTo>
                    <a:pt x="1559" y="149"/>
                    <a:pt x="778" y="348"/>
                    <a:pt x="0" y="548"/>
                  </a:cubicBezTo>
                  <a:cubicBezTo>
                    <a:pt x="5382" y="8380"/>
                    <a:pt x="12465" y="15564"/>
                    <a:pt x="21600" y="21600"/>
                  </a:cubicBezTo>
                  <a:lnTo>
                    <a:pt x="21458" y="19954"/>
                  </a:lnTo>
                  <a:cubicBezTo>
                    <a:pt x="13385" y="13868"/>
                    <a:pt x="7223" y="7184"/>
                    <a:pt x="24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261;p40"/>
            <p:cNvSpPr/>
            <p:nvPr/>
          </p:nvSpPr>
          <p:spPr>
            <a:xfrm>
              <a:off x="596134" y="362216"/>
              <a:ext cx="19160" cy="3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8" h="21600" fill="norm" stroke="1" extrusionOk="0">
                  <a:moveTo>
                    <a:pt x="0" y="0"/>
                  </a:moveTo>
                  <a:cubicBezTo>
                    <a:pt x="0" y="6176"/>
                    <a:pt x="762" y="11334"/>
                    <a:pt x="1550" y="17019"/>
                  </a:cubicBezTo>
                  <a:cubicBezTo>
                    <a:pt x="2312" y="18037"/>
                    <a:pt x="3863" y="19072"/>
                    <a:pt x="5413" y="20107"/>
                  </a:cubicBezTo>
                  <a:cubicBezTo>
                    <a:pt x="6988" y="21159"/>
                    <a:pt x="8767" y="21600"/>
                    <a:pt x="10470" y="21600"/>
                  </a:cubicBezTo>
                  <a:cubicBezTo>
                    <a:pt x="16340" y="21600"/>
                    <a:pt x="21600" y="16476"/>
                    <a:pt x="16213" y="12879"/>
                  </a:cubicBezTo>
                  <a:cubicBezTo>
                    <a:pt x="10800" y="8755"/>
                    <a:pt x="5413" y="412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262;p40"/>
            <p:cNvSpPr/>
            <p:nvPr/>
          </p:nvSpPr>
          <p:spPr>
            <a:xfrm>
              <a:off x="626600" y="213868"/>
              <a:ext cx="119464" cy="14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273"/>
                    <a:pt x="6958" y="14170"/>
                    <a:pt x="0" y="18001"/>
                  </a:cubicBezTo>
                  <a:cubicBezTo>
                    <a:pt x="143" y="19163"/>
                    <a:pt x="143" y="20439"/>
                    <a:pt x="143" y="21600"/>
                  </a:cubicBezTo>
                  <a:cubicBezTo>
                    <a:pt x="7974" y="19277"/>
                    <a:pt x="15219" y="12657"/>
                    <a:pt x="21600" y="5692"/>
                  </a:cubicBezTo>
                  <a:cubicBezTo>
                    <a:pt x="20875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263;p40"/>
            <p:cNvSpPr/>
            <p:nvPr/>
          </p:nvSpPr>
          <p:spPr>
            <a:xfrm>
              <a:off x="734827" y="53520"/>
              <a:ext cx="132311" cy="19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1" y="0"/>
                  </a:moveTo>
                  <a:cubicBezTo>
                    <a:pt x="13354" y="4338"/>
                    <a:pt x="9164" y="8587"/>
                    <a:pt x="4844" y="12751"/>
                  </a:cubicBezTo>
                  <a:cubicBezTo>
                    <a:pt x="3535" y="13966"/>
                    <a:pt x="1964" y="15613"/>
                    <a:pt x="0" y="17348"/>
                  </a:cubicBezTo>
                  <a:cubicBezTo>
                    <a:pt x="655" y="18738"/>
                    <a:pt x="1180" y="20125"/>
                    <a:pt x="1834" y="21600"/>
                  </a:cubicBezTo>
                  <a:cubicBezTo>
                    <a:pt x="6154" y="17610"/>
                    <a:pt x="9947" y="13532"/>
                    <a:pt x="12957" y="10670"/>
                  </a:cubicBezTo>
                  <a:cubicBezTo>
                    <a:pt x="15972" y="7808"/>
                    <a:pt x="18848" y="4857"/>
                    <a:pt x="21600" y="1909"/>
                  </a:cubicBezTo>
                  <a:cubicBezTo>
                    <a:pt x="20157" y="1216"/>
                    <a:pt x="18719" y="608"/>
                    <a:pt x="1728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264;p40"/>
            <p:cNvSpPr/>
            <p:nvPr/>
          </p:nvSpPr>
          <p:spPr>
            <a:xfrm>
              <a:off x="598559" y="338160"/>
              <a:ext cx="28834" cy="29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3" h="21600" fill="norm" stroke="1" extrusionOk="0">
                  <a:moveTo>
                    <a:pt x="18297" y="0"/>
                  </a:moveTo>
                  <a:cubicBezTo>
                    <a:pt x="13581" y="3482"/>
                    <a:pt x="8882" y="6390"/>
                    <a:pt x="4166" y="8724"/>
                  </a:cubicBezTo>
                  <a:cubicBezTo>
                    <a:pt x="-2787" y="11479"/>
                    <a:pt x="-309" y="21600"/>
                    <a:pt x="6249" y="21600"/>
                  </a:cubicBezTo>
                  <a:cubicBezTo>
                    <a:pt x="6593" y="21600"/>
                    <a:pt x="6937" y="21562"/>
                    <a:pt x="7316" y="21504"/>
                  </a:cubicBezTo>
                  <a:cubicBezTo>
                    <a:pt x="11498" y="20930"/>
                    <a:pt x="15147" y="19189"/>
                    <a:pt x="18813" y="18022"/>
                  </a:cubicBezTo>
                  <a:cubicBezTo>
                    <a:pt x="18813" y="11632"/>
                    <a:pt x="18297" y="5816"/>
                    <a:pt x="1829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265;p40"/>
            <p:cNvSpPr/>
            <p:nvPr/>
          </p:nvSpPr>
          <p:spPr>
            <a:xfrm>
              <a:off x="642638" y="533775"/>
              <a:ext cx="171560" cy="14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93" y="0"/>
                  </a:moveTo>
                  <a:cubicBezTo>
                    <a:pt x="14636" y="6713"/>
                    <a:pt x="7771" y="12936"/>
                    <a:pt x="0" y="18183"/>
                  </a:cubicBezTo>
                  <a:cubicBezTo>
                    <a:pt x="100" y="19283"/>
                    <a:pt x="100" y="20379"/>
                    <a:pt x="203" y="21600"/>
                  </a:cubicBezTo>
                  <a:cubicBezTo>
                    <a:pt x="7974" y="17938"/>
                    <a:pt x="15041" y="12691"/>
                    <a:pt x="21600" y="6223"/>
                  </a:cubicBezTo>
                  <a:cubicBezTo>
                    <a:pt x="21298" y="4027"/>
                    <a:pt x="20996" y="2076"/>
                    <a:pt x="2069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266;p40"/>
            <p:cNvSpPr/>
            <p:nvPr/>
          </p:nvSpPr>
          <p:spPr>
            <a:xfrm>
              <a:off x="806996" y="259581"/>
              <a:ext cx="239719" cy="31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2" y="0"/>
                  </a:moveTo>
                  <a:cubicBezTo>
                    <a:pt x="14232" y="6980"/>
                    <a:pt x="7874" y="13356"/>
                    <a:pt x="0" y="18797"/>
                  </a:cubicBezTo>
                  <a:cubicBezTo>
                    <a:pt x="216" y="19732"/>
                    <a:pt x="433" y="20667"/>
                    <a:pt x="649" y="21600"/>
                  </a:cubicBezTo>
                  <a:cubicBezTo>
                    <a:pt x="9029" y="16379"/>
                    <a:pt x="15965" y="9508"/>
                    <a:pt x="21600" y="2363"/>
                  </a:cubicBezTo>
                  <a:cubicBezTo>
                    <a:pt x="21094" y="1539"/>
                    <a:pt x="20590" y="769"/>
                    <a:pt x="200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267;p40"/>
            <p:cNvSpPr/>
            <p:nvPr/>
          </p:nvSpPr>
          <p:spPr>
            <a:xfrm>
              <a:off x="622591" y="653239"/>
              <a:ext cx="21656" cy="27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5996" y="1914"/>
                    <a:pt x="11997" y="3849"/>
                    <a:pt x="7998" y="5763"/>
                  </a:cubicBezTo>
                  <a:cubicBezTo>
                    <a:pt x="10945" y="9275"/>
                    <a:pt x="8472" y="15501"/>
                    <a:pt x="1868" y="15501"/>
                  </a:cubicBezTo>
                  <a:cubicBezTo>
                    <a:pt x="1263" y="15501"/>
                    <a:pt x="658" y="15459"/>
                    <a:pt x="0" y="15353"/>
                  </a:cubicBezTo>
                  <a:cubicBezTo>
                    <a:pt x="658" y="18487"/>
                    <a:pt x="3447" y="21600"/>
                    <a:pt x="7472" y="21600"/>
                  </a:cubicBezTo>
                  <a:cubicBezTo>
                    <a:pt x="8393" y="21600"/>
                    <a:pt x="9366" y="21453"/>
                    <a:pt x="10392" y="21095"/>
                  </a:cubicBezTo>
                  <a:cubicBezTo>
                    <a:pt x="14391" y="19812"/>
                    <a:pt x="17601" y="18550"/>
                    <a:pt x="21600" y="17898"/>
                  </a:cubicBezTo>
                  <a:cubicBezTo>
                    <a:pt x="20784" y="11505"/>
                    <a:pt x="20784" y="5763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268;p40"/>
            <p:cNvSpPr/>
            <p:nvPr/>
          </p:nvSpPr>
          <p:spPr>
            <a:xfrm>
              <a:off x="620719" y="6602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89" h="21600" fill="norm" stroke="1" extrusionOk="0">
                  <a:moveTo>
                    <a:pt x="15232" y="0"/>
                  </a:moveTo>
                  <a:cubicBezTo>
                    <a:pt x="12284" y="1400"/>
                    <a:pt x="9337" y="4245"/>
                    <a:pt x="6389" y="4245"/>
                  </a:cubicBezTo>
                  <a:cubicBezTo>
                    <a:pt x="542" y="8491"/>
                    <a:pt x="-956" y="15582"/>
                    <a:pt x="542" y="21273"/>
                  </a:cubicBezTo>
                  <a:cubicBezTo>
                    <a:pt x="1750" y="21507"/>
                    <a:pt x="2861" y="21600"/>
                    <a:pt x="3973" y="21600"/>
                  </a:cubicBezTo>
                  <a:cubicBezTo>
                    <a:pt x="16102" y="21600"/>
                    <a:pt x="20644" y="7791"/>
                    <a:pt x="1523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269;p40"/>
            <p:cNvSpPr/>
            <p:nvPr/>
          </p:nvSpPr>
          <p:spPr>
            <a:xfrm>
              <a:off x="625023" y="101209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7" h="21600" fill="norm" stroke="1" extrusionOk="0">
                  <a:moveTo>
                    <a:pt x="7769" y="0"/>
                  </a:moveTo>
                  <a:cubicBezTo>
                    <a:pt x="-6553" y="6617"/>
                    <a:pt x="725" y="14929"/>
                    <a:pt x="15047" y="21600"/>
                  </a:cubicBezTo>
                  <a:cubicBezTo>
                    <a:pt x="15047" y="14929"/>
                    <a:pt x="7769" y="6617"/>
                    <a:pt x="776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270;p40"/>
            <p:cNvSpPr/>
            <p:nvPr/>
          </p:nvSpPr>
          <p:spPr>
            <a:xfrm>
              <a:off x="661866" y="895384"/>
              <a:ext cx="184406" cy="12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4651" y="6288"/>
                    <a:pt x="7514" y="11893"/>
                    <a:pt x="0" y="16953"/>
                  </a:cubicBezTo>
                  <a:cubicBezTo>
                    <a:pt x="0" y="18591"/>
                    <a:pt x="96" y="20098"/>
                    <a:pt x="188" y="21600"/>
                  </a:cubicBezTo>
                  <a:cubicBezTo>
                    <a:pt x="7607" y="17088"/>
                    <a:pt x="14744" y="11758"/>
                    <a:pt x="21600" y="5879"/>
                  </a:cubicBezTo>
                  <a:cubicBezTo>
                    <a:pt x="21507" y="3963"/>
                    <a:pt x="21507" y="1912"/>
                    <a:pt x="214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271;p40"/>
            <p:cNvSpPr/>
            <p:nvPr/>
          </p:nvSpPr>
          <p:spPr>
            <a:xfrm>
              <a:off x="844662" y="633192"/>
              <a:ext cx="315107" cy="29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5006" y="7356"/>
                    <a:pt x="7914" y="13718"/>
                    <a:pt x="0" y="19090"/>
                  </a:cubicBezTo>
                  <a:cubicBezTo>
                    <a:pt x="56" y="19906"/>
                    <a:pt x="110" y="20782"/>
                    <a:pt x="110" y="21600"/>
                  </a:cubicBezTo>
                  <a:cubicBezTo>
                    <a:pt x="8081" y="16580"/>
                    <a:pt x="15335" y="10392"/>
                    <a:pt x="21600" y="3269"/>
                  </a:cubicBezTo>
                  <a:cubicBezTo>
                    <a:pt x="21490" y="2161"/>
                    <a:pt x="21271" y="1051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272;p40"/>
            <p:cNvSpPr/>
            <p:nvPr/>
          </p:nvSpPr>
          <p:spPr>
            <a:xfrm>
              <a:off x="631400" y="994801"/>
              <a:ext cx="32076" cy="3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07"/>
                    <a:pt x="9184" y="5289"/>
                    <a:pt x="3251" y="7696"/>
                  </a:cubicBezTo>
                  <a:cubicBezTo>
                    <a:pt x="1616" y="8662"/>
                    <a:pt x="551" y="9628"/>
                    <a:pt x="0" y="11069"/>
                  </a:cubicBezTo>
                  <a:cubicBezTo>
                    <a:pt x="0" y="12985"/>
                    <a:pt x="551" y="15392"/>
                    <a:pt x="551" y="17324"/>
                  </a:cubicBezTo>
                  <a:cubicBezTo>
                    <a:pt x="1830" y="19621"/>
                    <a:pt x="4139" y="21600"/>
                    <a:pt x="6928" y="21600"/>
                  </a:cubicBezTo>
                  <a:cubicBezTo>
                    <a:pt x="7656" y="21600"/>
                    <a:pt x="8402" y="21473"/>
                    <a:pt x="9184" y="21172"/>
                  </a:cubicBezTo>
                  <a:cubicBezTo>
                    <a:pt x="13500" y="19731"/>
                    <a:pt x="17284" y="17799"/>
                    <a:pt x="21600" y="16358"/>
                  </a:cubicBezTo>
                  <a:cubicBezTo>
                    <a:pt x="21067" y="11069"/>
                    <a:pt x="20516" y="5764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273;p40"/>
            <p:cNvSpPr/>
            <p:nvPr/>
          </p:nvSpPr>
          <p:spPr>
            <a:xfrm>
              <a:off x="649586" y="14177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6671"/>
                    <a:pt x="1945" y="18264"/>
                    <a:pt x="16371" y="21600"/>
                  </a:cubicBezTo>
                  <a:cubicBezTo>
                    <a:pt x="13927" y="14929"/>
                    <a:pt x="13927" y="6671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274;p40"/>
            <p:cNvSpPr/>
            <p:nvPr/>
          </p:nvSpPr>
          <p:spPr>
            <a:xfrm>
              <a:off x="685923" y="1325918"/>
              <a:ext cx="143521" cy="9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20" y="6300"/>
                    <a:pt x="7483" y="11878"/>
                    <a:pt x="0" y="17278"/>
                  </a:cubicBezTo>
                  <a:cubicBezTo>
                    <a:pt x="123" y="18716"/>
                    <a:pt x="123" y="20155"/>
                    <a:pt x="123" y="21600"/>
                  </a:cubicBezTo>
                  <a:cubicBezTo>
                    <a:pt x="7483" y="18355"/>
                    <a:pt x="14359" y="14039"/>
                    <a:pt x="20997" y="8461"/>
                  </a:cubicBezTo>
                  <a:cubicBezTo>
                    <a:pt x="21239" y="5578"/>
                    <a:pt x="21358" y="2878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275;p40"/>
            <p:cNvSpPr/>
            <p:nvPr/>
          </p:nvSpPr>
          <p:spPr>
            <a:xfrm>
              <a:off x="825434" y="949089"/>
              <a:ext cx="359183" cy="414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54" y="4846"/>
                    <a:pt x="13501" y="9693"/>
                    <a:pt x="8582" y="13954"/>
                  </a:cubicBezTo>
                  <a:cubicBezTo>
                    <a:pt x="5979" y="16211"/>
                    <a:pt x="3182" y="18048"/>
                    <a:pt x="241" y="19636"/>
                  </a:cubicBezTo>
                  <a:cubicBezTo>
                    <a:pt x="144" y="20304"/>
                    <a:pt x="97" y="20931"/>
                    <a:pt x="0" y="21600"/>
                  </a:cubicBezTo>
                  <a:cubicBezTo>
                    <a:pt x="8872" y="17213"/>
                    <a:pt x="16248" y="10111"/>
                    <a:pt x="21600" y="2716"/>
                  </a:cubicBezTo>
                  <a:cubicBezTo>
                    <a:pt x="21600" y="1796"/>
                    <a:pt x="21600" y="9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276;p40"/>
            <p:cNvSpPr/>
            <p:nvPr/>
          </p:nvSpPr>
          <p:spPr>
            <a:xfrm>
              <a:off x="657857" y="1402888"/>
              <a:ext cx="29676" cy="2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6934" y="1933"/>
                    <a:pt x="14016" y="3228"/>
                    <a:pt x="10502" y="5161"/>
                  </a:cubicBezTo>
                  <a:cubicBezTo>
                    <a:pt x="11098" y="9048"/>
                    <a:pt x="9926" y="12913"/>
                    <a:pt x="5261" y="12913"/>
                  </a:cubicBezTo>
                  <a:cubicBezTo>
                    <a:pt x="4666" y="13126"/>
                    <a:pt x="4090" y="13189"/>
                    <a:pt x="3514" y="13189"/>
                  </a:cubicBezTo>
                  <a:cubicBezTo>
                    <a:pt x="2342" y="13189"/>
                    <a:pt x="1171" y="12913"/>
                    <a:pt x="0" y="12913"/>
                  </a:cubicBezTo>
                  <a:cubicBezTo>
                    <a:pt x="0" y="15504"/>
                    <a:pt x="0" y="18074"/>
                    <a:pt x="595" y="21303"/>
                  </a:cubicBezTo>
                  <a:cubicBezTo>
                    <a:pt x="979" y="21303"/>
                    <a:pt x="1363" y="21600"/>
                    <a:pt x="1747" y="21600"/>
                  </a:cubicBezTo>
                  <a:cubicBezTo>
                    <a:pt x="1958" y="21600"/>
                    <a:pt x="2150" y="21515"/>
                    <a:pt x="2342" y="21303"/>
                  </a:cubicBezTo>
                  <a:cubicBezTo>
                    <a:pt x="8755" y="20007"/>
                    <a:pt x="15187" y="17437"/>
                    <a:pt x="21600" y="15504"/>
                  </a:cubicBezTo>
                  <a:cubicBezTo>
                    <a:pt x="21024" y="10322"/>
                    <a:pt x="21024" y="516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277;p40"/>
            <p:cNvSpPr/>
            <p:nvPr/>
          </p:nvSpPr>
          <p:spPr>
            <a:xfrm>
              <a:off x="649911" y="1411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0"/>
                    <a:pt x="10711" y="7121"/>
                    <a:pt x="10711" y="7121"/>
                  </a:cubicBezTo>
                  <a:cubicBezTo>
                    <a:pt x="5355" y="7121"/>
                    <a:pt x="0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278;p40"/>
            <p:cNvSpPr/>
            <p:nvPr/>
          </p:nvSpPr>
          <p:spPr>
            <a:xfrm>
              <a:off x="657066" y="1407933"/>
              <a:ext cx="154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20499" y="0"/>
                  </a:moveTo>
                  <a:cubicBezTo>
                    <a:pt x="14033" y="5200"/>
                    <a:pt x="7567" y="10457"/>
                    <a:pt x="0" y="15657"/>
                  </a:cubicBezTo>
                  <a:cubicBezTo>
                    <a:pt x="1066" y="17371"/>
                    <a:pt x="1066" y="19143"/>
                    <a:pt x="1066" y="20857"/>
                  </a:cubicBezTo>
                  <a:cubicBezTo>
                    <a:pt x="3233" y="20857"/>
                    <a:pt x="5400" y="21600"/>
                    <a:pt x="7567" y="21600"/>
                  </a:cubicBezTo>
                  <a:cubicBezTo>
                    <a:pt x="8633" y="21600"/>
                    <a:pt x="9699" y="21429"/>
                    <a:pt x="10800" y="20857"/>
                  </a:cubicBezTo>
                  <a:cubicBezTo>
                    <a:pt x="19433" y="20857"/>
                    <a:pt x="21600" y="10457"/>
                    <a:pt x="2049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279;p40"/>
            <p:cNvSpPr/>
            <p:nvPr/>
          </p:nvSpPr>
          <p:spPr>
            <a:xfrm>
              <a:off x="701169" y="1644216"/>
              <a:ext cx="72961" cy="3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205"/>
                    <a:pt x="6403" y="3975"/>
                    <a:pt x="0" y="11025"/>
                  </a:cubicBezTo>
                  <a:cubicBezTo>
                    <a:pt x="0" y="14550"/>
                    <a:pt x="234" y="18075"/>
                    <a:pt x="234" y="21600"/>
                  </a:cubicBezTo>
                  <a:cubicBezTo>
                    <a:pt x="6880" y="20730"/>
                    <a:pt x="13291" y="18960"/>
                    <a:pt x="19226" y="16755"/>
                  </a:cubicBezTo>
                  <a:cubicBezTo>
                    <a:pt x="20171" y="11025"/>
                    <a:pt x="20882" y="573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280;p40"/>
            <p:cNvSpPr/>
            <p:nvPr/>
          </p:nvSpPr>
          <p:spPr>
            <a:xfrm>
              <a:off x="766111" y="1353984"/>
              <a:ext cx="389649" cy="320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7" y="2267"/>
                    <a:pt x="18089" y="4482"/>
                    <a:pt x="16355" y="6749"/>
                  </a:cubicBezTo>
                  <a:cubicBezTo>
                    <a:pt x="12356" y="12042"/>
                    <a:pt x="7867" y="16794"/>
                    <a:pt x="2177" y="19063"/>
                  </a:cubicBezTo>
                  <a:cubicBezTo>
                    <a:pt x="1600" y="19278"/>
                    <a:pt x="1022" y="19440"/>
                    <a:pt x="445" y="19548"/>
                  </a:cubicBezTo>
                  <a:cubicBezTo>
                    <a:pt x="310" y="20250"/>
                    <a:pt x="177" y="20952"/>
                    <a:pt x="0" y="21600"/>
                  </a:cubicBezTo>
                  <a:cubicBezTo>
                    <a:pt x="5200" y="20411"/>
                    <a:pt x="9510" y="17604"/>
                    <a:pt x="13866" y="13230"/>
                  </a:cubicBezTo>
                  <a:cubicBezTo>
                    <a:pt x="16045" y="11017"/>
                    <a:pt x="18222" y="8586"/>
                    <a:pt x="20400" y="6103"/>
                  </a:cubicBezTo>
                  <a:cubicBezTo>
                    <a:pt x="20844" y="4266"/>
                    <a:pt x="21245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281;p40"/>
            <p:cNvSpPr/>
            <p:nvPr/>
          </p:nvSpPr>
          <p:spPr>
            <a:xfrm>
              <a:off x="687340" y="1664262"/>
              <a:ext cx="14622" cy="2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5" h="21600" fill="norm" stroke="1" extrusionOk="0">
                  <a:moveTo>
                    <a:pt x="17920" y="0"/>
                  </a:moveTo>
                  <a:cubicBezTo>
                    <a:pt x="12725" y="2580"/>
                    <a:pt x="7530" y="5159"/>
                    <a:pt x="2335" y="9468"/>
                  </a:cubicBezTo>
                  <a:cubicBezTo>
                    <a:pt x="-2655" y="12784"/>
                    <a:pt x="934" y="21600"/>
                    <a:pt x="7632" y="21600"/>
                  </a:cubicBezTo>
                  <a:cubicBezTo>
                    <a:pt x="7940" y="21600"/>
                    <a:pt x="8248" y="21572"/>
                    <a:pt x="8555" y="21543"/>
                  </a:cubicBezTo>
                  <a:cubicBezTo>
                    <a:pt x="12725" y="21543"/>
                    <a:pt x="15835" y="20665"/>
                    <a:pt x="18945" y="20665"/>
                  </a:cubicBezTo>
                  <a:cubicBezTo>
                    <a:pt x="18945" y="13776"/>
                    <a:pt x="17920" y="6888"/>
                    <a:pt x="1792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282;p40"/>
            <p:cNvSpPr/>
            <p:nvPr/>
          </p:nvSpPr>
          <p:spPr>
            <a:xfrm>
              <a:off x="1416343" y="1780507"/>
              <a:ext cx="232492" cy="33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2" y="1232"/>
                    <a:pt x="7001" y="2361"/>
                    <a:pt x="0" y="3745"/>
                  </a:cubicBezTo>
                  <a:lnTo>
                    <a:pt x="2904" y="21600"/>
                  </a:lnTo>
                  <a:lnTo>
                    <a:pt x="1683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283;p40"/>
            <p:cNvSpPr/>
            <p:nvPr/>
          </p:nvSpPr>
          <p:spPr>
            <a:xfrm>
              <a:off x="1401914" y="1627386"/>
              <a:ext cx="270185" cy="21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0"/>
                  </a:lnTo>
                  <a:lnTo>
                    <a:pt x="1153" y="21600"/>
                  </a:lnTo>
                  <a:cubicBezTo>
                    <a:pt x="7178" y="19393"/>
                    <a:pt x="13460" y="17592"/>
                    <a:pt x="19740" y="156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284;p40"/>
            <p:cNvSpPr/>
            <p:nvPr/>
          </p:nvSpPr>
          <p:spPr>
            <a:xfrm>
              <a:off x="1248766" y="197040"/>
              <a:ext cx="184405" cy="3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8" y="0"/>
                  </a:moveTo>
                  <a:cubicBezTo>
                    <a:pt x="12492" y="394"/>
                    <a:pt x="5821" y="1181"/>
                    <a:pt x="0" y="2306"/>
                  </a:cubicBezTo>
                  <a:cubicBezTo>
                    <a:pt x="5447" y="9281"/>
                    <a:pt x="12492" y="15693"/>
                    <a:pt x="21600" y="21600"/>
                  </a:cubicBezTo>
                  <a:cubicBezTo>
                    <a:pt x="20849" y="14399"/>
                    <a:pt x="20284" y="7201"/>
                    <a:pt x="200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285;p40"/>
            <p:cNvSpPr/>
            <p:nvPr/>
          </p:nvSpPr>
          <p:spPr>
            <a:xfrm>
              <a:off x="930469" y="350188"/>
              <a:ext cx="533960" cy="72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5" y="0"/>
                  </a:moveTo>
                  <a:cubicBezTo>
                    <a:pt x="2140" y="2301"/>
                    <a:pt x="616" y="5394"/>
                    <a:pt x="0" y="9158"/>
                  </a:cubicBezTo>
                  <a:cubicBezTo>
                    <a:pt x="6194" y="14312"/>
                    <a:pt x="12195" y="20138"/>
                    <a:pt x="21600" y="21600"/>
                  </a:cubicBezTo>
                  <a:cubicBezTo>
                    <a:pt x="21568" y="21576"/>
                    <a:pt x="21568" y="21552"/>
                    <a:pt x="21568" y="21528"/>
                  </a:cubicBezTo>
                  <a:cubicBezTo>
                    <a:pt x="21503" y="21432"/>
                    <a:pt x="21503" y="21360"/>
                    <a:pt x="21568" y="21264"/>
                  </a:cubicBezTo>
                  <a:cubicBezTo>
                    <a:pt x="21309" y="18339"/>
                    <a:pt x="21081" y="15415"/>
                    <a:pt x="20887" y="12490"/>
                  </a:cubicBezTo>
                  <a:cubicBezTo>
                    <a:pt x="17254" y="11795"/>
                    <a:pt x="13590" y="8342"/>
                    <a:pt x="11351" y="6425"/>
                  </a:cubicBezTo>
                  <a:cubicBezTo>
                    <a:pt x="8951" y="4411"/>
                    <a:pt x="6843" y="2277"/>
                    <a:pt x="499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286;p40"/>
            <p:cNvSpPr/>
            <p:nvPr/>
          </p:nvSpPr>
          <p:spPr>
            <a:xfrm>
              <a:off x="1450000" y="194271"/>
              <a:ext cx="101819" cy="28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8" y="0"/>
                  </a:moveTo>
                  <a:cubicBezTo>
                    <a:pt x="4007" y="0"/>
                    <a:pt x="2042" y="28"/>
                    <a:pt x="0" y="28"/>
                  </a:cubicBezTo>
                  <a:cubicBezTo>
                    <a:pt x="341" y="7197"/>
                    <a:pt x="1024" y="14428"/>
                    <a:pt x="2042" y="21600"/>
                  </a:cubicBezTo>
                  <a:cubicBezTo>
                    <a:pt x="8847" y="19866"/>
                    <a:pt x="16161" y="16400"/>
                    <a:pt x="21600" y="13652"/>
                  </a:cubicBezTo>
                  <a:cubicBezTo>
                    <a:pt x="17353" y="8273"/>
                    <a:pt x="12759" y="3731"/>
                    <a:pt x="8674" y="28"/>
                  </a:cubicBezTo>
                  <a:cubicBezTo>
                    <a:pt x="7767" y="8"/>
                    <a:pt x="6844" y="0"/>
                    <a:pt x="58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287;p40"/>
            <p:cNvSpPr/>
            <p:nvPr/>
          </p:nvSpPr>
          <p:spPr>
            <a:xfrm>
              <a:off x="923305" y="693333"/>
              <a:ext cx="561989" cy="70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151" y="0"/>
                  </a:moveTo>
                  <a:cubicBezTo>
                    <a:pt x="-155" y="2941"/>
                    <a:pt x="29" y="6253"/>
                    <a:pt x="488" y="9885"/>
                  </a:cubicBezTo>
                  <a:cubicBezTo>
                    <a:pt x="6056" y="15322"/>
                    <a:pt x="12817" y="20883"/>
                    <a:pt x="21445" y="21600"/>
                  </a:cubicBezTo>
                  <a:cubicBezTo>
                    <a:pt x="21169" y="18461"/>
                    <a:pt x="20925" y="15298"/>
                    <a:pt x="20680" y="12134"/>
                  </a:cubicBezTo>
                  <a:cubicBezTo>
                    <a:pt x="20619" y="12159"/>
                    <a:pt x="20557" y="12159"/>
                    <a:pt x="20496" y="12159"/>
                  </a:cubicBezTo>
                  <a:cubicBezTo>
                    <a:pt x="12144" y="10874"/>
                    <a:pt x="5689" y="5338"/>
                    <a:pt x="15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288;p40"/>
            <p:cNvSpPr/>
            <p:nvPr/>
          </p:nvSpPr>
          <p:spPr>
            <a:xfrm>
              <a:off x="1069161" y="237926"/>
              <a:ext cx="376830" cy="51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1011"/>
                    <a:pt x="2390" y="2359"/>
                    <a:pt x="0" y="4044"/>
                  </a:cubicBezTo>
                  <a:cubicBezTo>
                    <a:pt x="2620" y="7279"/>
                    <a:pt x="5516" y="10345"/>
                    <a:pt x="8961" y="13142"/>
                  </a:cubicBezTo>
                  <a:cubicBezTo>
                    <a:pt x="12134" y="15770"/>
                    <a:pt x="16821" y="20285"/>
                    <a:pt x="21600" y="21600"/>
                  </a:cubicBezTo>
                  <a:cubicBezTo>
                    <a:pt x="21555" y="21094"/>
                    <a:pt x="21508" y="20589"/>
                    <a:pt x="21508" y="20050"/>
                  </a:cubicBezTo>
                  <a:cubicBezTo>
                    <a:pt x="21325" y="17455"/>
                    <a:pt x="21140" y="14793"/>
                    <a:pt x="20911" y="12165"/>
                  </a:cubicBezTo>
                  <a:cubicBezTo>
                    <a:pt x="15856" y="8694"/>
                    <a:pt x="11904" y="4550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289;p40"/>
            <p:cNvSpPr/>
            <p:nvPr/>
          </p:nvSpPr>
          <p:spPr>
            <a:xfrm>
              <a:off x="1490094" y="989974"/>
              <a:ext cx="158194" cy="40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1170" y="0"/>
                  </a:moveTo>
                  <a:cubicBezTo>
                    <a:pt x="14366" y="1583"/>
                    <a:pt x="7344" y="2994"/>
                    <a:pt x="0" y="4234"/>
                  </a:cubicBezTo>
                  <a:cubicBezTo>
                    <a:pt x="974" y="10009"/>
                    <a:pt x="1837" y="15783"/>
                    <a:pt x="2700" y="21600"/>
                  </a:cubicBezTo>
                  <a:cubicBezTo>
                    <a:pt x="8425" y="20488"/>
                    <a:pt x="13932" y="19375"/>
                    <a:pt x="19223" y="18093"/>
                  </a:cubicBezTo>
                  <a:cubicBezTo>
                    <a:pt x="21060" y="11763"/>
                    <a:pt x="21600" y="5731"/>
                    <a:pt x="211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290;p40"/>
            <p:cNvSpPr/>
            <p:nvPr/>
          </p:nvSpPr>
          <p:spPr>
            <a:xfrm>
              <a:off x="1510932" y="1361185"/>
              <a:ext cx="117856" cy="25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42" y="1751"/>
                    <a:pt x="7643" y="3164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9"/>
                    <a:pt x="9553" y="20458"/>
                    <a:pt x="13667" y="20121"/>
                  </a:cubicBezTo>
                  <a:cubicBezTo>
                    <a:pt x="17196" y="13256"/>
                    <a:pt x="19840" y="652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291;p40"/>
            <p:cNvSpPr/>
            <p:nvPr/>
          </p:nvSpPr>
          <p:spPr>
            <a:xfrm>
              <a:off x="1460419" y="411120"/>
              <a:ext cx="153940" cy="34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5" y="0"/>
                  </a:moveTo>
                  <a:cubicBezTo>
                    <a:pt x="10015" y="2580"/>
                    <a:pt x="5063" y="5058"/>
                    <a:pt x="0" y="5918"/>
                  </a:cubicBezTo>
                  <a:cubicBezTo>
                    <a:pt x="563" y="11179"/>
                    <a:pt x="1240" y="16389"/>
                    <a:pt x="1802" y="21600"/>
                  </a:cubicBezTo>
                  <a:cubicBezTo>
                    <a:pt x="9227" y="19678"/>
                    <a:pt x="15637" y="17503"/>
                    <a:pt x="21600" y="15124"/>
                  </a:cubicBezTo>
                  <a:cubicBezTo>
                    <a:pt x="19464" y="9559"/>
                    <a:pt x="16877" y="4502"/>
                    <a:pt x="141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292;p40"/>
            <p:cNvSpPr/>
            <p:nvPr/>
          </p:nvSpPr>
          <p:spPr>
            <a:xfrm>
              <a:off x="1474056" y="686106"/>
              <a:ext cx="172378" cy="3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85" y="0"/>
                  </a:moveTo>
                  <a:cubicBezTo>
                    <a:pt x="12659" y="2165"/>
                    <a:pt x="6630" y="3946"/>
                    <a:pt x="0" y="5148"/>
                  </a:cubicBezTo>
                  <a:cubicBezTo>
                    <a:pt x="0" y="5533"/>
                    <a:pt x="102" y="5918"/>
                    <a:pt x="102" y="6302"/>
                  </a:cubicBezTo>
                  <a:cubicBezTo>
                    <a:pt x="704" y="11401"/>
                    <a:pt x="1306" y="16501"/>
                    <a:pt x="1910" y="21600"/>
                  </a:cubicBezTo>
                  <a:cubicBezTo>
                    <a:pt x="8742" y="20060"/>
                    <a:pt x="15373" y="18329"/>
                    <a:pt x="21600" y="16453"/>
                  </a:cubicBezTo>
                  <a:cubicBezTo>
                    <a:pt x="20998" y="10583"/>
                    <a:pt x="19891" y="5099"/>
                    <a:pt x="182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293;p40"/>
            <p:cNvSpPr/>
            <p:nvPr/>
          </p:nvSpPr>
          <p:spPr>
            <a:xfrm>
              <a:off x="1523778" y="1627386"/>
              <a:ext cx="55314" cy="11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9" y="735"/>
                    <a:pt x="7509" y="1175"/>
                    <a:pt x="0" y="1320"/>
                  </a:cubicBezTo>
                  <a:cubicBezTo>
                    <a:pt x="937" y="8083"/>
                    <a:pt x="1246" y="14842"/>
                    <a:pt x="2184" y="21600"/>
                  </a:cubicBezTo>
                  <a:lnTo>
                    <a:pt x="9075" y="21600"/>
                  </a:lnTo>
                  <a:cubicBezTo>
                    <a:pt x="13772" y="14252"/>
                    <a:pt x="17840" y="719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294;p40"/>
            <p:cNvSpPr/>
            <p:nvPr/>
          </p:nvSpPr>
          <p:spPr>
            <a:xfrm>
              <a:off x="1110865" y="1527152"/>
              <a:ext cx="395267" cy="21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94" y="19209"/>
                    <a:pt x="21031" y="21440"/>
                    <a:pt x="21600" y="21600"/>
                  </a:cubicBezTo>
                  <a:cubicBezTo>
                    <a:pt x="21512" y="18490"/>
                    <a:pt x="21424" y="15302"/>
                    <a:pt x="21338" y="12195"/>
                  </a:cubicBezTo>
                  <a:cubicBezTo>
                    <a:pt x="21293" y="12274"/>
                    <a:pt x="21293" y="12355"/>
                    <a:pt x="21205" y="12355"/>
                  </a:cubicBezTo>
                  <a:cubicBezTo>
                    <a:pt x="19939" y="13097"/>
                    <a:pt x="18625" y="13430"/>
                    <a:pt x="17289" y="13430"/>
                  </a:cubicBezTo>
                  <a:cubicBezTo>
                    <a:pt x="11178" y="13430"/>
                    <a:pt x="4601" y="647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295;p40"/>
            <p:cNvSpPr/>
            <p:nvPr/>
          </p:nvSpPr>
          <p:spPr>
            <a:xfrm>
              <a:off x="941679" y="1061326"/>
              <a:ext cx="558835" cy="58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" y="1071"/>
                    <a:pt x="279" y="2140"/>
                    <a:pt x="434" y="3269"/>
                  </a:cubicBezTo>
                  <a:cubicBezTo>
                    <a:pt x="1178" y="8202"/>
                    <a:pt x="2789" y="12036"/>
                    <a:pt x="4835" y="15007"/>
                  </a:cubicBezTo>
                  <a:cubicBezTo>
                    <a:pt x="9016" y="18786"/>
                    <a:pt x="13838" y="21600"/>
                    <a:pt x="18888" y="21600"/>
                  </a:cubicBezTo>
                  <a:cubicBezTo>
                    <a:pt x="19714" y="21600"/>
                    <a:pt x="20547" y="21525"/>
                    <a:pt x="21383" y="21366"/>
                  </a:cubicBezTo>
                  <a:cubicBezTo>
                    <a:pt x="21410" y="21358"/>
                    <a:pt x="21435" y="21354"/>
                    <a:pt x="21457" y="21354"/>
                  </a:cubicBezTo>
                  <a:cubicBezTo>
                    <a:pt x="21512" y="21354"/>
                    <a:pt x="21556" y="21375"/>
                    <a:pt x="21600" y="21396"/>
                  </a:cubicBezTo>
                  <a:cubicBezTo>
                    <a:pt x="21445" y="18662"/>
                    <a:pt x="21259" y="15929"/>
                    <a:pt x="21042" y="13194"/>
                  </a:cubicBezTo>
                  <a:cubicBezTo>
                    <a:pt x="20887" y="13165"/>
                    <a:pt x="20825" y="12986"/>
                    <a:pt x="20918" y="12868"/>
                  </a:cubicBezTo>
                  <a:cubicBezTo>
                    <a:pt x="12707" y="12837"/>
                    <a:pt x="5579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3" name="Google Shape;296;p40"/>
            <p:cNvSpPr/>
            <p:nvPr/>
          </p:nvSpPr>
          <p:spPr>
            <a:xfrm>
              <a:off x="1561445" y="255572"/>
              <a:ext cx="242146" cy="39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6" y="0"/>
                  </a:moveTo>
                  <a:cubicBezTo>
                    <a:pt x="7939" y="1270"/>
                    <a:pt x="6652" y="2541"/>
                    <a:pt x="5221" y="3768"/>
                  </a:cubicBezTo>
                  <a:cubicBezTo>
                    <a:pt x="3791" y="4995"/>
                    <a:pt x="2002" y="6747"/>
                    <a:pt x="0" y="8500"/>
                  </a:cubicBezTo>
                  <a:cubicBezTo>
                    <a:pt x="1718" y="12399"/>
                    <a:pt x="3362" y="16780"/>
                    <a:pt x="4649" y="21600"/>
                  </a:cubicBezTo>
                  <a:cubicBezTo>
                    <a:pt x="11301" y="17875"/>
                    <a:pt x="16664" y="13538"/>
                    <a:pt x="21600" y="8806"/>
                  </a:cubicBezTo>
                  <a:cubicBezTo>
                    <a:pt x="18311" y="5170"/>
                    <a:pt x="14233" y="2103"/>
                    <a:pt x="922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4" name="Google Shape;297;p40"/>
            <p:cNvSpPr/>
            <p:nvPr/>
          </p:nvSpPr>
          <p:spPr>
            <a:xfrm>
              <a:off x="1490885" y="194640"/>
              <a:ext cx="151540" cy="18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2"/>
                    <a:pt x="5831" y="13072"/>
                    <a:pt x="8685" y="21600"/>
                  </a:cubicBezTo>
                  <a:cubicBezTo>
                    <a:pt x="10057" y="19895"/>
                    <a:pt x="11317" y="18474"/>
                    <a:pt x="12343" y="17336"/>
                  </a:cubicBezTo>
                  <a:cubicBezTo>
                    <a:pt x="15543" y="13452"/>
                    <a:pt x="18630" y="9472"/>
                    <a:pt x="21600" y="5398"/>
                  </a:cubicBezTo>
                  <a:cubicBezTo>
                    <a:pt x="15314" y="2272"/>
                    <a:pt x="8117" y="377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5" name="Google Shape;298;p40"/>
            <p:cNvSpPr/>
            <p:nvPr/>
          </p:nvSpPr>
          <p:spPr>
            <a:xfrm>
              <a:off x="1585501" y="1050906"/>
              <a:ext cx="351213" cy="55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21550" y="0"/>
                  </a:moveTo>
                  <a:cubicBezTo>
                    <a:pt x="16877" y="4755"/>
                    <a:pt x="10479" y="9352"/>
                    <a:pt x="2656" y="12185"/>
                  </a:cubicBezTo>
                  <a:cubicBezTo>
                    <a:pt x="2067" y="15240"/>
                    <a:pt x="1182" y="18388"/>
                    <a:pt x="0" y="21600"/>
                  </a:cubicBezTo>
                  <a:cubicBezTo>
                    <a:pt x="541" y="21537"/>
                    <a:pt x="1083" y="21474"/>
                    <a:pt x="1624" y="21379"/>
                  </a:cubicBezTo>
                  <a:cubicBezTo>
                    <a:pt x="7037" y="20246"/>
                    <a:pt x="11268" y="17884"/>
                    <a:pt x="15056" y="15240"/>
                  </a:cubicBezTo>
                  <a:cubicBezTo>
                    <a:pt x="16679" y="14107"/>
                    <a:pt x="18353" y="13004"/>
                    <a:pt x="20025" y="11870"/>
                  </a:cubicBezTo>
                  <a:cubicBezTo>
                    <a:pt x="21009" y="8501"/>
                    <a:pt x="21600" y="4409"/>
                    <a:pt x="2155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299;p40"/>
            <p:cNvSpPr/>
            <p:nvPr/>
          </p:nvSpPr>
          <p:spPr>
            <a:xfrm>
              <a:off x="1619976" y="446386"/>
              <a:ext cx="289441" cy="51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38" y="0"/>
                  </a:moveTo>
                  <a:cubicBezTo>
                    <a:pt x="10831" y="3740"/>
                    <a:pt x="5923" y="7346"/>
                    <a:pt x="0" y="10075"/>
                  </a:cubicBezTo>
                  <a:cubicBezTo>
                    <a:pt x="957" y="13647"/>
                    <a:pt x="1616" y="17523"/>
                    <a:pt x="1915" y="21600"/>
                  </a:cubicBezTo>
                  <a:cubicBezTo>
                    <a:pt x="9334" y="18972"/>
                    <a:pt x="15856" y="15804"/>
                    <a:pt x="21600" y="12165"/>
                  </a:cubicBezTo>
                  <a:cubicBezTo>
                    <a:pt x="20163" y="7750"/>
                    <a:pt x="17950" y="3572"/>
                    <a:pt x="148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300;p40"/>
            <p:cNvSpPr/>
            <p:nvPr/>
          </p:nvSpPr>
          <p:spPr>
            <a:xfrm>
              <a:off x="1547016" y="1430953"/>
              <a:ext cx="346364" cy="31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50" y="2148"/>
                    <a:pt x="17450" y="4242"/>
                    <a:pt x="15300" y="6171"/>
                  </a:cubicBezTo>
                  <a:cubicBezTo>
                    <a:pt x="11150" y="9972"/>
                    <a:pt x="6950" y="12452"/>
                    <a:pt x="2000" y="13500"/>
                  </a:cubicBezTo>
                  <a:cubicBezTo>
                    <a:pt x="1400" y="16200"/>
                    <a:pt x="750" y="18844"/>
                    <a:pt x="0" y="21600"/>
                  </a:cubicBezTo>
                  <a:cubicBezTo>
                    <a:pt x="5001" y="21324"/>
                    <a:pt x="16300" y="18680"/>
                    <a:pt x="21399" y="881"/>
                  </a:cubicBezTo>
                  <a:cubicBezTo>
                    <a:pt x="21450" y="605"/>
                    <a:pt x="21551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301;p40"/>
            <p:cNvSpPr/>
            <p:nvPr/>
          </p:nvSpPr>
          <p:spPr>
            <a:xfrm>
              <a:off x="1632796" y="774312"/>
              <a:ext cx="303870" cy="55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19" y="0"/>
                  </a:moveTo>
                  <a:cubicBezTo>
                    <a:pt x="14533" y="3282"/>
                    <a:pt x="8094" y="6095"/>
                    <a:pt x="1027" y="8408"/>
                  </a:cubicBezTo>
                  <a:cubicBezTo>
                    <a:pt x="1254" y="12566"/>
                    <a:pt x="969" y="17005"/>
                    <a:pt x="0" y="21600"/>
                  </a:cubicBezTo>
                  <a:cubicBezTo>
                    <a:pt x="2964" y="20600"/>
                    <a:pt x="5814" y="19443"/>
                    <a:pt x="8436" y="18006"/>
                  </a:cubicBezTo>
                  <a:cubicBezTo>
                    <a:pt x="13393" y="15255"/>
                    <a:pt x="17441" y="12160"/>
                    <a:pt x="21600" y="9066"/>
                  </a:cubicBezTo>
                  <a:cubicBezTo>
                    <a:pt x="21429" y="6065"/>
                    <a:pt x="20974" y="3001"/>
                    <a:pt x="201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302;p40"/>
            <p:cNvSpPr/>
            <p:nvPr/>
          </p:nvSpPr>
          <p:spPr>
            <a:xfrm>
              <a:off x="1463638" y="1069344"/>
              <a:ext cx="46504" cy="331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89" y="0"/>
                  </a:moveTo>
                  <a:cubicBezTo>
                    <a:pt x="10059" y="105"/>
                    <a:pt x="7817" y="262"/>
                    <a:pt x="5219" y="420"/>
                  </a:cubicBezTo>
                  <a:cubicBezTo>
                    <a:pt x="4815" y="439"/>
                    <a:pt x="4423" y="447"/>
                    <a:pt x="4043" y="447"/>
                  </a:cubicBezTo>
                  <a:cubicBezTo>
                    <a:pt x="2328" y="447"/>
                    <a:pt x="919" y="267"/>
                    <a:pt x="0" y="53"/>
                  </a:cubicBezTo>
                  <a:cubicBezTo>
                    <a:pt x="0" y="105"/>
                    <a:pt x="0" y="158"/>
                    <a:pt x="0" y="262"/>
                  </a:cubicBezTo>
                  <a:lnTo>
                    <a:pt x="368" y="262"/>
                  </a:lnTo>
                  <a:cubicBezTo>
                    <a:pt x="4092" y="366"/>
                    <a:pt x="3357" y="994"/>
                    <a:pt x="747" y="1151"/>
                  </a:cubicBezTo>
                  <a:cubicBezTo>
                    <a:pt x="3725" y="7846"/>
                    <a:pt x="6702" y="14539"/>
                    <a:pt x="9679" y="21234"/>
                  </a:cubicBezTo>
                  <a:cubicBezTo>
                    <a:pt x="11174" y="21234"/>
                    <a:pt x="11921" y="21285"/>
                    <a:pt x="13404" y="21285"/>
                  </a:cubicBezTo>
                  <a:cubicBezTo>
                    <a:pt x="14898" y="21285"/>
                    <a:pt x="15646" y="21443"/>
                    <a:pt x="16013" y="21600"/>
                  </a:cubicBezTo>
                  <a:lnTo>
                    <a:pt x="21600" y="21234"/>
                  </a:lnTo>
                  <a:cubicBezTo>
                    <a:pt x="18623" y="14121"/>
                    <a:pt x="15266" y="7061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303;p40"/>
            <p:cNvSpPr/>
            <p:nvPr/>
          </p:nvSpPr>
          <p:spPr>
            <a:xfrm>
              <a:off x="1446809" y="767902"/>
              <a:ext cx="42495" cy="29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0" y="7200"/>
                    <a:pt x="5296" y="14400"/>
                    <a:pt x="8152" y="21600"/>
                  </a:cubicBezTo>
                  <a:cubicBezTo>
                    <a:pt x="8554" y="21483"/>
                    <a:pt x="9372" y="21307"/>
                    <a:pt x="10190" y="21247"/>
                  </a:cubicBezTo>
                  <a:cubicBezTo>
                    <a:pt x="14266" y="21012"/>
                    <a:pt x="17926" y="20717"/>
                    <a:pt x="21600" y="20480"/>
                  </a:cubicBezTo>
                  <a:cubicBezTo>
                    <a:pt x="19146" y="14223"/>
                    <a:pt x="16706" y="7967"/>
                    <a:pt x="14266" y="1711"/>
                  </a:cubicBezTo>
                  <a:cubicBezTo>
                    <a:pt x="14266" y="1239"/>
                    <a:pt x="13850" y="767"/>
                    <a:pt x="13850" y="295"/>
                  </a:cubicBezTo>
                  <a:cubicBezTo>
                    <a:pt x="12228" y="412"/>
                    <a:pt x="10592" y="530"/>
                    <a:pt x="8956" y="590"/>
                  </a:cubicBezTo>
                  <a:cubicBezTo>
                    <a:pt x="8527" y="610"/>
                    <a:pt x="8125" y="619"/>
                    <a:pt x="7736" y="619"/>
                  </a:cubicBezTo>
                  <a:cubicBezTo>
                    <a:pt x="5980" y="619"/>
                    <a:pt x="4813" y="410"/>
                    <a:pt x="4478" y="118"/>
                  </a:cubicBezTo>
                  <a:cubicBezTo>
                    <a:pt x="2842" y="118"/>
                    <a:pt x="1622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304;p40"/>
            <p:cNvSpPr/>
            <p:nvPr/>
          </p:nvSpPr>
          <p:spPr>
            <a:xfrm>
              <a:off x="1420352" y="195088"/>
              <a:ext cx="52914" cy="56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37" y="3"/>
                    <a:pt x="8506" y="13"/>
                  </a:cubicBezTo>
                  <a:cubicBezTo>
                    <a:pt x="5556" y="13"/>
                    <a:pt x="2940" y="44"/>
                    <a:pt x="0" y="75"/>
                  </a:cubicBezTo>
                  <a:cubicBezTo>
                    <a:pt x="646" y="4000"/>
                    <a:pt x="2940" y="7924"/>
                    <a:pt x="5233" y="11849"/>
                  </a:cubicBezTo>
                  <a:cubicBezTo>
                    <a:pt x="7193" y="12033"/>
                    <a:pt x="9163" y="12279"/>
                    <a:pt x="11123" y="12462"/>
                  </a:cubicBezTo>
                  <a:cubicBezTo>
                    <a:pt x="13190" y="12656"/>
                    <a:pt x="11177" y="12925"/>
                    <a:pt x="8959" y="12925"/>
                  </a:cubicBezTo>
                  <a:cubicBezTo>
                    <a:pt x="8356" y="12925"/>
                    <a:pt x="7753" y="12906"/>
                    <a:pt x="7193" y="12861"/>
                  </a:cubicBezTo>
                  <a:cubicBezTo>
                    <a:pt x="6547" y="12799"/>
                    <a:pt x="6213" y="12769"/>
                    <a:pt x="5556" y="12708"/>
                  </a:cubicBezTo>
                  <a:cubicBezTo>
                    <a:pt x="7193" y="15130"/>
                    <a:pt x="8506" y="17522"/>
                    <a:pt x="9809" y="19883"/>
                  </a:cubicBezTo>
                  <a:cubicBezTo>
                    <a:pt x="10143" y="20373"/>
                    <a:pt x="10466" y="20833"/>
                    <a:pt x="10466" y="21324"/>
                  </a:cubicBezTo>
                  <a:cubicBezTo>
                    <a:pt x="12437" y="21385"/>
                    <a:pt x="14073" y="21477"/>
                    <a:pt x="16033" y="21508"/>
                  </a:cubicBezTo>
                  <a:cubicBezTo>
                    <a:pt x="16690" y="21538"/>
                    <a:pt x="17013" y="21569"/>
                    <a:pt x="17347" y="21600"/>
                  </a:cubicBezTo>
                  <a:cubicBezTo>
                    <a:pt x="18650" y="21538"/>
                    <a:pt x="19963" y="21447"/>
                    <a:pt x="21600" y="21355"/>
                  </a:cubicBezTo>
                  <a:cubicBezTo>
                    <a:pt x="19963" y="18196"/>
                    <a:pt x="17993" y="15038"/>
                    <a:pt x="16356" y="11849"/>
                  </a:cubicBezTo>
                  <a:cubicBezTo>
                    <a:pt x="14073" y="11911"/>
                    <a:pt x="12103" y="11972"/>
                    <a:pt x="10143" y="12002"/>
                  </a:cubicBezTo>
                  <a:cubicBezTo>
                    <a:pt x="9896" y="12005"/>
                    <a:pt x="9659" y="12008"/>
                    <a:pt x="9433" y="12008"/>
                  </a:cubicBezTo>
                  <a:cubicBezTo>
                    <a:pt x="5750" y="12008"/>
                    <a:pt x="4802" y="11565"/>
                    <a:pt x="8506" y="11419"/>
                  </a:cubicBezTo>
                  <a:cubicBezTo>
                    <a:pt x="10800" y="11359"/>
                    <a:pt x="13417" y="11206"/>
                    <a:pt x="16033" y="11052"/>
                  </a:cubicBezTo>
                  <a:cubicBezTo>
                    <a:pt x="14073" y="7372"/>
                    <a:pt x="12760" y="3693"/>
                    <a:pt x="12103" y="13"/>
                  </a:cubicBezTo>
                  <a:cubicBezTo>
                    <a:pt x="11231" y="13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305;p40"/>
            <p:cNvSpPr/>
            <p:nvPr/>
          </p:nvSpPr>
          <p:spPr>
            <a:xfrm>
              <a:off x="1486084" y="1410906"/>
              <a:ext cx="42495" cy="33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70" y="155"/>
                    <a:pt x="5296" y="310"/>
                    <a:pt x="1220" y="414"/>
                  </a:cubicBezTo>
                  <a:cubicBezTo>
                    <a:pt x="1086" y="431"/>
                    <a:pt x="952" y="438"/>
                    <a:pt x="818" y="438"/>
                  </a:cubicBezTo>
                  <a:cubicBezTo>
                    <a:pt x="550" y="438"/>
                    <a:pt x="268" y="414"/>
                    <a:pt x="0" y="414"/>
                  </a:cubicBezTo>
                  <a:cubicBezTo>
                    <a:pt x="2440" y="5181"/>
                    <a:pt x="4894" y="9945"/>
                    <a:pt x="7334" y="14710"/>
                  </a:cubicBezTo>
                  <a:cubicBezTo>
                    <a:pt x="9372" y="14865"/>
                    <a:pt x="9788" y="15228"/>
                    <a:pt x="7750" y="15436"/>
                  </a:cubicBezTo>
                  <a:cubicBezTo>
                    <a:pt x="8554" y="17456"/>
                    <a:pt x="9372" y="19477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8"/>
                    <a:pt x="19964" y="16835"/>
                    <a:pt x="19160" y="14451"/>
                  </a:cubicBezTo>
                  <a:cubicBezTo>
                    <a:pt x="17926" y="14504"/>
                    <a:pt x="17122" y="14504"/>
                    <a:pt x="15888" y="14504"/>
                  </a:cubicBezTo>
                  <a:cubicBezTo>
                    <a:pt x="15741" y="14506"/>
                    <a:pt x="15607" y="14507"/>
                    <a:pt x="15459" y="14507"/>
                  </a:cubicBezTo>
                  <a:cubicBezTo>
                    <a:pt x="12925" y="14507"/>
                    <a:pt x="11906" y="14078"/>
                    <a:pt x="13448" y="13882"/>
                  </a:cubicBezTo>
                  <a:cubicBezTo>
                    <a:pt x="15084" y="13674"/>
                    <a:pt x="17122" y="13519"/>
                    <a:pt x="18744" y="13415"/>
                  </a:cubicBezTo>
                  <a:cubicBezTo>
                    <a:pt x="16706" y="8960"/>
                    <a:pt x="14668" y="450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306;p40"/>
            <p:cNvSpPr/>
            <p:nvPr/>
          </p:nvSpPr>
          <p:spPr>
            <a:xfrm>
              <a:off x="1053942" y="334150"/>
              <a:ext cx="392867" cy="43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" y="0"/>
                  </a:moveTo>
                  <a:cubicBezTo>
                    <a:pt x="573" y="278"/>
                    <a:pt x="264" y="558"/>
                    <a:pt x="0" y="838"/>
                  </a:cubicBezTo>
                  <a:cubicBezTo>
                    <a:pt x="2512" y="4591"/>
                    <a:pt x="5378" y="8144"/>
                    <a:pt x="8639" y="11499"/>
                  </a:cubicBezTo>
                  <a:cubicBezTo>
                    <a:pt x="11682" y="14692"/>
                    <a:pt x="16662" y="20441"/>
                    <a:pt x="21600" y="21600"/>
                  </a:cubicBezTo>
                  <a:cubicBezTo>
                    <a:pt x="21600" y="21320"/>
                    <a:pt x="21600" y="21081"/>
                    <a:pt x="21555" y="20801"/>
                  </a:cubicBezTo>
                  <a:cubicBezTo>
                    <a:pt x="16971" y="19243"/>
                    <a:pt x="12475" y="13893"/>
                    <a:pt x="9432" y="10780"/>
                  </a:cubicBezTo>
                  <a:cubicBezTo>
                    <a:pt x="6127" y="7466"/>
                    <a:pt x="3350" y="3833"/>
                    <a:pt x="8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307;p40"/>
            <p:cNvSpPr/>
            <p:nvPr/>
          </p:nvSpPr>
          <p:spPr>
            <a:xfrm>
              <a:off x="1445990" y="751864"/>
              <a:ext cx="16039" cy="17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101" y="12753"/>
                    <a:pt x="1101" y="19630"/>
                  </a:cubicBezTo>
                  <a:cubicBezTo>
                    <a:pt x="5400" y="20599"/>
                    <a:pt x="8633" y="21600"/>
                    <a:pt x="12967" y="21600"/>
                  </a:cubicBezTo>
                  <a:cubicBezTo>
                    <a:pt x="11901" y="18630"/>
                    <a:pt x="12967" y="14723"/>
                    <a:pt x="17301" y="12753"/>
                  </a:cubicBezTo>
                  <a:cubicBezTo>
                    <a:pt x="18367" y="11785"/>
                    <a:pt x="20534" y="10784"/>
                    <a:pt x="21600" y="9815"/>
                  </a:cubicBezTo>
                  <a:cubicBezTo>
                    <a:pt x="20534" y="8814"/>
                    <a:pt x="20534" y="6877"/>
                    <a:pt x="18367" y="6877"/>
                  </a:cubicBezTo>
                  <a:cubicBezTo>
                    <a:pt x="11901" y="4908"/>
                    <a:pt x="6501" y="19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308;p40"/>
            <p:cNvSpPr/>
            <p:nvPr/>
          </p:nvSpPr>
          <p:spPr>
            <a:xfrm>
              <a:off x="927250" y="656457"/>
              <a:ext cx="537996" cy="43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96" y="602"/>
                    <a:pt x="33" y="1205"/>
                    <a:pt x="0" y="1847"/>
                  </a:cubicBezTo>
                  <a:cubicBezTo>
                    <a:pt x="5827" y="10518"/>
                    <a:pt x="12618" y="19512"/>
                    <a:pt x="21406" y="21600"/>
                  </a:cubicBezTo>
                  <a:cubicBezTo>
                    <a:pt x="21471" y="21600"/>
                    <a:pt x="21535" y="21600"/>
                    <a:pt x="21600" y="21559"/>
                  </a:cubicBezTo>
                  <a:lnTo>
                    <a:pt x="21567" y="20837"/>
                  </a:lnTo>
                  <a:cubicBezTo>
                    <a:pt x="12233" y="18388"/>
                    <a:pt x="6277" y="8632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309;p40"/>
            <p:cNvSpPr/>
            <p:nvPr/>
          </p:nvSpPr>
          <p:spPr>
            <a:xfrm>
              <a:off x="1460841" y="1072562"/>
              <a:ext cx="12701" cy="1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1" h="21600" fill="norm" stroke="1" extrusionOk="0">
                  <a:moveTo>
                    <a:pt x="0" y="0"/>
                  </a:moveTo>
                  <a:cubicBezTo>
                    <a:pt x="0" y="0"/>
                    <a:pt x="0" y="0"/>
                    <a:pt x="0" y="1185"/>
                  </a:cubicBezTo>
                  <a:cubicBezTo>
                    <a:pt x="71" y="1224"/>
                    <a:pt x="142" y="1224"/>
                    <a:pt x="142" y="1224"/>
                  </a:cubicBezTo>
                  <a:lnTo>
                    <a:pt x="0" y="0"/>
                  </a:lnTo>
                  <a:close/>
                  <a:moveTo>
                    <a:pt x="142" y="1224"/>
                  </a:moveTo>
                  <a:lnTo>
                    <a:pt x="2203" y="21600"/>
                  </a:lnTo>
                  <a:cubicBezTo>
                    <a:pt x="17266" y="18007"/>
                    <a:pt x="21600" y="3672"/>
                    <a:pt x="142" y="1224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310;p40"/>
            <p:cNvSpPr/>
            <p:nvPr/>
          </p:nvSpPr>
          <p:spPr>
            <a:xfrm>
              <a:off x="936088" y="1014031"/>
              <a:ext cx="549998" cy="39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" y="835"/>
                    <a:pt x="125" y="1713"/>
                    <a:pt x="220" y="2590"/>
                  </a:cubicBezTo>
                  <a:cubicBezTo>
                    <a:pt x="5888" y="11897"/>
                    <a:pt x="13130" y="21555"/>
                    <a:pt x="21474" y="21600"/>
                  </a:cubicBezTo>
                  <a:cubicBezTo>
                    <a:pt x="21506" y="21555"/>
                    <a:pt x="21506" y="21512"/>
                    <a:pt x="21537" y="21512"/>
                  </a:cubicBezTo>
                  <a:cubicBezTo>
                    <a:pt x="21537" y="21512"/>
                    <a:pt x="21569" y="21512"/>
                    <a:pt x="21600" y="21469"/>
                  </a:cubicBezTo>
                  <a:cubicBezTo>
                    <a:pt x="21569" y="21249"/>
                    <a:pt x="21569" y="21029"/>
                    <a:pt x="21569" y="20810"/>
                  </a:cubicBezTo>
                  <a:cubicBezTo>
                    <a:pt x="12689" y="19536"/>
                    <a:pt x="5731" y="96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311;p40"/>
            <p:cNvSpPr/>
            <p:nvPr/>
          </p:nvSpPr>
          <p:spPr>
            <a:xfrm>
              <a:off x="1484475" y="1393741"/>
              <a:ext cx="1363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5" y="7200"/>
                    <a:pt x="1295" y="14400"/>
                    <a:pt x="1295" y="21600"/>
                  </a:cubicBezTo>
                  <a:cubicBezTo>
                    <a:pt x="8899" y="18711"/>
                    <a:pt x="15250" y="14400"/>
                    <a:pt x="21600" y="11511"/>
                  </a:cubicBezTo>
                  <a:cubicBezTo>
                    <a:pt x="20347" y="7200"/>
                    <a:pt x="17798" y="2842"/>
                    <a:pt x="12701" y="2842"/>
                  </a:cubicBezTo>
                  <a:cubicBezTo>
                    <a:pt x="8899" y="1421"/>
                    <a:pt x="5097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312;p40"/>
            <p:cNvSpPr/>
            <p:nvPr/>
          </p:nvSpPr>
          <p:spPr>
            <a:xfrm>
              <a:off x="1065970" y="1466219"/>
              <a:ext cx="435361" cy="19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" y="2386"/>
                    <a:pt x="1471" y="4595"/>
                    <a:pt x="2227" y="6626"/>
                  </a:cubicBezTo>
                  <a:cubicBezTo>
                    <a:pt x="6406" y="13875"/>
                    <a:pt x="12379" y="21600"/>
                    <a:pt x="17926" y="21600"/>
                  </a:cubicBezTo>
                  <a:cubicBezTo>
                    <a:pt x="19138" y="21600"/>
                    <a:pt x="20331" y="21231"/>
                    <a:pt x="21480" y="20408"/>
                  </a:cubicBezTo>
                  <a:cubicBezTo>
                    <a:pt x="21559" y="20408"/>
                    <a:pt x="21559" y="20318"/>
                    <a:pt x="21600" y="20231"/>
                  </a:cubicBezTo>
                  <a:cubicBezTo>
                    <a:pt x="21600" y="19789"/>
                    <a:pt x="21559" y="19435"/>
                    <a:pt x="21559" y="18993"/>
                  </a:cubicBezTo>
                  <a:cubicBezTo>
                    <a:pt x="21503" y="18932"/>
                    <a:pt x="21447" y="18868"/>
                    <a:pt x="21376" y="18868"/>
                  </a:cubicBezTo>
                  <a:cubicBezTo>
                    <a:pt x="21347" y="18868"/>
                    <a:pt x="21316" y="18880"/>
                    <a:pt x="21281" y="18906"/>
                  </a:cubicBezTo>
                  <a:cubicBezTo>
                    <a:pt x="20208" y="19377"/>
                    <a:pt x="19138" y="19600"/>
                    <a:pt x="18078" y="19600"/>
                  </a:cubicBezTo>
                  <a:cubicBezTo>
                    <a:pt x="11595" y="19600"/>
                    <a:pt x="5401" y="1123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313;p40"/>
            <p:cNvSpPr/>
            <p:nvPr/>
          </p:nvSpPr>
          <p:spPr>
            <a:xfrm>
              <a:off x="1495887" y="16378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4" h="21600" fill="norm" stroke="1" extrusionOk="0">
                  <a:moveTo>
                    <a:pt x="0" y="0"/>
                  </a:moveTo>
                  <a:lnTo>
                    <a:pt x="3659" y="21600"/>
                  </a:lnTo>
                  <a:cubicBezTo>
                    <a:pt x="21600" y="15414"/>
                    <a:pt x="17941" y="4614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314;p40"/>
            <p:cNvSpPr/>
            <p:nvPr/>
          </p:nvSpPr>
          <p:spPr>
            <a:xfrm>
              <a:off x="1224709" y="229907"/>
              <a:ext cx="209254" cy="29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234"/>
                    <a:pt x="828" y="408"/>
                    <a:pt x="0" y="582"/>
                  </a:cubicBezTo>
                  <a:cubicBezTo>
                    <a:pt x="5380" y="8443"/>
                    <a:pt x="12498" y="15603"/>
                    <a:pt x="21600" y="21600"/>
                  </a:cubicBezTo>
                  <a:cubicBezTo>
                    <a:pt x="21600" y="21018"/>
                    <a:pt x="21518" y="20495"/>
                    <a:pt x="21518" y="19970"/>
                  </a:cubicBezTo>
                  <a:cubicBezTo>
                    <a:pt x="13491" y="13856"/>
                    <a:pt x="7283" y="7219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315;p40"/>
            <p:cNvSpPr/>
            <p:nvPr/>
          </p:nvSpPr>
          <p:spPr>
            <a:xfrm>
              <a:off x="1433171" y="504918"/>
              <a:ext cx="16547" cy="2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0" h="21600" fill="norm" stroke="1" extrusionOk="0">
                  <a:moveTo>
                    <a:pt x="0" y="0"/>
                  </a:moveTo>
                  <a:cubicBezTo>
                    <a:pt x="0" y="5621"/>
                    <a:pt x="883" y="11836"/>
                    <a:pt x="883" y="17456"/>
                  </a:cubicBezTo>
                  <a:cubicBezTo>
                    <a:pt x="2678" y="18072"/>
                    <a:pt x="3590" y="19323"/>
                    <a:pt x="5356" y="19959"/>
                  </a:cubicBezTo>
                  <a:cubicBezTo>
                    <a:pt x="7033" y="21108"/>
                    <a:pt x="8887" y="21600"/>
                    <a:pt x="10653" y="21600"/>
                  </a:cubicBezTo>
                  <a:cubicBezTo>
                    <a:pt x="16538" y="21600"/>
                    <a:pt x="21600" y="16308"/>
                    <a:pt x="16097" y="12472"/>
                  </a:cubicBezTo>
                  <a:cubicBezTo>
                    <a:pt x="10741" y="8738"/>
                    <a:pt x="5356" y="436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316;p40"/>
            <p:cNvSpPr/>
            <p:nvPr/>
          </p:nvSpPr>
          <p:spPr>
            <a:xfrm>
              <a:off x="1458837" y="377435"/>
              <a:ext cx="102609" cy="12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3" y="0"/>
                  </a:moveTo>
                  <a:cubicBezTo>
                    <a:pt x="14176" y="6248"/>
                    <a:pt x="6919" y="14127"/>
                    <a:pt x="0" y="18069"/>
                  </a:cubicBezTo>
                  <a:lnTo>
                    <a:pt x="333" y="21600"/>
                  </a:lnTo>
                  <a:cubicBezTo>
                    <a:pt x="7929" y="19289"/>
                    <a:pt x="15359" y="12635"/>
                    <a:pt x="21600" y="5707"/>
                  </a:cubicBezTo>
                  <a:cubicBezTo>
                    <a:pt x="20928" y="3803"/>
                    <a:pt x="20251" y="1765"/>
                    <a:pt x="195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317;p40"/>
            <p:cNvSpPr/>
            <p:nvPr/>
          </p:nvSpPr>
          <p:spPr>
            <a:xfrm>
              <a:off x="1551817" y="240326"/>
              <a:ext cx="113055" cy="17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0"/>
                    <a:pt x="9192" y="8620"/>
                    <a:pt x="4904" y="12777"/>
                  </a:cubicBezTo>
                  <a:cubicBezTo>
                    <a:pt x="3528" y="13994"/>
                    <a:pt x="1839" y="15515"/>
                    <a:pt x="0" y="17340"/>
                  </a:cubicBezTo>
                  <a:cubicBezTo>
                    <a:pt x="615" y="18658"/>
                    <a:pt x="1230" y="20179"/>
                    <a:pt x="1839" y="21600"/>
                  </a:cubicBezTo>
                  <a:cubicBezTo>
                    <a:pt x="6128" y="17544"/>
                    <a:pt x="9958" y="13487"/>
                    <a:pt x="13022" y="10648"/>
                  </a:cubicBezTo>
                  <a:cubicBezTo>
                    <a:pt x="16087" y="7809"/>
                    <a:pt x="18843" y="4867"/>
                    <a:pt x="21600" y="1928"/>
                  </a:cubicBezTo>
                  <a:cubicBezTo>
                    <a:pt x="20224" y="1218"/>
                    <a:pt x="18843" y="610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318;p40"/>
            <p:cNvSpPr/>
            <p:nvPr/>
          </p:nvSpPr>
          <p:spPr>
            <a:xfrm>
              <a:off x="1435268" y="484080"/>
              <a:ext cx="25152" cy="2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17969" y="0"/>
                  </a:moveTo>
                  <a:cubicBezTo>
                    <a:pt x="13685" y="3467"/>
                    <a:pt x="8798" y="6227"/>
                    <a:pt x="3891" y="8302"/>
                  </a:cubicBezTo>
                  <a:cubicBezTo>
                    <a:pt x="-2424" y="11587"/>
                    <a:pt x="-634" y="21600"/>
                    <a:pt x="6244" y="21600"/>
                  </a:cubicBezTo>
                  <a:cubicBezTo>
                    <a:pt x="6667" y="21600"/>
                    <a:pt x="7109" y="21554"/>
                    <a:pt x="7572" y="21486"/>
                  </a:cubicBezTo>
                  <a:cubicBezTo>
                    <a:pt x="11232" y="20802"/>
                    <a:pt x="14912" y="19410"/>
                    <a:pt x="19176" y="18019"/>
                  </a:cubicBezTo>
                  <a:lnTo>
                    <a:pt x="17969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319;p40"/>
            <p:cNvSpPr/>
            <p:nvPr/>
          </p:nvSpPr>
          <p:spPr>
            <a:xfrm>
              <a:off x="1473265" y="650839"/>
              <a:ext cx="146712" cy="12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56" y="0"/>
                  </a:moveTo>
                  <a:cubicBezTo>
                    <a:pt x="14517" y="6866"/>
                    <a:pt x="7790" y="13016"/>
                    <a:pt x="0" y="18311"/>
                  </a:cubicBezTo>
                  <a:cubicBezTo>
                    <a:pt x="0" y="19454"/>
                    <a:pt x="117" y="20598"/>
                    <a:pt x="117" y="21600"/>
                  </a:cubicBezTo>
                  <a:cubicBezTo>
                    <a:pt x="7907" y="18024"/>
                    <a:pt x="14990" y="12729"/>
                    <a:pt x="21600" y="6292"/>
                  </a:cubicBezTo>
                  <a:cubicBezTo>
                    <a:pt x="21247" y="4146"/>
                    <a:pt x="21010" y="2146"/>
                    <a:pt x="2065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320;p40"/>
            <p:cNvSpPr/>
            <p:nvPr/>
          </p:nvSpPr>
          <p:spPr>
            <a:xfrm>
              <a:off x="1613567" y="416712"/>
              <a:ext cx="205244" cy="26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8" y="0"/>
                  </a:moveTo>
                  <a:cubicBezTo>
                    <a:pt x="14174" y="6943"/>
                    <a:pt x="7848" y="13307"/>
                    <a:pt x="0" y="18772"/>
                  </a:cubicBezTo>
                  <a:cubicBezTo>
                    <a:pt x="253" y="19737"/>
                    <a:pt x="422" y="20636"/>
                    <a:pt x="675" y="21600"/>
                  </a:cubicBezTo>
                  <a:cubicBezTo>
                    <a:pt x="9028" y="16393"/>
                    <a:pt x="15948" y="9515"/>
                    <a:pt x="21600" y="2379"/>
                  </a:cubicBezTo>
                  <a:cubicBezTo>
                    <a:pt x="21095" y="1544"/>
                    <a:pt x="20590" y="772"/>
                    <a:pt x="199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321;p40"/>
            <p:cNvSpPr/>
            <p:nvPr/>
          </p:nvSpPr>
          <p:spPr>
            <a:xfrm>
              <a:off x="1455618" y="753473"/>
              <a:ext cx="18439" cy="2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165"/>
                  </a:moveTo>
                  <a:cubicBezTo>
                    <a:pt x="0" y="15913"/>
                    <a:pt x="0" y="15913"/>
                    <a:pt x="0" y="15913"/>
                  </a:cubicBezTo>
                  <a:cubicBezTo>
                    <a:pt x="62" y="15913"/>
                    <a:pt x="124" y="15913"/>
                    <a:pt x="185" y="15938"/>
                  </a:cubicBezTo>
                  <a:cubicBezTo>
                    <a:pt x="124" y="15664"/>
                    <a:pt x="62" y="15414"/>
                    <a:pt x="0" y="15165"/>
                  </a:cubicBezTo>
                  <a:close/>
                  <a:moveTo>
                    <a:pt x="20673" y="0"/>
                  </a:moveTo>
                  <a:cubicBezTo>
                    <a:pt x="15976" y="1497"/>
                    <a:pt x="12206" y="3791"/>
                    <a:pt x="7509" y="6061"/>
                  </a:cubicBezTo>
                  <a:cubicBezTo>
                    <a:pt x="11959" y="9653"/>
                    <a:pt x="8807" y="15963"/>
                    <a:pt x="1267" y="15963"/>
                  </a:cubicBezTo>
                  <a:cubicBezTo>
                    <a:pt x="927" y="15963"/>
                    <a:pt x="556" y="15963"/>
                    <a:pt x="185" y="15938"/>
                  </a:cubicBezTo>
                  <a:cubicBezTo>
                    <a:pt x="1143" y="19255"/>
                    <a:pt x="3739" y="21600"/>
                    <a:pt x="7509" y="21600"/>
                  </a:cubicBezTo>
                  <a:cubicBezTo>
                    <a:pt x="8405" y="21600"/>
                    <a:pt x="9332" y="21475"/>
                    <a:pt x="10321" y="21226"/>
                  </a:cubicBezTo>
                  <a:cubicBezTo>
                    <a:pt x="14091" y="20453"/>
                    <a:pt x="17861" y="18931"/>
                    <a:pt x="21600" y="17435"/>
                  </a:cubicBezTo>
                  <a:cubicBezTo>
                    <a:pt x="21600" y="12122"/>
                    <a:pt x="20673" y="6061"/>
                    <a:pt x="206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322;p40"/>
            <p:cNvSpPr/>
            <p:nvPr/>
          </p:nvSpPr>
          <p:spPr>
            <a:xfrm>
              <a:off x="1453360" y="75876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04" h="21600" fill="norm" stroke="1" extrusionOk="0">
                  <a:moveTo>
                    <a:pt x="14682" y="0"/>
                  </a:moveTo>
                  <a:cubicBezTo>
                    <a:pt x="11537" y="1632"/>
                    <a:pt x="9939" y="3319"/>
                    <a:pt x="6846" y="4951"/>
                  </a:cubicBezTo>
                  <a:cubicBezTo>
                    <a:pt x="557" y="8270"/>
                    <a:pt x="-990" y="14853"/>
                    <a:pt x="557" y="19859"/>
                  </a:cubicBezTo>
                  <a:cubicBezTo>
                    <a:pt x="557" y="21491"/>
                    <a:pt x="557" y="21491"/>
                    <a:pt x="557" y="21491"/>
                  </a:cubicBezTo>
                  <a:cubicBezTo>
                    <a:pt x="1278" y="21546"/>
                    <a:pt x="2000" y="21600"/>
                    <a:pt x="2670" y="21600"/>
                  </a:cubicBezTo>
                  <a:cubicBezTo>
                    <a:pt x="15300" y="21600"/>
                    <a:pt x="20610" y="7835"/>
                    <a:pt x="146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323;p40"/>
            <p:cNvSpPr/>
            <p:nvPr/>
          </p:nvSpPr>
          <p:spPr>
            <a:xfrm>
              <a:off x="1456684" y="105939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7866"/>
                    <a:pt x="-5400" y="13734"/>
                    <a:pt x="16200" y="21600"/>
                  </a:cubicBezTo>
                  <a:cubicBezTo>
                    <a:pt x="16200" y="13734"/>
                    <a:pt x="16200" y="7866"/>
                    <a:pt x="162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324;p40"/>
            <p:cNvSpPr/>
            <p:nvPr/>
          </p:nvSpPr>
          <p:spPr>
            <a:xfrm>
              <a:off x="1489303" y="960326"/>
              <a:ext cx="157949" cy="10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88" y="0"/>
                  </a:moveTo>
                  <a:cubicBezTo>
                    <a:pt x="14692" y="6238"/>
                    <a:pt x="7564" y="11998"/>
                    <a:pt x="0" y="17120"/>
                  </a:cubicBezTo>
                  <a:cubicBezTo>
                    <a:pt x="0" y="18562"/>
                    <a:pt x="108" y="20158"/>
                    <a:pt x="108" y="21600"/>
                  </a:cubicBezTo>
                  <a:cubicBezTo>
                    <a:pt x="7564" y="17120"/>
                    <a:pt x="14692" y="11840"/>
                    <a:pt x="21600" y="5917"/>
                  </a:cubicBezTo>
                  <a:cubicBezTo>
                    <a:pt x="21600" y="4001"/>
                    <a:pt x="21488" y="1916"/>
                    <a:pt x="214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325;p40"/>
            <p:cNvSpPr/>
            <p:nvPr/>
          </p:nvSpPr>
          <p:spPr>
            <a:xfrm>
              <a:off x="1645642" y="735827"/>
              <a:ext cx="270185" cy="25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97" y="7360"/>
                    <a:pt x="7948" y="13695"/>
                    <a:pt x="0" y="19080"/>
                  </a:cubicBezTo>
                  <a:cubicBezTo>
                    <a:pt x="63" y="19896"/>
                    <a:pt x="129" y="20784"/>
                    <a:pt x="129" y="21600"/>
                  </a:cubicBezTo>
                  <a:cubicBezTo>
                    <a:pt x="8077" y="16558"/>
                    <a:pt x="15318" y="10424"/>
                    <a:pt x="21600" y="3271"/>
                  </a:cubicBezTo>
                  <a:cubicBezTo>
                    <a:pt x="21408" y="2181"/>
                    <a:pt x="21279" y="1090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326;p40"/>
            <p:cNvSpPr/>
            <p:nvPr/>
          </p:nvSpPr>
          <p:spPr>
            <a:xfrm>
              <a:off x="1463637" y="1046105"/>
              <a:ext cx="26457" cy="3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4" y="0"/>
                  </a:moveTo>
                  <a:cubicBezTo>
                    <a:pt x="15053" y="2310"/>
                    <a:pt x="9174" y="5187"/>
                    <a:pt x="3273" y="7478"/>
                  </a:cubicBezTo>
                  <a:cubicBezTo>
                    <a:pt x="1314" y="8065"/>
                    <a:pt x="646" y="9787"/>
                    <a:pt x="0" y="10923"/>
                  </a:cubicBezTo>
                  <a:cubicBezTo>
                    <a:pt x="0" y="13233"/>
                    <a:pt x="0" y="14955"/>
                    <a:pt x="0" y="17265"/>
                  </a:cubicBezTo>
                  <a:cubicBezTo>
                    <a:pt x="1615" y="19612"/>
                    <a:pt x="4092" y="21600"/>
                    <a:pt x="7107" y="21600"/>
                  </a:cubicBezTo>
                  <a:cubicBezTo>
                    <a:pt x="7774" y="21600"/>
                    <a:pt x="8463" y="21505"/>
                    <a:pt x="9174" y="21297"/>
                  </a:cubicBezTo>
                  <a:cubicBezTo>
                    <a:pt x="13740" y="19555"/>
                    <a:pt x="17681" y="17833"/>
                    <a:pt x="21600" y="16110"/>
                  </a:cubicBezTo>
                  <a:cubicBezTo>
                    <a:pt x="21600" y="10923"/>
                    <a:pt x="20954" y="5187"/>
                    <a:pt x="209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327;p40"/>
            <p:cNvSpPr/>
            <p:nvPr/>
          </p:nvSpPr>
          <p:spPr>
            <a:xfrm>
              <a:off x="1477563" y="14065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8" h="21600" fill="norm" stroke="1" extrusionOk="0">
                  <a:moveTo>
                    <a:pt x="4326" y="0"/>
                  </a:moveTo>
                  <a:cubicBezTo>
                    <a:pt x="-4902" y="7825"/>
                    <a:pt x="1284" y="19660"/>
                    <a:pt x="16698" y="21600"/>
                  </a:cubicBezTo>
                  <a:cubicBezTo>
                    <a:pt x="16698" y="13775"/>
                    <a:pt x="16698" y="7825"/>
                    <a:pt x="166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328;p40"/>
            <p:cNvSpPr/>
            <p:nvPr/>
          </p:nvSpPr>
          <p:spPr>
            <a:xfrm>
              <a:off x="1510141" y="1329136"/>
              <a:ext cx="122656" cy="8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3" y="6287"/>
                    <a:pt x="7483" y="11745"/>
                    <a:pt x="0" y="17197"/>
                  </a:cubicBezTo>
                  <a:cubicBezTo>
                    <a:pt x="0" y="18667"/>
                    <a:pt x="139" y="20137"/>
                    <a:pt x="139" y="21600"/>
                  </a:cubicBezTo>
                  <a:cubicBezTo>
                    <a:pt x="7339" y="18246"/>
                    <a:pt x="14400" y="13843"/>
                    <a:pt x="20894" y="8385"/>
                  </a:cubicBezTo>
                  <a:cubicBezTo>
                    <a:pt x="21177" y="5452"/>
                    <a:pt x="21321" y="2726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329;p40"/>
            <p:cNvSpPr/>
            <p:nvPr/>
          </p:nvSpPr>
          <p:spPr>
            <a:xfrm>
              <a:off x="1628787" y="1006829"/>
              <a:ext cx="307879" cy="35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5" y="4838"/>
                    <a:pt x="13500" y="9676"/>
                    <a:pt x="8607" y="13977"/>
                  </a:cubicBezTo>
                  <a:cubicBezTo>
                    <a:pt x="6020" y="16225"/>
                    <a:pt x="3207" y="18034"/>
                    <a:pt x="281" y="19646"/>
                  </a:cubicBezTo>
                  <a:cubicBezTo>
                    <a:pt x="170" y="20282"/>
                    <a:pt x="113" y="20917"/>
                    <a:pt x="0" y="21600"/>
                  </a:cubicBezTo>
                  <a:cubicBezTo>
                    <a:pt x="8944" y="17203"/>
                    <a:pt x="16257" y="10067"/>
                    <a:pt x="21600" y="2687"/>
                  </a:cubicBezTo>
                  <a:cubicBezTo>
                    <a:pt x="21600" y="1807"/>
                    <a:pt x="21600" y="879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330;p40"/>
            <p:cNvSpPr/>
            <p:nvPr/>
          </p:nvSpPr>
          <p:spPr>
            <a:xfrm>
              <a:off x="1486084" y="1394869"/>
              <a:ext cx="24849" cy="2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0"/>
                  </a:moveTo>
                  <a:cubicBezTo>
                    <a:pt x="17427" y="1494"/>
                    <a:pt x="13941" y="3722"/>
                    <a:pt x="10456" y="5216"/>
                  </a:cubicBezTo>
                  <a:cubicBezTo>
                    <a:pt x="11144" y="8939"/>
                    <a:pt x="9768" y="12661"/>
                    <a:pt x="5572" y="12661"/>
                  </a:cubicBezTo>
                  <a:lnTo>
                    <a:pt x="0" y="12661"/>
                  </a:lnTo>
                  <a:cubicBezTo>
                    <a:pt x="0" y="15624"/>
                    <a:pt x="0" y="17878"/>
                    <a:pt x="0" y="20841"/>
                  </a:cubicBezTo>
                  <a:cubicBezTo>
                    <a:pt x="688" y="20841"/>
                    <a:pt x="1399" y="21600"/>
                    <a:pt x="2087" y="21600"/>
                  </a:cubicBezTo>
                  <a:cubicBezTo>
                    <a:pt x="9057" y="19347"/>
                    <a:pt x="15340" y="17118"/>
                    <a:pt x="21600" y="15624"/>
                  </a:cubicBezTo>
                  <a:cubicBezTo>
                    <a:pt x="21600" y="10433"/>
                    <a:pt x="20912" y="5216"/>
                    <a:pt x="209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331;p40"/>
            <p:cNvSpPr/>
            <p:nvPr/>
          </p:nvSpPr>
          <p:spPr>
            <a:xfrm>
              <a:off x="1478125" y="14009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89" y="0"/>
                  </a:moveTo>
                  <a:cubicBezTo>
                    <a:pt x="16289" y="7121"/>
                    <a:pt x="10800" y="7121"/>
                    <a:pt x="10800" y="7121"/>
                  </a:cubicBezTo>
                  <a:cubicBezTo>
                    <a:pt x="5489" y="7121"/>
                    <a:pt x="5489" y="14242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16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332;p40"/>
            <p:cNvSpPr/>
            <p:nvPr/>
          </p:nvSpPr>
          <p:spPr>
            <a:xfrm>
              <a:off x="1485293" y="1398146"/>
              <a:ext cx="1301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20344" y="0"/>
                  </a:moveTo>
                  <a:cubicBezTo>
                    <a:pt x="13981" y="4334"/>
                    <a:pt x="7619" y="10800"/>
                    <a:pt x="0" y="15134"/>
                  </a:cubicBezTo>
                  <a:cubicBezTo>
                    <a:pt x="1256" y="17266"/>
                    <a:pt x="1256" y="19397"/>
                    <a:pt x="1256" y="21600"/>
                  </a:cubicBezTo>
                  <a:lnTo>
                    <a:pt x="11428" y="21600"/>
                  </a:lnTo>
                  <a:cubicBezTo>
                    <a:pt x="19088" y="21600"/>
                    <a:pt x="21600" y="10800"/>
                    <a:pt x="203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333;p40"/>
            <p:cNvSpPr/>
            <p:nvPr/>
          </p:nvSpPr>
          <p:spPr>
            <a:xfrm>
              <a:off x="1522960" y="1600930"/>
              <a:ext cx="62542" cy="3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121" y="2573"/>
                    <a:pt x="6368" y="4113"/>
                    <a:pt x="0" y="11308"/>
                  </a:cubicBezTo>
                  <a:cubicBezTo>
                    <a:pt x="0" y="14913"/>
                    <a:pt x="282" y="18519"/>
                    <a:pt x="282" y="21600"/>
                  </a:cubicBezTo>
                  <a:cubicBezTo>
                    <a:pt x="6924" y="21092"/>
                    <a:pt x="13292" y="19027"/>
                    <a:pt x="19386" y="16979"/>
                  </a:cubicBezTo>
                  <a:cubicBezTo>
                    <a:pt x="20215" y="11308"/>
                    <a:pt x="20771" y="56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334;p40"/>
            <p:cNvSpPr/>
            <p:nvPr/>
          </p:nvSpPr>
          <p:spPr>
            <a:xfrm>
              <a:off x="1579092" y="1353166"/>
              <a:ext cx="332727" cy="27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31" y="2275"/>
                    <a:pt x="18061" y="4486"/>
                    <a:pt x="16343" y="6759"/>
                  </a:cubicBezTo>
                  <a:cubicBezTo>
                    <a:pt x="12336" y="12063"/>
                    <a:pt x="7860" y="16800"/>
                    <a:pt x="2134" y="19073"/>
                  </a:cubicBezTo>
                  <a:cubicBezTo>
                    <a:pt x="1562" y="19263"/>
                    <a:pt x="988" y="19389"/>
                    <a:pt x="416" y="19516"/>
                  </a:cubicBezTo>
                  <a:cubicBezTo>
                    <a:pt x="260" y="20210"/>
                    <a:pt x="156" y="20904"/>
                    <a:pt x="0" y="21600"/>
                  </a:cubicBezTo>
                  <a:cubicBezTo>
                    <a:pt x="5153" y="20399"/>
                    <a:pt x="9524" y="17557"/>
                    <a:pt x="13845" y="13200"/>
                  </a:cubicBezTo>
                  <a:cubicBezTo>
                    <a:pt x="16083" y="10989"/>
                    <a:pt x="18269" y="8589"/>
                    <a:pt x="20403" y="6063"/>
                  </a:cubicBezTo>
                  <a:cubicBezTo>
                    <a:pt x="20872" y="4232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335;p40"/>
            <p:cNvSpPr/>
            <p:nvPr/>
          </p:nvSpPr>
          <p:spPr>
            <a:xfrm>
              <a:off x="1511082" y="1618550"/>
              <a:ext cx="12701" cy="1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2" h="21600" fill="norm" stroke="1" extrusionOk="0">
                  <a:moveTo>
                    <a:pt x="17974" y="0"/>
                  </a:moveTo>
                  <a:cubicBezTo>
                    <a:pt x="13143" y="2056"/>
                    <a:pt x="7074" y="5122"/>
                    <a:pt x="2203" y="9233"/>
                  </a:cubicBezTo>
                  <a:cubicBezTo>
                    <a:pt x="-2388" y="13108"/>
                    <a:pt x="646" y="21600"/>
                    <a:pt x="7154" y="21600"/>
                  </a:cubicBezTo>
                  <a:cubicBezTo>
                    <a:pt x="7514" y="21600"/>
                    <a:pt x="7913" y="21566"/>
                    <a:pt x="8272" y="21533"/>
                  </a:cubicBezTo>
                  <a:cubicBezTo>
                    <a:pt x="11906" y="21533"/>
                    <a:pt x="15539" y="21533"/>
                    <a:pt x="19212" y="20488"/>
                  </a:cubicBezTo>
                  <a:lnTo>
                    <a:pt x="1797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72" name="Google Shape;336;p40"/>
          <p:cNvGrpSpPr/>
          <p:nvPr/>
        </p:nvGrpSpPr>
        <p:grpSpPr>
          <a:xfrm>
            <a:off x="6793626" y="1221135"/>
            <a:ext cx="2008033" cy="2391465"/>
            <a:chOff x="0" y="0"/>
            <a:chExt cx="2008031" cy="2391463"/>
          </a:xfrm>
        </p:grpSpPr>
        <p:sp>
          <p:nvSpPr>
            <p:cNvPr id="564" name="Google Shape;337;p40"/>
            <p:cNvSpPr/>
            <p:nvPr/>
          </p:nvSpPr>
          <p:spPr>
            <a:xfrm>
              <a:off x="576076" y="1854285"/>
              <a:ext cx="271821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72" y="1229"/>
                    <a:pt x="7009" y="2370"/>
                    <a:pt x="0" y="3731"/>
                  </a:cubicBezTo>
                  <a:lnTo>
                    <a:pt x="2867" y="21600"/>
                  </a:lnTo>
                  <a:lnTo>
                    <a:pt x="168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338;p40"/>
            <p:cNvSpPr/>
            <p:nvPr/>
          </p:nvSpPr>
          <p:spPr>
            <a:xfrm>
              <a:off x="559247" y="1675471"/>
              <a:ext cx="315898" cy="24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66"/>
                  </a:lnTo>
                  <a:lnTo>
                    <a:pt x="1151" y="21600"/>
                  </a:lnTo>
                  <a:cubicBezTo>
                    <a:pt x="7182" y="19427"/>
                    <a:pt x="13431" y="17604"/>
                    <a:pt x="19737" y="1564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339;p40"/>
            <p:cNvSpPr/>
            <p:nvPr/>
          </p:nvSpPr>
          <p:spPr>
            <a:xfrm>
              <a:off x="379668" y="3007"/>
              <a:ext cx="215664" cy="3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5" y="0"/>
                  </a:moveTo>
                  <a:cubicBezTo>
                    <a:pt x="12525" y="434"/>
                    <a:pt x="5860" y="1203"/>
                    <a:pt x="0" y="2358"/>
                  </a:cubicBezTo>
                  <a:cubicBezTo>
                    <a:pt x="5540" y="9285"/>
                    <a:pt x="12525" y="15732"/>
                    <a:pt x="21600" y="21600"/>
                  </a:cubicBezTo>
                  <a:cubicBezTo>
                    <a:pt x="20958" y="14432"/>
                    <a:pt x="20316" y="7217"/>
                    <a:pt x="2015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340;p40"/>
            <p:cNvSpPr/>
            <p:nvPr/>
          </p:nvSpPr>
          <p:spPr>
            <a:xfrm>
              <a:off x="8432" y="183402"/>
              <a:ext cx="623775" cy="84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0" y="0"/>
                  </a:moveTo>
                  <a:cubicBezTo>
                    <a:pt x="2138" y="2300"/>
                    <a:pt x="611" y="5380"/>
                    <a:pt x="0" y="9137"/>
                  </a:cubicBezTo>
                  <a:cubicBezTo>
                    <a:pt x="6192" y="14291"/>
                    <a:pt x="12188" y="20142"/>
                    <a:pt x="21600" y="21600"/>
                  </a:cubicBezTo>
                  <a:cubicBezTo>
                    <a:pt x="21573" y="21580"/>
                    <a:pt x="21573" y="21559"/>
                    <a:pt x="21573" y="21518"/>
                  </a:cubicBezTo>
                  <a:cubicBezTo>
                    <a:pt x="21517" y="21436"/>
                    <a:pt x="21517" y="21354"/>
                    <a:pt x="21544" y="21251"/>
                  </a:cubicBezTo>
                  <a:cubicBezTo>
                    <a:pt x="21322" y="18335"/>
                    <a:pt x="21100" y="15400"/>
                    <a:pt x="20906" y="12463"/>
                  </a:cubicBezTo>
                  <a:cubicBezTo>
                    <a:pt x="17241" y="11786"/>
                    <a:pt x="13604" y="8315"/>
                    <a:pt x="11328" y="6407"/>
                  </a:cubicBezTo>
                  <a:cubicBezTo>
                    <a:pt x="8968" y="4394"/>
                    <a:pt x="6830" y="2259"/>
                    <a:pt x="49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341;p40"/>
            <p:cNvSpPr/>
            <p:nvPr/>
          </p:nvSpPr>
          <p:spPr>
            <a:xfrm>
              <a:off x="615378" y="0"/>
              <a:ext cx="119465" cy="33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59" y="0"/>
                  </a:moveTo>
                  <a:cubicBezTo>
                    <a:pt x="3009" y="0"/>
                    <a:pt x="1521" y="13"/>
                    <a:pt x="0" y="39"/>
                  </a:cubicBezTo>
                  <a:cubicBezTo>
                    <a:pt x="291" y="7260"/>
                    <a:pt x="1016" y="14429"/>
                    <a:pt x="1884" y="21600"/>
                  </a:cubicBezTo>
                  <a:cubicBezTo>
                    <a:pt x="8842" y="19908"/>
                    <a:pt x="16091" y="16478"/>
                    <a:pt x="21600" y="13661"/>
                  </a:cubicBezTo>
                  <a:cubicBezTo>
                    <a:pt x="17250" y="8335"/>
                    <a:pt x="12758" y="3725"/>
                    <a:pt x="8699" y="39"/>
                  </a:cubicBezTo>
                  <a:cubicBezTo>
                    <a:pt x="7321" y="13"/>
                    <a:pt x="5904" y="0"/>
                    <a:pt x="44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342;p40"/>
            <p:cNvSpPr/>
            <p:nvPr/>
          </p:nvSpPr>
          <p:spPr>
            <a:xfrm>
              <a:off x="0" y="583496"/>
              <a:ext cx="656264" cy="81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45" y="0"/>
                  </a:moveTo>
                  <a:cubicBezTo>
                    <a:pt x="-143" y="2938"/>
                    <a:pt x="14" y="6256"/>
                    <a:pt x="486" y="9891"/>
                  </a:cubicBezTo>
                  <a:cubicBezTo>
                    <a:pt x="6070" y="15322"/>
                    <a:pt x="12833" y="20881"/>
                    <a:pt x="21457" y="21600"/>
                  </a:cubicBezTo>
                  <a:cubicBezTo>
                    <a:pt x="21195" y="18430"/>
                    <a:pt x="20933" y="15281"/>
                    <a:pt x="20697" y="12132"/>
                  </a:cubicBezTo>
                  <a:cubicBezTo>
                    <a:pt x="20645" y="12152"/>
                    <a:pt x="20592" y="12152"/>
                    <a:pt x="20514" y="12152"/>
                  </a:cubicBezTo>
                  <a:cubicBezTo>
                    <a:pt x="12152" y="10863"/>
                    <a:pt x="5702" y="5326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343;p40"/>
            <p:cNvSpPr/>
            <p:nvPr/>
          </p:nvSpPr>
          <p:spPr>
            <a:xfrm>
              <a:off x="170390" y="51911"/>
              <a:ext cx="440162" cy="60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981"/>
                    <a:pt x="2400" y="2336"/>
                    <a:pt x="0" y="4038"/>
                  </a:cubicBezTo>
                  <a:cubicBezTo>
                    <a:pt x="2597" y="7239"/>
                    <a:pt x="5548" y="10324"/>
                    <a:pt x="8932" y="13121"/>
                  </a:cubicBezTo>
                  <a:cubicBezTo>
                    <a:pt x="12118" y="15745"/>
                    <a:pt x="16800" y="20273"/>
                    <a:pt x="21600" y="21600"/>
                  </a:cubicBezTo>
                  <a:cubicBezTo>
                    <a:pt x="21561" y="21080"/>
                    <a:pt x="21522" y="20561"/>
                    <a:pt x="21522" y="20042"/>
                  </a:cubicBezTo>
                  <a:cubicBezTo>
                    <a:pt x="21326" y="17418"/>
                    <a:pt x="21129" y="14794"/>
                    <a:pt x="20932" y="12141"/>
                  </a:cubicBezTo>
                  <a:cubicBezTo>
                    <a:pt x="15857" y="8680"/>
                    <a:pt x="11922" y="4527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344;p40"/>
            <p:cNvSpPr/>
            <p:nvPr/>
          </p:nvSpPr>
          <p:spPr>
            <a:xfrm>
              <a:off x="662673" y="929832"/>
              <a:ext cx="184138" cy="47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72" y="1612"/>
                    <a:pt x="7323" y="3003"/>
                    <a:pt x="0" y="4211"/>
                  </a:cubicBezTo>
                  <a:cubicBezTo>
                    <a:pt x="836" y="10032"/>
                    <a:pt x="1763" y="15815"/>
                    <a:pt x="2690" y="21600"/>
                  </a:cubicBezTo>
                  <a:cubicBezTo>
                    <a:pt x="8345" y="20502"/>
                    <a:pt x="13908" y="19403"/>
                    <a:pt x="19191" y="18086"/>
                  </a:cubicBezTo>
                  <a:cubicBezTo>
                    <a:pt x="21045" y="11789"/>
                    <a:pt x="21600" y="5711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345;p40"/>
            <p:cNvSpPr/>
            <p:nvPr/>
          </p:nvSpPr>
          <p:spPr>
            <a:xfrm>
              <a:off x="686729" y="1363584"/>
              <a:ext cx="137903" cy="30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0" y="1787"/>
                    <a:pt x="7536" y="3227"/>
                    <a:pt x="0" y="4264"/>
                  </a:cubicBezTo>
                  <a:cubicBezTo>
                    <a:pt x="752" y="10022"/>
                    <a:pt x="1508" y="15839"/>
                    <a:pt x="2136" y="21600"/>
                  </a:cubicBezTo>
                  <a:cubicBezTo>
                    <a:pt x="5524" y="20679"/>
                    <a:pt x="9544" y="20505"/>
                    <a:pt x="13564" y="20160"/>
                  </a:cubicBezTo>
                  <a:cubicBezTo>
                    <a:pt x="17080" y="13306"/>
                    <a:pt x="19844" y="656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346;p40"/>
            <p:cNvSpPr/>
            <p:nvPr/>
          </p:nvSpPr>
          <p:spPr>
            <a:xfrm>
              <a:off x="627406" y="253171"/>
              <a:ext cx="179579" cy="40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6" y="0"/>
                  </a:moveTo>
                  <a:cubicBezTo>
                    <a:pt x="10029" y="2596"/>
                    <a:pt x="5111" y="5107"/>
                    <a:pt x="0" y="5930"/>
                  </a:cubicBezTo>
                  <a:cubicBezTo>
                    <a:pt x="577" y="11211"/>
                    <a:pt x="1158" y="16406"/>
                    <a:pt x="1831" y="21600"/>
                  </a:cubicBezTo>
                  <a:cubicBezTo>
                    <a:pt x="9160" y="19739"/>
                    <a:pt x="15718" y="17574"/>
                    <a:pt x="21600" y="15150"/>
                  </a:cubicBezTo>
                  <a:cubicBezTo>
                    <a:pt x="19481" y="9566"/>
                    <a:pt x="16971" y="4502"/>
                    <a:pt x="1417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347;p40"/>
            <p:cNvSpPr/>
            <p:nvPr/>
          </p:nvSpPr>
          <p:spPr>
            <a:xfrm>
              <a:off x="643443" y="574659"/>
              <a:ext cx="201235" cy="42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5" y="0"/>
                  </a:moveTo>
                  <a:cubicBezTo>
                    <a:pt x="12735" y="2181"/>
                    <a:pt x="6625" y="3950"/>
                    <a:pt x="0" y="5184"/>
                  </a:cubicBezTo>
                  <a:cubicBezTo>
                    <a:pt x="85" y="5555"/>
                    <a:pt x="85" y="5925"/>
                    <a:pt x="170" y="6295"/>
                  </a:cubicBezTo>
                  <a:cubicBezTo>
                    <a:pt x="688" y="11397"/>
                    <a:pt x="1291" y="16498"/>
                    <a:pt x="1891" y="21600"/>
                  </a:cubicBezTo>
                  <a:cubicBezTo>
                    <a:pt x="8777" y="20077"/>
                    <a:pt x="15405" y="18350"/>
                    <a:pt x="21600" y="16456"/>
                  </a:cubicBezTo>
                  <a:cubicBezTo>
                    <a:pt x="21085" y="10615"/>
                    <a:pt x="19879" y="5102"/>
                    <a:pt x="182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348;p40"/>
            <p:cNvSpPr/>
            <p:nvPr/>
          </p:nvSpPr>
          <p:spPr>
            <a:xfrm>
              <a:off x="701975" y="1675471"/>
              <a:ext cx="64124" cy="13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81" y="630"/>
                    <a:pt x="7561" y="1011"/>
                    <a:pt x="0" y="1388"/>
                  </a:cubicBezTo>
                  <a:cubicBezTo>
                    <a:pt x="809" y="8065"/>
                    <a:pt x="1351" y="14866"/>
                    <a:pt x="1884" y="21542"/>
                  </a:cubicBezTo>
                  <a:cubicBezTo>
                    <a:pt x="2603" y="21583"/>
                    <a:pt x="3323" y="21600"/>
                    <a:pt x="4069" y="21600"/>
                  </a:cubicBezTo>
                  <a:cubicBezTo>
                    <a:pt x="5544" y="21600"/>
                    <a:pt x="7108" y="21542"/>
                    <a:pt x="8912" y="21542"/>
                  </a:cubicBezTo>
                  <a:cubicBezTo>
                    <a:pt x="13772" y="14236"/>
                    <a:pt x="17824" y="705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349;p40"/>
            <p:cNvSpPr/>
            <p:nvPr/>
          </p:nvSpPr>
          <p:spPr>
            <a:xfrm>
              <a:off x="219294" y="1557618"/>
              <a:ext cx="461818" cy="25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1" y="19215"/>
                    <a:pt x="21000" y="21463"/>
                    <a:pt x="21600" y="21600"/>
                  </a:cubicBezTo>
                  <a:cubicBezTo>
                    <a:pt x="21525" y="18464"/>
                    <a:pt x="21412" y="15330"/>
                    <a:pt x="21338" y="12264"/>
                  </a:cubicBezTo>
                  <a:cubicBezTo>
                    <a:pt x="21300" y="12264"/>
                    <a:pt x="21263" y="12400"/>
                    <a:pt x="21225" y="12400"/>
                  </a:cubicBezTo>
                  <a:cubicBezTo>
                    <a:pt x="19964" y="13129"/>
                    <a:pt x="18656" y="13454"/>
                    <a:pt x="17328" y="13454"/>
                  </a:cubicBezTo>
                  <a:cubicBezTo>
                    <a:pt x="11189" y="13454"/>
                    <a:pt x="4593" y="6498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350;p40"/>
            <p:cNvSpPr/>
            <p:nvPr/>
          </p:nvSpPr>
          <p:spPr>
            <a:xfrm>
              <a:off x="21277" y="1013238"/>
              <a:ext cx="653424" cy="68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65" y="2161"/>
                    <a:pt x="424" y="3280"/>
                  </a:cubicBezTo>
                  <a:cubicBezTo>
                    <a:pt x="1166" y="8213"/>
                    <a:pt x="2782" y="12053"/>
                    <a:pt x="4824" y="15028"/>
                  </a:cubicBezTo>
                  <a:cubicBezTo>
                    <a:pt x="9009" y="18782"/>
                    <a:pt x="13819" y="21600"/>
                    <a:pt x="18868" y="21600"/>
                  </a:cubicBezTo>
                  <a:cubicBezTo>
                    <a:pt x="19702" y="21600"/>
                    <a:pt x="20542" y="21523"/>
                    <a:pt x="21388" y="21361"/>
                  </a:cubicBezTo>
                  <a:cubicBezTo>
                    <a:pt x="21467" y="21361"/>
                    <a:pt x="21547" y="21361"/>
                    <a:pt x="21600" y="21412"/>
                  </a:cubicBezTo>
                  <a:cubicBezTo>
                    <a:pt x="21414" y="18665"/>
                    <a:pt x="21229" y="15944"/>
                    <a:pt x="21044" y="13198"/>
                  </a:cubicBezTo>
                  <a:cubicBezTo>
                    <a:pt x="20884" y="13173"/>
                    <a:pt x="20805" y="12994"/>
                    <a:pt x="20911" y="12867"/>
                  </a:cubicBezTo>
                  <a:cubicBezTo>
                    <a:pt x="12695" y="12841"/>
                    <a:pt x="5566" y="6332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351;p40"/>
            <p:cNvSpPr/>
            <p:nvPr/>
          </p:nvSpPr>
          <p:spPr>
            <a:xfrm>
              <a:off x="745261" y="71166"/>
              <a:ext cx="283032" cy="46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83"/>
                    <a:pt x="5262" y="3781"/>
                  </a:cubicBezTo>
                  <a:cubicBezTo>
                    <a:pt x="3855" y="5016"/>
                    <a:pt x="2079" y="6775"/>
                    <a:pt x="0" y="8498"/>
                  </a:cubicBezTo>
                  <a:cubicBezTo>
                    <a:pt x="177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834"/>
                  </a:cubicBezTo>
                  <a:cubicBezTo>
                    <a:pt x="18295" y="5165"/>
                    <a:pt x="14256" y="2133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352;p40"/>
            <p:cNvSpPr/>
            <p:nvPr/>
          </p:nvSpPr>
          <p:spPr>
            <a:xfrm>
              <a:off x="663490" y="607"/>
              <a:ext cx="177179" cy="21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7" y="5845"/>
                    <a:pt x="5766" y="13155"/>
                    <a:pt x="8699" y="21600"/>
                  </a:cubicBezTo>
                  <a:cubicBezTo>
                    <a:pt x="10065" y="19976"/>
                    <a:pt x="11239" y="18434"/>
                    <a:pt x="12217" y="17296"/>
                  </a:cubicBezTo>
                  <a:cubicBezTo>
                    <a:pt x="15542" y="13481"/>
                    <a:pt x="18667" y="9500"/>
                    <a:pt x="21600" y="5442"/>
                  </a:cubicBezTo>
                  <a:cubicBezTo>
                    <a:pt x="15246" y="2274"/>
                    <a:pt x="8110" y="40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353;p40"/>
            <p:cNvSpPr/>
            <p:nvPr/>
          </p:nvSpPr>
          <p:spPr>
            <a:xfrm>
              <a:off x="773326" y="1001210"/>
              <a:ext cx="411306" cy="64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72"/>
                    <a:pt x="2694" y="12173"/>
                  </a:cubicBezTo>
                  <a:cubicBezTo>
                    <a:pt x="2106" y="15244"/>
                    <a:pt x="1179" y="18395"/>
                    <a:pt x="0" y="21600"/>
                  </a:cubicBezTo>
                  <a:cubicBezTo>
                    <a:pt x="547" y="21546"/>
                    <a:pt x="1094" y="21492"/>
                    <a:pt x="1642" y="21357"/>
                  </a:cubicBezTo>
                  <a:cubicBezTo>
                    <a:pt x="7073" y="20253"/>
                    <a:pt x="11326" y="17883"/>
                    <a:pt x="15116" y="15244"/>
                  </a:cubicBezTo>
                  <a:cubicBezTo>
                    <a:pt x="16716" y="14113"/>
                    <a:pt x="18400" y="13009"/>
                    <a:pt x="20042" y="11877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354;p40"/>
            <p:cNvSpPr/>
            <p:nvPr/>
          </p:nvSpPr>
          <p:spPr>
            <a:xfrm>
              <a:off x="813420" y="294056"/>
              <a:ext cx="339137" cy="601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0" y="0"/>
                  </a:moveTo>
                  <a:cubicBezTo>
                    <a:pt x="10824" y="3744"/>
                    <a:pt x="5922" y="7344"/>
                    <a:pt x="0" y="10080"/>
                  </a:cubicBezTo>
                  <a:cubicBezTo>
                    <a:pt x="969" y="13651"/>
                    <a:pt x="1685" y="17510"/>
                    <a:pt x="1991" y="21600"/>
                  </a:cubicBezTo>
                  <a:cubicBezTo>
                    <a:pt x="9344" y="18951"/>
                    <a:pt x="15881" y="15812"/>
                    <a:pt x="21600" y="12182"/>
                  </a:cubicBezTo>
                  <a:cubicBezTo>
                    <a:pt x="20170" y="7776"/>
                    <a:pt x="17975" y="3571"/>
                    <a:pt x="1486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355;p40"/>
            <p:cNvSpPr/>
            <p:nvPr/>
          </p:nvSpPr>
          <p:spPr>
            <a:xfrm>
              <a:off x="728432" y="1445381"/>
              <a:ext cx="405687" cy="36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7" y="2169"/>
                    <a:pt x="17416" y="4244"/>
                    <a:pt x="15282" y="6179"/>
                  </a:cubicBezTo>
                  <a:cubicBezTo>
                    <a:pt x="11141" y="9999"/>
                    <a:pt x="6958" y="12450"/>
                    <a:pt x="2006" y="13535"/>
                  </a:cubicBezTo>
                  <a:cubicBezTo>
                    <a:pt x="1409" y="16177"/>
                    <a:pt x="768" y="18865"/>
                    <a:pt x="0" y="21600"/>
                  </a:cubicBezTo>
                  <a:cubicBezTo>
                    <a:pt x="4994" y="21318"/>
                    <a:pt x="16307" y="18723"/>
                    <a:pt x="21343" y="895"/>
                  </a:cubicBezTo>
                  <a:cubicBezTo>
                    <a:pt x="21429" y="613"/>
                    <a:pt x="21514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356;p40"/>
            <p:cNvSpPr/>
            <p:nvPr/>
          </p:nvSpPr>
          <p:spPr>
            <a:xfrm>
              <a:off x="828640" y="678086"/>
              <a:ext cx="355173" cy="64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9" y="0"/>
                  </a:moveTo>
                  <a:cubicBezTo>
                    <a:pt x="14579" y="3288"/>
                    <a:pt x="8143" y="6095"/>
                    <a:pt x="1023" y="8421"/>
                  </a:cubicBezTo>
                  <a:cubicBezTo>
                    <a:pt x="1267" y="12564"/>
                    <a:pt x="975" y="17002"/>
                    <a:pt x="0" y="21600"/>
                  </a:cubicBezTo>
                  <a:cubicBezTo>
                    <a:pt x="3024" y="20584"/>
                    <a:pt x="5852" y="19435"/>
                    <a:pt x="8436" y="17991"/>
                  </a:cubicBezTo>
                  <a:cubicBezTo>
                    <a:pt x="13409" y="15264"/>
                    <a:pt x="17456" y="12163"/>
                    <a:pt x="21600" y="9062"/>
                  </a:cubicBezTo>
                  <a:cubicBezTo>
                    <a:pt x="21454" y="6068"/>
                    <a:pt x="21016" y="2995"/>
                    <a:pt x="2013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357;p40"/>
            <p:cNvSpPr/>
            <p:nvPr/>
          </p:nvSpPr>
          <p:spPr>
            <a:xfrm>
              <a:off x="631415" y="1022048"/>
              <a:ext cx="54524" cy="38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79"/>
                    <a:pt x="0" y="223"/>
                    <a:pt x="0" y="267"/>
                  </a:cubicBezTo>
                  <a:lnTo>
                    <a:pt x="313" y="267"/>
                  </a:lnTo>
                  <a:cubicBezTo>
                    <a:pt x="585" y="278"/>
                    <a:pt x="836" y="289"/>
                    <a:pt x="1066" y="304"/>
                  </a:cubicBezTo>
                  <a:cubicBezTo>
                    <a:pt x="627" y="241"/>
                    <a:pt x="272" y="167"/>
                    <a:pt x="0" y="90"/>
                  </a:cubicBezTo>
                  <a:close/>
                  <a:moveTo>
                    <a:pt x="1066" y="304"/>
                  </a:moveTo>
                  <a:cubicBezTo>
                    <a:pt x="1411" y="354"/>
                    <a:pt x="1808" y="398"/>
                    <a:pt x="2236" y="429"/>
                  </a:cubicBezTo>
                  <a:cubicBezTo>
                    <a:pt x="1954" y="379"/>
                    <a:pt x="1567" y="336"/>
                    <a:pt x="1066" y="304"/>
                  </a:cubicBezTo>
                  <a:close/>
                  <a:moveTo>
                    <a:pt x="12383" y="0"/>
                  </a:moveTo>
                  <a:cubicBezTo>
                    <a:pt x="9844" y="179"/>
                    <a:pt x="7618" y="313"/>
                    <a:pt x="5392" y="446"/>
                  </a:cubicBezTo>
                  <a:cubicBezTo>
                    <a:pt x="4870" y="474"/>
                    <a:pt x="4379" y="486"/>
                    <a:pt x="3908" y="486"/>
                  </a:cubicBezTo>
                  <a:cubicBezTo>
                    <a:pt x="3302" y="486"/>
                    <a:pt x="2738" y="465"/>
                    <a:pt x="2236" y="429"/>
                  </a:cubicBezTo>
                  <a:cubicBezTo>
                    <a:pt x="3595" y="668"/>
                    <a:pt x="2581" y="1067"/>
                    <a:pt x="637" y="1205"/>
                  </a:cubicBezTo>
                  <a:cubicBezTo>
                    <a:pt x="3490" y="7855"/>
                    <a:pt x="6667" y="14549"/>
                    <a:pt x="9844" y="21199"/>
                  </a:cubicBezTo>
                  <a:cubicBezTo>
                    <a:pt x="10795" y="21199"/>
                    <a:pt x="12070" y="21243"/>
                    <a:pt x="13334" y="21289"/>
                  </a:cubicBezTo>
                  <a:cubicBezTo>
                    <a:pt x="14922" y="21289"/>
                    <a:pt x="15560" y="21422"/>
                    <a:pt x="15884" y="21600"/>
                  </a:cubicBezTo>
                  <a:cubicBezTo>
                    <a:pt x="17786" y="21466"/>
                    <a:pt x="19688" y="21333"/>
                    <a:pt x="21600" y="21199"/>
                  </a:cubicBezTo>
                  <a:cubicBezTo>
                    <a:pt x="18423" y="14147"/>
                    <a:pt x="15246" y="7096"/>
                    <a:pt x="123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358;p40"/>
            <p:cNvSpPr/>
            <p:nvPr/>
          </p:nvSpPr>
          <p:spPr>
            <a:xfrm>
              <a:off x="612160" y="670068"/>
              <a:ext cx="48904" cy="34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32" y="7217"/>
                    <a:pt x="4963" y="14433"/>
                    <a:pt x="8144" y="21600"/>
                  </a:cubicBezTo>
                  <a:cubicBezTo>
                    <a:pt x="8505" y="21499"/>
                    <a:pt x="9216" y="21348"/>
                    <a:pt x="10276" y="21296"/>
                  </a:cubicBezTo>
                  <a:cubicBezTo>
                    <a:pt x="14167" y="21044"/>
                    <a:pt x="17709" y="20742"/>
                    <a:pt x="21600" y="20489"/>
                  </a:cubicBezTo>
                  <a:cubicBezTo>
                    <a:pt x="19130" y="14232"/>
                    <a:pt x="16649" y="7974"/>
                    <a:pt x="14517" y="1717"/>
                  </a:cubicBezTo>
                  <a:cubicBezTo>
                    <a:pt x="14167" y="1262"/>
                    <a:pt x="14167" y="809"/>
                    <a:pt x="13817" y="354"/>
                  </a:cubicBezTo>
                  <a:cubicBezTo>
                    <a:pt x="12047" y="455"/>
                    <a:pt x="10625" y="556"/>
                    <a:pt x="8854" y="656"/>
                  </a:cubicBezTo>
                  <a:cubicBezTo>
                    <a:pt x="8482" y="672"/>
                    <a:pt x="8120" y="679"/>
                    <a:pt x="7783" y="679"/>
                  </a:cubicBezTo>
                  <a:cubicBezTo>
                    <a:pt x="5872" y="679"/>
                    <a:pt x="4555" y="452"/>
                    <a:pt x="4252" y="153"/>
                  </a:cubicBezTo>
                  <a:cubicBezTo>
                    <a:pt x="2831" y="153"/>
                    <a:pt x="1421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359;p40"/>
            <p:cNvSpPr/>
            <p:nvPr/>
          </p:nvSpPr>
          <p:spPr>
            <a:xfrm>
              <a:off x="580902" y="607"/>
              <a:ext cx="61724" cy="66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18" y="0"/>
                  </a:moveTo>
                  <a:cubicBezTo>
                    <a:pt x="5612" y="26"/>
                    <a:pt x="2806" y="53"/>
                    <a:pt x="0" y="78"/>
                  </a:cubicBezTo>
                  <a:cubicBezTo>
                    <a:pt x="563" y="4011"/>
                    <a:pt x="2806" y="7943"/>
                    <a:pt x="5049" y="11849"/>
                  </a:cubicBezTo>
                  <a:cubicBezTo>
                    <a:pt x="7015" y="12058"/>
                    <a:pt x="8972" y="12268"/>
                    <a:pt x="11225" y="12477"/>
                  </a:cubicBezTo>
                  <a:cubicBezTo>
                    <a:pt x="13154" y="12677"/>
                    <a:pt x="11317" y="12924"/>
                    <a:pt x="9092" y="12924"/>
                  </a:cubicBezTo>
                  <a:cubicBezTo>
                    <a:pt x="8400" y="12924"/>
                    <a:pt x="7680" y="12900"/>
                    <a:pt x="7015" y="12845"/>
                  </a:cubicBezTo>
                  <a:cubicBezTo>
                    <a:pt x="6452" y="12818"/>
                    <a:pt x="6175" y="12766"/>
                    <a:pt x="5612" y="12714"/>
                  </a:cubicBezTo>
                  <a:cubicBezTo>
                    <a:pt x="7015" y="15125"/>
                    <a:pt x="8418" y="17510"/>
                    <a:pt x="9822" y="19896"/>
                  </a:cubicBezTo>
                  <a:cubicBezTo>
                    <a:pt x="9822" y="20368"/>
                    <a:pt x="10375" y="20839"/>
                    <a:pt x="10375" y="21312"/>
                  </a:cubicBezTo>
                  <a:cubicBezTo>
                    <a:pt x="12342" y="21364"/>
                    <a:pt x="14031" y="21469"/>
                    <a:pt x="15988" y="21495"/>
                  </a:cubicBezTo>
                  <a:cubicBezTo>
                    <a:pt x="16551" y="21522"/>
                    <a:pt x="16837" y="21547"/>
                    <a:pt x="17114" y="21600"/>
                  </a:cubicBezTo>
                  <a:cubicBezTo>
                    <a:pt x="18794" y="21522"/>
                    <a:pt x="19920" y="21416"/>
                    <a:pt x="21600" y="21338"/>
                  </a:cubicBezTo>
                  <a:cubicBezTo>
                    <a:pt x="19643" y="18193"/>
                    <a:pt x="17954" y="15021"/>
                    <a:pt x="16274" y="11849"/>
                  </a:cubicBezTo>
                  <a:cubicBezTo>
                    <a:pt x="14031" y="11927"/>
                    <a:pt x="12065" y="11980"/>
                    <a:pt x="9822" y="12006"/>
                  </a:cubicBezTo>
                  <a:cubicBezTo>
                    <a:pt x="9628" y="12008"/>
                    <a:pt x="9434" y="12010"/>
                    <a:pt x="9249" y="12010"/>
                  </a:cubicBezTo>
                  <a:cubicBezTo>
                    <a:pt x="5760" y="12010"/>
                    <a:pt x="4671" y="11554"/>
                    <a:pt x="8132" y="11429"/>
                  </a:cubicBezTo>
                  <a:cubicBezTo>
                    <a:pt x="10662" y="11350"/>
                    <a:pt x="13182" y="11193"/>
                    <a:pt x="15711" y="11036"/>
                  </a:cubicBezTo>
                  <a:cubicBezTo>
                    <a:pt x="14031" y="7366"/>
                    <a:pt x="12628" y="3696"/>
                    <a:pt x="12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360;p40"/>
            <p:cNvSpPr/>
            <p:nvPr/>
          </p:nvSpPr>
          <p:spPr>
            <a:xfrm>
              <a:off x="657872" y="1422934"/>
              <a:ext cx="49696" cy="38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5228" y="266"/>
                    <a:pt x="1387" y="399"/>
                  </a:cubicBezTo>
                  <a:cubicBezTo>
                    <a:pt x="699" y="399"/>
                    <a:pt x="344" y="399"/>
                    <a:pt x="0" y="355"/>
                  </a:cubicBezTo>
                  <a:cubicBezTo>
                    <a:pt x="2442" y="5156"/>
                    <a:pt x="4873" y="9911"/>
                    <a:pt x="7315" y="14711"/>
                  </a:cubicBezTo>
                  <a:cubicBezTo>
                    <a:pt x="9401" y="14845"/>
                    <a:pt x="9757" y="15244"/>
                    <a:pt x="7670" y="15466"/>
                  </a:cubicBezTo>
                  <a:cubicBezTo>
                    <a:pt x="8358" y="17466"/>
                    <a:pt x="9401" y="19510"/>
                    <a:pt x="10101" y="21556"/>
                  </a:cubicBezTo>
                  <a:lnTo>
                    <a:pt x="10456" y="21556"/>
                  </a:lnTo>
                  <a:cubicBezTo>
                    <a:pt x="10456" y="21556"/>
                    <a:pt x="14629" y="21600"/>
                    <a:pt x="21600" y="21600"/>
                  </a:cubicBezTo>
                  <a:cubicBezTo>
                    <a:pt x="20912" y="19244"/>
                    <a:pt x="20213" y="16845"/>
                    <a:pt x="19169" y="14489"/>
                  </a:cubicBezTo>
                  <a:cubicBezTo>
                    <a:pt x="17771" y="14489"/>
                    <a:pt x="16727" y="14489"/>
                    <a:pt x="15684" y="14533"/>
                  </a:cubicBezTo>
                  <a:cubicBezTo>
                    <a:pt x="12887" y="14533"/>
                    <a:pt x="11499" y="14089"/>
                    <a:pt x="13586" y="13866"/>
                  </a:cubicBezTo>
                  <a:cubicBezTo>
                    <a:pt x="14985" y="13689"/>
                    <a:pt x="16727" y="13511"/>
                    <a:pt x="18470" y="13378"/>
                  </a:cubicBezTo>
                  <a:cubicBezTo>
                    <a:pt x="16727" y="8933"/>
                    <a:pt x="14629" y="4444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361;p40"/>
            <p:cNvSpPr/>
            <p:nvPr/>
          </p:nvSpPr>
          <p:spPr>
            <a:xfrm>
              <a:off x="151952" y="164173"/>
              <a:ext cx="460209" cy="50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" y="0"/>
                  </a:moveTo>
                  <a:cubicBezTo>
                    <a:pt x="602" y="274"/>
                    <a:pt x="301" y="547"/>
                    <a:pt x="0" y="821"/>
                  </a:cubicBezTo>
                  <a:cubicBezTo>
                    <a:pt x="2522" y="4587"/>
                    <a:pt x="5419" y="8147"/>
                    <a:pt x="8618" y="11502"/>
                  </a:cubicBezTo>
                  <a:cubicBezTo>
                    <a:pt x="11703" y="14685"/>
                    <a:pt x="16633" y="20470"/>
                    <a:pt x="21600" y="21600"/>
                  </a:cubicBezTo>
                  <a:cubicBezTo>
                    <a:pt x="21563" y="21361"/>
                    <a:pt x="21563" y="21086"/>
                    <a:pt x="21524" y="20848"/>
                  </a:cubicBezTo>
                  <a:cubicBezTo>
                    <a:pt x="16934" y="19272"/>
                    <a:pt x="12456" y="13898"/>
                    <a:pt x="9408" y="10783"/>
                  </a:cubicBezTo>
                  <a:cubicBezTo>
                    <a:pt x="6172" y="7462"/>
                    <a:pt x="3349" y="380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362;p40"/>
            <p:cNvSpPr/>
            <p:nvPr/>
          </p:nvSpPr>
          <p:spPr>
            <a:xfrm>
              <a:off x="610551" y="652447"/>
              <a:ext cx="19257" cy="2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7" y="5796"/>
                    <a:pt x="917" y="12468"/>
                    <a:pt x="1805" y="18264"/>
                  </a:cubicBezTo>
                  <a:cubicBezTo>
                    <a:pt x="5415" y="19112"/>
                    <a:pt x="8995" y="20780"/>
                    <a:pt x="12605" y="21600"/>
                  </a:cubicBezTo>
                  <a:cubicBezTo>
                    <a:pt x="11717" y="17444"/>
                    <a:pt x="12605" y="14108"/>
                    <a:pt x="17102" y="11620"/>
                  </a:cubicBezTo>
                  <a:cubicBezTo>
                    <a:pt x="18907" y="10800"/>
                    <a:pt x="19795" y="9952"/>
                    <a:pt x="21600" y="9132"/>
                  </a:cubicBezTo>
                  <a:cubicBezTo>
                    <a:pt x="20712" y="7464"/>
                    <a:pt x="19795" y="6644"/>
                    <a:pt x="17990" y="5796"/>
                  </a:cubicBezTo>
                  <a:cubicBezTo>
                    <a:pt x="11717" y="4976"/>
                    <a:pt x="6302" y="164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363;p40"/>
            <p:cNvSpPr/>
            <p:nvPr/>
          </p:nvSpPr>
          <p:spPr>
            <a:xfrm>
              <a:off x="4422" y="540185"/>
              <a:ext cx="628603" cy="50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" y="0"/>
                  </a:moveTo>
                  <a:cubicBezTo>
                    <a:pt x="83" y="618"/>
                    <a:pt x="28" y="1201"/>
                    <a:pt x="0" y="1854"/>
                  </a:cubicBezTo>
                  <a:cubicBezTo>
                    <a:pt x="5841" y="10501"/>
                    <a:pt x="12619" y="19492"/>
                    <a:pt x="21407" y="21585"/>
                  </a:cubicBezTo>
                  <a:cubicBezTo>
                    <a:pt x="21431" y="21595"/>
                    <a:pt x="21453" y="21600"/>
                    <a:pt x="21473" y="21600"/>
                  </a:cubicBezTo>
                  <a:cubicBezTo>
                    <a:pt x="21522" y="21600"/>
                    <a:pt x="21561" y="21575"/>
                    <a:pt x="21600" y="21551"/>
                  </a:cubicBezTo>
                  <a:cubicBezTo>
                    <a:pt x="21572" y="21311"/>
                    <a:pt x="21572" y="21070"/>
                    <a:pt x="21545" y="20830"/>
                  </a:cubicBezTo>
                  <a:cubicBezTo>
                    <a:pt x="12233" y="18394"/>
                    <a:pt x="6282" y="8614"/>
                    <a:pt x="13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364;p40"/>
            <p:cNvSpPr/>
            <p:nvPr/>
          </p:nvSpPr>
          <p:spPr>
            <a:xfrm>
              <a:off x="629218" y="1026850"/>
              <a:ext cx="12701" cy="1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83" h="21600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1835" y="21600"/>
                  </a:cubicBezTo>
                  <a:cubicBezTo>
                    <a:pt x="17990" y="17476"/>
                    <a:pt x="21600" y="31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365;p40"/>
            <p:cNvSpPr/>
            <p:nvPr/>
          </p:nvSpPr>
          <p:spPr>
            <a:xfrm>
              <a:off x="14842" y="958716"/>
              <a:ext cx="642213" cy="46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65"/>
                    <a:pt x="135" y="1694"/>
                    <a:pt x="216" y="2559"/>
                  </a:cubicBezTo>
                  <a:cubicBezTo>
                    <a:pt x="5879" y="11928"/>
                    <a:pt x="13133" y="21562"/>
                    <a:pt x="21493" y="21600"/>
                  </a:cubicBezTo>
                  <a:cubicBezTo>
                    <a:pt x="21519" y="21600"/>
                    <a:pt x="21519" y="21562"/>
                    <a:pt x="21547" y="21524"/>
                  </a:cubicBezTo>
                  <a:cubicBezTo>
                    <a:pt x="21573" y="21524"/>
                    <a:pt x="21573" y="21524"/>
                    <a:pt x="21600" y="21487"/>
                  </a:cubicBezTo>
                  <a:cubicBezTo>
                    <a:pt x="21600" y="21299"/>
                    <a:pt x="21573" y="21073"/>
                    <a:pt x="21573" y="20847"/>
                  </a:cubicBezTo>
                  <a:cubicBezTo>
                    <a:pt x="12702" y="19567"/>
                    <a:pt x="5744" y="96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366;p40"/>
            <p:cNvSpPr/>
            <p:nvPr/>
          </p:nvSpPr>
          <p:spPr>
            <a:xfrm>
              <a:off x="656263" y="1402887"/>
              <a:ext cx="15247" cy="1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604"/>
                    <a:pt x="1121" y="13954"/>
                    <a:pt x="1121" y="21600"/>
                  </a:cubicBezTo>
                  <a:cubicBezTo>
                    <a:pt x="7960" y="17756"/>
                    <a:pt x="14761" y="15250"/>
                    <a:pt x="21600" y="11406"/>
                  </a:cubicBezTo>
                  <a:cubicBezTo>
                    <a:pt x="20442" y="6350"/>
                    <a:pt x="18162" y="2549"/>
                    <a:pt x="12482" y="1253"/>
                  </a:cubicBezTo>
                  <a:cubicBezTo>
                    <a:pt x="7960" y="1253"/>
                    <a:pt x="4559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367;p40"/>
            <p:cNvSpPr/>
            <p:nvPr/>
          </p:nvSpPr>
          <p:spPr>
            <a:xfrm>
              <a:off x="167198" y="1487058"/>
              <a:ext cx="508322" cy="22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1" y="2422"/>
                    <a:pt x="1430" y="4618"/>
                    <a:pt x="2214" y="6659"/>
                  </a:cubicBezTo>
                  <a:cubicBezTo>
                    <a:pt x="6387" y="13876"/>
                    <a:pt x="12379" y="21600"/>
                    <a:pt x="17956" y="21600"/>
                  </a:cubicBezTo>
                  <a:cubicBezTo>
                    <a:pt x="19163" y="21600"/>
                    <a:pt x="20351" y="21239"/>
                    <a:pt x="21497" y="20430"/>
                  </a:cubicBezTo>
                  <a:cubicBezTo>
                    <a:pt x="21532" y="20430"/>
                    <a:pt x="21565" y="20278"/>
                    <a:pt x="21600" y="20278"/>
                  </a:cubicBezTo>
                  <a:cubicBezTo>
                    <a:pt x="21565" y="19825"/>
                    <a:pt x="21565" y="19372"/>
                    <a:pt x="21565" y="18994"/>
                  </a:cubicBezTo>
                  <a:cubicBezTo>
                    <a:pt x="21497" y="18842"/>
                    <a:pt x="21395" y="18842"/>
                    <a:pt x="21293" y="18842"/>
                  </a:cubicBezTo>
                  <a:cubicBezTo>
                    <a:pt x="20206" y="19325"/>
                    <a:pt x="19125" y="19554"/>
                    <a:pt x="18054" y="19554"/>
                  </a:cubicBezTo>
                  <a:cubicBezTo>
                    <a:pt x="11563" y="19554"/>
                    <a:pt x="5380" y="111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368;p40"/>
            <p:cNvSpPr/>
            <p:nvPr/>
          </p:nvSpPr>
          <p:spPr>
            <a:xfrm>
              <a:off x="670368" y="1688318"/>
              <a:ext cx="12701" cy="1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14" h="21600" fill="norm" stroke="1" extrusionOk="0">
                  <a:moveTo>
                    <a:pt x="0" y="0"/>
                  </a:moveTo>
                  <a:cubicBezTo>
                    <a:pt x="0" y="6363"/>
                    <a:pt x="0" y="13981"/>
                    <a:pt x="3144" y="21600"/>
                  </a:cubicBezTo>
                  <a:cubicBezTo>
                    <a:pt x="21600" y="15237"/>
                    <a:pt x="18456" y="38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369;p40"/>
            <p:cNvSpPr/>
            <p:nvPr/>
          </p:nvSpPr>
          <p:spPr>
            <a:xfrm>
              <a:off x="352394" y="42309"/>
              <a:ext cx="244547" cy="34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9" y="0"/>
                  </a:moveTo>
                  <a:cubicBezTo>
                    <a:pt x="1629" y="199"/>
                    <a:pt x="778" y="348"/>
                    <a:pt x="0" y="597"/>
                  </a:cubicBezTo>
                  <a:cubicBezTo>
                    <a:pt x="5382" y="8380"/>
                    <a:pt x="12465" y="15564"/>
                    <a:pt x="21600" y="21600"/>
                  </a:cubicBezTo>
                  <a:cubicBezTo>
                    <a:pt x="21528" y="21052"/>
                    <a:pt x="21528" y="20502"/>
                    <a:pt x="21458" y="19954"/>
                  </a:cubicBezTo>
                  <a:cubicBezTo>
                    <a:pt x="13455" y="13868"/>
                    <a:pt x="7295" y="7184"/>
                    <a:pt x="240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370;p40"/>
            <p:cNvSpPr/>
            <p:nvPr/>
          </p:nvSpPr>
          <p:spPr>
            <a:xfrm>
              <a:off x="595331" y="363007"/>
              <a:ext cx="19965" cy="3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9" h="21600" fill="norm" stroke="1" extrusionOk="0">
                  <a:moveTo>
                    <a:pt x="0" y="0"/>
                  </a:moveTo>
                  <a:cubicBezTo>
                    <a:pt x="738" y="5785"/>
                    <a:pt x="738" y="11588"/>
                    <a:pt x="1501" y="17374"/>
                  </a:cubicBezTo>
                  <a:cubicBezTo>
                    <a:pt x="3001" y="18430"/>
                    <a:pt x="3739" y="19469"/>
                    <a:pt x="5240" y="20006"/>
                  </a:cubicBezTo>
                  <a:cubicBezTo>
                    <a:pt x="7011" y="21115"/>
                    <a:pt x="8930" y="21600"/>
                    <a:pt x="10775" y="21600"/>
                  </a:cubicBezTo>
                  <a:cubicBezTo>
                    <a:pt x="16704" y="21600"/>
                    <a:pt x="21600" y="16646"/>
                    <a:pt x="16458" y="12627"/>
                  </a:cubicBezTo>
                  <a:cubicBezTo>
                    <a:pt x="10456" y="8418"/>
                    <a:pt x="5240" y="42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371;p40"/>
            <p:cNvSpPr/>
            <p:nvPr/>
          </p:nvSpPr>
          <p:spPr>
            <a:xfrm>
              <a:off x="625797" y="213868"/>
              <a:ext cx="119465" cy="14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388"/>
                    <a:pt x="6958" y="14166"/>
                    <a:pt x="0" y="18001"/>
                  </a:cubicBezTo>
                  <a:cubicBezTo>
                    <a:pt x="143" y="19277"/>
                    <a:pt x="143" y="20439"/>
                    <a:pt x="291" y="21600"/>
                  </a:cubicBezTo>
                  <a:cubicBezTo>
                    <a:pt x="7974" y="19392"/>
                    <a:pt x="15367" y="12657"/>
                    <a:pt x="21600" y="5692"/>
                  </a:cubicBezTo>
                  <a:cubicBezTo>
                    <a:pt x="21018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372;p40"/>
            <p:cNvSpPr/>
            <p:nvPr/>
          </p:nvSpPr>
          <p:spPr>
            <a:xfrm>
              <a:off x="734841" y="54337"/>
              <a:ext cx="131493" cy="1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4" y="0"/>
                  </a:moveTo>
                  <a:cubicBezTo>
                    <a:pt x="13302" y="4353"/>
                    <a:pt x="9221" y="8622"/>
                    <a:pt x="4740" y="12714"/>
                  </a:cubicBezTo>
                  <a:cubicBezTo>
                    <a:pt x="3423" y="13935"/>
                    <a:pt x="1842" y="15588"/>
                    <a:pt x="0" y="17330"/>
                  </a:cubicBezTo>
                  <a:cubicBezTo>
                    <a:pt x="524" y="18726"/>
                    <a:pt x="1183" y="20205"/>
                    <a:pt x="1712" y="21600"/>
                  </a:cubicBezTo>
                  <a:cubicBezTo>
                    <a:pt x="6188" y="17591"/>
                    <a:pt x="10009" y="13499"/>
                    <a:pt x="13038" y="10625"/>
                  </a:cubicBezTo>
                  <a:cubicBezTo>
                    <a:pt x="16067" y="7837"/>
                    <a:pt x="18831" y="4788"/>
                    <a:pt x="21600" y="1828"/>
                  </a:cubicBezTo>
                  <a:cubicBezTo>
                    <a:pt x="20148" y="1218"/>
                    <a:pt x="18831" y="522"/>
                    <a:pt x="172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373;p40"/>
            <p:cNvSpPr/>
            <p:nvPr/>
          </p:nvSpPr>
          <p:spPr>
            <a:xfrm>
              <a:off x="598328" y="338159"/>
              <a:ext cx="29080" cy="29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21600" fill="norm" stroke="1" extrusionOk="0">
                  <a:moveTo>
                    <a:pt x="17924" y="0"/>
                  </a:moveTo>
                  <a:cubicBezTo>
                    <a:pt x="13208" y="4056"/>
                    <a:pt x="8510" y="6964"/>
                    <a:pt x="4327" y="8705"/>
                  </a:cubicBezTo>
                  <a:cubicBezTo>
                    <a:pt x="-2626" y="12015"/>
                    <a:pt x="-630" y="21600"/>
                    <a:pt x="6272" y="21600"/>
                  </a:cubicBezTo>
                  <a:cubicBezTo>
                    <a:pt x="6651" y="21600"/>
                    <a:pt x="7047" y="21562"/>
                    <a:pt x="7460" y="21504"/>
                  </a:cubicBezTo>
                  <a:cubicBezTo>
                    <a:pt x="11126" y="20930"/>
                    <a:pt x="14792" y="19763"/>
                    <a:pt x="18974" y="18022"/>
                  </a:cubicBezTo>
                  <a:cubicBezTo>
                    <a:pt x="18440" y="12206"/>
                    <a:pt x="18440" y="5816"/>
                    <a:pt x="1792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374;p40"/>
            <p:cNvSpPr/>
            <p:nvPr/>
          </p:nvSpPr>
          <p:spPr>
            <a:xfrm>
              <a:off x="642626" y="533775"/>
              <a:ext cx="170795" cy="14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6" y="0"/>
                  </a:moveTo>
                  <a:cubicBezTo>
                    <a:pt x="14601" y="6833"/>
                    <a:pt x="7706" y="12936"/>
                    <a:pt x="0" y="18183"/>
                  </a:cubicBezTo>
                  <a:cubicBezTo>
                    <a:pt x="0" y="19283"/>
                    <a:pt x="103" y="20504"/>
                    <a:pt x="103" y="21600"/>
                  </a:cubicBezTo>
                  <a:cubicBezTo>
                    <a:pt x="7909" y="17938"/>
                    <a:pt x="15108" y="12691"/>
                    <a:pt x="21600" y="6223"/>
                  </a:cubicBezTo>
                  <a:cubicBezTo>
                    <a:pt x="21397" y="4151"/>
                    <a:pt x="21093" y="2076"/>
                    <a:pt x="2078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375;p40"/>
            <p:cNvSpPr/>
            <p:nvPr/>
          </p:nvSpPr>
          <p:spPr>
            <a:xfrm>
              <a:off x="806984" y="260372"/>
              <a:ext cx="239746" cy="31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9" y="0"/>
                  </a:moveTo>
                  <a:cubicBezTo>
                    <a:pt x="14159" y="6943"/>
                    <a:pt x="7802" y="13335"/>
                    <a:pt x="0" y="18790"/>
                  </a:cubicBezTo>
                  <a:cubicBezTo>
                    <a:pt x="219" y="19727"/>
                    <a:pt x="435" y="20665"/>
                    <a:pt x="580" y="21600"/>
                  </a:cubicBezTo>
                  <a:cubicBezTo>
                    <a:pt x="8957" y="16366"/>
                    <a:pt x="15892" y="9478"/>
                    <a:pt x="21600" y="2315"/>
                  </a:cubicBezTo>
                  <a:cubicBezTo>
                    <a:pt x="21023" y="1543"/>
                    <a:pt x="20516" y="716"/>
                    <a:pt x="1993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376;p40"/>
            <p:cNvSpPr/>
            <p:nvPr/>
          </p:nvSpPr>
          <p:spPr>
            <a:xfrm>
              <a:off x="621788" y="653239"/>
              <a:ext cx="21657" cy="2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4" y="0"/>
                  </a:moveTo>
                  <a:cubicBezTo>
                    <a:pt x="15996" y="1877"/>
                    <a:pt x="12786" y="4394"/>
                    <a:pt x="7998" y="6272"/>
                  </a:cubicBezTo>
                  <a:cubicBezTo>
                    <a:pt x="11813" y="9861"/>
                    <a:pt x="8366" y="15720"/>
                    <a:pt x="1789" y="15720"/>
                  </a:cubicBezTo>
                  <a:cubicBezTo>
                    <a:pt x="1473" y="15720"/>
                    <a:pt x="1131" y="15700"/>
                    <a:pt x="789" y="15679"/>
                  </a:cubicBezTo>
                  <a:lnTo>
                    <a:pt x="0" y="15679"/>
                  </a:lnTo>
                  <a:cubicBezTo>
                    <a:pt x="684" y="18856"/>
                    <a:pt x="3657" y="21600"/>
                    <a:pt x="7945" y="21600"/>
                  </a:cubicBezTo>
                  <a:cubicBezTo>
                    <a:pt x="8735" y="21600"/>
                    <a:pt x="9550" y="21517"/>
                    <a:pt x="10392" y="21311"/>
                  </a:cubicBezTo>
                  <a:cubicBezTo>
                    <a:pt x="14391" y="20073"/>
                    <a:pt x="18390" y="18815"/>
                    <a:pt x="21600" y="17556"/>
                  </a:cubicBezTo>
                  <a:cubicBezTo>
                    <a:pt x="21600" y="11924"/>
                    <a:pt x="20784" y="6272"/>
                    <a:pt x="207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377;p40"/>
            <p:cNvSpPr/>
            <p:nvPr/>
          </p:nvSpPr>
          <p:spPr>
            <a:xfrm>
              <a:off x="620105" y="6609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1" h="21600" fill="norm" stroke="1" extrusionOk="0">
                  <a:moveTo>
                    <a:pt x="14179" y="0"/>
                  </a:moveTo>
                  <a:cubicBezTo>
                    <a:pt x="11429" y="1415"/>
                    <a:pt x="10076" y="2877"/>
                    <a:pt x="7325" y="4292"/>
                  </a:cubicBezTo>
                  <a:cubicBezTo>
                    <a:pt x="471" y="8583"/>
                    <a:pt x="-882" y="14337"/>
                    <a:pt x="471" y="20091"/>
                  </a:cubicBezTo>
                  <a:cubicBezTo>
                    <a:pt x="471" y="21506"/>
                    <a:pt x="1824" y="21506"/>
                    <a:pt x="1824" y="21506"/>
                  </a:cubicBezTo>
                  <a:cubicBezTo>
                    <a:pt x="2410" y="21553"/>
                    <a:pt x="2996" y="21600"/>
                    <a:pt x="3537" y="21600"/>
                  </a:cubicBezTo>
                  <a:cubicBezTo>
                    <a:pt x="14811" y="21600"/>
                    <a:pt x="20718" y="8206"/>
                    <a:pt x="1417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378;p40"/>
            <p:cNvSpPr/>
            <p:nvPr/>
          </p:nvSpPr>
          <p:spPr>
            <a:xfrm>
              <a:off x="624397" y="10120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8312"/>
                    <a:pt x="-3670" y="14929"/>
                    <a:pt x="17930" y="21600"/>
                  </a:cubicBezTo>
                  <a:cubicBezTo>
                    <a:pt x="17930" y="14929"/>
                    <a:pt x="17930" y="8312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379;p40"/>
            <p:cNvSpPr/>
            <p:nvPr/>
          </p:nvSpPr>
          <p:spPr>
            <a:xfrm>
              <a:off x="661064" y="895358"/>
              <a:ext cx="184405" cy="12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7" y="0"/>
                  </a:moveTo>
                  <a:cubicBezTo>
                    <a:pt x="14747" y="6292"/>
                    <a:pt x="7514" y="12030"/>
                    <a:pt x="0" y="17089"/>
                  </a:cubicBezTo>
                  <a:cubicBezTo>
                    <a:pt x="96" y="18591"/>
                    <a:pt x="96" y="20098"/>
                    <a:pt x="188" y="21600"/>
                  </a:cubicBezTo>
                  <a:cubicBezTo>
                    <a:pt x="7607" y="17089"/>
                    <a:pt x="14840" y="11895"/>
                    <a:pt x="21600" y="5878"/>
                  </a:cubicBezTo>
                  <a:cubicBezTo>
                    <a:pt x="21600" y="3967"/>
                    <a:pt x="21507" y="2051"/>
                    <a:pt x="215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380;p40"/>
            <p:cNvSpPr/>
            <p:nvPr/>
          </p:nvSpPr>
          <p:spPr>
            <a:xfrm>
              <a:off x="844678" y="633192"/>
              <a:ext cx="315107" cy="29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4950" y="7336"/>
                    <a:pt x="7914" y="13682"/>
                    <a:pt x="0" y="19037"/>
                  </a:cubicBezTo>
                  <a:cubicBezTo>
                    <a:pt x="0" y="19911"/>
                    <a:pt x="54" y="20727"/>
                    <a:pt x="54" y="21600"/>
                  </a:cubicBezTo>
                  <a:cubicBezTo>
                    <a:pt x="8079" y="16534"/>
                    <a:pt x="15279" y="10422"/>
                    <a:pt x="21600" y="3260"/>
                  </a:cubicBezTo>
                  <a:cubicBezTo>
                    <a:pt x="21434" y="2155"/>
                    <a:pt x="21269" y="1107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381;p40"/>
            <p:cNvSpPr/>
            <p:nvPr/>
          </p:nvSpPr>
          <p:spPr>
            <a:xfrm>
              <a:off x="630598" y="995592"/>
              <a:ext cx="32075" cy="3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54"/>
                    <a:pt x="9184" y="5392"/>
                    <a:pt x="3251" y="7846"/>
                  </a:cubicBezTo>
                  <a:cubicBezTo>
                    <a:pt x="1634" y="8346"/>
                    <a:pt x="1084" y="9815"/>
                    <a:pt x="0" y="10800"/>
                  </a:cubicBezTo>
                  <a:cubicBezTo>
                    <a:pt x="551" y="13254"/>
                    <a:pt x="551" y="15207"/>
                    <a:pt x="551" y="17177"/>
                  </a:cubicBezTo>
                  <a:cubicBezTo>
                    <a:pt x="1794" y="19824"/>
                    <a:pt x="3997" y="21600"/>
                    <a:pt x="6928" y="21600"/>
                  </a:cubicBezTo>
                  <a:cubicBezTo>
                    <a:pt x="7798" y="21600"/>
                    <a:pt x="8739" y="21439"/>
                    <a:pt x="9716" y="21100"/>
                  </a:cubicBezTo>
                  <a:cubicBezTo>
                    <a:pt x="13500" y="19630"/>
                    <a:pt x="17816" y="18161"/>
                    <a:pt x="21600" y="16192"/>
                  </a:cubicBezTo>
                  <a:cubicBezTo>
                    <a:pt x="21067" y="10800"/>
                    <a:pt x="21067" y="5392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382;p40"/>
            <p:cNvSpPr/>
            <p:nvPr/>
          </p:nvSpPr>
          <p:spPr>
            <a:xfrm>
              <a:off x="648783" y="14177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8312"/>
                    <a:pt x="1945" y="19959"/>
                    <a:pt x="16371" y="21600"/>
                  </a:cubicBezTo>
                  <a:cubicBezTo>
                    <a:pt x="16371" y="14929"/>
                    <a:pt x="13927" y="8312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383;p40"/>
            <p:cNvSpPr/>
            <p:nvPr/>
          </p:nvSpPr>
          <p:spPr>
            <a:xfrm>
              <a:off x="685938" y="1325917"/>
              <a:ext cx="142704" cy="9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5" y="6425"/>
                    <a:pt x="7402" y="11781"/>
                    <a:pt x="0" y="17137"/>
                  </a:cubicBezTo>
                  <a:cubicBezTo>
                    <a:pt x="0" y="18564"/>
                    <a:pt x="0" y="19991"/>
                    <a:pt x="120" y="21600"/>
                  </a:cubicBezTo>
                  <a:cubicBezTo>
                    <a:pt x="7402" y="18388"/>
                    <a:pt x="14441" y="13924"/>
                    <a:pt x="20993" y="8386"/>
                  </a:cubicBezTo>
                  <a:cubicBezTo>
                    <a:pt x="21237" y="5532"/>
                    <a:pt x="21356" y="28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384;p40"/>
            <p:cNvSpPr/>
            <p:nvPr/>
          </p:nvSpPr>
          <p:spPr>
            <a:xfrm>
              <a:off x="824631" y="949880"/>
              <a:ext cx="360001" cy="41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1" y="0"/>
                  </a:moveTo>
                  <a:cubicBezTo>
                    <a:pt x="17463" y="4856"/>
                    <a:pt x="13470" y="9712"/>
                    <a:pt x="8564" y="13981"/>
                  </a:cubicBezTo>
                  <a:cubicBezTo>
                    <a:pt x="6014" y="16243"/>
                    <a:pt x="3224" y="18043"/>
                    <a:pt x="241" y="19633"/>
                  </a:cubicBezTo>
                  <a:cubicBezTo>
                    <a:pt x="144" y="20303"/>
                    <a:pt x="97" y="20931"/>
                    <a:pt x="0" y="21600"/>
                  </a:cubicBezTo>
                  <a:cubicBezTo>
                    <a:pt x="8899" y="17247"/>
                    <a:pt x="16211" y="10089"/>
                    <a:pt x="21600" y="2680"/>
                  </a:cubicBezTo>
                  <a:cubicBezTo>
                    <a:pt x="21600" y="1800"/>
                    <a:pt x="21600" y="880"/>
                    <a:pt x="2155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385;p40"/>
            <p:cNvSpPr/>
            <p:nvPr/>
          </p:nvSpPr>
          <p:spPr>
            <a:xfrm>
              <a:off x="657055" y="1402887"/>
              <a:ext cx="29676" cy="27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7510" y="1903"/>
                    <a:pt x="14016" y="3806"/>
                    <a:pt x="10522" y="5708"/>
                  </a:cubicBezTo>
                  <a:cubicBezTo>
                    <a:pt x="11674" y="8887"/>
                    <a:pt x="9926" y="13341"/>
                    <a:pt x="5837" y="13341"/>
                  </a:cubicBezTo>
                  <a:cubicBezTo>
                    <a:pt x="4090" y="13341"/>
                    <a:pt x="1766" y="12713"/>
                    <a:pt x="0" y="12713"/>
                  </a:cubicBezTo>
                  <a:cubicBezTo>
                    <a:pt x="0" y="15892"/>
                    <a:pt x="595" y="18422"/>
                    <a:pt x="595" y="20973"/>
                  </a:cubicBezTo>
                  <a:cubicBezTo>
                    <a:pt x="1171" y="21600"/>
                    <a:pt x="1766" y="21600"/>
                    <a:pt x="2918" y="21600"/>
                  </a:cubicBezTo>
                  <a:cubicBezTo>
                    <a:pt x="8755" y="19697"/>
                    <a:pt x="15187" y="17794"/>
                    <a:pt x="21600" y="15892"/>
                  </a:cubicBezTo>
                  <a:cubicBezTo>
                    <a:pt x="21024" y="10162"/>
                    <a:pt x="21024" y="508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386;p40"/>
            <p:cNvSpPr/>
            <p:nvPr/>
          </p:nvSpPr>
          <p:spPr>
            <a:xfrm>
              <a:off x="649109" y="14113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7121"/>
                    <a:pt x="16245" y="7121"/>
                    <a:pt x="10889" y="7121"/>
                  </a:cubicBezTo>
                  <a:cubicBezTo>
                    <a:pt x="5355" y="14242"/>
                    <a:pt x="5355" y="21600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387;p40"/>
            <p:cNvSpPr/>
            <p:nvPr/>
          </p:nvSpPr>
          <p:spPr>
            <a:xfrm>
              <a:off x="657055" y="1408551"/>
              <a:ext cx="1493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19468" y="0"/>
                  </a:moveTo>
                  <a:cubicBezTo>
                    <a:pt x="12967" y="5444"/>
                    <a:pt x="6501" y="10830"/>
                    <a:pt x="0" y="14439"/>
                  </a:cubicBezTo>
                  <a:cubicBezTo>
                    <a:pt x="0" y="16215"/>
                    <a:pt x="0" y="17990"/>
                    <a:pt x="0" y="19825"/>
                  </a:cubicBezTo>
                  <a:cubicBezTo>
                    <a:pt x="3268" y="19825"/>
                    <a:pt x="6501" y="21600"/>
                    <a:pt x="10800" y="21600"/>
                  </a:cubicBezTo>
                  <a:cubicBezTo>
                    <a:pt x="18367" y="21600"/>
                    <a:pt x="21600" y="8995"/>
                    <a:pt x="1946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388;p40"/>
            <p:cNvSpPr/>
            <p:nvPr/>
          </p:nvSpPr>
          <p:spPr>
            <a:xfrm>
              <a:off x="700366" y="1644215"/>
              <a:ext cx="72962" cy="4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586"/>
                    <a:pt x="6403" y="3894"/>
                    <a:pt x="0" y="10800"/>
                  </a:cubicBezTo>
                  <a:cubicBezTo>
                    <a:pt x="234" y="14253"/>
                    <a:pt x="234" y="17706"/>
                    <a:pt x="476" y="21600"/>
                  </a:cubicBezTo>
                  <a:cubicBezTo>
                    <a:pt x="7122" y="20733"/>
                    <a:pt x="13291" y="18999"/>
                    <a:pt x="19460" y="16839"/>
                  </a:cubicBezTo>
                  <a:cubicBezTo>
                    <a:pt x="20171" y="11226"/>
                    <a:pt x="20889" y="5613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389;p40"/>
            <p:cNvSpPr/>
            <p:nvPr/>
          </p:nvSpPr>
          <p:spPr>
            <a:xfrm>
              <a:off x="766099" y="1354775"/>
              <a:ext cx="388857" cy="320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4" y="2269"/>
                    <a:pt x="18082" y="4482"/>
                    <a:pt x="16390" y="6751"/>
                  </a:cubicBezTo>
                  <a:cubicBezTo>
                    <a:pt x="12381" y="12042"/>
                    <a:pt x="7883" y="16794"/>
                    <a:pt x="2138" y="19008"/>
                  </a:cubicBezTo>
                  <a:cubicBezTo>
                    <a:pt x="1559" y="19278"/>
                    <a:pt x="980" y="19386"/>
                    <a:pt x="401" y="19495"/>
                  </a:cubicBezTo>
                  <a:cubicBezTo>
                    <a:pt x="268" y="20196"/>
                    <a:pt x="133" y="20898"/>
                    <a:pt x="0" y="21600"/>
                  </a:cubicBezTo>
                  <a:cubicBezTo>
                    <a:pt x="5166" y="20358"/>
                    <a:pt x="9531" y="17551"/>
                    <a:pt x="13851" y="13177"/>
                  </a:cubicBezTo>
                  <a:cubicBezTo>
                    <a:pt x="16078" y="10962"/>
                    <a:pt x="18259" y="8586"/>
                    <a:pt x="20397" y="6103"/>
                  </a:cubicBezTo>
                  <a:cubicBezTo>
                    <a:pt x="20842" y="4266"/>
                    <a:pt x="21244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390;p40"/>
            <p:cNvSpPr/>
            <p:nvPr/>
          </p:nvSpPr>
          <p:spPr>
            <a:xfrm>
              <a:off x="686817" y="1664261"/>
              <a:ext cx="15160" cy="20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4" h="21600" fill="norm" stroke="1" extrusionOk="0">
                  <a:moveTo>
                    <a:pt x="16584" y="0"/>
                  </a:moveTo>
                  <a:cubicBezTo>
                    <a:pt x="11677" y="2488"/>
                    <a:pt x="6769" y="5824"/>
                    <a:pt x="2830" y="9132"/>
                  </a:cubicBezTo>
                  <a:cubicBezTo>
                    <a:pt x="-3046" y="13288"/>
                    <a:pt x="861" y="21600"/>
                    <a:pt x="8739" y="21600"/>
                  </a:cubicBezTo>
                  <a:cubicBezTo>
                    <a:pt x="11677" y="20780"/>
                    <a:pt x="14615" y="20780"/>
                    <a:pt x="18554" y="20780"/>
                  </a:cubicBezTo>
                  <a:cubicBezTo>
                    <a:pt x="17553" y="14136"/>
                    <a:pt x="17553" y="6644"/>
                    <a:pt x="165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391;p40"/>
            <p:cNvSpPr/>
            <p:nvPr/>
          </p:nvSpPr>
          <p:spPr>
            <a:xfrm>
              <a:off x="1487682" y="2053910"/>
              <a:ext cx="232519" cy="337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392;p40"/>
            <p:cNvSpPr/>
            <p:nvPr/>
          </p:nvSpPr>
          <p:spPr>
            <a:xfrm>
              <a:off x="1473254" y="1899971"/>
              <a:ext cx="270212" cy="21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393;p40"/>
            <p:cNvSpPr/>
            <p:nvPr/>
          </p:nvSpPr>
          <p:spPr>
            <a:xfrm>
              <a:off x="1320132" y="469625"/>
              <a:ext cx="183588" cy="3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394;p40"/>
            <p:cNvSpPr/>
            <p:nvPr/>
          </p:nvSpPr>
          <p:spPr>
            <a:xfrm>
              <a:off x="1001835" y="623564"/>
              <a:ext cx="533170" cy="72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395;p40"/>
            <p:cNvSpPr/>
            <p:nvPr/>
          </p:nvSpPr>
          <p:spPr>
            <a:xfrm>
              <a:off x="1521366" y="466881"/>
              <a:ext cx="101818" cy="28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396;p40"/>
            <p:cNvSpPr/>
            <p:nvPr/>
          </p:nvSpPr>
          <p:spPr>
            <a:xfrm>
              <a:off x="994479" y="965917"/>
              <a:ext cx="561363" cy="70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397;p40"/>
            <p:cNvSpPr/>
            <p:nvPr/>
          </p:nvSpPr>
          <p:spPr>
            <a:xfrm>
              <a:off x="1140528" y="511327"/>
              <a:ext cx="376830" cy="51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398;p40"/>
            <p:cNvSpPr/>
            <p:nvPr/>
          </p:nvSpPr>
          <p:spPr>
            <a:xfrm>
              <a:off x="1561460" y="1262585"/>
              <a:ext cx="157798" cy="40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399;p40"/>
            <p:cNvSpPr/>
            <p:nvPr/>
          </p:nvSpPr>
          <p:spPr>
            <a:xfrm>
              <a:off x="1582298" y="1633795"/>
              <a:ext cx="117855" cy="25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400;p40"/>
            <p:cNvSpPr/>
            <p:nvPr/>
          </p:nvSpPr>
          <p:spPr>
            <a:xfrm>
              <a:off x="1530994" y="683705"/>
              <a:ext cx="153940" cy="34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401;p40"/>
            <p:cNvSpPr/>
            <p:nvPr/>
          </p:nvSpPr>
          <p:spPr>
            <a:xfrm>
              <a:off x="1545422" y="958716"/>
              <a:ext cx="171587" cy="35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402;p40"/>
            <p:cNvSpPr/>
            <p:nvPr/>
          </p:nvSpPr>
          <p:spPr>
            <a:xfrm>
              <a:off x="1595118" y="1899971"/>
              <a:ext cx="55341" cy="11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403;p40"/>
            <p:cNvSpPr/>
            <p:nvPr/>
          </p:nvSpPr>
          <p:spPr>
            <a:xfrm>
              <a:off x="1182230" y="1799763"/>
              <a:ext cx="395268" cy="21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404;p40"/>
            <p:cNvSpPr/>
            <p:nvPr/>
          </p:nvSpPr>
          <p:spPr>
            <a:xfrm>
              <a:off x="1012254" y="1333936"/>
              <a:ext cx="559626" cy="58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405;p40"/>
            <p:cNvSpPr/>
            <p:nvPr/>
          </p:nvSpPr>
          <p:spPr>
            <a:xfrm>
              <a:off x="1632811" y="528157"/>
              <a:ext cx="242120" cy="39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406;p40"/>
            <p:cNvSpPr/>
            <p:nvPr/>
          </p:nvSpPr>
          <p:spPr>
            <a:xfrm>
              <a:off x="1562251" y="467225"/>
              <a:ext cx="151540" cy="18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407;p40"/>
            <p:cNvSpPr/>
            <p:nvPr/>
          </p:nvSpPr>
          <p:spPr>
            <a:xfrm>
              <a:off x="1656050" y="1323517"/>
              <a:ext cx="351982" cy="54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408;p40"/>
            <p:cNvSpPr/>
            <p:nvPr/>
          </p:nvSpPr>
          <p:spPr>
            <a:xfrm>
              <a:off x="1690525" y="718970"/>
              <a:ext cx="290259" cy="51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409;p40"/>
            <p:cNvSpPr/>
            <p:nvPr/>
          </p:nvSpPr>
          <p:spPr>
            <a:xfrm>
              <a:off x="1617565" y="1703538"/>
              <a:ext cx="347182" cy="31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410;p40"/>
            <p:cNvSpPr/>
            <p:nvPr/>
          </p:nvSpPr>
          <p:spPr>
            <a:xfrm>
              <a:off x="1703371" y="1046896"/>
              <a:ext cx="303870" cy="55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411;p40"/>
            <p:cNvSpPr/>
            <p:nvPr/>
          </p:nvSpPr>
          <p:spPr>
            <a:xfrm>
              <a:off x="1535003" y="1341955"/>
              <a:ext cx="46505" cy="33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1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412;p40"/>
            <p:cNvSpPr/>
            <p:nvPr/>
          </p:nvSpPr>
          <p:spPr>
            <a:xfrm>
              <a:off x="1518148" y="1040486"/>
              <a:ext cx="42495" cy="29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413;p40"/>
            <p:cNvSpPr/>
            <p:nvPr/>
          </p:nvSpPr>
          <p:spPr>
            <a:xfrm>
              <a:off x="1491691" y="467673"/>
              <a:ext cx="52914" cy="56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414;p40"/>
            <p:cNvSpPr/>
            <p:nvPr/>
          </p:nvSpPr>
          <p:spPr>
            <a:xfrm>
              <a:off x="1557450" y="1684308"/>
              <a:ext cx="42496" cy="33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415;p40"/>
            <p:cNvSpPr/>
            <p:nvPr/>
          </p:nvSpPr>
          <p:spPr>
            <a:xfrm>
              <a:off x="1124490" y="606735"/>
              <a:ext cx="393658" cy="4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416;p40"/>
            <p:cNvSpPr/>
            <p:nvPr/>
          </p:nvSpPr>
          <p:spPr>
            <a:xfrm>
              <a:off x="1517357" y="1024448"/>
              <a:ext cx="16039" cy="17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417;p40"/>
            <p:cNvSpPr/>
            <p:nvPr/>
          </p:nvSpPr>
          <p:spPr>
            <a:xfrm>
              <a:off x="998616" y="929042"/>
              <a:ext cx="537179" cy="43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418;p40"/>
            <p:cNvSpPr/>
            <p:nvPr/>
          </p:nvSpPr>
          <p:spPr>
            <a:xfrm>
              <a:off x="1531762" y="1345147"/>
              <a:ext cx="12701" cy="1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419;p40"/>
            <p:cNvSpPr/>
            <p:nvPr/>
          </p:nvSpPr>
          <p:spPr>
            <a:xfrm>
              <a:off x="1007427" y="1286641"/>
              <a:ext cx="549206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420;p40"/>
            <p:cNvSpPr/>
            <p:nvPr/>
          </p:nvSpPr>
          <p:spPr>
            <a:xfrm>
              <a:off x="1555842" y="1666326"/>
              <a:ext cx="1363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421;p40"/>
            <p:cNvSpPr/>
            <p:nvPr/>
          </p:nvSpPr>
          <p:spPr>
            <a:xfrm>
              <a:off x="1137310" y="1738831"/>
              <a:ext cx="435361" cy="19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422;p40"/>
            <p:cNvSpPr/>
            <p:nvPr/>
          </p:nvSpPr>
          <p:spPr>
            <a:xfrm>
              <a:off x="1567245" y="191087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423;p40"/>
            <p:cNvSpPr/>
            <p:nvPr/>
          </p:nvSpPr>
          <p:spPr>
            <a:xfrm>
              <a:off x="1296076" y="503309"/>
              <a:ext cx="209254" cy="29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424;p40"/>
            <p:cNvSpPr/>
            <p:nvPr/>
          </p:nvSpPr>
          <p:spPr>
            <a:xfrm>
              <a:off x="1503720" y="777503"/>
              <a:ext cx="17358" cy="2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425;p40"/>
            <p:cNvSpPr/>
            <p:nvPr/>
          </p:nvSpPr>
          <p:spPr>
            <a:xfrm>
              <a:off x="1530176" y="650021"/>
              <a:ext cx="102636" cy="12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426;p40"/>
            <p:cNvSpPr/>
            <p:nvPr/>
          </p:nvSpPr>
          <p:spPr>
            <a:xfrm>
              <a:off x="1623183" y="512936"/>
              <a:ext cx="113055" cy="17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427;p40"/>
            <p:cNvSpPr/>
            <p:nvPr/>
          </p:nvSpPr>
          <p:spPr>
            <a:xfrm>
              <a:off x="1506234" y="756665"/>
              <a:ext cx="24760" cy="25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428;p40"/>
            <p:cNvSpPr/>
            <p:nvPr/>
          </p:nvSpPr>
          <p:spPr>
            <a:xfrm>
              <a:off x="1543813" y="923422"/>
              <a:ext cx="146712" cy="12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429;p40"/>
            <p:cNvSpPr/>
            <p:nvPr/>
          </p:nvSpPr>
          <p:spPr>
            <a:xfrm>
              <a:off x="1684933" y="689323"/>
              <a:ext cx="205245" cy="269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430;p40"/>
            <p:cNvSpPr/>
            <p:nvPr/>
          </p:nvSpPr>
          <p:spPr>
            <a:xfrm>
              <a:off x="1526984" y="1026058"/>
              <a:ext cx="18439" cy="2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431;p40"/>
            <p:cNvSpPr/>
            <p:nvPr/>
          </p:nvSpPr>
          <p:spPr>
            <a:xfrm>
              <a:off x="1524319" y="10313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432;p40"/>
            <p:cNvSpPr/>
            <p:nvPr/>
          </p:nvSpPr>
          <p:spPr>
            <a:xfrm>
              <a:off x="1527985" y="13319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433;p40"/>
            <p:cNvSpPr/>
            <p:nvPr/>
          </p:nvSpPr>
          <p:spPr>
            <a:xfrm>
              <a:off x="1560642" y="1232910"/>
              <a:ext cx="157949" cy="109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434;p40"/>
            <p:cNvSpPr/>
            <p:nvPr/>
          </p:nvSpPr>
          <p:spPr>
            <a:xfrm>
              <a:off x="1717008" y="1008411"/>
              <a:ext cx="270186" cy="25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435;p40"/>
            <p:cNvSpPr/>
            <p:nvPr/>
          </p:nvSpPr>
          <p:spPr>
            <a:xfrm>
              <a:off x="1534186" y="1318690"/>
              <a:ext cx="27275" cy="3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436;p40"/>
            <p:cNvSpPr/>
            <p:nvPr/>
          </p:nvSpPr>
          <p:spPr>
            <a:xfrm>
              <a:off x="1548752" y="167914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437;p40"/>
            <p:cNvSpPr/>
            <p:nvPr/>
          </p:nvSpPr>
          <p:spPr>
            <a:xfrm>
              <a:off x="1581506" y="1601720"/>
              <a:ext cx="121865" cy="8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438;p40"/>
            <p:cNvSpPr/>
            <p:nvPr/>
          </p:nvSpPr>
          <p:spPr>
            <a:xfrm>
              <a:off x="1700153" y="1279414"/>
              <a:ext cx="307879" cy="35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439;p40"/>
            <p:cNvSpPr/>
            <p:nvPr/>
          </p:nvSpPr>
          <p:spPr>
            <a:xfrm>
              <a:off x="1556633" y="1667454"/>
              <a:ext cx="25666" cy="2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440;p40"/>
            <p:cNvSpPr/>
            <p:nvPr/>
          </p:nvSpPr>
          <p:spPr>
            <a:xfrm>
              <a:off x="1549083" y="16735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441;p40"/>
            <p:cNvSpPr/>
            <p:nvPr/>
          </p:nvSpPr>
          <p:spPr>
            <a:xfrm>
              <a:off x="1556633" y="1671140"/>
              <a:ext cx="130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442;p40"/>
            <p:cNvSpPr/>
            <p:nvPr/>
          </p:nvSpPr>
          <p:spPr>
            <a:xfrm>
              <a:off x="1594326" y="1873515"/>
              <a:ext cx="61724" cy="3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443;p40"/>
            <p:cNvSpPr/>
            <p:nvPr/>
          </p:nvSpPr>
          <p:spPr>
            <a:xfrm>
              <a:off x="1650457" y="1625777"/>
              <a:ext cx="332727" cy="27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444;p40"/>
            <p:cNvSpPr/>
            <p:nvPr/>
          </p:nvSpPr>
          <p:spPr>
            <a:xfrm>
              <a:off x="1582093" y="1891161"/>
              <a:ext cx="13025" cy="1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673" name="Google Shape;445;p40"/>
          <p:cNvSpPr/>
          <p:nvPr/>
        </p:nvSpPr>
        <p:spPr>
          <a:xfrm>
            <a:off x="496731" y="449822"/>
            <a:ext cx="1157766" cy="679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679" name="Google Shape;446;p40"/>
          <p:cNvGrpSpPr/>
          <p:nvPr/>
        </p:nvGrpSpPr>
        <p:grpSpPr>
          <a:xfrm>
            <a:off x="-1176" y="3506287"/>
            <a:ext cx="9144231" cy="1637223"/>
            <a:chOff x="32" y="0"/>
            <a:chExt cx="9144229" cy="1637222"/>
          </a:xfrm>
        </p:grpSpPr>
        <p:sp>
          <p:nvSpPr>
            <p:cNvPr id="674" name="Google Shape;447;p40"/>
            <p:cNvSpPr/>
            <p:nvPr/>
          </p:nvSpPr>
          <p:spPr>
            <a:xfrm>
              <a:off x="32" y="-1"/>
              <a:ext cx="9137423" cy="468851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448;p40"/>
            <p:cNvSpPr/>
            <p:nvPr/>
          </p:nvSpPr>
          <p:spPr>
            <a:xfrm>
              <a:off x="32" y="465050"/>
              <a:ext cx="9139348" cy="49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79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449;p40"/>
            <p:cNvSpPr/>
            <p:nvPr/>
          </p:nvSpPr>
          <p:spPr>
            <a:xfrm>
              <a:off x="39" y="510050"/>
              <a:ext cx="9139349" cy="63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2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450;p40"/>
            <p:cNvSpPr/>
            <p:nvPr/>
          </p:nvSpPr>
          <p:spPr>
            <a:xfrm>
              <a:off x="39" y="916316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451;p40"/>
            <p:cNvSpPr/>
            <p:nvPr/>
          </p:nvSpPr>
          <p:spPr>
            <a:xfrm>
              <a:off x="39" y="1054567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16" name="Google Shape;452;p40"/>
          <p:cNvGrpSpPr/>
          <p:nvPr/>
        </p:nvGrpSpPr>
        <p:grpSpPr>
          <a:xfrm>
            <a:off x="3572089" y="3023065"/>
            <a:ext cx="1999784" cy="956156"/>
            <a:chOff x="7" y="7"/>
            <a:chExt cx="1999783" cy="956154"/>
          </a:xfrm>
        </p:grpSpPr>
        <p:sp>
          <p:nvSpPr>
            <p:cNvPr id="680" name="Google Shape;453;p40"/>
            <p:cNvSpPr/>
            <p:nvPr/>
          </p:nvSpPr>
          <p:spPr>
            <a:xfrm>
              <a:off x="1664663" y="623843"/>
              <a:ext cx="319039" cy="32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87"/>
                  </a:lnTo>
                  <a:lnTo>
                    <a:pt x="1626" y="21600"/>
                  </a:lnTo>
                  <a:lnTo>
                    <a:pt x="20510" y="210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454;p40"/>
            <p:cNvSpPr/>
            <p:nvPr/>
          </p:nvSpPr>
          <p:spPr>
            <a:xfrm>
              <a:off x="1572317" y="546880"/>
              <a:ext cx="414646" cy="402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" y="0"/>
                  </a:moveTo>
                  <a:lnTo>
                    <a:pt x="0" y="21600"/>
                  </a:lnTo>
                  <a:lnTo>
                    <a:pt x="6062" y="21412"/>
                  </a:lnTo>
                  <a:lnTo>
                    <a:pt x="4811" y="5075"/>
                  </a:lnTo>
                  <a:lnTo>
                    <a:pt x="21430" y="4125"/>
                  </a:lnTo>
                  <a:lnTo>
                    <a:pt x="21600" y="70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455;p40"/>
            <p:cNvSpPr/>
            <p:nvPr/>
          </p:nvSpPr>
          <p:spPr>
            <a:xfrm>
              <a:off x="1583972" y="399023"/>
              <a:ext cx="415819" cy="16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" y="0"/>
                  </a:moveTo>
                  <a:lnTo>
                    <a:pt x="0" y="19818"/>
                  </a:lnTo>
                  <a:lnTo>
                    <a:pt x="21600" y="21600"/>
                  </a:lnTo>
                  <a:lnTo>
                    <a:pt x="19020" y="528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456;p40"/>
            <p:cNvSpPr/>
            <p:nvPr/>
          </p:nvSpPr>
          <p:spPr>
            <a:xfrm>
              <a:off x="1581877" y="546880"/>
              <a:ext cx="417914" cy="3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" y="0"/>
                  </a:moveTo>
                  <a:lnTo>
                    <a:pt x="0" y="18494"/>
                  </a:lnTo>
                  <a:lnTo>
                    <a:pt x="21263" y="21600"/>
                  </a:lnTo>
                  <a:lnTo>
                    <a:pt x="21600" y="933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457;p40"/>
            <p:cNvSpPr/>
            <p:nvPr/>
          </p:nvSpPr>
          <p:spPr>
            <a:xfrm>
              <a:off x="406726" y="43380"/>
              <a:ext cx="1194510" cy="29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1" y="0"/>
                  </a:moveTo>
                  <a:lnTo>
                    <a:pt x="0" y="14268"/>
                  </a:lnTo>
                  <a:lnTo>
                    <a:pt x="42" y="20226"/>
                  </a:lnTo>
                  <a:lnTo>
                    <a:pt x="21528" y="21600"/>
                  </a:lnTo>
                  <a:lnTo>
                    <a:pt x="21600" y="14268"/>
                  </a:lnTo>
                  <a:lnTo>
                    <a:pt x="1055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458;p40"/>
            <p:cNvSpPr/>
            <p:nvPr/>
          </p:nvSpPr>
          <p:spPr>
            <a:xfrm>
              <a:off x="459897" y="76732"/>
              <a:ext cx="1092365" cy="21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6" y="0"/>
                  </a:moveTo>
                  <a:lnTo>
                    <a:pt x="194" y="15857"/>
                  </a:lnTo>
                  <a:lnTo>
                    <a:pt x="0" y="19717"/>
                  </a:lnTo>
                  <a:lnTo>
                    <a:pt x="21600" y="21600"/>
                  </a:lnTo>
                  <a:lnTo>
                    <a:pt x="21600" y="17345"/>
                  </a:lnTo>
                  <a:lnTo>
                    <a:pt x="10546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459;p40"/>
            <p:cNvSpPr/>
            <p:nvPr/>
          </p:nvSpPr>
          <p:spPr>
            <a:xfrm>
              <a:off x="409059" y="318101"/>
              <a:ext cx="1188210" cy="63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31" y="21600"/>
                  </a:lnTo>
                  <a:lnTo>
                    <a:pt x="4434" y="21537"/>
                  </a:lnTo>
                  <a:cubicBezTo>
                    <a:pt x="3820" y="16634"/>
                    <a:pt x="2612" y="6600"/>
                    <a:pt x="2612" y="6600"/>
                  </a:cubicBezTo>
                  <a:lnTo>
                    <a:pt x="21498" y="5321"/>
                  </a:lnTo>
                  <a:lnTo>
                    <a:pt x="21600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460;p40"/>
            <p:cNvSpPr/>
            <p:nvPr/>
          </p:nvSpPr>
          <p:spPr>
            <a:xfrm>
              <a:off x="552719" y="475288"/>
              <a:ext cx="1038957" cy="47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4"/>
                  </a:lnTo>
                  <a:cubicBezTo>
                    <a:pt x="0" y="1704"/>
                    <a:pt x="1382" y="15070"/>
                    <a:pt x="2085" y="21600"/>
                  </a:cubicBezTo>
                  <a:lnTo>
                    <a:pt x="21202" y="21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461;p40"/>
            <p:cNvSpPr/>
            <p:nvPr/>
          </p:nvSpPr>
          <p:spPr>
            <a:xfrm>
              <a:off x="707335" y="539883"/>
              <a:ext cx="559710" cy="41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27"/>
                  </a:lnTo>
                  <a:lnTo>
                    <a:pt x="1494" y="21332"/>
                  </a:lnTo>
                  <a:lnTo>
                    <a:pt x="2565" y="21332"/>
                  </a:lnTo>
                  <a:lnTo>
                    <a:pt x="19638" y="21600"/>
                  </a:lnTo>
                  <a:lnTo>
                    <a:pt x="207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462;p40"/>
            <p:cNvSpPr/>
            <p:nvPr/>
          </p:nvSpPr>
          <p:spPr>
            <a:xfrm>
              <a:off x="749549" y="584191"/>
              <a:ext cx="481113" cy="24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397"/>
                  </a:lnTo>
                  <a:lnTo>
                    <a:pt x="1089" y="21600"/>
                  </a:lnTo>
                  <a:lnTo>
                    <a:pt x="20993" y="154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A2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463;p40"/>
            <p:cNvSpPr/>
            <p:nvPr/>
          </p:nvSpPr>
          <p:spPr>
            <a:xfrm>
              <a:off x="12836" y="553179"/>
              <a:ext cx="406720" cy="39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2" y="0"/>
                  </a:moveTo>
                  <a:lnTo>
                    <a:pt x="0" y="714"/>
                  </a:lnTo>
                  <a:lnTo>
                    <a:pt x="1028" y="21409"/>
                  </a:lnTo>
                  <a:lnTo>
                    <a:pt x="7555" y="21600"/>
                  </a:lnTo>
                  <a:lnTo>
                    <a:pt x="4619" y="5983"/>
                  </a:lnTo>
                  <a:lnTo>
                    <a:pt x="21600" y="7157"/>
                  </a:lnTo>
                  <a:lnTo>
                    <a:pt x="214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464;p40"/>
            <p:cNvSpPr/>
            <p:nvPr/>
          </p:nvSpPr>
          <p:spPr>
            <a:xfrm>
              <a:off x="99819" y="662551"/>
              <a:ext cx="327432" cy="29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46" y="21000"/>
                  </a:lnTo>
                  <a:lnTo>
                    <a:pt x="21600" y="21600"/>
                  </a:lnTo>
                  <a:lnTo>
                    <a:pt x="21092" y="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465;p40"/>
            <p:cNvSpPr/>
            <p:nvPr/>
          </p:nvSpPr>
          <p:spPr>
            <a:xfrm>
              <a:off x="7" y="405553"/>
              <a:ext cx="415812" cy="16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lnTo>
                    <a:pt x="2580" y="5283"/>
                  </a:lnTo>
                  <a:lnTo>
                    <a:pt x="0" y="21600"/>
                  </a:lnTo>
                  <a:lnTo>
                    <a:pt x="21600" y="19787"/>
                  </a:lnTo>
                  <a:lnTo>
                    <a:pt x="2138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466;p40"/>
            <p:cNvSpPr/>
            <p:nvPr/>
          </p:nvSpPr>
          <p:spPr>
            <a:xfrm>
              <a:off x="388305" y="293381"/>
              <a:ext cx="1224823" cy="7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1" y="21600"/>
                  </a:lnTo>
                  <a:lnTo>
                    <a:pt x="21600" y="21600"/>
                  </a:lnTo>
                  <a:lnTo>
                    <a:pt x="21600" y="3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467;p40"/>
            <p:cNvSpPr/>
            <p:nvPr/>
          </p:nvSpPr>
          <p:spPr>
            <a:xfrm>
              <a:off x="394596" y="368241"/>
              <a:ext cx="1218532" cy="2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2" y="21600"/>
                  </a:lnTo>
                  <a:lnTo>
                    <a:pt x="21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468;p40"/>
            <p:cNvSpPr/>
            <p:nvPr/>
          </p:nvSpPr>
          <p:spPr>
            <a:xfrm>
              <a:off x="375008" y="8401"/>
              <a:ext cx="1254908" cy="26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lnTo>
                    <a:pt x="0" y="16848"/>
                  </a:lnTo>
                  <a:lnTo>
                    <a:pt x="56" y="20608"/>
                  </a:lnTo>
                  <a:lnTo>
                    <a:pt x="10682" y="3930"/>
                  </a:lnTo>
                  <a:lnTo>
                    <a:pt x="21600" y="21600"/>
                  </a:lnTo>
                  <a:lnTo>
                    <a:pt x="21600" y="16123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469;p40"/>
            <p:cNvSpPr/>
            <p:nvPr/>
          </p:nvSpPr>
          <p:spPr>
            <a:xfrm>
              <a:off x="370343" y="7"/>
              <a:ext cx="1259573" cy="26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lnTo>
                    <a:pt x="0" y="16772"/>
                  </a:lnTo>
                  <a:lnTo>
                    <a:pt x="136" y="20627"/>
                  </a:lnTo>
                  <a:lnTo>
                    <a:pt x="10722" y="3931"/>
                  </a:lnTo>
                  <a:lnTo>
                    <a:pt x="21600" y="21600"/>
                  </a:lnTo>
                  <a:lnTo>
                    <a:pt x="21600" y="16143"/>
                  </a:lnTo>
                  <a:lnTo>
                    <a:pt x="1083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470;p40"/>
            <p:cNvSpPr/>
            <p:nvPr/>
          </p:nvSpPr>
          <p:spPr>
            <a:xfrm>
              <a:off x="1369656" y="566706"/>
              <a:ext cx="103311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471;p40"/>
            <p:cNvSpPr/>
            <p:nvPr/>
          </p:nvSpPr>
          <p:spPr>
            <a:xfrm>
              <a:off x="545484" y="598186"/>
              <a:ext cx="103549" cy="349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472;p40"/>
            <p:cNvSpPr/>
            <p:nvPr/>
          </p:nvSpPr>
          <p:spPr>
            <a:xfrm>
              <a:off x="1457345" y="646929"/>
              <a:ext cx="103541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473;p40"/>
            <p:cNvSpPr/>
            <p:nvPr/>
          </p:nvSpPr>
          <p:spPr>
            <a:xfrm>
              <a:off x="1846571" y="648096"/>
              <a:ext cx="103549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474;p40"/>
            <p:cNvSpPr/>
            <p:nvPr/>
          </p:nvSpPr>
          <p:spPr>
            <a:xfrm>
              <a:off x="1332805" y="785924"/>
              <a:ext cx="103319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475;p40"/>
            <p:cNvSpPr/>
            <p:nvPr/>
          </p:nvSpPr>
          <p:spPr>
            <a:xfrm>
              <a:off x="245811" y="701266"/>
              <a:ext cx="103549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476;p40"/>
            <p:cNvSpPr/>
            <p:nvPr/>
          </p:nvSpPr>
          <p:spPr>
            <a:xfrm>
              <a:off x="1232993" y="210356"/>
              <a:ext cx="103311" cy="349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477;p40"/>
            <p:cNvSpPr/>
            <p:nvPr/>
          </p:nvSpPr>
          <p:spPr>
            <a:xfrm>
              <a:off x="753976" y="167452"/>
              <a:ext cx="103549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478;p40"/>
            <p:cNvSpPr/>
            <p:nvPr/>
          </p:nvSpPr>
          <p:spPr>
            <a:xfrm>
              <a:off x="689611" y="527292"/>
              <a:ext cx="594919" cy="42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84"/>
                  </a:lnTo>
                  <a:lnTo>
                    <a:pt x="1499" y="21317"/>
                  </a:lnTo>
                  <a:lnTo>
                    <a:pt x="2566" y="21317"/>
                  </a:lnTo>
                  <a:lnTo>
                    <a:pt x="965" y="1392"/>
                  </a:lnTo>
                  <a:lnTo>
                    <a:pt x="20601" y="1050"/>
                  </a:lnTo>
                  <a:lnTo>
                    <a:pt x="19644" y="21600"/>
                  </a:lnTo>
                  <a:lnTo>
                    <a:pt x="207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479;p40"/>
            <p:cNvSpPr/>
            <p:nvPr/>
          </p:nvSpPr>
          <p:spPr>
            <a:xfrm>
              <a:off x="961072" y="544225"/>
              <a:ext cx="31958" cy="40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20310" y="0"/>
                  </a:moveTo>
                  <a:cubicBezTo>
                    <a:pt x="20295" y="0"/>
                    <a:pt x="20286" y="2"/>
                    <a:pt x="20271" y="5"/>
                  </a:cubicBezTo>
                  <a:cubicBezTo>
                    <a:pt x="19726" y="133"/>
                    <a:pt x="17505" y="176"/>
                    <a:pt x="14787" y="176"/>
                  </a:cubicBezTo>
                  <a:cubicBezTo>
                    <a:pt x="9358" y="176"/>
                    <a:pt x="1937" y="5"/>
                    <a:pt x="1937" y="5"/>
                  </a:cubicBezTo>
                  <a:lnTo>
                    <a:pt x="0" y="21526"/>
                  </a:lnTo>
                  <a:lnTo>
                    <a:pt x="11923" y="21600"/>
                  </a:lnTo>
                  <a:cubicBezTo>
                    <a:pt x="11923" y="21600"/>
                    <a:pt x="21600" y="0"/>
                    <a:pt x="20310" y="0"/>
                  </a:cubicBez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480;p40"/>
            <p:cNvSpPr/>
            <p:nvPr/>
          </p:nvSpPr>
          <p:spPr>
            <a:xfrm>
              <a:off x="1597268" y="262130"/>
              <a:ext cx="32648" cy="4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5" y="0"/>
                  </a:moveTo>
                  <a:lnTo>
                    <a:pt x="0" y="21600"/>
                  </a:lnTo>
                  <a:lnTo>
                    <a:pt x="21600" y="5253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481;p40"/>
            <p:cNvSpPr/>
            <p:nvPr/>
          </p:nvSpPr>
          <p:spPr>
            <a:xfrm>
              <a:off x="378277" y="250936"/>
              <a:ext cx="30315" cy="4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6" y="0"/>
                  </a:moveTo>
                  <a:lnTo>
                    <a:pt x="0" y="4721"/>
                  </a:lnTo>
                  <a:lnTo>
                    <a:pt x="21600" y="21600"/>
                  </a:lnTo>
                  <a:lnTo>
                    <a:pt x="20436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482;p40"/>
            <p:cNvSpPr/>
            <p:nvPr/>
          </p:nvSpPr>
          <p:spPr>
            <a:xfrm>
              <a:off x="905799" y="102619"/>
              <a:ext cx="195198" cy="18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58"/>
                    <a:pt x="5677" y="21600"/>
                    <a:pt x="11484" y="21600"/>
                  </a:cubicBezTo>
                  <a:cubicBezTo>
                    <a:pt x="17264" y="21600"/>
                    <a:pt x="21600" y="15562"/>
                    <a:pt x="21600" y="10018"/>
                  </a:cubicBezTo>
                  <a:cubicBezTo>
                    <a:pt x="21600" y="4500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483;p40"/>
            <p:cNvSpPr/>
            <p:nvPr/>
          </p:nvSpPr>
          <p:spPr>
            <a:xfrm>
              <a:off x="900199" y="99819"/>
              <a:ext cx="195197" cy="18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85"/>
                    <a:pt x="5704" y="21600"/>
                    <a:pt x="11484" y="21600"/>
                  </a:cubicBezTo>
                  <a:cubicBezTo>
                    <a:pt x="17265" y="21600"/>
                    <a:pt x="21600" y="15562"/>
                    <a:pt x="21600" y="10018"/>
                  </a:cubicBezTo>
                  <a:cubicBezTo>
                    <a:pt x="21600" y="4501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484;p40"/>
            <p:cNvSpPr/>
            <p:nvPr/>
          </p:nvSpPr>
          <p:spPr>
            <a:xfrm>
              <a:off x="926086" y="109847"/>
              <a:ext cx="158583" cy="9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81" y="0"/>
                  </a:moveTo>
                  <a:cubicBezTo>
                    <a:pt x="5337" y="0"/>
                    <a:pt x="2033" y="3158"/>
                    <a:pt x="0" y="7693"/>
                  </a:cubicBezTo>
                  <a:cubicBezTo>
                    <a:pt x="6924" y="12888"/>
                    <a:pt x="13913" y="17881"/>
                    <a:pt x="21156" y="21600"/>
                  </a:cubicBezTo>
                  <a:cubicBezTo>
                    <a:pt x="21441" y="19969"/>
                    <a:pt x="21600" y="18236"/>
                    <a:pt x="21600" y="16555"/>
                  </a:cubicBezTo>
                  <a:cubicBezTo>
                    <a:pt x="21600" y="7386"/>
                    <a:pt x="15534" y="0"/>
                    <a:pt x="9181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485;p40"/>
            <p:cNvSpPr/>
            <p:nvPr/>
          </p:nvSpPr>
          <p:spPr>
            <a:xfrm>
              <a:off x="910694" y="145063"/>
              <a:ext cx="170715" cy="12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7" y="0"/>
                  </a:moveTo>
                  <a:cubicBezTo>
                    <a:pt x="738" y="2317"/>
                    <a:pt x="0" y="5026"/>
                    <a:pt x="0" y="7815"/>
                  </a:cubicBezTo>
                  <a:cubicBezTo>
                    <a:pt x="0" y="16730"/>
                    <a:pt x="5813" y="21600"/>
                    <a:pt x="11714" y="21600"/>
                  </a:cubicBezTo>
                  <a:cubicBezTo>
                    <a:pt x="16525" y="21600"/>
                    <a:pt x="20360" y="16455"/>
                    <a:pt x="21600" y="10722"/>
                  </a:cubicBezTo>
                  <a:cubicBezTo>
                    <a:pt x="14871" y="7855"/>
                    <a:pt x="8380" y="4006"/>
                    <a:pt x="19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486;p40"/>
            <p:cNvSpPr/>
            <p:nvPr/>
          </p:nvSpPr>
          <p:spPr>
            <a:xfrm>
              <a:off x="985555" y="149728"/>
              <a:ext cx="24492" cy="4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9" y="0"/>
                  </a:moveTo>
                  <a:lnTo>
                    <a:pt x="0" y="7370"/>
                  </a:lnTo>
                  <a:lnTo>
                    <a:pt x="8432" y="7370"/>
                  </a:lnTo>
                  <a:lnTo>
                    <a:pt x="8432" y="21600"/>
                  </a:lnTo>
                  <a:lnTo>
                    <a:pt x="14400" y="21600"/>
                  </a:lnTo>
                  <a:lnTo>
                    <a:pt x="12546" y="6346"/>
                  </a:lnTo>
                  <a:lnTo>
                    <a:pt x="21600" y="6346"/>
                  </a:lnTo>
                  <a:lnTo>
                    <a:pt x="10489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487;p40"/>
            <p:cNvSpPr/>
            <p:nvPr/>
          </p:nvSpPr>
          <p:spPr>
            <a:xfrm>
              <a:off x="994187" y="173513"/>
              <a:ext cx="77424" cy="2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6" y="0"/>
                  </a:moveTo>
                  <a:lnTo>
                    <a:pt x="16981" y="7449"/>
                  </a:lnTo>
                  <a:lnTo>
                    <a:pt x="0" y="16387"/>
                  </a:lnTo>
                  <a:lnTo>
                    <a:pt x="520" y="21600"/>
                  </a:lnTo>
                  <a:lnTo>
                    <a:pt x="17957" y="10426"/>
                  </a:lnTo>
                  <a:lnTo>
                    <a:pt x="18738" y="18433"/>
                  </a:lnTo>
                  <a:lnTo>
                    <a:pt x="21600" y="5587"/>
                  </a:lnTo>
                  <a:lnTo>
                    <a:pt x="16266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488;p40"/>
            <p:cNvSpPr/>
            <p:nvPr/>
          </p:nvSpPr>
          <p:spPr>
            <a:xfrm>
              <a:off x="7" y="553179"/>
              <a:ext cx="417915" cy="3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91" y="0"/>
                  </a:moveTo>
                  <a:lnTo>
                    <a:pt x="0" y="9421"/>
                  </a:lnTo>
                  <a:lnTo>
                    <a:pt x="337" y="21600"/>
                  </a:lnTo>
                  <a:lnTo>
                    <a:pt x="21600" y="18517"/>
                  </a:lnTo>
                  <a:lnTo>
                    <a:pt x="21491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717" name="Google Shape;489;p40"/>
          <p:cNvSpPr/>
          <p:nvPr/>
        </p:nvSpPr>
        <p:spPr>
          <a:xfrm>
            <a:off x="3297699" y="3851225"/>
            <a:ext cx="2548501" cy="572701"/>
          </a:xfrm>
          <a:prstGeom prst="roundRect">
            <a:avLst>
              <a:gd name="adj" fmla="val 30219"/>
            </a:avLst>
          </a:prstGeom>
          <a:solidFill>
            <a:srgbClr val="98DAED"/>
          </a:solidFill>
          <a:ln w="12700">
            <a:miter lim="400000"/>
          </a:ln>
          <a:effectLst>
            <a:outerShdw sx="100000" sy="100000" kx="0" ky="0" algn="b" rotWithShape="0" blurRad="63500" dist="28575" dir="762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718" name="Google Shape;490;p40"/>
          <p:cNvSpPr/>
          <p:nvPr/>
        </p:nvSpPr>
        <p:spPr>
          <a:xfrm>
            <a:off x="6542212" y="3762372"/>
            <a:ext cx="2616017" cy="888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19" name="Google Shape;491;p40"/>
          <p:cNvSpPr/>
          <p:nvPr/>
        </p:nvSpPr>
        <p:spPr>
          <a:xfrm>
            <a:off x="-14226" y="3762383"/>
            <a:ext cx="2616018" cy="888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785" name="Google Shape;492;p40"/>
          <p:cNvGrpSpPr/>
          <p:nvPr/>
        </p:nvGrpSpPr>
        <p:grpSpPr>
          <a:xfrm>
            <a:off x="6808008" y="2827500"/>
            <a:ext cx="1056321" cy="2065351"/>
            <a:chOff x="0" y="0"/>
            <a:chExt cx="1056319" cy="2065349"/>
          </a:xfrm>
        </p:grpSpPr>
        <p:sp>
          <p:nvSpPr>
            <p:cNvPr id="720" name="Google Shape;493;p40"/>
            <p:cNvSpPr/>
            <p:nvPr/>
          </p:nvSpPr>
          <p:spPr>
            <a:xfrm>
              <a:off x="-1" y="243775"/>
              <a:ext cx="1056321" cy="100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494;p40"/>
            <p:cNvSpPr/>
            <p:nvPr/>
          </p:nvSpPr>
          <p:spPr>
            <a:xfrm>
              <a:off x="211965" y="695474"/>
              <a:ext cx="537129" cy="60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495;p40"/>
            <p:cNvSpPr/>
            <p:nvPr/>
          </p:nvSpPr>
          <p:spPr>
            <a:xfrm>
              <a:off x="232428" y="694049"/>
              <a:ext cx="536523" cy="60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496;p40"/>
            <p:cNvSpPr/>
            <p:nvPr/>
          </p:nvSpPr>
          <p:spPr>
            <a:xfrm>
              <a:off x="283804" y="1550025"/>
              <a:ext cx="208201" cy="222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497;p40"/>
            <p:cNvSpPr/>
            <p:nvPr/>
          </p:nvSpPr>
          <p:spPr>
            <a:xfrm>
              <a:off x="296704" y="1653375"/>
              <a:ext cx="193776" cy="32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498;p40"/>
            <p:cNvSpPr/>
            <p:nvPr/>
          </p:nvSpPr>
          <p:spPr>
            <a:xfrm>
              <a:off x="236645" y="2019824"/>
              <a:ext cx="255362" cy="4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499;p40"/>
            <p:cNvSpPr/>
            <p:nvPr/>
          </p:nvSpPr>
          <p:spPr>
            <a:xfrm>
              <a:off x="236525" y="1986200"/>
              <a:ext cx="93630" cy="6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500;p40"/>
            <p:cNvSpPr/>
            <p:nvPr/>
          </p:nvSpPr>
          <p:spPr>
            <a:xfrm>
              <a:off x="294429" y="1964925"/>
              <a:ext cx="199012" cy="8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501;p40"/>
            <p:cNvSpPr/>
            <p:nvPr/>
          </p:nvSpPr>
          <p:spPr>
            <a:xfrm>
              <a:off x="292543" y="1929950"/>
              <a:ext cx="42786" cy="56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502;p40"/>
            <p:cNvSpPr/>
            <p:nvPr/>
          </p:nvSpPr>
          <p:spPr>
            <a:xfrm>
              <a:off x="580789" y="1435925"/>
              <a:ext cx="313191" cy="28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503;p40"/>
            <p:cNvSpPr/>
            <p:nvPr/>
          </p:nvSpPr>
          <p:spPr>
            <a:xfrm>
              <a:off x="652329" y="1701999"/>
              <a:ext cx="304726" cy="18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504;p40"/>
            <p:cNvSpPr/>
            <p:nvPr/>
          </p:nvSpPr>
          <p:spPr>
            <a:xfrm>
              <a:off x="764804" y="1865275"/>
              <a:ext cx="231776" cy="13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505;p40"/>
            <p:cNvSpPr/>
            <p:nvPr/>
          </p:nvSpPr>
          <p:spPr>
            <a:xfrm>
              <a:off x="764074" y="1926175"/>
              <a:ext cx="95706" cy="6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506;p40"/>
            <p:cNvSpPr/>
            <p:nvPr/>
          </p:nvSpPr>
          <p:spPr>
            <a:xfrm>
              <a:off x="795954" y="1812949"/>
              <a:ext cx="196854" cy="15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507;p40"/>
            <p:cNvSpPr/>
            <p:nvPr/>
          </p:nvSpPr>
          <p:spPr>
            <a:xfrm>
              <a:off x="780707" y="1863025"/>
              <a:ext cx="49693" cy="5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508;p40"/>
            <p:cNvSpPr/>
            <p:nvPr/>
          </p:nvSpPr>
          <p:spPr>
            <a:xfrm>
              <a:off x="762529" y="243675"/>
              <a:ext cx="194058" cy="377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509;p40"/>
            <p:cNvSpPr/>
            <p:nvPr/>
          </p:nvSpPr>
          <p:spPr>
            <a:xfrm>
              <a:off x="709329" y="594074"/>
              <a:ext cx="199101" cy="30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510;p40"/>
            <p:cNvSpPr/>
            <p:nvPr/>
          </p:nvSpPr>
          <p:spPr>
            <a:xfrm>
              <a:off x="141704" y="1183000"/>
              <a:ext cx="717326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511;p40"/>
            <p:cNvSpPr/>
            <p:nvPr/>
          </p:nvSpPr>
          <p:spPr>
            <a:xfrm>
              <a:off x="195654" y="667025"/>
              <a:ext cx="601517" cy="49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512;p40"/>
            <p:cNvSpPr/>
            <p:nvPr/>
          </p:nvSpPr>
          <p:spPr>
            <a:xfrm>
              <a:off x="156872" y="883600"/>
              <a:ext cx="553233" cy="32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513;p40"/>
            <p:cNvSpPr/>
            <p:nvPr/>
          </p:nvSpPr>
          <p:spPr>
            <a:xfrm>
              <a:off x="293679" y="1163250"/>
              <a:ext cx="602576" cy="33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514;p40"/>
            <p:cNvSpPr/>
            <p:nvPr/>
          </p:nvSpPr>
          <p:spPr>
            <a:xfrm>
              <a:off x="566659" y="713475"/>
              <a:ext cx="195871" cy="48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515;p40"/>
            <p:cNvSpPr/>
            <p:nvPr/>
          </p:nvSpPr>
          <p:spPr>
            <a:xfrm>
              <a:off x="545312" y="741499"/>
              <a:ext cx="218259" cy="48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516;p40"/>
            <p:cNvSpPr/>
            <p:nvPr/>
          </p:nvSpPr>
          <p:spPr>
            <a:xfrm>
              <a:off x="27704" y="489249"/>
              <a:ext cx="136026" cy="8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517;p40"/>
            <p:cNvSpPr/>
            <p:nvPr/>
          </p:nvSpPr>
          <p:spPr>
            <a:xfrm>
              <a:off x="24914" y="444950"/>
              <a:ext cx="129691" cy="7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518;p40"/>
            <p:cNvSpPr/>
            <p:nvPr/>
          </p:nvSpPr>
          <p:spPr>
            <a:xfrm>
              <a:off x="64070" y="493074"/>
              <a:ext cx="89010" cy="6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519;p40"/>
            <p:cNvSpPr/>
            <p:nvPr/>
          </p:nvSpPr>
          <p:spPr>
            <a:xfrm>
              <a:off x="101678" y="510499"/>
              <a:ext cx="47964" cy="2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520;p40"/>
            <p:cNvSpPr/>
            <p:nvPr/>
          </p:nvSpPr>
          <p:spPr>
            <a:xfrm>
              <a:off x="734404" y="375025"/>
              <a:ext cx="129188" cy="8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4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521;p40"/>
            <p:cNvSpPr/>
            <p:nvPr/>
          </p:nvSpPr>
          <p:spPr>
            <a:xfrm>
              <a:off x="728329" y="339700"/>
              <a:ext cx="135251" cy="6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522;p40"/>
            <p:cNvSpPr/>
            <p:nvPr/>
          </p:nvSpPr>
          <p:spPr>
            <a:xfrm>
              <a:off x="750935" y="379124"/>
              <a:ext cx="72496" cy="7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523;p40"/>
            <p:cNvSpPr/>
            <p:nvPr/>
          </p:nvSpPr>
          <p:spPr>
            <a:xfrm>
              <a:off x="750354" y="402099"/>
              <a:ext cx="42177" cy="3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524;p40"/>
            <p:cNvSpPr/>
            <p:nvPr/>
          </p:nvSpPr>
          <p:spPr>
            <a:xfrm>
              <a:off x="399304" y="717950"/>
              <a:ext cx="151201" cy="7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525;p40"/>
            <p:cNvSpPr/>
            <p:nvPr/>
          </p:nvSpPr>
          <p:spPr>
            <a:xfrm>
              <a:off x="399304" y="660950"/>
              <a:ext cx="162601" cy="8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526;p40"/>
            <p:cNvSpPr/>
            <p:nvPr/>
          </p:nvSpPr>
          <p:spPr>
            <a:xfrm>
              <a:off x="126111" y="102150"/>
              <a:ext cx="621557" cy="58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527;p40"/>
            <p:cNvSpPr/>
            <p:nvPr/>
          </p:nvSpPr>
          <p:spPr>
            <a:xfrm>
              <a:off x="279770" y="432049"/>
              <a:ext cx="35418" cy="4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528;p40"/>
            <p:cNvSpPr/>
            <p:nvPr/>
          </p:nvSpPr>
          <p:spPr>
            <a:xfrm>
              <a:off x="564720" y="385049"/>
              <a:ext cx="35419" cy="4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529;p40"/>
            <p:cNvSpPr/>
            <p:nvPr/>
          </p:nvSpPr>
          <p:spPr>
            <a:xfrm>
              <a:off x="422054" y="390875"/>
              <a:ext cx="44919" cy="7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530;p40"/>
            <p:cNvSpPr/>
            <p:nvPr/>
          </p:nvSpPr>
          <p:spPr>
            <a:xfrm>
              <a:off x="432574" y="501924"/>
              <a:ext cx="58970" cy="3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531;p40"/>
            <p:cNvSpPr/>
            <p:nvPr/>
          </p:nvSpPr>
          <p:spPr>
            <a:xfrm>
              <a:off x="213129" y="335725"/>
              <a:ext cx="51017" cy="4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532;p40"/>
            <p:cNvSpPr/>
            <p:nvPr/>
          </p:nvSpPr>
          <p:spPr>
            <a:xfrm>
              <a:off x="551660" y="278600"/>
              <a:ext cx="65201" cy="2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533;p40"/>
            <p:cNvSpPr/>
            <p:nvPr/>
          </p:nvSpPr>
          <p:spPr>
            <a:xfrm>
              <a:off x="244241" y="506599"/>
              <a:ext cx="116333" cy="1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534;p40"/>
            <p:cNvSpPr/>
            <p:nvPr/>
          </p:nvSpPr>
          <p:spPr>
            <a:xfrm>
              <a:off x="559017" y="454375"/>
              <a:ext cx="116714" cy="11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2" name="Google Shape;535;p40"/>
            <p:cNvSpPr/>
            <p:nvPr/>
          </p:nvSpPr>
          <p:spPr>
            <a:xfrm>
              <a:off x="272878" y="5399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536;p40"/>
            <p:cNvSpPr/>
            <p:nvPr/>
          </p:nvSpPr>
          <p:spPr>
            <a:xfrm>
              <a:off x="315437" y="56880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537;p40"/>
            <p:cNvSpPr/>
            <p:nvPr/>
          </p:nvSpPr>
          <p:spPr>
            <a:xfrm>
              <a:off x="274404" y="59990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538;p40"/>
            <p:cNvSpPr/>
            <p:nvPr/>
          </p:nvSpPr>
          <p:spPr>
            <a:xfrm>
              <a:off x="334430" y="5208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539;p40"/>
            <p:cNvSpPr/>
            <p:nvPr/>
          </p:nvSpPr>
          <p:spPr>
            <a:xfrm>
              <a:off x="375467" y="57140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540;p40"/>
            <p:cNvSpPr/>
            <p:nvPr/>
          </p:nvSpPr>
          <p:spPr>
            <a:xfrm>
              <a:off x="547204" y="4949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541;p40"/>
            <p:cNvSpPr/>
            <p:nvPr/>
          </p:nvSpPr>
          <p:spPr>
            <a:xfrm>
              <a:off x="578427" y="5497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542;p40"/>
            <p:cNvSpPr/>
            <p:nvPr/>
          </p:nvSpPr>
          <p:spPr>
            <a:xfrm>
              <a:off x="614829" y="4873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543;p40"/>
            <p:cNvSpPr/>
            <p:nvPr/>
          </p:nvSpPr>
          <p:spPr>
            <a:xfrm>
              <a:off x="654353" y="5254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544;p40"/>
            <p:cNvSpPr/>
            <p:nvPr/>
          </p:nvSpPr>
          <p:spPr>
            <a:xfrm>
              <a:off x="609129" y="5268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545;p40"/>
            <p:cNvSpPr/>
            <p:nvPr/>
          </p:nvSpPr>
          <p:spPr>
            <a:xfrm>
              <a:off x="192616" y="290350"/>
              <a:ext cx="503801" cy="26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546;p40"/>
            <p:cNvSpPr/>
            <p:nvPr/>
          </p:nvSpPr>
          <p:spPr>
            <a:xfrm>
              <a:off x="847" y="200449"/>
              <a:ext cx="213033" cy="18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547;p40"/>
            <p:cNvSpPr/>
            <p:nvPr/>
          </p:nvSpPr>
          <p:spPr>
            <a:xfrm>
              <a:off x="34554" y="349"/>
              <a:ext cx="527351" cy="336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548;p40"/>
            <p:cNvSpPr/>
            <p:nvPr/>
          </p:nvSpPr>
          <p:spPr>
            <a:xfrm>
              <a:off x="356754" y="0"/>
              <a:ext cx="250001" cy="32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549;p40"/>
            <p:cNvSpPr/>
            <p:nvPr/>
          </p:nvSpPr>
          <p:spPr>
            <a:xfrm>
              <a:off x="516329" y="5924"/>
              <a:ext cx="257691" cy="34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550;p40"/>
            <p:cNvSpPr/>
            <p:nvPr/>
          </p:nvSpPr>
          <p:spPr>
            <a:xfrm>
              <a:off x="2629" y="329649"/>
              <a:ext cx="187701" cy="14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80" name="Google Shape;551;p40"/>
            <p:cNvGrpSpPr/>
            <p:nvPr/>
          </p:nvGrpSpPr>
          <p:grpSpPr>
            <a:xfrm>
              <a:off x="488691" y="229449"/>
              <a:ext cx="12701" cy="12701"/>
              <a:chOff x="0" y="0"/>
              <a:chExt cx="12700" cy="12699"/>
            </a:xfrm>
          </p:grpSpPr>
          <p:sp>
            <p:nvSpPr>
              <p:cNvPr id="778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81" name="Google Shape;552;p40"/>
            <p:cNvSpPr/>
            <p:nvPr/>
          </p:nvSpPr>
          <p:spPr>
            <a:xfrm>
              <a:off x="239553" y="756350"/>
              <a:ext cx="128751" cy="49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553;p40"/>
            <p:cNvSpPr/>
            <p:nvPr/>
          </p:nvSpPr>
          <p:spPr>
            <a:xfrm>
              <a:off x="240479" y="756700"/>
              <a:ext cx="148990" cy="51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554;p40"/>
            <p:cNvSpPr/>
            <p:nvPr/>
          </p:nvSpPr>
          <p:spPr>
            <a:xfrm>
              <a:off x="126504" y="1007475"/>
              <a:ext cx="135251" cy="14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555;p40"/>
            <p:cNvSpPr/>
            <p:nvPr/>
          </p:nvSpPr>
          <p:spPr>
            <a:xfrm>
              <a:off x="102089" y="940024"/>
              <a:ext cx="340156" cy="36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42" name="Google Shape;556;p40"/>
          <p:cNvGrpSpPr/>
          <p:nvPr/>
        </p:nvGrpSpPr>
        <p:grpSpPr>
          <a:xfrm>
            <a:off x="1362243" y="2666937"/>
            <a:ext cx="1091869" cy="2225901"/>
            <a:chOff x="0" y="0"/>
            <a:chExt cx="1091868" cy="2225899"/>
          </a:xfrm>
        </p:grpSpPr>
        <p:sp>
          <p:nvSpPr>
            <p:cNvPr id="786" name="Google Shape;557;p40"/>
            <p:cNvSpPr/>
            <p:nvPr/>
          </p:nvSpPr>
          <p:spPr>
            <a:xfrm>
              <a:off x="267357" y="1171100"/>
              <a:ext cx="147965" cy="20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5" h="21600" fill="norm" stroke="1" extrusionOk="0">
                  <a:moveTo>
                    <a:pt x="16392" y="0"/>
                  </a:moveTo>
                  <a:lnTo>
                    <a:pt x="3281" y="887"/>
                  </a:lnTo>
                  <a:cubicBezTo>
                    <a:pt x="3281" y="887"/>
                    <a:pt x="-585" y="13601"/>
                    <a:pt x="76" y="17385"/>
                  </a:cubicBezTo>
                  <a:cubicBezTo>
                    <a:pt x="607" y="20435"/>
                    <a:pt x="7579" y="21600"/>
                    <a:pt x="12780" y="21600"/>
                  </a:cubicBezTo>
                  <a:cubicBezTo>
                    <a:pt x="14030" y="21600"/>
                    <a:pt x="15178" y="21534"/>
                    <a:pt x="16109" y="21409"/>
                  </a:cubicBezTo>
                  <a:cubicBezTo>
                    <a:pt x="21015" y="20684"/>
                    <a:pt x="16392" y="3"/>
                    <a:pt x="1639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558;p40"/>
            <p:cNvSpPr/>
            <p:nvPr/>
          </p:nvSpPr>
          <p:spPr>
            <a:xfrm>
              <a:off x="291025" y="1114125"/>
              <a:ext cx="135745" cy="8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3317" y="0"/>
                  </a:moveTo>
                  <a:cubicBezTo>
                    <a:pt x="-1606" y="201"/>
                    <a:pt x="408" y="17524"/>
                    <a:pt x="408" y="17524"/>
                  </a:cubicBezTo>
                  <a:lnTo>
                    <a:pt x="19994" y="21600"/>
                  </a:lnTo>
                  <a:lnTo>
                    <a:pt x="17869" y="7944"/>
                  </a:lnTo>
                  <a:cubicBezTo>
                    <a:pt x="17869" y="7944"/>
                    <a:pt x="8134" y="0"/>
                    <a:pt x="3317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559;p40"/>
            <p:cNvSpPr/>
            <p:nvPr/>
          </p:nvSpPr>
          <p:spPr>
            <a:xfrm>
              <a:off x="298031" y="793899"/>
              <a:ext cx="514845" cy="60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525" y="0"/>
                  </a:moveTo>
                  <a:cubicBezTo>
                    <a:pt x="7546" y="0"/>
                    <a:pt x="3217" y="1069"/>
                    <a:pt x="3073" y="2931"/>
                  </a:cubicBezTo>
                  <a:cubicBezTo>
                    <a:pt x="2808" y="6176"/>
                    <a:pt x="-223" y="17722"/>
                    <a:pt x="13" y="20265"/>
                  </a:cubicBezTo>
                  <a:cubicBezTo>
                    <a:pt x="105" y="21260"/>
                    <a:pt x="2310" y="21600"/>
                    <a:pt x="5135" y="21600"/>
                  </a:cubicBezTo>
                  <a:cubicBezTo>
                    <a:pt x="9522" y="21600"/>
                    <a:pt x="15407" y="20779"/>
                    <a:pt x="17199" y="20318"/>
                  </a:cubicBezTo>
                  <a:cubicBezTo>
                    <a:pt x="20112" y="19589"/>
                    <a:pt x="21377" y="4797"/>
                    <a:pt x="17551" y="1390"/>
                  </a:cubicBezTo>
                  <a:cubicBezTo>
                    <a:pt x="16482" y="439"/>
                    <a:pt x="14075" y="0"/>
                    <a:pt x="1152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560;p40"/>
            <p:cNvSpPr/>
            <p:nvPr/>
          </p:nvSpPr>
          <p:spPr>
            <a:xfrm>
              <a:off x="813569" y="1240900"/>
              <a:ext cx="221175" cy="3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261" y="0"/>
                  </a:moveTo>
                  <a:cubicBezTo>
                    <a:pt x="840" y="0"/>
                    <a:pt x="419" y="3"/>
                    <a:pt x="0" y="8"/>
                  </a:cubicBezTo>
                  <a:cubicBezTo>
                    <a:pt x="2360" y="3119"/>
                    <a:pt x="4363" y="5894"/>
                    <a:pt x="4363" y="5894"/>
                  </a:cubicBezTo>
                  <a:lnTo>
                    <a:pt x="9512" y="14554"/>
                  </a:lnTo>
                  <a:cubicBezTo>
                    <a:pt x="9512" y="14554"/>
                    <a:pt x="6652" y="17712"/>
                    <a:pt x="8224" y="17951"/>
                  </a:cubicBezTo>
                  <a:cubicBezTo>
                    <a:pt x="8401" y="17979"/>
                    <a:pt x="8577" y="17992"/>
                    <a:pt x="8752" y="17992"/>
                  </a:cubicBezTo>
                  <a:cubicBezTo>
                    <a:pt x="10088" y="17992"/>
                    <a:pt x="11373" y="17282"/>
                    <a:pt x="11373" y="17282"/>
                  </a:cubicBezTo>
                  <a:cubicBezTo>
                    <a:pt x="11373" y="17282"/>
                    <a:pt x="11801" y="21348"/>
                    <a:pt x="13519" y="21587"/>
                  </a:cubicBezTo>
                  <a:cubicBezTo>
                    <a:pt x="13580" y="21597"/>
                    <a:pt x="13639" y="21600"/>
                    <a:pt x="13696" y="21600"/>
                  </a:cubicBezTo>
                  <a:cubicBezTo>
                    <a:pt x="15263" y="21600"/>
                    <a:pt x="14663" y="18481"/>
                    <a:pt x="14663" y="18478"/>
                  </a:cubicBezTo>
                  <a:cubicBezTo>
                    <a:pt x="14663" y="18481"/>
                    <a:pt x="15496" y="21495"/>
                    <a:pt x="16818" y="21495"/>
                  </a:cubicBezTo>
                  <a:cubicBezTo>
                    <a:pt x="16839" y="21495"/>
                    <a:pt x="16858" y="21493"/>
                    <a:pt x="16879" y="21491"/>
                  </a:cubicBezTo>
                  <a:cubicBezTo>
                    <a:pt x="18310" y="21348"/>
                    <a:pt x="17454" y="18145"/>
                    <a:pt x="17451" y="18143"/>
                  </a:cubicBezTo>
                  <a:cubicBezTo>
                    <a:pt x="17454" y="18145"/>
                    <a:pt x="18917" y="20574"/>
                    <a:pt x="20096" y="20574"/>
                  </a:cubicBezTo>
                  <a:cubicBezTo>
                    <a:pt x="20221" y="20574"/>
                    <a:pt x="20341" y="20547"/>
                    <a:pt x="20456" y="20487"/>
                  </a:cubicBezTo>
                  <a:cubicBezTo>
                    <a:pt x="21600" y="19912"/>
                    <a:pt x="19670" y="16182"/>
                    <a:pt x="19670" y="16182"/>
                  </a:cubicBezTo>
                  <a:cubicBezTo>
                    <a:pt x="19670" y="16182"/>
                    <a:pt x="15592" y="6610"/>
                    <a:pt x="13161" y="869"/>
                  </a:cubicBezTo>
                  <a:cubicBezTo>
                    <a:pt x="9340" y="219"/>
                    <a:pt x="5285" y="0"/>
                    <a:pt x="126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561;p40"/>
            <p:cNvSpPr/>
            <p:nvPr/>
          </p:nvSpPr>
          <p:spPr>
            <a:xfrm>
              <a:off x="753544" y="1041924"/>
              <a:ext cx="199851" cy="2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05" y="0"/>
                  </a:moveTo>
                  <a:cubicBezTo>
                    <a:pt x="9279" y="5555"/>
                    <a:pt x="3367" y="6248"/>
                    <a:pt x="0" y="8563"/>
                  </a:cubicBezTo>
                  <a:cubicBezTo>
                    <a:pt x="1559" y="11187"/>
                    <a:pt x="4188" y="15892"/>
                    <a:pt x="6488" y="20212"/>
                  </a:cubicBezTo>
                  <a:cubicBezTo>
                    <a:pt x="6969" y="20204"/>
                    <a:pt x="7452" y="20199"/>
                    <a:pt x="7936" y="20199"/>
                  </a:cubicBezTo>
                  <a:cubicBezTo>
                    <a:pt x="12556" y="20199"/>
                    <a:pt x="17212" y="20552"/>
                    <a:pt x="21600" y="21600"/>
                  </a:cubicBezTo>
                  <a:cubicBezTo>
                    <a:pt x="20368" y="17588"/>
                    <a:pt x="19546" y="14735"/>
                    <a:pt x="19546" y="14656"/>
                  </a:cubicBezTo>
                  <a:cubicBezTo>
                    <a:pt x="17574" y="8563"/>
                    <a:pt x="15439" y="3781"/>
                    <a:pt x="13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562;p40"/>
            <p:cNvSpPr/>
            <p:nvPr/>
          </p:nvSpPr>
          <p:spPr>
            <a:xfrm>
              <a:off x="745169" y="1863375"/>
              <a:ext cx="215071" cy="23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7644" y="0"/>
                  </a:moveTo>
                  <a:cubicBezTo>
                    <a:pt x="12778" y="4109"/>
                    <a:pt x="6388" y="7013"/>
                    <a:pt x="0" y="8854"/>
                  </a:cubicBezTo>
                  <a:lnTo>
                    <a:pt x="5477" y="21393"/>
                  </a:lnTo>
                  <a:cubicBezTo>
                    <a:pt x="6308" y="21537"/>
                    <a:pt x="7143" y="21600"/>
                    <a:pt x="7974" y="21600"/>
                  </a:cubicBezTo>
                  <a:cubicBezTo>
                    <a:pt x="14960" y="21600"/>
                    <a:pt x="21522" y="17072"/>
                    <a:pt x="21522" y="17072"/>
                  </a:cubicBezTo>
                  <a:cubicBezTo>
                    <a:pt x="21600" y="14310"/>
                    <a:pt x="19393" y="5880"/>
                    <a:pt x="176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563;p40"/>
            <p:cNvSpPr/>
            <p:nvPr/>
          </p:nvSpPr>
          <p:spPr>
            <a:xfrm>
              <a:off x="705669" y="1798775"/>
              <a:ext cx="215801" cy="15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76" y="0"/>
                  </a:moveTo>
                  <a:lnTo>
                    <a:pt x="0" y="8744"/>
                  </a:lnTo>
                  <a:lnTo>
                    <a:pt x="3954" y="21600"/>
                  </a:lnTo>
                  <a:cubicBezTo>
                    <a:pt x="10342" y="18927"/>
                    <a:pt x="16733" y="14710"/>
                    <a:pt x="21600" y="8744"/>
                  </a:cubicBezTo>
                  <a:cubicBezTo>
                    <a:pt x="20612" y="3702"/>
                    <a:pt x="19776" y="0"/>
                    <a:pt x="1977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564;p40"/>
            <p:cNvSpPr/>
            <p:nvPr/>
          </p:nvSpPr>
          <p:spPr>
            <a:xfrm>
              <a:off x="821044" y="2063974"/>
              <a:ext cx="270825" cy="11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20292" y="0"/>
                  </a:moveTo>
                  <a:cubicBezTo>
                    <a:pt x="20290" y="5"/>
                    <a:pt x="-507" y="14632"/>
                    <a:pt x="9" y="17277"/>
                  </a:cubicBezTo>
                  <a:cubicBezTo>
                    <a:pt x="468" y="19927"/>
                    <a:pt x="926" y="21600"/>
                    <a:pt x="926" y="21600"/>
                  </a:cubicBezTo>
                  <a:cubicBezTo>
                    <a:pt x="926" y="21600"/>
                    <a:pt x="2931" y="21178"/>
                    <a:pt x="7229" y="18950"/>
                  </a:cubicBezTo>
                  <a:cubicBezTo>
                    <a:pt x="11583" y="16860"/>
                    <a:pt x="16281" y="11428"/>
                    <a:pt x="18688" y="7665"/>
                  </a:cubicBezTo>
                  <a:cubicBezTo>
                    <a:pt x="21093" y="4043"/>
                    <a:pt x="20292" y="0"/>
                    <a:pt x="2029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565;p40"/>
            <p:cNvSpPr/>
            <p:nvPr/>
          </p:nvSpPr>
          <p:spPr>
            <a:xfrm>
              <a:off x="1001696" y="2043475"/>
              <a:ext cx="89924" cy="8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1" h="21600" fill="norm" stroke="1" extrusionOk="0">
                  <a:moveTo>
                    <a:pt x="2874" y="0"/>
                  </a:moveTo>
                  <a:cubicBezTo>
                    <a:pt x="564" y="7132"/>
                    <a:pt x="-261" y="14461"/>
                    <a:pt x="70" y="21600"/>
                  </a:cubicBezTo>
                  <a:cubicBezTo>
                    <a:pt x="12269" y="15813"/>
                    <a:pt x="21339" y="9258"/>
                    <a:pt x="19196" y="5203"/>
                  </a:cubicBezTo>
                  <a:cubicBezTo>
                    <a:pt x="17054" y="1155"/>
                    <a:pt x="9633" y="190"/>
                    <a:pt x="287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566;p40"/>
            <p:cNvSpPr/>
            <p:nvPr/>
          </p:nvSpPr>
          <p:spPr>
            <a:xfrm>
              <a:off x="800644" y="2043475"/>
              <a:ext cx="214301" cy="12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90" y="0"/>
                    <a:pt x="16084" y="506"/>
                    <a:pt x="16084" y="506"/>
                  </a:cubicBezTo>
                  <a:cubicBezTo>
                    <a:pt x="9870" y="7546"/>
                    <a:pt x="3561" y="8319"/>
                    <a:pt x="1089" y="8319"/>
                  </a:cubicBezTo>
                  <a:cubicBezTo>
                    <a:pt x="393" y="8319"/>
                    <a:pt x="0" y="8256"/>
                    <a:pt x="0" y="8256"/>
                  </a:cubicBezTo>
                  <a:cubicBezTo>
                    <a:pt x="229" y="14230"/>
                    <a:pt x="2757" y="21600"/>
                    <a:pt x="2757" y="21600"/>
                  </a:cubicBezTo>
                  <a:cubicBezTo>
                    <a:pt x="7431" y="21345"/>
                    <a:pt x="14552" y="18043"/>
                    <a:pt x="20297" y="14230"/>
                  </a:cubicBezTo>
                  <a:cubicBezTo>
                    <a:pt x="20144" y="9527"/>
                    <a:pt x="20527" y="4699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567;p40"/>
            <p:cNvSpPr/>
            <p:nvPr/>
          </p:nvSpPr>
          <p:spPr>
            <a:xfrm>
              <a:off x="958481" y="1991874"/>
              <a:ext cx="50185" cy="6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13" h="21600" fill="norm" stroke="1" extrusionOk="0">
                  <a:moveTo>
                    <a:pt x="3964" y="2219"/>
                  </a:moveTo>
                  <a:cubicBezTo>
                    <a:pt x="5892" y="2219"/>
                    <a:pt x="5530" y="10647"/>
                    <a:pt x="5335" y="11505"/>
                  </a:cubicBezTo>
                  <a:cubicBezTo>
                    <a:pt x="5207" y="13122"/>
                    <a:pt x="4951" y="14672"/>
                    <a:pt x="4672" y="16223"/>
                  </a:cubicBezTo>
                  <a:cubicBezTo>
                    <a:pt x="4243" y="14944"/>
                    <a:pt x="3844" y="13633"/>
                    <a:pt x="3498" y="12256"/>
                  </a:cubicBezTo>
                  <a:cubicBezTo>
                    <a:pt x="2813" y="10252"/>
                    <a:pt x="1209" y="4990"/>
                    <a:pt x="2813" y="2977"/>
                  </a:cubicBezTo>
                  <a:cubicBezTo>
                    <a:pt x="3272" y="2449"/>
                    <a:pt x="3648" y="2219"/>
                    <a:pt x="3964" y="2219"/>
                  </a:cubicBezTo>
                  <a:close/>
                  <a:moveTo>
                    <a:pt x="11350" y="7926"/>
                  </a:moveTo>
                  <a:cubicBezTo>
                    <a:pt x="12397" y="7926"/>
                    <a:pt x="13007" y="9138"/>
                    <a:pt x="12653" y="10499"/>
                  </a:cubicBezTo>
                  <a:cubicBezTo>
                    <a:pt x="11885" y="14078"/>
                    <a:pt x="9024" y="16594"/>
                    <a:pt x="6223" y="18647"/>
                  </a:cubicBezTo>
                  <a:cubicBezTo>
                    <a:pt x="6712" y="16437"/>
                    <a:pt x="7187" y="14144"/>
                    <a:pt x="8075" y="12008"/>
                  </a:cubicBezTo>
                  <a:cubicBezTo>
                    <a:pt x="8534" y="10755"/>
                    <a:pt x="9220" y="8998"/>
                    <a:pt x="10364" y="8247"/>
                  </a:cubicBezTo>
                  <a:cubicBezTo>
                    <a:pt x="10725" y="8025"/>
                    <a:pt x="11057" y="7926"/>
                    <a:pt x="11350" y="7926"/>
                  </a:cubicBezTo>
                  <a:close/>
                  <a:moveTo>
                    <a:pt x="4160" y="0"/>
                  </a:moveTo>
                  <a:cubicBezTo>
                    <a:pt x="3754" y="0"/>
                    <a:pt x="3309" y="74"/>
                    <a:pt x="2813" y="223"/>
                  </a:cubicBezTo>
                  <a:cubicBezTo>
                    <a:pt x="-3361" y="2482"/>
                    <a:pt x="2353" y="16767"/>
                    <a:pt x="3731" y="20784"/>
                  </a:cubicBezTo>
                  <a:cubicBezTo>
                    <a:pt x="3904" y="21353"/>
                    <a:pt x="4348" y="21600"/>
                    <a:pt x="4800" y="21600"/>
                  </a:cubicBezTo>
                  <a:cubicBezTo>
                    <a:pt x="5402" y="21600"/>
                    <a:pt x="6027" y="21163"/>
                    <a:pt x="6073" y="20495"/>
                  </a:cubicBezTo>
                  <a:cubicBezTo>
                    <a:pt x="10364" y="18004"/>
                    <a:pt x="18239" y="11802"/>
                    <a:pt x="13797" y="6243"/>
                  </a:cubicBezTo>
                  <a:cubicBezTo>
                    <a:pt x="13323" y="5633"/>
                    <a:pt x="12683" y="5386"/>
                    <a:pt x="11998" y="5386"/>
                  </a:cubicBezTo>
                  <a:cubicBezTo>
                    <a:pt x="10710" y="5386"/>
                    <a:pt x="9280" y="6260"/>
                    <a:pt x="8534" y="7241"/>
                  </a:cubicBezTo>
                  <a:cubicBezTo>
                    <a:pt x="8211" y="7654"/>
                    <a:pt x="7917" y="8082"/>
                    <a:pt x="7631" y="8536"/>
                  </a:cubicBezTo>
                  <a:cubicBezTo>
                    <a:pt x="7857" y="4016"/>
                    <a:pt x="7209" y="0"/>
                    <a:pt x="41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568;p40"/>
            <p:cNvSpPr/>
            <p:nvPr/>
          </p:nvSpPr>
          <p:spPr>
            <a:xfrm>
              <a:off x="371319" y="1938600"/>
              <a:ext cx="199076" cy="19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5" y="2056"/>
                    <a:pt x="10196" y="2950"/>
                    <a:pt x="4234" y="2950"/>
                  </a:cubicBezTo>
                  <a:cubicBezTo>
                    <a:pt x="2813" y="2950"/>
                    <a:pt x="1397" y="2900"/>
                    <a:pt x="0" y="2802"/>
                  </a:cubicBezTo>
                  <a:lnTo>
                    <a:pt x="494" y="19105"/>
                  </a:lnTo>
                  <a:cubicBezTo>
                    <a:pt x="3589" y="21038"/>
                    <a:pt x="7272" y="21600"/>
                    <a:pt x="10495" y="21600"/>
                  </a:cubicBezTo>
                  <a:cubicBezTo>
                    <a:pt x="14914" y="21600"/>
                    <a:pt x="18467" y="20550"/>
                    <a:pt x="18467" y="20550"/>
                  </a:cubicBezTo>
                  <a:cubicBezTo>
                    <a:pt x="19704" y="17577"/>
                    <a:pt x="20941" y="72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569;p40"/>
            <p:cNvSpPr/>
            <p:nvPr/>
          </p:nvSpPr>
          <p:spPr>
            <a:xfrm>
              <a:off x="369019" y="1861099"/>
              <a:ext cx="208226" cy="10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" y="21325"/>
                  </a:lnTo>
                  <a:cubicBezTo>
                    <a:pt x="1574" y="21506"/>
                    <a:pt x="2928" y="21600"/>
                    <a:pt x="4287" y="21600"/>
                  </a:cubicBezTo>
                  <a:cubicBezTo>
                    <a:pt x="9987" y="21600"/>
                    <a:pt x="15799" y="19937"/>
                    <a:pt x="20889" y="16112"/>
                  </a:cubicBezTo>
                  <a:cubicBezTo>
                    <a:pt x="21364" y="8056"/>
                    <a:pt x="21600" y="2053"/>
                    <a:pt x="21600" y="20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570;p40"/>
            <p:cNvSpPr/>
            <p:nvPr/>
          </p:nvSpPr>
          <p:spPr>
            <a:xfrm>
              <a:off x="371317" y="2172549"/>
              <a:ext cx="285712" cy="5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3260" y="0"/>
                  </a:moveTo>
                  <a:cubicBezTo>
                    <a:pt x="1289" y="0"/>
                    <a:pt x="-15" y="597"/>
                    <a:pt x="0" y="2196"/>
                  </a:cubicBezTo>
                  <a:cubicBezTo>
                    <a:pt x="56" y="8654"/>
                    <a:pt x="227" y="12956"/>
                    <a:pt x="227" y="12956"/>
                  </a:cubicBezTo>
                  <a:cubicBezTo>
                    <a:pt x="227" y="12956"/>
                    <a:pt x="2226" y="15729"/>
                    <a:pt x="6510" y="19727"/>
                  </a:cubicBezTo>
                  <a:cubicBezTo>
                    <a:pt x="8082" y="21064"/>
                    <a:pt x="9768" y="21600"/>
                    <a:pt x="11410" y="21600"/>
                  </a:cubicBezTo>
                  <a:cubicBezTo>
                    <a:pt x="14301" y="21600"/>
                    <a:pt x="17059" y="19960"/>
                    <a:pt x="18844" y="18189"/>
                  </a:cubicBezTo>
                  <a:cubicBezTo>
                    <a:pt x="21585" y="15112"/>
                    <a:pt x="21470" y="5577"/>
                    <a:pt x="21470" y="5577"/>
                  </a:cubicBezTo>
                  <a:cubicBezTo>
                    <a:pt x="21470" y="5577"/>
                    <a:pt x="9266" y="0"/>
                    <a:pt x="32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571;p40"/>
            <p:cNvSpPr/>
            <p:nvPr/>
          </p:nvSpPr>
          <p:spPr>
            <a:xfrm>
              <a:off x="551394" y="2139974"/>
              <a:ext cx="105764" cy="7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8462" y="0"/>
                  </a:moveTo>
                  <a:cubicBezTo>
                    <a:pt x="4383" y="6388"/>
                    <a:pt x="1665" y="13885"/>
                    <a:pt x="0" y="21600"/>
                  </a:cubicBezTo>
                  <a:cubicBezTo>
                    <a:pt x="12084" y="21158"/>
                    <a:pt x="21600" y="18511"/>
                    <a:pt x="20994" y="13443"/>
                  </a:cubicBezTo>
                  <a:cubicBezTo>
                    <a:pt x="20239" y="7932"/>
                    <a:pt x="14201" y="3306"/>
                    <a:pt x="846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572;p40"/>
            <p:cNvSpPr/>
            <p:nvPr/>
          </p:nvSpPr>
          <p:spPr>
            <a:xfrm>
              <a:off x="370191" y="2109575"/>
              <a:ext cx="223779" cy="10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536" y="0"/>
                  </a:moveTo>
                  <a:cubicBezTo>
                    <a:pt x="-470" y="7032"/>
                    <a:pt x="248" y="17344"/>
                    <a:pt x="248" y="17344"/>
                  </a:cubicBezTo>
                  <a:cubicBezTo>
                    <a:pt x="4060" y="20063"/>
                    <a:pt x="10158" y="21600"/>
                    <a:pt x="15623" y="21600"/>
                  </a:cubicBezTo>
                  <a:cubicBezTo>
                    <a:pt x="16123" y="21600"/>
                    <a:pt x="16621" y="21590"/>
                    <a:pt x="17110" y="21564"/>
                  </a:cubicBezTo>
                  <a:cubicBezTo>
                    <a:pt x="17901" y="16095"/>
                    <a:pt x="19192" y="10779"/>
                    <a:pt x="21130" y="6251"/>
                  </a:cubicBezTo>
                  <a:cubicBezTo>
                    <a:pt x="18545" y="4061"/>
                    <a:pt x="16177" y="2658"/>
                    <a:pt x="16177" y="2658"/>
                  </a:cubicBezTo>
                  <a:cubicBezTo>
                    <a:pt x="14060" y="3788"/>
                    <a:pt x="12051" y="4220"/>
                    <a:pt x="10224" y="4220"/>
                  </a:cubicBezTo>
                  <a:cubicBezTo>
                    <a:pt x="4494" y="4220"/>
                    <a:pt x="536" y="0"/>
                    <a:pt x="53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573;p40"/>
            <p:cNvSpPr/>
            <p:nvPr/>
          </p:nvSpPr>
          <p:spPr>
            <a:xfrm>
              <a:off x="548301" y="2076100"/>
              <a:ext cx="48401" cy="62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9" h="21600" fill="norm" stroke="1" extrusionOk="0">
                  <a:moveTo>
                    <a:pt x="7589" y="2043"/>
                  </a:moveTo>
                  <a:cubicBezTo>
                    <a:pt x="10593" y="2043"/>
                    <a:pt x="6309" y="11119"/>
                    <a:pt x="5788" y="12067"/>
                  </a:cubicBezTo>
                  <a:cubicBezTo>
                    <a:pt x="4859" y="13463"/>
                    <a:pt x="3940" y="14782"/>
                    <a:pt x="2973" y="16109"/>
                  </a:cubicBezTo>
                  <a:cubicBezTo>
                    <a:pt x="2973" y="14679"/>
                    <a:pt x="3049" y="13239"/>
                    <a:pt x="3191" y="11800"/>
                  </a:cubicBezTo>
                  <a:cubicBezTo>
                    <a:pt x="3485" y="9705"/>
                    <a:pt x="3485" y="3680"/>
                    <a:pt x="6357" y="2370"/>
                  </a:cubicBezTo>
                  <a:cubicBezTo>
                    <a:pt x="6859" y="2146"/>
                    <a:pt x="7267" y="2043"/>
                    <a:pt x="7589" y="2043"/>
                  </a:cubicBezTo>
                  <a:close/>
                  <a:moveTo>
                    <a:pt x="13674" y="10671"/>
                  </a:moveTo>
                  <a:cubicBezTo>
                    <a:pt x="15446" y="10671"/>
                    <a:pt x="16005" y="12498"/>
                    <a:pt x="14716" y="13903"/>
                  </a:cubicBezTo>
                  <a:cubicBezTo>
                    <a:pt x="12337" y="16928"/>
                    <a:pt x="7996" y="18170"/>
                    <a:pt x="3959" y="19100"/>
                  </a:cubicBezTo>
                  <a:cubicBezTo>
                    <a:pt x="4291" y="18644"/>
                    <a:pt x="4651" y="18135"/>
                    <a:pt x="5030" y="17583"/>
                  </a:cubicBezTo>
                  <a:cubicBezTo>
                    <a:pt x="6148" y="16127"/>
                    <a:pt x="7361" y="14713"/>
                    <a:pt x="8669" y="13377"/>
                  </a:cubicBezTo>
                  <a:cubicBezTo>
                    <a:pt x="9816" y="12593"/>
                    <a:pt x="11257" y="11015"/>
                    <a:pt x="12991" y="10757"/>
                  </a:cubicBezTo>
                  <a:cubicBezTo>
                    <a:pt x="13238" y="10697"/>
                    <a:pt x="13465" y="10671"/>
                    <a:pt x="13674" y="10671"/>
                  </a:cubicBezTo>
                  <a:close/>
                  <a:moveTo>
                    <a:pt x="7124" y="0"/>
                  </a:moveTo>
                  <a:cubicBezTo>
                    <a:pt x="-818" y="0"/>
                    <a:pt x="26" y="15808"/>
                    <a:pt x="26" y="20186"/>
                  </a:cubicBezTo>
                  <a:cubicBezTo>
                    <a:pt x="26" y="21143"/>
                    <a:pt x="879" y="21600"/>
                    <a:pt x="1703" y="21600"/>
                  </a:cubicBezTo>
                  <a:cubicBezTo>
                    <a:pt x="2310" y="21600"/>
                    <a:pt x="2907" y="21341"/>
                    <a:pt x="3115" y="20850"/>
                  </a:cubicBezTo>
                  <a:cubicBezTo>
                    <a:pt x="9475" y="20221"/>
                    <a:pt x="20782" y="17411"/>
                    <a:pt x="17882" y="10231"/>
                  </a:cubicBezTo>
                  <a:cubicBezTo>
                    <a:pt x="17398" y="8912"/>
                    <a:pt x="16015" y="8412"/>
                    <a:pt x="14536" y="8412"/>
                  </a:cubicBezTo>
                  <a:cubicBezTo>
                    <a:pt x="13370" y="8412"/>
                    <a:pt x="12148" y="8723"/>
                    <a:pt x="11257" y="9180"/>
                  </a:cubicBezTo>
                  <a:cubicBezTo>
                    <a:pt x="10688" y="9447"/>
                    <a:pt x="10129" y="9740"/>
                    <a:pt x="9598" y="10067"/>
                  </a:cubicBezTo>
                  <a:cubicBezTo>
                    <a:pt x="12072" y="5085"/>
                    <a:pt x="13010" y="284"/>
                    <a:pt x="7513" y="17"/>
                  </a:cubicBezTo>
                  <a:cubicBezTo>
                    <a:pt x="7380" y="9"/>
                    <a:pt x="7248" y="0"/>
                    <a:pt x="712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805" name="Google Shape;574;p40"/>
            <p:cNvGrpSpPr/>
            <p:nvPr/>
          </p:nvGrpSpPr>
          <p:grpSpPr>
            <a:xfrm>
              <a:off x="1062157" y="375237"/>
              <a:ext cx="12701" cy="12701"/>
              <a:chOff x="0" y="0"/>
              <a:chExt cx="12700" cy="12700"/>
            </a:xfrm>
          </p:grpSpPr>
          <p:sp>
            <p:nvSpPr>
              <p:cNvPr id="80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10623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4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0" y="10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06" name="Google Shape;575;p40"/>
            <p:cNvSpPr/>
            <p:nvPr/>
          </p:nvSpPr>
          <p:spPr>
            <a:xfrm>
              <a:off x="-1" y="282674"/>
              <a:ext cx="253521" cy="47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600" fill="norm" stroke="1" extrusionOk="0">
                  <a:moveTo>
                    <a:pt x="4460" y="0"/>
                  </a:moveTo>
                  <a:cubicBezTo>
                    <a:pt x="4422" y="0"/>
                    <a:pt x="4385" y="2"/>
                    <a:pt x="4347" y="6"/>
                  </a:cubicBezTo>
                  <a:cubicBezTo>
                    <a:pt x="2747" y="145"/>
                    <a:pt x="3547" y="3582"/>
                    <a:pt x="3670" y="4067"/>
                  </a:cubicBezTo>
                  <a:cubicBezTo>
                    <a:pt x="3547" y="3584"/>
                    <a:pt x="2755" y="561"/>
                    <a:pt x="1356" y="561"/>
                  </a:cubicBezTo>
                  <a:cubicBezTo>
                    <a:pt x="1348" y="561"/>
                    <a:pt x="1340" y="561"/>
                    <a:pt x="1332" y="561"/>
                  </a:cubicBezTo>
                  <a:cubicBezTo>
                    <a:pt x="-146" y="630"/>
                    <a:pt x="-1069" y="6116"/>
                    <a:pt x="2316" y="13823"/>
                  </a:cubicBezTo>
                  <a:cubicBezTo>
                    <a:pt x="3239" y="15976"/>
                    <a:pt x="4594" y="18197"/>
                    <a:pt x="6193" y="20385"/>
                  </a:cubicBezTo>
                  <a:cubicBezTo>
                    <a:pt x="10870" y="21183"/>
                    <a:pt x="15670" y="21600"/>
                    <a:pt x="20531" y="21600"/>
                  </a:cubicBezTo>
                  <a:cubicBezTo>
                    <a:pt x="17948" y="19343"/>
                    <a:pt x="13639" y="15212"/>
                    <a:pt x="11732" y="11220"/>
                  </a:cubicBezTo>
                  <a:cubicBezTo>
                    <a:pt x="10194" y="7921"/>
                    <a:pt x="10194" y="7296"/>
                    <a:pt x="10194" y="7296"/>
                  </a:cubicBezTo>
                  <a:cubicBezTo>
                    <a:pt x="10194" y="7296"/>
                    <a:pt x="13947" y="3894"/>
                    <a:pt x="12101" y="3095"/>
                  </a:cubicBezTo>
                  <a:cubicBezTo>
                    <a:pt x="11799" y="2966"/>
                    <a:pt x="11534" y="2913"/>
                    <a:pt x="11301" y="2913"/>
                  </a:cubicBezTo>
                  <a:cubicBezTo>
                    <a:pt x="10163" y="2913"/>
                    <a:pt x="9823" y="4207"/>
                    <a:pt x="9823" y="4207"/>
                  </a:cubicBezTo>
                  <a:cubicBezTo>
                    <a:pt x="9823" y="4207"/>
                    <a:pt x="9641" y="40"/>
                    <a:pt x="7999" y="40"/>
                  </a:cubicBezTo>
                  <a:cubicBezTo>
                    <a:pt x="7991" y="40"/>
                    <a:pt x="7985" y="40"/>
                    <a:pt x="7979" y="40"/>
                  </a:cubicBezTo>
                  <a:cubicBezTo>
                    <a:pt x="6254" y="75"/>
                    <a:pt x="7116" y="3686"/>
                    <a:pt x="7116" y="3686"/>
                  </a:cubicBezTo>
                  <a:cubicBezTo>
                    <a:pt x="7116" y="3686"/>
                    <a:pt x="6116" y="0"/>
                    <a:pt x="446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7" name="Google Shape;576;p40"/>
            <p:cNvSpPr/>
            <p:nvPr/>
          </p:nvSpPr>
          <p:spPr>
            <a:xfrm>
              <a:off x="76469" y="728849"/>
              <a:ext cx="202126" cy="28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" y="58"/>
                    <a:pt x="80" y="115"/>
                    <a:pt x="80" y="171"/>
                  </a:cubicBezTo>
                  <a:cubicBezTo>
                    <a:pt x="5602" y="9486"/>
                    <a:pt x="13075" y="18171"/>
                    <a:pt x="18514" y="21600"/>
                  </a:cubicBezTo>
                  <a:lnTo>
                    <a:pt x="21600" y="4858"/>
                  </a:lnTo>
                  <a:cubicBezTo>
                    <a:pt x="21600" y="4858"/>
                    <a:pt x="20465" y="3771"/>
                    <a:pt x="18920" y="2000"/>
                  </a:cubicBezTo>
                  <a:cubicBezTo>
                    <a:pt x="12506" y="2000"/>
                    <a:pt x="6171" y="1314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8" name="Google Shape;578;p40"/>
            <p:cNvSpPr/>
            <p:nvPr/>
          </p:nvSpPr>
          <p:spPr>
            <a:xfrm>
              <a:off x="123594" y="494500"/>
              <a:ext cx="145126" cy="9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21" y="0"/>
                  </a:moveTo>
                  <a:cubicBezTo>
                    <a:pt x="7658" y="0"/>
                    <a:pt x="3498" y="1938"/>
                    <a:pt x="0" y="5785"/>
                  </a:cubicBezTo>
                  <a:cubicBezTo>
                    <a:pt x="763" y="13842"/>
                    <a:pt x="4923" y="21600"/>
                    <a:pt x="12718" y="21600"/>
                  </a:cubicBezTo>
                  <a:cubicBezTo>
                    <a:pt x="15282" y="21600"/>
                    <a:pt x="18240" y="20760"/>
                    <a:pt x="21600" y="18816"/>
                  </a:cubicBezTo>
                  <a:lnTo>
                    <a:pt x="21600" y="3823"/>
                  </a:lnTo>
                  <a:cubicBezTo>
                    <a:pt x="18567" y="1269"/>
                    <a:pt x="15193" y="0"/>
                    <a:pt x="118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579;p40"/>
            <p:cNvSpPr/>
            <p:nvPr/>
          </p:nvSpPr>
          <p:spPr>
            <a:xfrm>
              <a:off x="122752" y="442574"/>
              <a:ext cx="145968" cy="7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0837" y="0"/>
                  </a:moveTo>
                  <a:cubicBezTo>
                    <a:pt x="8669" y="0"/>
                    <a:pt x="6323" y="959"/>
                    <a:pt x="3977" y="3591"/>
                  </a:cubicBezTo>
                  <a:cubicBezTo>
                    <a:pt x="891" y="7019"/>
                    <a:pt x="-429" y="14525"/>
                    <a:pt x="122" y="21600"/>
                  </a:cubicBezTo>
                  <a:cubicBezTo>
                    <a:pt x="3531" y="16979"/>
                    <a:pt x="7584" y="14652"/>
                    <a:pt x="11642" y="14652"/>
                  </a:cubicBezTo>
                  <a:cubicBezTo>
                    <a:pt x="14927" y="14652"/>
                    <a:pt x="18216" y="16175"/>
                    <a:pt x="21171" y="19244"/>
                  </a:cubicBezTo>
                  <a:lnTo>
                    <a:pt x="21171" y="6807"/>
                  </a:lnTo>
                  <a:cubicBezTo>
                    <a:pt x="21171" y="6807"/>
                    <a:pt x="16624" y="0"/>
                    <a:pt x="1083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580;p40"/>
            <p:cNvSpPr/>
            <p:nvPr/>
          </p:nvSpPr>
          <p:spPr>
            <a:xfrm>
              <a:off x="167158" y="498599"/>
              <a:ext cx="89605" cy="7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9032" y="0"/>
                  </a:moveTo>
                  <a:cubicBezTo>
                    <a:pt x="5992" y="0"/>
                    <a:pt x="2845" y="782"/>
                    <a:pt x="122" y="1513"/>
                  </a:cubicBezTo>
                  <a:cubicBezTo>
                    <a:pt x="-63" y="1734"/>
                    <a:pt x="-63" y="2160"/>
                    <a:pt x="301" y="2160"/>
                  </a:cubicBezTo>
                  <a:cubicBezTo>
                    <a:pt x="3114" y="2160"/>
                    <a:pt x="6428" y="1300"/>
                    <a:pt x="9558" y="1300"/>
                  </a:cubicBezTo>
                  <a:cubicBezTo>
                    <a:pt x="12687" y="1300"/>
                    <a:pt x="15637" y="2160"/>
                    <a:pt x="17727" y="5620"/>
                  </a:cubicBezTo>
                  <a:cubicBezTo>
                    <a:pt x="20265" y="9940"/>
                    <a:pt x="19907" y="15987"/>
                    <a:pt x="20086" y="20953"/>
                  </a:cubicBezTo>
                  <a:cubicBezTo>
                    <a:pt x="20086" y="21387"/>
                    <a:pt x="20402" y="21600"/>
                    <a:pt x="20719" y="21600"/>
                  </a:cubicBezTo>
                  <a:cubicBezTo>
                    <a:pt x="21041" y="21600"/>
                    <a:pt x="21358" y="21387"/>
                    <a:pt x="21358" y="20953"/>
                  </a:cubicBezTo>
                  <a:cubicBezTo>
                    <a:pt x="21537" y="15120"/>
                    <a:pt x="21358" y="7993"/>
                    <a:pt x="17727" y="3673"/>
                  </a:cubicBezTo>
                  <a:cubicBezTo>
                    <a:pt x="15386" y="888"/>
                    <a:pt x="12269" y="0"/>
                    <a:pt x="903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581;p40"/>
            <p:cNvSpPr/>
            <p:nvPr/>
          </p:nvSpPr>
          <p:spPr>
            <a:xfrm>
              <a:off x="205911" y="520224"/>
              <a:ext cx="50775" cy="3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7373" y="0"/>
                  </a:moveTo>
                  <a:cubicBezTo>
                    <a:pt x="5058" y="0"/>
                    <a:pt x="2630" y="1350"/>
                    <a:pt x="211" y="4500"/>
                  </a:cubicBezTo>
                  <a:cubicBezTo>
                    <a:pt x="-339" y="5400"/>
                    <a:pt x="294" y="6715"/>
                    <a:pt x="886" y="6715"/>
                  </a:cubicBezTo>
                  <a:cubicBezTo>
                    <a:pt x="979" y="6715"/>
                    <a:pt x="1073" y="6681"/>
                    <a:pt x="1156" y="6612"/>
                  </a:cubicBezTo>
                  <a:cubicBezTo>
                    <a:pt x="3242" y="4863"/>
                    <a:pt x="5183" y="3825"/>
                    <a:pt x="7051" y="3825"/>
                  </a:cubicBezTo>
                  <a:cubicBezTo>
                    <a:pt x="9148" y="3825"/>
                    <a:pt x="11141" y="5123"/>
                    <a:pt x="13144" y="8187"/>
                  </a:cubicBezTo>
                  <a:cubicBezTo>
                    <a:pt x="15666" y="11873"/>
                    <a:pt x="16933" y="16598"/>
                    <a:pt x="19133" y="20804"/>
                  </a:cubicBezTo>
                  <a:cubicBezTo>
                    <a:pt x="19393" y="21375"/>
                    <a:pt x="19663" y="21600"/>
                    <a:pt x="19922" y="21600"/>
                  </a:cubicBezTo>
                  <a:cubicBezTo>
                    <a:pt x="20638" y="21600"/>
                    <a:pt x="21261" y="19869"/>
                    <a:pt x="21033" y="18710"/>
                  </a:cubicBezTo>
                  <a:cubicBezTo>
                    <a:pt x="18324" y="8550"/>
                    <a:pt x="13196" y="0"/>
                    <a:pt x="73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582;p40"/>
            <p:cNvSpPr/>
            <p:nvPr/>
          </p:nvSpPr>
          <p:spPr>
            <a:xfrm>
              <a:off x="925269" y="492974"/>
              <a:ext cx="144376" cy="9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6" y="0"/>
                  </a:moveTo>
                  <a:cubicBezTo>
                    <a:pt x="6362" y="0"/>
                    <a:pt x="3000" y="1270"/>
                    <a:pt x="0" y="3827"/>
                  </a:cubicBezTo>
                  <a:lnTo>
                    <a:pt x="0" y="18837"/>
                  </a:lnTo>
                  <a:cubicBezTo>
                    <a:pt x="3351" y="20771"/>
                    <a:pt x="6302" y="21600"/>
                    <a:pt x="8864" y="21600"/>
                  </a:cubicBezTo>
                  <a:cubicBezTo>
                    <a:pt x="16734" y="21600"/>
                    <a:pt x="20916" y="13745"/>
                    <a:pt x="21600" y="5791"/>
                  </a:cubicBezTo>
                  <a:cubicBezTo>
                    <a:pt x="18080" y="1940"/>
                    <a:pt x="13903" y="0"/>
                    <a:pt x="973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583;p40"/>
            <p:cNvSpPr/>
            <p:nvPr/>
          </p:nvSpPr>
          <p:spPr>
            <a:xfrm>
              <a:off x="925269" y="440774"/>
              <a:ext cx="145216" cy="7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401" y="0"/>
                  </a:moveTo>
                  <a:cubicBezTo>
                    <a:pt x="4566" y="0"/>
                    <a:pt x="0" y="6860"/>
                    <a:pt x="0" y="6860"/>
                  </a:cubicBezTo>
                  <a:lnTo>
                    <a:pt x="0" y="19252"/>
                  </a:lnTo>
                  <a:cubicBezTo>
                    <a:pt x="2923" y="16195"/>
                    <a:pt x="6199" y="14676"/>
                    <a:pt x="9486" y="14676"/>
                  </a:cubicBezTo>
                  <a:cubicBezTo>
                    <a:pt x="13546" y="14676"/>
                    <a:pt x="17617" y="16996"/>
                    <a:pt x="21046" y="21600"/>
                  </a:cubicBezTo>
                  <a:cubicBezTo>
                    <a:pt x="21600" y="14339"/>
                    <a:pt x="20270" y="7071"/>
                    <a:pt x="17168" y="3444"/>
                  </a:cubicBezTo>
                  <a:cubicBezTo>
                    <a:pt x="14851" y="921"/>
                    <a:pt x="12540" y="0"/>
                    <a:pt x="1040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584;p40"/>
            <p:cNvSpPr/>
            <p:nvPr/>
          </p:nvSpPr>
          <p:spPr>
            <a:xfrm>
              <a:off x="937227" y="496700"/>
              <a:ext cx="89428" cy="7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2372" y="0"/>
                  </a:moveTo>
                  <a:cubicBezTo>
                    <a:pt x="9135" y="0"/>
                    <a:pt x="6018" y="891"/>
                    <a:pt x="3677" y="3549"/>
                  </a:cubicBezTo>
                  <a:cubicBezTo>
                    <a:pt x="46" y="8060"/>
                    <a:pt x="-133" y="15152"/>
                    <a:pt x="46" y="20957"/>
                  </a:cubicBezTo>
                  <a:cubicBezTo>
                    <a:pt x="46" y="21388"/>
                    <a:pt x="369" y="21600"/>
                    <a:pt x="685" y="21600"/>
                  </a:cubicBezTo>
                  <a:cubicBezTo>
                    <a:pt x="1002" y="21600"/>
                    <a:pt x="1318" y="21388"/>
                    <a:pt x="1318" y="20957"/>
                  </a:cubicBezTo>
                  <a:cubicBezTo>
                    <a:pt x="1503" y="15795"/>
                    <a:pt x="1139" y="9998"/>
                    <a:pt x="3677" y="5699"/>
                  </a:cubicBezTo>
                  <a:cubicBezTo>
                    <a:pt x="5737" y="2149"/>
                    <a:pt x="8819" y="1287"/>
                    <a:pt x="12085" y="1287"/>
                  </a:cubicBezTo>
                  <a:cubicBezTo>
                    <a:pt x="15149" y="1287"/>
                    <a:pt x="18380" y="2043"/>
                    <a:pt x="21103" y="2043"/>
                  </a:cubicBezTo>
                  <a:cubicBezTo>
                    <a:pt x="21288" y="2043"/>
                    <a:pt x="21467" y="1612"/>
                    <a:pt x="21288" y="1612"/>
                  </a:cubicBezTo>
                  <a:cubicBezTo>
                    <a:pt x="18559" y="785"/>
                    <a:pt x="15412" y="0"/>
                    <a:pt x="1237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585;p40"/>
            <p:cNvSpPr/>
            <p:nvPr/>
          </p:nvSpPr>
          <p:spPr>
            <a:xfrm>
              <a:off x="937304" y="518100"/>
              <a:ext cx="50768" cy="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3883" y="0"/>
                  </a:moveTo>
                  <a:cubicBezTo>
                    <a:pt x="7989" y="0"/>
                    <a:pt x="2792" y="8711"/>
                    <a:pt x="48" y="18764"/>
                  </a:cubicBezTo>
                  <a:cubicBezTo>
                    <a:pt x="-181" y="19902"/>
                    <a:pt x="443" y="21600"/>
                    <a:pt x="1160" y="21600"/>
                  </a:cubicBezTo>
                  <a:cubicBezTo>
                    <a:pt x="1420" y="21600"/>
                    <a:pt x="1700" y="21379"/>
                    <a:pt x="1950" y="20819"/>
                  </a:cubicBezTo>
                  <a:cubicBezTo>
                    <a:pt x="4164" y="16692"/>
                    <a:pt x="5422" y="12057"/>
                    <a:pt x="7948" y="8440"/>
                  </a:cubicBezTo>
                  <a:cubicBezTo>
                    <a:pt x="10016" y="5349"/>
                    <a:pt x="12085" y="4092"/>
                    <a:pt x="14195" y="4092"/>
                  </a:cubicBezTo>
                  <a:cubicBezTo>
                    <a:pt x="15972" y="4092"/>
                    <a:pt x="17770" y="4958"/>
                    <a:pt x="19642" y="6368"/>
                  </a:cubicBezTo>
                  <a:cubicBezTo>
                    <a:pt x="19818" y="6572"/>
                    <a:pt x="20005" y="6657"/>
                    <a:pt x="20172" y="6657"/>
                  </a:cubicBezTo>
                  <a:cubicBezTo>
                    <a:pt x="20889" y="6657"/>
                    <a:pt x="21419" y="5145"/>
                    <a:pt x="20899" y="4313"/>
                  </a:cubicBezTo>
                  <a:cubicBezTo>
                    <a:pt x="18529" y="1291"/>
                    <a:pt x="16149" y="0"/>
                    <a:pt x="138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586;p40"/>
            <p:cNvSpPr/>
            <p:nvPr/>
          </p:nvSpPr>
          <p:spPr>
            <a:xfrm>
              <a:off x="529369" y="818525"/>
              <a:ext cx="168701" cy="7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97" y="1036"/>
                    <a:pt x="7589" y="3728"/>
                    <a:pt x="778" y="8493"/>
                  </a:cubicBezTo>
                  <a:cubicBezTo>
                    <a:pt x="583" y="10149"/>
                    <a:pt x="291" y="11805"/>
                    <a:pt x="0" y="13053"/>
                  </a:cubicBezTo>
                  <a:cubicBezTo>
                    <a:pt x="0" y="13053"/>
                    <a:pt x="3419" y="21600"/>
                    <a:pt x="10752" y="21600"/>
                  </a:cubicBezTo>
                  <a:cubicBezTo>
                    <a:pt x="13694" y="21600"/>
                    <a:pt x="17266" y="20223"/>
                    <a:pt x="21501" y="16365"/>
                  </a:cubicBezTo>
                  <a:cubicBezTo>
                    <a:pt x="21501" y="16365"/>
                    <a:pt x="21209" y="890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587;p40"/>
            <p:cNvSpPr/>
            <p:nvPr/>
          </p:nvSpPr>
          <p:spPr>
            <a:xfrm>
              <a:off x="528594" y="754700"/>
              <a:ext cx="181626" cy="9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27"/>
                  </a:lnTo>
                  <a:cubicBezTo>
                    <a:pt x="0" y="3627"/>
                    <a:pt x="1718" y="13822"/>
                    <a:pt x="815" y="21600"/>
                  </a:cubicBezTo>
                  <a:cubicBezTo>
                    <a:pt x="7142" y="17626"/>
                    <a:pt x="13558" y="15380"/>
                    <a:pt x="20155" y="14516"/>
                  </a:cubicBezTo>
                  <a:cubicBezTo>
                    <a:pt x="20336" y="9848"/>
                    <a:pt x="20785" y="4492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588;p40"/>
            <p:cNvSpPr/>
            <p:nvPr/>
          </p:nvSpPr>
          <p:spPr>
            <a:xfrm>
              <a:off x="258596" y="111674"/>
              <a:ext cx="687016" cy="66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7962" y="0"/>
                  </a:moveTo>
                  <a:cubicBezTo>
                    <a:pt x="3721" y="0"/>
                    <a:pt x="-196" y="2292"/>
                    <a:pt x="8" y="10885"/>
                  </a:cubicBezTo>
                  <a:cubicBezTo>
                    <a:pt x="8" y="10885"/>
                    <a:pt x="-86" y="14910"/>
                    <a:pt x="826" y="16922"/>
                  </a:cubicBezTo>
                  <a:cubicBezTo>
                    <a:pt x="1762" y="18910"/>
                    <a:pt x="4825" y="21146"/>
                    <a:pt x="8917" y="21543"/>
                  </a:cubicBezTo>
                  <a:cubicBezTo>
                    <a:pt x="9339" y="21581"/>
                    <a:pt x="9775" y="21600"/>
                    <a:pt x="10219" y="21600"/>
                  </a:cubicBezTo>
                  <a:cubicBezTo>
                    <a:pt x="14087" y="21600"/>
                    <a:pt x="18583" y="20149"/>
                    <a:pt x="19674" y="17320"/>
                  </a:cubicBezTo>
                  <a:cubicBezTo>
                    <a:pt x="20913" y="14190"/>
                    <a:pt x="21404" y="12003"/>
                    <a:pt x="21006" y="8799"/>
                  </a:cubicBezTo>
                  <a:cubicBezTo>
                    <a:pt x="20632" y="5594"/>
                    <a:pt x="20469" y="4178"/>
                    <a:pt x="17663" y="2762"/>
                  </a:cubicBezTo>
                  <a:cubicBezTo>
                    <a:pt x="16297" y="2061"/>
                    <a:pt x="11984" y="0"/>
                    <a:pt x="796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589;p40"/>
            <p:cNvSpPr/>
            <p:nvPr/>
          </p:nvSpPr>
          <p:spPr>
            <a:xfrm>
              <a:off x="413869" y="465925"/>
              <a:ext cx="39501" cy="4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76" y="0"/>
                    <a:pt x="0" y="4881"/>
                    <a:pt x="0" y="10806"/>
                  </a:cubicBezTo>
                  <a:cubicBezTo>
                    <a:pt x="0" y="16719"/>
                    <a:pt x="4976" y="21600"/>
                    <a:pt x="10800" y="21600"/>
                  </a:cubicBezTo>
                  <a:cubicBezTo>
                    <a:pt x="16624" y="21600"/>
                    <a:pt x="21600" y="16719"/>
                    <a:pt x="21600" y="10806"/>
                  </a:cubicBezTo>
                  <a:cubicBezTo>
                    <a:pt x="21600" y="4881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590;p40"/>
            <p:cNvSpPr/>
            <p:nvPr/>
          </p:nvSpPr>
          <p:spPr>
            <a:xfrm>
              <a:off x="736819" y="465174"/>
              <a:ext cx="39501" cy="4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566" y="0"/>
                    <a:pt x="0" y="4884"/>
                    <a:pt x="0" y="10800"/>
                  </a:cubicBezTo>
                  <a:cubicBezTo>
                    <a:pt x="0" y="16727"/>
                    <a:pt x="4990" y="21600"/>
                    <a:pt x="10800" y="21600"/>
                  </a:cubicBezTo>
                  <a:cubicBezTo>
                    <a:pt x="16624" y="21600"/>
                    <a:pt x="21600" y="16727"/>
                    <a:pt x="21600" y="10800"/>
                  </a:cubicBezTo>
                  <a:cubicBezTo>
                    <a:pt x="21600" y="4884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591;p40"/>
            <p:cNvSpPr/>
            <p:nvPr/>
          </p:nvSpPr>
          <p:spPr>
            <a:xfrm>
              <a:off x="575108" y="443324"/>
              <a:ext cx="47017" cy="8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3962" y="0"/>
                  </a:moveTo>
                  <a:cubicBezTo>
                    <a:pt x="3755" y="0"/>
                    <a:pt x="3591" y="51"/>
                    <a:pt x="3591" y="147"/>
                  </a:cubicBezTo>
                  <a:cubicBezTo>
                    <a:pt x="2257" y="2866"/>
                    <a:pt x="1601" y="5982"/>
                    <a:pt x="596" y="8701"/>
                  </a:cubicBezTo>
                  <a:cubicBezTo>
                    <a:pt x="268" y="10455"/>
                    <a:pt x="-727" y="12790"/>
                    <a:pt x="935" y="14536"/>
                  </a:cubicBezTo>
                  <a:cubicBezTo>
                    <a:pt x="1929" y="15899"/>
                    <a:pt x="3919" y="16680"/>
                    <a:pt x="6586" y="16680"/>
                  </a:cubicBezTo>
                  <a:cubicBezTo>
                    <a:pt x="7909" y="16680"/>
                    <a:pt x="8903" y="16091"/>
                    <a:pt x="9898" y="15707"/>
                  </a:cubicBezTo>
                  <a:cubicBezTo>
                    <a:pt x="10565" y="15509"/>
                    <a:pt x="11232" y="15119"/>
                    <a:pt x="11899" y="14927"/>
                  </a:cubicBezTo>
                  <a:cubicBezTo>
                    <a:pt x="12620" y="14620"/>
                    <a:pt x="13221" y="14473"/>
                    <a:pt x="13691" y="14473"/>
                  </a:cubicBezTo>
                  <a:cubicBezTo>
                    <a:pt x="14719" y="14473"/>
                    <a:pt x="15112" y="15208"/>
                    <a:pt x="14883" y="16680"/>
                  </a:cubicBezTo>
                  <a:cubicBezTo>
                    <a:pt x="17211" y="18427"/>
                    <a:pt x="16544" y="19399"/>
                    <a:pt x="12893" y="19981"/>
                  </a:cubicBezTo>
                  <a:cubicBezTo>
                    <a:pt x="11418" y="20327"/>
                    <a:pt x="12041" y="21600"/>
                    <a:pt x="13134" y="21600"/>
                  </a:cubicBezTo>
                  <a:cubicBezTo>
                    <a:pt x="13276" y="21600"/>
                    <a:pt x="13418" y="21581"/>
                    <a:pt x="13560" y="21536"/>
                  </a:cubicBezTo>
                  <a:cubicBezTo>
                    <a:pt x="17550" y="20762"/>
                    <a:pt x="20873" y="18817"/>
                    <a:pt x="20534" y="16290"/>
                  </a:cubicBezTo>
                  <a:cubicBezTo>
                    <a:pt x="20217" y="14453"/>
                    <a:pt x="17539" y="12963"/>
                    <a:pt x="14730" y="12963"/>
                  </a:cubicBezTo>
                  <a:cubicBezTo>
                    <a:pt x="14566" y="12963"/>
                    <a:pt x="14391" y="12969"/>
                    <a:pt x="14227" y="12982"/>
                  </a:cubicBezTo>
                  <a:cubicBezTo>
                    <a:pt x="11899" y="12982"/>
                    <a:pt x="10565" y="13954"/>
                    <a:pt x="8903" y="14536"/>
                  </a:cubicBezTo>
                  <a:cubicBezTo>
                    <a:pt x="7723" y="14818"/>
                    <a:pt x="6739" y="14940"/>
                    <a:pt x="5930" y="14940"/>
                  </a:cubicBezTo>
                  <a:cubicBezTo>
                    <a:pt x="1055" y="14940"/>
                    <a:pt x="2356" y="10512"/>
                    <a:pt x="2924" y="8509"/>
                  </a:cubicBezTo>
                  <a:cubicBezTo>
                    <a:pt x="3919" y="6174"/>
                    <a:pt x="6586" y="2482"/>
                    <a:pt x="4586" y="147"/>
                  </a:cubicBezTo>
                  <a:cubicBezTo>
                    <a:pt x="4422" y="51"/>
                    <a:pt x="4170" y="0"/>
                    <a:pt x="396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592;p40"/>
            <p:cNvSpPr/>
            <p:nvPr/>
          </p:nvSpPr>
          <p:spPr>
            <a:xfrm>
              <a:off x="549686" y="570999"/>
              <a:ext cx="101259" cy="7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383" y="0"/>
                  </a:moveTo>
                  <a:cubicBezTo>
                    <a:pt x="1662" y="0"/>
                    <a:pt x="983" y="582"/>
                    <a:pt x="527" y="2268"/>
                  </a:cubicBezTo>
                  <a:cubicBezTo>
                    <a:pt x="203" y="3900"/>
                    <a:pt x="-120" y="5992"/>
                    <a:pt x="44" y="8321"/>
                  </a:cubicBezTo>
                  <a:cubicBezTo>
                    <a:pt x="5523" y="12053"/>
                    <a:pt x="11648" y="16007"/>
                    <a:pt x="16967" y="21600"/>
                  </a:cubicBezTo>
                  <a:cubicBezTo>
                    <a:pt x="20674" y="18336"/>
                    <a:pt x="21480" y="11815"/>
                    <a:pt x="21480" y="8091"/>
                  </a:cubicBezTo>
                  <a:cubicBezTo>
                    <a:pt x="21480" y="4705"/>
                    <a:pt x="20711" y="3716"/>
                    <a:pt x="19963" y="3716"/>
                  </a:cubicBezTo>
                  <a:cubicBezTo>
                    <a:pt x="19475" y="3716"/>
                    <a:pt x="18993" y="4138"/>
                    <a:pt x="18738" y="4597"/>
                  </a:cubicBezTo>
                  <a:cubicBezTo>
                    <a:pt x="17020" y="7647"/>
                    <a:pt x="14432" y="9432"/>
                    <a:pt x="11961" y="9432"/>
                  </a:cubicBezTo>
                  <a:cubicBezTo>
                    <a:pt x="9336" y="9432"/>
                    <a:pt x="6848" y="7409"/>
                    <a:pt x="5682" y="2735"/>
                  </a:cubicBezTo>
                  <a:cubicBezTo>
                    <a:pt x="5682" y="2735"/>
                    <a:pt x="3942" y="0"/>
                    <a:pt x="23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593;p40"/>
            <p:cNvSpPr/>
            <p:nvPr/>
          </p:nvSpPr>
          <p:spPr>
            <a:xfrm>
              <a:off x="549119" y="598150"/>
              <a:ext cx="80551" cy="4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" y="7988"/>
                    <a:pt x="2246" y="17300"/>
                    <a:pt x="9781" y="20287"/>
                  </a:cubicBezTo>
                  <a:cubicBezTo>
                    <a:pt x="11832" y="21195"/>
                    <a:pt x="13676" y="21600"/>
                    <a:pt x="15312" y="21600"/>
                  </a:cubicBezTo>
                  <a:cubicBezTo>
                    <a:pt x="17899" y="21600"/>
                    <a:pt x="19978" y="20593"/>
                    <a:pt x="21600" y="18963"/>
                  </a:cubicBezTo>
                  <a:cubicBezTo>
                    <a:pt x="14876" y="10975"/>
                    <a:pt x="7133" y="5329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594;p40"/>
            <p:cNvSpPr/>
            <p:nvPr/>
          </p:nvSpPr>
          <p:spPr>
            <a:xfrm>
              <a:off x="352921" y="353399"/>
              <a:ext cx="64400" cy="4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19459" y="0"/>
                  </a:moveTo>
                  <a:cubicBezTo>
                    <a:pt x="11795" y="0"/>
                    <a:pt x="1491" y="9960"/>
                    <a:pt x="48" y="20597"/>
                  </a:cubicBezTo>
                  <a:cubicBezTo>
                    <a:pt x="-124" y="21098"/>
                    <a:pt x="196" y="21600"/>
                    <a:pt x="483" y="21600"/>
                  </a:cubicBezTo>
                  <a:cubicBezTo>
                    <a:pt x="606" y="21600"/>
                    <a:pt x="720" y="21507"/>
                    <a:pt x="794" y="21308"/>
                  </a:cubicBezTo>
                  <a:cubicBezTo>
                    <a:pt x="6032" y="11022"/>
                    <a:pt x="11762" y="4992"/>
                    <a:pt x="20484" y="2519"/>
                  </a:cubicBezTo>
                  <a:cubicBezTo>
                    <a:pt x="21476" y="2158"/>
                    <a:pt x="21230" y="35"/>
                    <a:pt x="20230" y="35"/>
                  </a:cubicBezTo>
                  <a:cubicBezTo>
                    <a:pt x="19976" y="12"/>
                    <a:pt x="19722" y="0"/>
                    <a:pt x="1945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595;p40"/>
            <p:cNvSpPr/>
            <p:nvPr/>
          </p:nvSpPr>
          <p:spPr>
            <a:xfrm>
              <a:off x="744219" y="344875"/>
              <a:ext cx="69496" cy="3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3576" y="0"/>
                  </a:moveTo>
                  <a:cubicBezTo>
                    <a:pt x="2504" y="0"/>
                    <a:pt x="1478" y="223"/>
                    <a:pt x="520" y="685"/>
                  </a:cubicBezTo>
                  <a:cubicBezTo>
                    <a:pt x="-174" y="685"/>
                    <a:pt x="-174" y="2756"/>
                    <a:pt x="520" y="2756"/>
                  </a:cubicBezTo>
                  <a:cubicBezTo>
                    <a:pt x="7167" y="6932"/>
                    <a:pt x="13821" y="9003"/>
                    <a:pt x="19095" y="20967"/>
                  </a:cubicBezTo>
                  <a:cubicBezTo>
                    <a:pt x="19283" y="21412"/>
                    <a:pt x="19510" y="21600"/>
                    <a:pt x="19728" y="21600"/>
                  </a:cubicBezTo>
                  <a:cubicBezTo>
                    <a:pt x="20573" y="21600"/>
                    <a:pt x="21426" y="18981"/>
                    <a:pt x="20694" y="17338"/>
                  </a:cubicBezTo>
                  <a:cubicBezTo>
                    <a:pt x="16990" y="7154"/>
                    <a:pt x="9641" y="0"/>
                    <a:pt x="35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596;p40"/>
            <p:cNvSpPr/>
            <p:nvPr/>
          </p:nvSpPr>
          <p:spPr>
            <a:xfrm>
              <a:off x="354594" y="547999"/>
              <a:ext cx="130701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8"/>
                    <a:pt x="0" y="10866"/>
                  </a:cubicBezTo>
                  <a:cubicBezTo>
                    <a:pt x="0" y="16772"/>
                    <a:pt x="4896" y="21600"/>
                    <a:pt x="10800" y="21600"/>
                  </a:cubicBezTo>
                  <a:cubicBezTo>
                    <a:pt x="16828" y="21600"/>
                    <a:pt x="21600" y="16772"/>
                    <a:pt x="21600" y="10734"/>
                  </a:cubicBezTo>
                  <a:cubicBezTo>
                    <a:pt x="21600" y="4828"/>
                    <a:pt x="16700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597;p40"/>
            <p:cNvSpPr/>
            <p:nvPr/>
          </p:nvSpPr>
          <p:spPr>
            <a:xfrm>
              <a:off x="710969" y="547249"/>
              <a:ext cx="130701" cy="12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9"/>
                    <a:pt x="0" y="10868"/>
                  </a:cubicBezTo>
                  <a:cubicBezTo>
                    <a:pt x="0" y="16771"/>
                    <a:pt x="4900" y="21600"/>
                    <a:pt x="10800" y="21600"/>
                  </a:cubicBezTo>
                  <a:cubicBezTo>
                    <a:pt x="16828" y="21600"/>
                    <a:pt x="21600" y="16771"/>
                    <a:pt x="21600" y="10732"/>
                  </a:cubicBezTo>
                  <a:cubicBezTo>
                    <a:pt x="21600" y="4829"/>
                    <a:pt x="16704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598;p40"/>
            <p:cNvSpPr/>
            <p:nvPr/>
          </p:nvSpPr>
          <p:spPr>
            <a:xfrm>
              <a:off x="214769" y="148299"/>
              <a:ext cx="810051" cy="31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82" y="0"/>
                  </a:moveTo>
                  <a:cubicBezTo>
                    <a:pt x="15582" y="3182"/>
                    <a:pt x="14936" y="7406"/>
                    <a:pt x="13824" y="7406"/>
                  </a:cubicBezTo>
                  <a:cubicBezTo>
                    <a:pt x="13676" y="7406"/>
                    <a:pt x="13518" y="7330"/>
                    <a:pt x="13353" y="7166"/>
                  </a:cubicBezTo>
                  <a:cubicBezTo>
                    <a:pt x="12502" y="5722"/>
                    <a:pt x="11935" y="2887"/>
                    <a:pt x="11104" y="773"/>
                  </a:cubicBezTo>
                  <a:cubicBezTo>
                    <a:pt x="10776" y="6100"/>
                    <a:pt x="9705" y="7891"/>
                    <a:pt x="8373" y="7891"/>
                  </a:cubicBezTo>
                  <a:cubicBezTo>
                    <a:pt x="6328" y="7891"/>
                    <a:pt x="3670" y="3670"/>
                    <a:pt x="2148" y="1547"/>
                  </a:cubicBezTo>
                  <a:cubicBezTo>
                    <a:pt x="1216" y="7474"/>
                    <a:pt x="1257" y="14382"/>
                    <a:pt x="0" y="20208"/>
                  </a:cubicBezTo>
                  <a:cubicBezTo>
                    <a:pt x="831" y="20620"/>
                    <a:pt x="1439" y="21600"/>
                    <a:pt x="1439" y="21600"/>
                  </a:cubicBezTo>
                  <a:cubicBezTo>
                    <a:pt x="3323" y="20672"/>
                    <a:pt x="2978" y="4230"/>
                    <a:pt x="2978" y="4226"/>
                  </a:cubicBezTo>
                  <a:cubicBezTo>
                    <a:pt x="2979" y="4228"/>
                    <a:pt x="7092" y="11083"/>
                    <a:pt x="9199" y="11548"/>
                  </a:cubicBezTo>
                  <a:cubicBezTo>
                    <a:pt x="9288" y="11567"/>
                    <a:pt x="9374" y="11577"/>
                    <a:pt x="9457" y="11577"/>
                  </a:cubicBezTo>
                  <a:cubicBezTo>
                    <a:pt x="11313" y="11577"/>
                    <a:pt x="11611" y="6804"/>
                    <a:pt x="11611" y="6804"/>
                  </a:cubicBezTo>
                  <a:cubicBezTo>
                    <a:pt x="11611" y="6804"/>
                    <a:pt x="12461" y="10362"/>
                    <a:pt x="14001" y="10722"/>
                  </a:cubicBezTo>
                  <a:cubicBezTo>
                    <a:pt x="14056" y="10734"/>
                    <a:pt x="14108" y="10739"/>
                    <a:pt x="14158" y="10739"/>
                  </a:cubicBezTo>
                  <a:cubicBezTo>
                    <a:pt x="15534" y="10739"/>
                    <a:pt x="15440" y="6806"/>
                    <a:pt x="15440" y="6804"/>
                  </a:cubicBezTo>
                  <a:cubicBezTo>
                    <a:pt x="16272" y="9467"/>
                    <a:pt x="16906" y="10211"/>
                    <a:pt x="17356" y="10211"/>
                  </a:cubicBezTo>
                  <a:cubicBezTo>
                    <a:pt x="17924" y="10211"/>
                    <a:pt x="18196" y="9021"/>
                    <a:pt x="18196" y="9021"/>
                  </a:cubicBezTo>
                  <a:cubicBezTo>
                    <a:pt x="18196" y="9021"/>
                    <a:pt x="18216" y="20053"/>
                    <a:pt x="19695" y="20465"/>
                  </a:cubicBezTo>
                  <a:cubicBezTo>
                    <a:pt x="19770" y="20487"/>
                    <a:pt x="19841" y="20496"/>
                    <a:pt x="19909" y="20496"/>
                  </a:cubicBezTo>
                  <a:cubicBezTo>
                    <a:pt x="21156" y="20496"/>
                    <a:pt x="21175" y="17063"/>
                    <a:pt x="21175" y="17063"/>
                  </a:cubicBezTo>
                  <a:cubicBezTo>
                    <a:pt x="21263" y="17148"/>
                    <a:pt x="21347" y="17187"/>
                    <a:pt x="21424" y="17187"/>
                  </a:cubicBezTo>
                  <a:cubicBezTo>
                    <a:pt x="21487" y="17187"/>
                    <a:pt x="21545" y="17162"/>
                    <a:pt x="21600" y="17114"/>
                  </a:cubicBezTo>
                  <a:cubicBezTo>
                    <a:pt x="20242" y="14485"/>
                    <a:pt x="19756" y="8712"/>
                    <a:pt x="19493" y="3556"/>
                  </a:cubicBezTo>
                  <a:cubicBezTo>
                    <a:pt x="19237" y="5220"/>
                    <a:pt x="18795" y="5802"/>
                    <a:pt x="18310" y="5802"/>
                  </a:cubicBezTo>
                  <a:cubicBezTo>
                    <a:pt x="17758" y="5802"/>
                    <a:pt x="17150" y="5047"/>
                    <a:pt x="16696" y="4279"/>
                  </a:cubicBezTo>
                  <a:cubicBezTo>
                    <a:pt x="16413" y="2887"/>
                    <a:pt x="15582" y="2166"/>
                    <a:pt x="15582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599;p40"/>
            <p:cNvSpPr/>
            <p:nvPr/>
          </p:nvSpPr>
          <p:spPr>
            <a:xfrm>
              <a:off x="157700" y="0"/>
              <a:ext cx="913036" cy="44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9859" y="0"/>
                  </a:moveTo>
                  <a:cubicBezTo>
                    <a:pt x="6786" y="0"/>
                    <a:pt x="3445" y="5303"/>
                    <a:pt x="3445" y="5303"/>
                  </a:cubicBezTo>
                  <a:cubicBezTo>
                    <a:pt x="3445" y="5303"/>
                    <a:pt x="3985" y="1072"/>
                    <a:pt x="3006" y="888"/>
                  </a:cubicBezTo>
                  <a:cubicBezTo>
                    <a:pt x="2992" y="887"/>
                    <a:pt x="2979" y="886"/>
                    <a:pt x="2966" y="886"/>
                  </a:cubicBezTo>
                  <a:cubicBezTo>
                    <a:pt x="2059" y="886"/>
                    <a:pt x="2601" y="5892"/>
                    <a:pt x="2601" y="5892"/>
                  </a:cubicBezTo>
                  <a:cubicBezTo>
                    <a:pt x="2601" y="5892"/>
                    <a:pt x="1909" y="3608"/>
                    <a:pt x="1319" y="3608"/>
                  </a:cubicBezTo>
                  <a:cubicBezTo>
                    <a:pt x="1139" y="3608"/>
                    <a:pt x="967" y="3822"/>
                    <a:pt x="829" y="4384"/>
                  </a:cubicBezTo>
                  <a:cubicBezTo>
                    <a:pt x="255" y="6738"/>
                    <a:pt x="2112" y="9019"/>
                    <a:pt x="2112" y="9019"/>
                  </a:cubicBezTo>
                  <a:cubicBezTo>
                    <a:pt x="1901" y="9238"/>
                    <a:pt x="1765" y="9297"/>
                    <a:pt x="1661" y="9297"/>
                  </a:cubicBezTo>
                  <a:cubicBezTo>
                    <a:pt x="1540" y="9297"/>
                    <a:pt x="1465" y="9216"/>
                    <a:pt x="1366" y="9216"/>
                  </a:cubicBezTo>
                  <a:cubicBezTo>
                    <a:pt x="1252" y="9216"/>
                    <a:pt x="1108" y="9325"/>
                    <a:pt x="829" y="9791"/>
                  </a:cubicBezTo>
                  <a:cubicBezTo>
                    <a:pt x="-453" y="12441"/>
                    <a:pt x="525" y="16340"/>
                    <a:pt x="525" y="16340"/>
                  </a:cubicBezTo>
                  <a:cubicBezTo>
                    <a:pt x="-656" y="18878"/>
                    <a:pt x="525" y="21490"/>
                    <a:pt x="525" y="21490"/>
                  </a:cubicBezTo>
                  <a:cubicBezTo>
                    <a:pt x="593" y="21480"/>
                    <a:pt x="659" y="21475"/>
                    <a:pt x="725" y="21475"/>
                  </a:cubicBezTo>
                  <a:cubicBezTo>
                    <a:pt x="921" y="21475"/>
                    <a:pt x="1107" y="21518"/>
                    <a:pt x="1284" y="21600"/>
                  </a:cubicBezTo>
                  <a:cubicBezTo>
                    <a:pt x="2314" y="17443"/>
                    <a:pt x="2280" y="12513"/>
                    <a:pt x="3057" y="8283"/>
                  </a:cubicBezTo>
                  <a:cubicBezTo>
                    <a:pt x="4324" y="9798"/>
                    <a:pt x="6538" y="12811"/>
                    <a:pt x="8241" y="12811"/>
                  </a:cubicBezTo>
                  <a:cubicBezTo>
                    <a:pt x="9350" y="12811"/>
                    <a:pt x="10242" y="11533"/>
                    <a:pt x="10515" y="7731"/>
                  </a:cubicBezTo>
                  <a:cubicBezTo>
                    <a:pt x="11207" y="9239"/>
                    <a:pt x="11680" y="11263"/>
                    <a:pt x="12389" y="12293"/>
                  </a:cubicBezTo>
                  <a:cubicBezTo>
                    <a:pt x="12526" y="12410"/>
                    <a:pt x="12657" y="12465"/>
                    <a:pt x="12782" y="12465"/>
                  </a:cubicBezTo>
                  <a:cubicBezTo>
                    <a:pt x="13707" y="12465"/>
                    <a:pt x="14245" y="9455"/>
                    <a:pt x="14245" y="7216"/>
                  </a:cubicBezTo>
                  <a:cubicBezTo>
                    <a:pt x="14245" y="8725"/>
                    <a:pt x="14937" y="9239"/>
                    <a:pt x="15173" y="10233"/>
                  </a:cubicBezTo>
                  <a:cubicBezTo>
                    <a:pt x="15550" y="10781"/>
                    <a:pt x="16057" y="11320"/>
                    <a:pt x="16517" y="11320"/>
                  </a:cubicBezTo>
                  <a:cubicBezTo>
                    <a:pt x="16921" y="11320"/>
                    <a:pt x="17289" y="10905"/>
                    <a:pt x="17502" y="9717"/>
                  </a:cubicBezTo>
                  <a:cubicBezTo>
                    <a:pt x="17721" y="13433"/>
                    <a:pt x="18126" y="17516"/>
                    <a:pt x="19257" y="19392"/>
                  </a:cubicBezTo>
                  <a:cubicBezTo>
                    <a:pt x="19628" y="19136"/>
                    <a:pt x="19881" y="18179"/>
                    <a:pt x="19881" y="18179"/>
                  </a:cubicBezTo>
                  <a:cubicBezTo>
                    <a:pt x="20944" y="14059"/>
                    <a:pt x="19527" y="13103"/>
                    <a:pt x="19527" y="13103"/>
                  </a:cubicBezTo>
                  <a:cubicBezTo>
                    <a:pt x="19637" y="8625"/>
                    <a:pt x="17969" y="8466"/>
                    <a:pt x="17732" y="8466"/>
                  </a:cubicBezTo>
                  <a:cubicBezTo>
                    <a:pt x="17714" y="8466"/>
                    <a:pt x="17704" y="8467"/>
                    <a:pt x="17704" y="8467"/>
                  </a:cubicBezTo>
                  <a:cubicBezTo>
                    <a:pt x="17270" y="4102"/>
                    <a:pt x="15358" y="3290"/>
                    <a:pt x="13996" y="3290"/>
                  </a:cubicBezTo>
                  <a:cubicBezTo>
                    <a:pt x="13189" y="3290"/>
                    <a:pt x="12574" y="3574"/>
                    <a:pt x="12574" y="3574"/>
                  </a:cubicBezTo>
                  <a:cubicBezTo>
                    <a:pt x="12574" y="3574"/>
                    <a:pt x="13148" y="264"/>
                    <a:pt x="10043" y="6"/>
                  </a:cubicBezTo>
                  <a:cubicBezTo>
                    <a:pt x="9982" y="1"/>
                    <a:pt x="9920" y="0"/>
                    <a:pt x="9859" y="0"/>
                  </a:cubicBezTo>
                  <a:close/>
                </a:path>
              </a:pathLst>
            </a:custGeom>
            <a:solidFill>
              <a:srgbClr val="6634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600;p40"/>
            <p:cNvSpPr/>
            <p:nvPr/>
          </p:nvSpPr>
          <p:spPr>
            <a:xfrm>
              <a:off x="411507" y="43699"/>
              <a:ext cx="178056" cy="18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15670" y="0"/>
                  </a:moveTo>
                  <a:cubicBezTo>
                    <a:pt x="15348" y="0"/>
                    <a:pt x="15027" y="551"/>
                    <a:pt x="15401" y="779"/>
                  </a:cubicBezTo>
                  <a:cubicBezTo>
                    <a:pt x="17950" y="2848"/>
                    <a:pt x="19093" y="6628"/>
                    <a:pt x="19532" y="9866"/>
                  </a:cubicBezTo>
                  <a:cubicBezTo>
                    <a:pt x="19935" y="12734"/>
                    <a:pt x="19023" y="15899"/>
                    <a:pt x="15933" y="15899"/>
                  </a:cubicBezTo>
                  <a:cubicBezTo>
                    <a:pt x="15632" y="15899"/>
                    <a:pt x="15305" y="15869"/>
                    <a:pt x="14961" y="15804"/>
                  </a:cubicBezTo>
                  <a:cubicBezTo>
                    <a:pt x="12762" y="15354"/>
                    <a:pt x="10649" y="13374"/>
                    <a:pt x="9506" y="11485"/>
                  </a:cubicBezTo>
                  <a:cubicBezTo>
                    <a:pt x="9423" y="11340"/>
                    <a:pt x="9307" y="11278"/>
                    <a:pt x="9200" y="11278"/>
                  </a:cubicBezTo>
                  <a:cubicBezTo>
                    <a:pt x="8974" y="11278"/>
                    <a:pt x="8772" y="11542"/>
                    <a:pt x="8890" y="11846"/>
                  </a:cubicBezTo>
                  <a:cubicBezTo>
                    <a:pt x="9596" y="13554"/>
                    <a:pt x="10649" y="16704"/>
                    <a:pt x="9859" y="18593"/>
                  </a:cubicBezTo>
                  <a:cubicBezTo>
                    <a:pt x="9423" y="19818"/>
                    <a:pt x="8346" y="20389"/>
                    <a:pt x="7171" y="20389"/>
                  </a:cubicBezTo>
                  <a:cubicBezTo>
                    <a:pt x="6451" y="20389"/>
                    <a:pt x="5693" y="20173"/>
                    <a:pt x="5022" y="19762"/>
                  </a:cubicBezTo>
                  <a:cubicBezTo>
                    <a:pt x="2912" y="18504"/>
                    <a:pt x="1503" y="16254"/>
                    <a:pt x="537" y="13916"/>
                  </a:cubicBezTo>
                  <a:cubicBezTo>
                    <a:pt x="502" y="13776"/>
                    <a:pt x="406" y="13717"/>
                    <a:pt x="302" y="13717"/>
                  </a:cubicBezTo>
                  <a:cubicBezTo>
                    <a:pt x="134" y="13717"/>
                    <a:pt x="-45" y="13871"/>
                    <a:pt x="10" y="14096"/>
                  </a:cubicBezTo>
                  <a:cubicBezTo>
                    <a:pt x="742" y="16568"/>
                    <a:pt x="4159" y="21600"/>
                    <a:pt x="7467" y="21600"/>
                  </a:cubicBezTo>
                  <a:cubicBezTo>
                    <a:pt x="8129" y="21600"/>
                    <a:pt x="8789" y="21399"/>
                    <a:pt x="9420" y="20934"/>
                  </a:cubicBezTo>
                  <a:cubicBezTo>
                    <a:pt x="10916" y="19854"/>
                    <a:pt x="10826" y="17515"/>
                    <a:pt x="10739" y="15804"/>
                  </a:cubicBezTo>
                  <a:cubicBezTo>
                    <a:pt x="10623" y="15159"/>
                    <a:pt x="10508" y="14475"/>
                    <a:pt x="10346" y="13827"/>
                  </a:cubicBezTo>
                  <a:cubicBezTo>
                    <a:pt x="11633" y="15502"/>
                    <a:pt x="14006" y="16654"/>
                    <a:pt x="16135" y="16654"/>
                  </a:cubicBezTo>
                  <a:cubicBezTo>
                    <a:pt x="17955" y="16654"/>
                    <a:pt x="19602" y="15810"/>
                    <a:pt x="20238" y="13735"/>
                  </a:cubicBezTo>
                  <a:cubicBezTo>
                    <a:pt x="21555" y="9597"/>
                    <a:pt x="19182" y="2578"/>
                    <a:pt x="15840" y="59"/>
                  </a:cubicBezTo>
                  <a:cubicBezTo>
                    <a:pt x="15785" y="18"/>
                    <a:pt x="15727" y="0"/>
                    <a:pt x="156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601;p40"/>
            <p:cNvSpPr/>
            <p:nvPr/>
          </p:nvSpPr>
          <p:spPr>
            <a:xfrm>
              <a:off x="854497" y="166949"/>
              <a:ext cx="103448" cy="9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504" y="0"/>
                  </a:moveTo>
                  <a:cubicBezTo>
                    <a:pt x="233" y="0"/>
                    <a:pt x="-84" y="308"/>
                    <a:pt x="20" y="771"/>
                  </a:cubicBezTo>
                  <a:cubicBezTo>
                    <a:pt x="1601" y="7194"/>
                    <a:pt x="4445" y="21429"/>
                    <a:pt x="12505" y="21600"/>
                  </a:cubicBezTo>
                  <a:cubicBezTo>
                    <a:pt x="19145" y="21600"/>
                    <a:pt x="21516" y="10146"/>
                    <a:pt x="21516" y="4591"/>
                  </a:cubicBezTo>
                  <a:cubicBezTo>
                    <a:pt x="21516" y="4020"/>
                    <a:pt x="21183" y="3763"/>
                    <a:pt x="20824" y="3763"/>
                  </a:cubicBezTo>
                  <a:cubicBezTo>
                    <a:pt x="20538" y="3763"/>
                    <a:pt x="20237" y="3934"/>
                    <a:pt x="20091" y="4242"/>
                  </a:cubicBezTo>
                  <a:cubicBezTo>
                    <a:pt x="18630" y="8742"/>
                    <a:pt x="18521" y="19921"/>
                    <a:pt x="12635" y="19921"/>
                  </a:cubicBezTo>
                  <a:cubicBezTo>
                    <a:pt x="12156" y="19921"/>
                    <a:pt x="11642" y="19847"/>
                    <a:pt x="11085" y="19693"/>
                  </a:cubicBezTo>
                  <a:cubicBezTo>
                    <a:pt x="4445" y="17609"/>
                    <a:pt x="3816" y="5807"/>
                    <a:pt x="810" y="251"/>
                  </a:cubicBezTo>
                  <a:cubicBezTo>
                    <a:pt x="758" y="80"/>
                    <a:pt x="634" y="0"/>
                    <a:pt x="50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602;p40"/>
            <p:cNvSpPr/>
            <p:nvPr/>
          </p:nvSpPr>
          <p:spPr>
            <a:xfrm>
              <a:off x="203447" y="298874"/>
              <a:ext cx="79196" cy="10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6" h="21600" fill="norm" stroke="1" extrusionOk="0">
                  <a:moveTo>
                    <a:pt x="16401" y="0"/>
                  </a:moveTo>
                  <a:cubicBezTo>
                    <a:pt x="15910" y="0"/>
                    <a:pt x="15437" y="342"/>
                    <a:pt x="15668" y="922"/>
                  </a:cubicBezTo>
                  <a:cubicBezTo>
                    <a:pt x="17371" y="5015"/>
                    <a:pt x="18310" y="9740"/>
                    <a:pt x="17744" y="14150"/>
                  </a:cubicBezTo>
                  <a:cubicBezTo>
                    <a:pt x="17371" y="16828"/>
                    <a:pt x="15854" y="20289"/>
                    <a:pt x="12074" y="20289"/>
                  </a:cubicBezTo>
                  <a:cubicBezTo>
                    <a:pt x="11999" y="20294"/>
                    <a:pt x="11918" y="20294"/>
                    <a:pt x="11844" y="20294"/>
                  </a:cubicBezTo>
                  <a:cubicBezTo>
                    <a:pt x="7585" y="20294"/>
                    <a:pt x="3717" y="16149"/>
                    <a:pt x="1305" y="13678"/>
                  </a:cubicBezTo>
                  <a:cubicBezTo>
                    <a:pt x="1131" y="13528"/>
                    <a:pt x="944" y="13471"/>
                    <a:pt x="770" y="13471"/>
                  </a:cubicBezTo>
                  <a:cubicBezTo>
                    <a:pt x="192" y="13471"/>
                    <a:pt x="-262" y="14139"/>
                    <a:pt x="173" y="14621"/>
                  </a:cubicBezTo>
                  <a:cubicBezTo>
                    <a:pt x="2946" y="17263"/>
                    <a:pt x="8032" y="21600"/>
                    <a:pt x="12521" y="21600"/>
                  </a:cubicBezTo>
                  <a:cubicBezTo>
                    <a:pt x="14449" y="21600"/>
                    <a:pt x="16271" y="20802"/>
                    <a:pt x="17744" y="18714"/>
                  </a:cubicBezTo>
                  <a:cubicBezTo>
                    <a:pt x="21338" y="13678"/>
                    <a:pt x="19255" y="5647"/>
                    <a:pt x="17178" y="451"/>
                  </a:cubicBezTo>
                  <a:cubicBezTo>
                    <a:pt x="17029" y="140"/>
                    <a:pt x="16712" y="0"/>
                    <a:pt x="164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603;p40"/>
            <p:cNvSpPr/>
            <p:nvPr/>
          </p:nvSpPr>
          <p:spPr>
            <a:xfrm>
              <a:off x="400194" y="1387674"/>
              <a:ext cx="469601" cy="20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0" y="0"/>
                  </a:moveTo>
                  <a:cubicBezTo>
                    <a:pt x="18560" y="0"/>
                    <a:pt x="15101" y="3760"/>
                    <a:pt x="9766" y="3760"/>
                  </a:cubicBezTo>
                  <a:cubicBezTo>
                    <a:pt x="7201" y="3760"/>
                    <a:pt x="4201" y="2892"/>
                    <a:pt x="943" y="315"/>
                  </a:cubicBezTo>
                  <a:cubicBezTo>
                    <a:pt x="943" y="315"/>
                    <a:pt x="489" y="4478"/>
                    <a:pt x="0" y="9819"/>
                  </a:cubicBezTo>
                  <a:cubicBezTo>
                    <a:pt x="6396" y="18538"/>
                    <a:pt x="13981" y="21365"/>
                    <a:pt x="21600" y="21600"/>
                  </a:cubicBezTo>
                  <a:lnTo>
                    <a:pt x="18560" y="0"/>
                  </a:ln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604;p40"/>
            <p:cNvSpPr/>
            <p:nvPr/>
          </p:nvSpPr>
          <p:spPr>
            <a:xfrm>
              <a:off x="337119" y="1482675"/>
              <a:ext cx="592701" cy="40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9" y="0"/>
                  </a:moveTo>
                  <a:cubicBezTo>
                    <a:pt x="1938" y="2514"/>
                    <a:pt x="1523" y="5556"/>
                    <a:pt x="1301" y="7788"/>
                  </a:cubicBezTo>
                  <a:cubicBezTo>
                    <a:pt x="858" y="12533"/>
                    <a:pt x="0" y="19266"/>
                    <a:pt x="0" y="19266"/>
                  </a:cubicBezTo>
                  <a:cubicBezTo>
                    <a:pt x="0" y="19266"/>
                    <a:pt x="2955" y="21600"/>
                    <a:pt x="6614" y="21600"/>
                  </a:cubicBezTo>
                  <a:cubicBezTo>
                    <a:pt x="7682" y="21600"/>
                    <a:pt x="8810" y="21401"/>
                    <a:pt x="9942" y="20887"/>
                  </a:cubicBezTo>
                  <a:lnTo>
                    <a:pt x="10190" y="10747"/>
                  </a:lnTo>
                  <a:cubicBezTo>
                    <a:pt x="10190" y="10747"/>
                    <a:pt x="10994" y="10626"/>
                    <a:pt x="11604" y="10464"/>
                  </a:cubicBezTo>
                  <a:lnTo>
                    <a:pt x="12129" y="20158"/>
                  </a:lnTo>
                  <a:cubicBezTo>
                    <a:pt x="12129" y="20158"/>
                    <a:pt x="12644" y="20243"/>
                    <a:pt x="13458" y="20243"/>
                  </a:cubicBezTo>
                  <a:cubicBezTo>
                    <a:pt x="15442" y="20243"/>
                    <a:pt x="19204" y="19733"/>
                    <a:pt x="21600" y="16224"/>
                  </a:cubicBezTo>
                  <a:lnTo>
                    <a:pt x="19412" y="6084"/>
                  </a:lnTo>
                  <a:cubicBezTo>
                    <a:pt x="13376" y="5962"/>
                    <a:pt x="7366" y="4502"/>
                    <a:pt x="2299" y="0"/>
                  </a:cubicBez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605;p40"/>
            <p:cNvSpPr/>
            <p:nvPr/>
          </p:nvSpPr>
          <p:spPr>
            <a:xfrm>
              <a:off x="385744" y="1180224"/>
              <a:ext cx="444551" cy="28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8" y="0"/>
                  </a:moveTo>
                  <a:lnTo>
                    <a:pt x="0" y="19658"/>
                  </a:lnTo>
                  <a:cubicBezTo>
                    <a:pt x="1974" y="21074"/>
                    <a:pt x="4343" y="21600"/>
                    <a:pt x="6778" y="21600"/>
                  </a:cubicBezTo>
                  <a:cubicBezTo>
                    <a:pt x="13906" y="21600"/>
                    <a:pt x="21600" y="17079"/>
                    <a:pt x="21600" y="17079"/>
                  </a:cubicBezTo>
                  <a:cubicBezTo>
                    <a:pt x="21600" y="16850"/>
                    <a:pt x="21600" y="16505"/>
                    <a:pt x="21600" y="16047"/>
                  </a:cubicBezTo>
                  <a:cubicBezTo>
                    <a:pt x="14068" y="12895"/>
                    <a:pt x="6941" y="6707"/>
                    <a:pt x="628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606;p40"/>
            <p:cNvSpPr/>
            <p:nvPr/>
          </p:nvSpPr>
          <p:spPr>
            <a:xfrm>
              <a:off x="223119" y="781299"/>
              <a:ext cx="675551" cy="61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6" y="0"/>
                  </a:moveTo>
                  <a:cubicBezTo>
                    <a:pt x="1604" y="2602"/>
                    <a:pt x="0" y="8130"/>
                    <a:pt x="0" y="8130"/>
                  </a:cubicBezTo>
                  <a:cubicBezTo>
                    <a:pt x="1045" y="9391"/>
                    <a:pt x="5735" y="11725"/>
                    <a:pt x="5735" y="11725"/>
                  </a:cubicBezTo>
                  <a:lnTo>
                    <a:pt x="5613" y="14087"/>
                  </a:lnTo>
                  <a:cubicBezTo>
                    <a:pt x="9767" y="17199"/>
                    <a:pt x="14457" y="20124"/>
                    <a:pt x="19438" y="21600"/>
                  </a:cubicBezTo>
                  <a:cubicBezTo>
                    <a:pt x="19414" y="20070"/>
                    <a:pt x="19001" y="15831"/>
                    <a:pt x="18563" y="11913"/>
                  </a:cubicBezTo>
                  <a:lnTo>
                    <a:pt x="21600" y="10303"/>
                  </a:lnTo>
                  <a:cubicBezTo>
                    <a:pt x="20531" y="6681"/>
                    <a:pt x="18248" y="4373"/>
                    <a:pt x="17446" y="4131"/>
                  </a:cubicBezTo>
                  <a:cubicBezTo>
                    <a:pt x="17421" y="4078"/>
                    <a:pt x="17372" y="4025"/>
                    <a:pt x="17324" y="3997"/>
                  </a:cubicBezTo>
                  <a:cubicBezTo>
                    <a:pt x="16741" y="3488"/>
                    <a:pt x="15161" y="3434"/>
                    <a:pt x="15161" y="3434"/>
                  </a:cubicBezTo>
                  <a:cubicBezTo>
                    <a:pt x="14359" y="3855"/>
                    <a:pt x="13585" y="4006"/>
                    <a:pt x="12886" y="4006"/>
                  </a:cubicBezTo>
                  <a:cubicBezTo>
                    <a:pt x="11089" y="4006"/>
                    <a:pt x="9792" y="3005"/>
                    <a:pt x="9792" y="3005"/>
                  </a:cubicBezTo>
                  <a:lnTo>
                    <a:pt x="7071" y="3434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607;p40"/>
            <p:cNvSpPr/>
            <p:nvPr/>
          </p:nvSpPr>
          <p:spPr>
            <a:xfrm>
              <a:off x="368269" y="858575"/>
              <a:ext cx="167766" cy="50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17472" y="0"/>
                  </a:moveTo>
                  <a:cubicBezTo>
                    <a:pt x="14898" y="0"/>
                    <a:pt x="11497" y="312"/>
                    <a:pt x="7984" y="921"/>
                  </a:cubicBezTo>
                  <a:cubicBezTo>
                    <a:pt x="7984" y="921"/>
                    <a:pt x="9862" y="5285"/>
                    <a:pt x="8639" y="7857"/>
                  </a:cubicBezTo>
                  <a:cubicBezTo>
                    <a:pt x="7326" y="10463"/>
                    <a:pt x="2160" y="16325"/>
                    <a:pt x="2160" y="16325"/>
                  </a:cubicBezTo>
                  <a:cubicBezTo>
                    <a:pt x="2160" y="16325"/>
                    <a:pt x="0" y="19744"/>
                    <a:pt x="0" y="21600"/>
                  </a:cubicBezTo>
                  <a:cubicBezTo>
                    <a:pt x="9767" y="18181"/>
                    <a:pt x="16811" y="15804"/>
                    <a:pt x="20003" y="9095"/>
                  </a:cubicBezTo>
                  <a:cubicBezTo>
                    <a:pt x="21600" y="5903"/>
                    <a:pt x="20191" y="1865"/>
                    <a:pt x="19440" y="75"/>
                  </a:cubicBezTo>
                  <a:cubicBezTo>
                    <a:pt x="18859" y="25"/>
                    <a:pt x="18198" y="0"/>
                    <a:pt x="17472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608;p40"/>
            <p:cNvSpPr/>
            <p:nvPr/>
          </p:nvSpPr>
          <p:spPr>
            <a:xfrm>
              <a:off x="368269" y="860325"/>
              <a:ext cx="191010" cy="525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7" h="21600" fill="norm" stroke="1" extrusionOk="0">
                  <a:moveTo>
                    <a:pt x="16319" y="0"/>
                  </a:moveTo>
                  <a:cubicBezTo>
                    <a:pt x="16950" y="1716"/>
                    <a:pt x="18132" y="5587"/>
                    <a:pt x="16791" y="8646"/>
                  </a:cubicBezTo>
                  <a:cubicBezTo>
                    <a:pt x="14112" y="15077"/>
                    <a:pt x="8199" y="17356"/>
                    <a:pt x="0" y="20633"/>
                  </a:cubicBezTo>
                  <a:cubicBezTo>
                    <a:pt x="0" y="21070"/>
                    <a:pt x="158" y="21413"/>
                    <a:pt x="394" y="21600"/>
                  </a:cubicBezTo>
                  <a:cubicBezTo>
                    <a:pt x="394" y="21600"/>
                    <a:pt x="12849" y="18042"/>
                    <a:pt x="17266" y="12143"/>
                  </a:cubicBezTo>
                  <a:cubicBezTo>
                    <a:pt x="21600" y="6243"/>
                    <a:pt x="19237" y="1841"/>
                    <a:pt x="18604" y="749"/>
                  </a:cubicBezTo>
                  <a:cubicBezTo>
                    <a:pt x="18368" y="343"/>
                    <a:pt x="17580" y="93"/>
                    <a:pt x="16319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609;p40"/>
            <p:cNvSpPr/>
            <p:nvPr/>
          </p:nvSpPr>
          <p:spPr>
            <a:xfrm>
              <a:off x="707798" y="852125"/>
              <a:ext cx="130873" cy="49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4080" y="0"/>
                  </a:moveTo>
                  <a:cubicBezTo>
                    <a:pt x="3248" y="0"/>
                    <a:pt x="2487" y="19"/>
                    <a:pt x="1803" y="58"/>
                  </a:cubicBezTo>
                  <a:cubicBezTo>
                    <a:pt x="855" y="1865"/>
                    <a:pt x="-1047" y="5936"/>
                    <a:pt x="733" y="9155"/>
                  </a:cubicBezTo>
                  <a:cubicBezTo>
                    <a:pt x="4412" y="15919"/>
                    <a:pt x="8211" y="18119"/>
                    <a:pt x="20436" y="21600"/>
                  </a:cubicBezTo>
                  <a:cubicBezTo>
                    <a:pt x="20553" y="19728"/>
                    <a:pt x="18062" y="16280"/>
                    <a:pt x="18062" y="16280"/>
                  </a:cubicBezTo>
                  <a:cubicBezTo>
                    <a:pt x="18062" y="16280"/>
                    <a:pt x="16637" y="10599"/>
                    <a:pt x="15215" y="7972"/>
                  </a:cubicBezTo>
                  <a:cubicBezTo>
                    <a:pt x="13790" y="5378"/>
                    <a:pt x="16399" y="978"/>
                    <a:pt x="16399" y="978"/>
                  </a:cubicBezTo>
                  <a:cubicBezTo>
                    <a:pt x="11834" y="320"/>
                    <a:pt x="7422" y="0"/>
                    <a:pt x="4080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610;p40"/>
            <p:cNvSpPr/>
            <p:nvPr/>
          </p:nvSpPr>
          <p:spPr>
            <a:xfrm>
              <a:off x="684461" y="853475"/>
              <a:ext cx="154184" cy="52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1" h="21600" fill="norm" stroke="1" extrusionOk="0">
                  <a:moveTo>
                    <a:pt x="4387" y="0"/>
                  </a:moveTo>
                  <a:cubicBezTo>
                    <a:pt x="2954" y="126"/>
                    <a:pt x="1903" y="345"/>
                    <a:pt x="1614" y="755"/>
                  </a:cubicBezTo>
                  <a:cubicBezTo>
                    <a:pt x="850" y="1855"/>
                    <a:pt x="-2209" y="6288"/>
                    <a:pt x="2856" y="12262"/>
                  </a:cubicBezTo>
                  <a:cubicBezTo>
                    <a:pt x="7921" y="18204"/>
                    <a:pt x="18819" y="21600"/>
                    <a:pt x="18819" y="21600"/>
                  </a:cubicBezTo>
                  <a:cubicBezTo>
                    <a:pt x="19199" y="21412"/>
                    <a:pt x="19391" y="21065"/>
                    <a:pt x="19391" y="20626"/>
                  </a:cubicBezTo>
                  <a:cubicBezTo>
                    <a:pt x="9547" y="17293"/>
                    <a:pt x="6488" y="15186"/>
                    <a:pt x="3526" y="8710"/>
                  </a:cubicBezTo>
                  <a:cubicBezTo>
                    <a:pt x="2092" y="5628"/>
                    <a:pt x="3623" y="1729"/>
                    <a:pt x="4387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611;p40"/>
            <p:cNvSpPr/>
            <p:nvPr/>
          </p:nvSpPr>
          <p:spPr>
            <a:xfrm>
              <a:off x="519656" y="1638899"/>
              <a:ext cx="230156" cy="6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0977" y="0"/>
                  </a:moveTo>
                  <a:cubicBezTo>
                    <a:pt x="20938" y="0"/>
                    <a:pt x="20898" y="33"/>
                    <a:pt x="20859" y="98"/>
                  </a:cubicBezTo>
                  <a:cubicBezTo>
                    <a:pt x="14252" y="12950"/>
                    <a:pt x="7715" y="15170"/>
                    <a:pt x="337" y="18877"/>
                  </a:cubicBezTo>
                  <a:cubicBezTo>
                    <a:pt x="-156" y="19129"/>
                    <a:pt x="-87" y="21600"/>
                    <a:pt x="406" y="21600"/>
                  </a:cubicBezTo>
                  <a:cubicBezTo>
                    <a:pt x="5255" y="20608"/>
                    <a:pt x="10317" y="19373"/>
                    <a:pt x="15025" y="14186"/>
                  </a:cubicBezTo>
                  <a:cubicBezTo>
                    <a:pt x="17344" y="11715"/>
                    <a:pt x="19173" y="6520"/>
                    <a:pt x="21141" y="1829"/>
                  </a:cubicBezTo>
                  <a:cubicBezTo>
                    <a:pt x="21444" y="1187"/>
                    <a:pt x="21224" y="0"/>
                    <a:pt x="20977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43" name="Google Shape;613;p40"/>
          <p:cNvSpPr txBox="1"/>
          <p:nvPr>
            <p:ph type="ctrTitle"/>
          </p:nvPr>
        </p:nvSpPr>
        <p:spPr>
          <a:xfrm>
            <a:off x="2601790" y="1065574"/>
            <a:ext cx="4144710" cy="1840502"/>
          </a:xfrm>
          <a:prstGeom prst="rect">
            <a:avLst/>
          </a:prstGeom>
        </p:spPr>
        <p:txBody>
          <a:bodyPr/>
          <a:lstStyle/>
          <a:p>
            <a:pPr defTabSz="722376" rtl="0">
              <a:defRPr b="0" sz="3950">
                <a:latin typeface="Abdo Free"/>
                <a:ea typeface="Abdo Free"/>
                <a:cs typeface="Abdo Free"/>
                <a:sym typeface="Abdo Free"/>
              </a:defRPr>
            </a:pPr>
            <a:r>
              <a:rPr sz="4503">
                <a:solidFill>
                  <a:schemeClr val="accent6"/>
                </a:solidFill>
              </a:rPr>
              <a:t>تهيئة الفصل الثالث</a:t>
            </a:r>
            <a:r>
              <a:t> </a:t>
            </a:r>
          </a:p>
          <a:p>
            <a:pPr defTabSz="722376" rtl="0">
              <a:defRPr b="0" sz="3950">
                <a:latin typeface="Abdo Free"/>
                <a:ea typeface="Abdo Free"/>
                <a:cs typeface="Abdo Free"/>
                <a:sym typeface="Abdo Free"/>
              </a:defRPr>
            </a:pPr>
            <a:r>
              <a:t>العمليات على الكسور العشرية</a:t>
            </a:r>
          </a:p>
        </p:txBody>
      </p:sp>
      <p:grpSp>
        <p:nvGrpSpPr>
          <p:cNvPr id="849" name="تجميع"/>
          <p:cNvGrpSpPr/>
          <p:nvPr/>
        </p:nvGrpSpPr>
        <p:grpSpPr>
          <a:xfrm>
            <a:off x="5423524" y="-69097"/>
            <a:ext cx="3825289" cy="1025344"/>
            <a:chOff x="0" y="0"/>
            <a:chExt cx="3825288" cy="1025342"/>
          </a:xfrm>
        </p:grpSpPr>
        <p:sp>
          <p:nvSpPr>
            <p:cNvPr id="844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847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845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46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848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sp>
        <p:nvSpPr>
          <p:cNvPr id="850" name="صفحة ٨٣"/>
          <p:cNvSpPr txBox="1"/>
          <p:nvPr/>
        </p:nvSpPr>
        <p:spPr>
          <a:xfrm>
            <a:off x="4152647" y="3926089"/>
            <a:ext cx="83870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0">
              <a:lnSpc>
                <a:spcPct val="80000"/>
              </a:lnSpc>
              <a:defRPr sz="2600">
                <a:solidFill>
                  <a:schemeClr val="accent4">
                    <a:satOff val="-36113"/>
                    <a:lumOff val="-13490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٨٣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mph" nodeType="withEffect" presetSubtype="0" presetID="32" grpId="4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mph" nodeType="withEffect" presetSubtype="0" presetID="32" grpId="5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2" grpId="4"/>
      <p:bldP build="whole" bldLvl="1" animBg="1" rev="0" advAuto="0" spid="785" grpId="5"/>
      <p:bldP build="whole" bldLvl="1" animBg="1" rev="0" advAuto="0" spid="843" grpId="2"/>
      <p:bldP build="whole" bldLvl="1" animBg="1" rev="0" advAuto="0" spid="850" grpId="3"/>
      <p:bldP build="whole" bldLvl="1" animBg="1" rev="0" advAuto="0" spid="84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2161;p64"/>
          <p:cNvSpPr/>
          <p:nvPr/>
        </p:nvSpPr>
        <p:spPr>
          <a:xfrm>
            <a:off x="8340122" y="863870"/>
            <a:ext cx="500655" cy="26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418" name="Google Shape;2186;p64" descr="Google Shape;2186;p64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1099" y="4584717"/>
            <a:ext cx="319351" cy="3193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grpSp>
        <p:nvGrpSpPr>
          <p:cNvPr id="1421" name="IMG_2399.jpeg"/>
          <p:cNvGrpSpPr/>
          <p:nvPr/>
        </p:nvGrpSpPr>
        <p:grpSpPr>
          <a:xfrm>
            <a:off x="664559" y="287612"/>
            <a:ext cx="2108604" cy="453270"/>
            <a:chOff x="0" y="0"/>
            <a:chExt cx="2108602" cy="453268"/>
          </a:xfrm>
        </p:grpSpPr>
        <p:pic>
          <p:nvPicPr>
            <p:cNvPr id="1420" name="IMG_2399.jpeg" descr="IMG_2399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6953" t="0" r="1866" b="88351"/>
            <a:stretch>
              <a:fillRect/>
            </a:stretch>
          </p:blipFill>
          <p:spPr>
            <a:xfrm>
              <a:off x="50800" y="50800"/>
              <a:ext cx="2007003" cy="351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9" name="IMG_2399.jpeg" descr="IMG_2399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2108603" cy="453270"/>
            </a:xfrm>
            <a:prstGeom prst="rect">
              <a:avLst/>
            </a:prstGeom>
            <a:effectLst/>
          </p:spPr>
        </p:pic>
      </p:grpSp>
      <p:grpSp>
        <p:nvGrpSpPr>
          <p:cNvPr id="1427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422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425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423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24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426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pic>
        <p:nvPicPr>
          <p:cNvPr id="1428" name="IMG_2405.png" descr="IMG_2405.png"/>
          <p:cNvPicPr>
            <a:picLocks noChangeAspect="1"/>
          </p:cNvPicPr>
          <p:nvPr/>
        </p:nvPicPr>
        <p:blipFill>
          <a:blip r:embed="rId6">
            <a:extLst/>
          </a:blip>
          <a:srcRect l="65166" t="3409" r="3147" b="86743"/>
          <a:stretch>
            <a:fillRect/>
          </a:stretch>
        </p:blipFill>
        <p:spPr>
          <a:xfrm>
            <a:off x="4571999" y="759312"/>
            <a:ext cx="3052517" cy="425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9" name="IMG_2405.png" descr="IMG_2405.png"/>
          <p:cNvPicPr>
            <a:picLocks noChangeAspect="1"/>
          </p:cNvPicPr>
          <p:nvPr/>
        </p:nvPicPr>
        <p:blipFill>
          <a:blip r:embed="rId6">
            <a:extLst/>
          </a:blip>
          <a:srcRect l="40284" t="51781" r="2091" b="2096"/>
          <a:stretch>
            <a:fillRect/>
          </a:stretch>
        </p:blipFill>
        <p:spPr>
          <a:xfrm>
            <a:off x="3256492" y="1324360"/>
            <a:ext cx="4885098" cy="1755272"/>
          </a:xfrm>
          <a:prstGeom prst="rect">
            <a:avLst/>
          </a:prstGeom>
          <a:ln w="12700">
            <a:miter lim="400000"/>
          </a:ln>
        </p:spPr>
      </p:pic>
      <p:sp>
        <p:nvSpPr>
          <p:cNvPr id="1430" name="مستطيل مستدير الزوايا"/>
          <p:cNvSpPr/>
          <p:nvPr/>
        </p:nvSpPr>
        <p:spPr>
          <a:xfrm>
            <a:off x="2060337" y="3402475"/>
            <a:ext cx="5023326" cy="575401"/>
          </a:xfrm>
          <a:prstGeom prst="roundRect">
            <a:avLst>
              <a:gd name="adj" fmla="val 30219"/>
            </a:avLst>
          </a:prstGeom>
          <a:solidFill>
            <a:schemeClr val="accent4">
              <a:lumOff val="16274"/>
            </a:schemeClr>
          </a:solidFill>
          <a:ln w="3175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431" name="يدفع كل منهم = ١٨٨ ÷ ٤ = ٤٧ ريالاً"/>
          <p:cNvSpPr txBox="1"/>
          <p:nvPr/>
        </p:nvSpPr>
        <p:spPr>
          <a:xfrm>
            <a:off x="2421688" y="3441255"/>
            <a:ext cx="4300624" cy="1126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30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/>
            <a:r>
              <a:t>يدفع كل منهم = ١٨٨ ÷ ٤ = ٤٧ ريالاً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1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1" grpId="3"/>
      <p:bldP build="whole" bldLvl="1" animBg="1" rev="0" advAuto="0" spid="1429" grpId="1"/>
      <p:bldP build="whole" bldLvl="1" animBg="1" rev="0" advAuto="0" spid="143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2428;p70"/>
          <p:cNvGrpSpPr/>
          <p:nvPr/>
        </p:nvGrpSpPr>
        <p:grpSpPr>
          <a:xfrm>
            <a:off x="6423641" y="791745"/>
            <a:ext cx="2346061" cy="4103651"/>
            <a:chOff x="0" y="0"/>
            <a:chExt cx="2346060" cy="4103649"/>
          </a:xfrm>
        </p:grpSpPr>
        <p:sp>
          <p:nvSpPr>
            <p:cNvPr id="1433" name="Google Shape;2429;p70"/>
            <p:cNvSpPr/>
            <p:nvPr/>
          </p:nvSpPr>
          <p:spPr>
            <a:xfrm>
              <a:off x="914908" y="1511222"/>
              <a:ext cx="981071" cy="596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2430;p70"/>
            <p:cNvSpPr/>
            <p:nvPr/>
          </p:nvSpPr>
          <p:spPr>
            <a:xfrm>
              <a:off x="737617" y="1221194"/>
              <a:ext cx="136123" cy="116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6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2431;p70"/>
            <p:cNvSpPr/>
            <p:nvPr/>
          </p:nvSpPr>
          <p:spPr>
            <a:xfrm>
              <a:off x="864784" y="1221194"/>
              <a:ext cx="80519" cy="1163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67"/>
                  </a:lnTo>
                  <a:lnTo>
                    <a:pt x="21600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2432;p70"/>
            <p:cNvSpPr/>
            <p:nvPr/>
          </p:nvSpPr>
          <p:spPr>
            <a:xfrm>
              <a:off x="1795714" y="1251646"/>
              <a:ext cx="166516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2433;p70"/>
            <p:cNvSpPr/>
            <p:nvPr/>
          </p:nvSpPr>
          <p:spPr>
            <a:xfrm>
              <a:off x="1933601" y="1251646"/>
              <a:ext cx="107439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2434;p70"/>
            <p:cNvSpPr/>
            <p:nvPr/>
          </p:nvSpPr>
          <p:spPr>
            <a:xfrm>
              <a:off x="911316" y="2463710"/>
              <a:ext cx="137831" cy="114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32"/>
                  </a:lnTo>
                  <a:lnTo>
                    <a:pt x="21600" y="21600"/>
                  </a:lnTo>
                  <a:lnTo>
                    <a:pt x="2104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2435;p70"/>
            <p:cNvSpPr/>
            <p:nvPr/>
          </p:nvSpPr>
          <p:spPr>
            <a:xfrm>
              <a:off x="1045610" y="2467244"/>
              <a:ext cx="80520" cy="113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479"/>
                  </a:lnTo>
                  <a:lnTo>
                    <a:pt x="1872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2436;p70"/>
            <p:cNvSpPr/>
            <p:nvPr/>
          </p:nvSpPr>
          <p:spPr>
            <a:xfrm>
              <a:off x="1838712" y="2520961"/>
              <a:ext cx="159330" cy="113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2437;p70"/>
            <p:cNvSpPr/>
            <p:nvPr/>
          </p:nvSpPr>
          <p:spPr>
            <a:xfrm>
              <a:off x="1973006" y="2522788"/>
              <a:ext cx="100253" cy="113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2438;p70"/>
            <p:cNvSpPr/>
            <p:nvPr/>
          </p:nvSpPr>
          <p:spPr>
            <a:xfrm>
              <a:off x="843285" y="1410973"/>
              <a:ext cx="1007988" cy="63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2439;p70"/>
            <p:cNvSpPr/>
            <p:nvPr/>
          </p:nvSpPr>
          <p:spPr>
            <a:xfrm>
              <a:off x="982940" y="2939925"/>
              <a:ext cx="327613" cy="27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72"/>
                    <a:pt x="14517" y="13987"/>
                    <a:pt x="21363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2440;p70"/>
            <p:cNvSpPr/>
            <p:nvPr/>
          </p:nvSpPr>
          <p:spPr>
            <a:xfrm>
              <a:off x="1015159" y="3097484"/>
              <a:ext cx="291800" cy="48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036"/>
                    <a:pt x="6627" y="2788"/>
                    <a:pt x="0" y="5418"/>
                  </a:cubicBezTo>
                  <a:lnTo>
                    <a:pt x="3314" y="21519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2441;p70"/>
            <p:cNvSpPr/>
            <p:nvPr/>
          </p:nvSpPr>
          <p:spPr>
            <a:xfrm>
              <a:off x="960350" y="3554557"/>
              <a:ext cx="343077" cy="36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4" y="0"/>
                  </a:moveTo>
                  <a:cubicBezTo>
                    <a:pt x="16414" y="0"/>
                    <a:pt x="16076" y="3822"/>
                    <a:pt x="11249" y="3822"/>
                  </a:cubicBezTo>
                  <a:cubicBezTo>
                    <a:pt x="9646" y="3822"/>
                    <a:pt x="7546" y="3401"/>
                    <a:pt x="4794" y="2275"/>
                  </a:cubicBezTo>
                  <a:cubicBezTo>
                    <a:pt x="4794" y="2275"/>
                    <a:pt x="-4776" y="20958"/>
                    <a:pt x="3127" y="21586"/>
                  </a:cubicBezTo>
                  <a:cubicBezTo>
                    <a:pt x="3260" y="21597"/>
                    <a:pt x="3393" y="21600"/>
                    <a:pt x="3525" y="21600"/>
                  </a:cubicBezTo>
                  <a:cubicBezTo>
                    <a:pt x="12139" y="21600"/>
                    <a:pt x="16824" y="1647"/>
                    <a:pt x="16824" y="1647"/>
                  </a:cubicBezTo>
                  <a:cubicBezTo>
                    <a:pt x="16642" y="445"/>
                    <a:pt x="16613" y="0"/>
                    <a:pt x="165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442;p70"/>
            <p:cNvSpPr/>
            <p:nvPr/>
          </p:nvSpPr>
          <p:spPr>
            <a:xfrm>
              <a:off x="970394" y="3570106"/>
              <a:ext cx="325846" cy="20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1" y="18876"/>
                  </a:cubicBezTo>
                  <a:cubicBezTo>
                    <a:pt x="9757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18" y="1010"/>
                    <a:pt x="15079" y="1010"/>
                  </a:cubicBezTo>
                  <a:cubicBezTo>
                    <a:pt x="1040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443;p70"/>
            <p:cNvSpPr/>
            <p:nvPr/>
          </p:nvSpPr>
          <p:spPr>
            <a:xfrm>
              <a:off x="1062736" y="3447651"/>
              <a:ext cx="152712" cy="19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6" h="21600" fill="norm" stroke="1" extrusionOk="0">
                  <a:moveTo>
                    <a:pt x="3446" y="2189"/>
                  </a:moveTo>
                  <a:cubicBezTo>
                    <a:pt x="5261" y="2189"/>
                    <a:pt x="6007" y="10616"/>
                    <a:pt x="6007" y="11473"/>
                  </a:cubicBezTo>
                  <a:cubicBezTo>
                    <a:pt x="6007" y="13006"/>
                    <a:pt x="5955" y="14599"/>
                    <a:pt x="5881" y="16192"/>
                  </a:cubicBezTo>
                  <a:cubicBezTo>
                    <a:pt x="5324" y="14973"/>
                    <a:pt x="4796" y="13735"/>
                    <a:pt x="4262" y="12490"/>
                  </a:cubicBezTo>
                  <a:cubicBezTo>
                    <a:pt x="3389" y="10455"/>
                    <a:pt x="1121" y="5368"/>
                    <a:pt x="2344" y="3133"/>
                  </a:cubicBezTo>
                  <a:cubicBezTo>
                    <a:pt x="2746" y="2470"/>
                    <a:pt x="3113" y="2189"/>
                    <a:pt x="3446" y="2189"/>
                  </a:cubicBezTo>
                  <a:close/>
                  <a:moveTo>
                    <a:pt x="11272" y="6620"/>
                  </a:moveTo>
                  <a:cubicBezTo>
                    <a:pt x="12156" y="6620"/>
                    <a:pt x="12885" y="7724"/>
                    <a:pt x="12639" y="9036"/>
                  </a:cubicBezTo>
                  <a:cubicBezTo>
                    <a:pt x="12351" y="12718"/>
                    <a:pt x="10055" y="15710"/>
                    <a:pt x="7695" y="18240"/>
                  </a:cubicBezTo>
                  <a:cubicBezTo>
                    <a:pt x="7718" y="17865"/>
                    <a:pt x="7735" y="17463"/>
                    <a:pt x="7752" y="17028"/>
                  </a:cubicBezTo>
                  <a:cubicBezTo>
                    <a:pt x="7873" y="15134"/>
                    <a:pt x="8074" y="13267"/>
                    <a:pt x="8625" y="11473"/>
                  </a:cubicBezTo>
                  <a:cubicBezTo>
                    <a:pt x="8975" y="10047"/>
                    <a:pt x="9320" y="8220"/>
                    <a:pt x="10193" y="7202"/>
                  </a:cubicBezTo>
                  <a:cubicBezTo>
                    <a:pt x="10543" y="6794"/>
                    <a:pt x="10922" y="6620"/>
                    <a:pt x="11272" y="6620"/>
                  </a:cubicBezTo>
                  <a:close/>
                  <a:moveTo>
                    <a:pt x="3831" y="0"/>
                  </a:moveTo>
                  <a:cubicBezTo>
                    <a:pt x="3337" y="0"/>
                    <a:pt x="2786" y="154"/>
                    <a:pt x="2166" y="489"/>
                  </a:cubicBezTo>
                  <a:cubicBezTo>
                    <a:pt x="-3593" y="3742"/>
                    <a:pt x="3739" y="16968"/>
                    <a:pt x="5657" y="20830"/>
                  </a:cubicBezTo>
                  <a:cubicBezTo>
                    <a:pt x="5892" y="21379"/>
                    <a:pt x="6260" y="21600"/>
                    <a:pt x="6621" y="21600"/>
                  </a:cubicBezTo>
                  <a:cubicBezTo>
                    <a:pt x="7213" y="21600"/>
                    <a:pt x="7781" y="21004"/>
                    <a:pt x="7724" y="20194"/>
                  </a:cubicBezTo>
                  <a:cubicBezTo>
                    <a:pt x="11490" y="17142"/>
                    <a:pt x="18007" y="9471"/>
                    <a:pt x="13161" y="4759"/>
                  </a:cubicBezTo>
                  <a:cubicBezTo>
                    <a:pt x="12730" y="4311"/>
                    <a:pt x="12242" y="4123"/>
                    <a:pt x="11749" y="4123"/>
                  </a:cubicBezTo>
                  <a:cubicBezTo>
                    <a:pt x="10445" y="4123"/>
                    <a:pt x="9085" y="5415"/>
                    <a:pt x="8447" y="6593"/>
                  </a:cubicBezTo>
                  <a:cubicBezTo>
                    <a:pt x="8160" y="7149"/>
                    <a:pt x="7907" y="7724"/>
                    <a:pt x="7672" y="8307"/>
                  </a:cubicBezTo>
                  <a:cubicBezTo>
                    <a:pt x="7316" y="3889"/>
                    <a:pt x="6311" y="0"/>
                    <a:pt x="38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444;p70"/>
            <p:cNvSpPr/>
            <p:nvPr/>
          </p:nvSpPr>
          <p:spPr>
            <a:xfrm>
              <a:off x="960047" y="3748459"/>
              <a:ext cx="246662" cy="15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466" y="0"/>
                  </a:moveTo>
                  <a:cubicBezTo>
                    <a:pt x="6599" y="0"/>
                    <a:pt x="3721" y="756"/>
                    <a:pt x="873" y="2394"/>
                  </a:cubicBezTo>
                  <a:cubicBezTo>
                    <a:pt x="-787" y="12358"/>
                    <a:pt x="-489" y="21037"/>
                    <a:pt x="5406" y="21550"/>
                  </a:cubicBezTo>
                  <a:cubicBezTo>
                    <a:pt x="5679" y="21583"/>
                    <a:pt x="5952" y="21600"/>
                    <a:pt x="6226" y="21600"/>
                  </a:cubicBezTo>
                  <a:cubicBezTo>
                    <a:pt x="12334" y="21600"/>
                    <a:pt x="17195" y="13451"/>
                    <a:pt x="20813" y="3671"/>
                  </a:cubicBezTo>
                  <a:cubicBezTo>
                    <a:pt x="17100" y="1336"/>
                    <a:pt x="13293" y="0"/>
                    <a:pt x="946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445;p70"/>
            <p:cNvSpPr/>
            <p:nvPr/>
          </p:nvSpPr>
          <p:spPr>
            <a:xfrm>
              <a:off x="1038151" y="3632129"/>
              <a:ext cx="196897" cy="2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2531" y="0"/>
                  </a:moveTo>
                  <a:cubicBezTo>
                    <a:pt x="8448" y="0"/>
                    <a:pt x="4271" y="6935"/>
                    <a:pt x="221" y="10971"/>
                  </a:cubicBezTo>
                  <a:cubicBezTo>
                    <a:pt x="30" y="12733"/>
                    <a:pt x="-161" y="16143"/>
                    <a:pt x="221" y="16143"/>
                  </a:cubicBezTo>
                  <a:cubicBezTo>
                    <a:pt x="4131" y="13358"/>
                    <a:pt x="7813" y="8924"/>
                    <a:pt x="11482" y="8924"/>
                  </a:cubicBezTo>
                  <a:cubicBezTo>
                    <a:pt x="14521" y="8924"/>
                    <a:pt x="17560" y="11937"/>
                    <a:pt x="20708" y="21373"/>
                  </a:cubicBezTo>
                  <a:cubicBezTo>
                    <a:pt x="20752" y="21543"/>
                    <a:pt x="20797" y="21600"/>
                    <a:pt x="20835" y="21600"/>
                  </a:cubicBezTo>
                  <a:cubicBezTo>
                    <a:pt x="21172" y="21600"/>
                    <a:pt x="21439" y="15973"/>
                    <a:pt x="21096" y="14438"/>
                  </a:cubicBezTo>
                  <a:cubicBezTo>
                    <a:pt x="18349" y="3581"/>
                    <a:pt x="15468" y="0"/>
                    <a:pt x="125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446;p70"/>
            <p:cNvSpPr/>
            <p:nvPr/>
          </p:nvSpPr>
          <p:spPr>
            <a:xfrm>
              <a:off x="1019635" y="3682431"/>
              <a:ext cx="196119" cy="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2677" y="0"/>
                  </a:moveTo>
                  <a:cubicBezTo>
                    <a:pt x="8532" y="0"/>
                    <a:pt x="4311" y="7486"/>
                    <a:pt x="289" y="12629"/>
                  </a:cubicBezTo>
                  <a:cubicBezTo>
                    <a:pt x="-96" y="12629"/>
                    <a:pt x="-96" y="16057"/>
                    <a:pt x="289" y="16057"/>
                  </a:cubicBezTo>
                  <a:cubicBezTo>
                    <a:pt x="4254" y="14114"/>
                    <a:pt x="8090" y="9371"/>
                    <a:pt x="11907" y="9371"/>
                  </a:cubicBezTo>
                  <a:cubicBezTo>
                    <a:pt x="14858" y="9371"/>
                    <a:pt x="17790" y="12229"/>
                    <a:pt x="20766" y="21314"/>
                  </a:cubicBezTo>
                  <a:cubicBezTo>
                    <a:pt x="20830" y="21486"/>
                    <a:pt x="20888" y="21600"/>
                    <a:pt x="20946" y="21600"/>
                  </a:cubicBezTo>
                  <a:cubicBezTo>
                    <a:pt x="21389" y="21600"/>
                    <a:pt x="21504" y="15886"/>
                    <a:pt x="21158" y="14343"/>
                  </a:cubicBezTo>
                  <a:cubicBezTo>
                    <a:pt x="18431" y="3657"/>
                    <a:pt x="15576" y="0"/>
                    <a:pt x="1267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447;p70"/>
            <p:cNvSpPr/>
            <p:nvPr/>
          </p:nvSpPr>
          <p:spPr>
            <a:xfrm>
              <a:off x="1314140" y="2939925"/>
              <a:ext cx="327613" cy="27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72"/>
                    <a:pt x="14637" y="13987"/>
                    <a:pt x="21367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448;p70"/>
            <p:cNvSpPr/>
            <p:nvPr/>
          </p:nvSpPr>
          <p:spPr>
            <a:xfrm>
              <a:off x="1346359" y="3097484"/>
              <a:ext cx="291859" cy="48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6"/>
                    <a:pt x="6626" y="2788"/>
                    <a:pt x="0" y="5418"/>
                  </a:cubicBezTo>
                  <a:lnTo>
                    <a:pt x="3313" y="21519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2449;p70"/>
            <p:cNvSpPr/>
            <p:nvPr/>
          </p:nvSpPr>
          <p:spPr>
            <a:xfrm>
              <a:off x="1291562" y="3554557"/>
              <a:ext cx="343065" cy="36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3" y="0"/>
                  </a:moveTo>
                  <a:cubicBezTo>
                    <a:pt x="16413" y="0"/>
                    <a:pt x="16078" y="3822"/>
                    <a:pt x="11248" y="3822"/>
                  </a:cubicBezTo>
                  <a:cubicBezTo>
                    <a:pt x="9645" y="3822"/>
                    <a:pt x="7545" y="3401"/>
                    <a:pt x="4795" y="2275"/>
                  </a:cubicBezTo>
                  <a:cubicBezTo>
                    <a:pt x="4795" y="2275"/>
                    <a:pt x="-4777" y="20958"/>
                    <a:pt x="3126" y="21586"/>
                  </a:cubicBezTo>
                  <a:cubicBezTo>
                    <a:pt x="3259" y="21597"/>
                    <a:pt x="3392" y="21600"/>
                    <a:pt x="3524" y="21600"/>
                  </a:cubicBezTo>
                  <a:cubicBezTo>
                    <a:pt x="12138" y="21600"/>
                    <a:pt x="16823" y="1647"/>
                    <a:pt x="16823" y="1647"/>
                  </a:cubicBezTo>
                  <a:cubicBezTo>
                    <a:pt x="16644" y="445"/>
                    <a:pt x="16615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2450;p70"/>
            <p:cNvSpPr/>
            <p:nvPr/>
          </p:nvSpPr>
          <p:spPr>
            <a:xfrm>
              <a:off x="1301594" y="3570106"/>
              <a:ext cx="325846" cy="20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990"/>
                    <a:pt x="0" y="20652"/>
                  </a:cubicBezTo>
                  <a:cubicBezTo>
                    <a:pt x="2187" y="19437"/>
                    <a:pt x="4439" y="18876"/>
                    <a:pt x="6700" y="18876"/>
                  </a:cubicBezTo>
                  <a:cubicBezTo>
                    <a:pt x="9718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22" y="1010"/>
                    <a:pt x="15083" y="1010"/>
                  </a:cubicBezTo>
                  <a:cubicBezTo>
                    <a:pt x="10406" y="1010"/>
                    <a:pt x="5818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2451;p70"/>
            <p:cNvSpPr/>
            <p:nvPr/>
          </p:nvSpPr>
          <p:spPr>
            <a:xfrm>
              <a:off x="1393936" y="3447651"/>
              <a:ext cx="152737" cy="19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4" h="21600" fill="norm" stroke="1" extrusionOk="0">
                  <a:moveTo>
                    <a:pt x="3388" y="2189"/>
                  </a:moveTo>
                  <a:cubicBezTo>
                    <a:pt x="5133" y="2189"/>
                    <a:pt x="6005" y="10616"/>
                    <a:pt x="6005" y="11473"/>
                  </a:cubicBezTo>
                  <a:cubicBezTo>
                    <a:pt x="6005" y="13006"/>
                    <a:pt x="5954" y="14599"/>
                    <a:pt x="5879" y="16192"/>
                  </a:cubicBezTo>
                  <a:cubicBezTo>
                    <a:pt x="5328" y="14973"/>
                    <a:pt x="4794" y="13735"/>
                    <a:pt x="4260" y="12490"/>
                  </a:cubicBezTo>
                  <a:cubicBezTo>
                    <a:pt x="3388" y="10455"/>
                    <a:pt x="1121" y="5368"/>
                    <a:pt x="2343" y="3133"/>
                  </a:cubicBezTo>
                  <a:cubicBezTo>
                    <a:pt x="2722" y="2470"/>
                    <a:pt x="3067" y="2189"/>
                    <a:pt x="3388" y="2189"/>
                  </a:cubicBezTo>
                  <a:close/>
                  <a:moveTo>
                    <a:pt x="11269" y="6620"/>
                  </a:moveTo>
                  <a:cubicBezTo>
                    <a:pt x="12153" y="6620"/>
                    <a:pt x="12888" y="7724"/>
                    <a:pt x="12635" y="9036"/>
                  </a:cubicBezTo>
                  <a:cubicBezTo>
                    <a:pt x="12348" y="12718"/>
                    <a:pt x="10046" y="15716"/>
                    <a:pt x="7687" y="18253"/>
                  </a:cubicBezTo>
                  <a:cubicBezTo>
                    <a:pt x="7802" y="15937"/>
                    <a:pt x="7957" y="13648"/>
                    <a:pt x="8623" y="11473"/>
                  </a:cubicBezTo>
                  <a:cubicBezTo>
                    <a:pt x="8973" y="10047"/>
                    <a:pt x="9323" y="8220"/>
                    <a:pt x="10196" y="7202"/>
                  </a:cubicBezTo>
                  <a:cubicBezTo>
                    <a:pt x="10540" y="6794"/>
                    <a:pt x="10919" y="6620"/>
                    <a:pt x="11269" y="6620"/>
                  </a:cubicBezTo>
                  <a:close/>
                  <a:moveTo>
                    <a:pt x="3824" y="0"/>
                  </a:moveTo>
                  <a:cubicBezTo>
                    <a:pt x="3336" y="0"/>
                    <a:pt x="2785" y="154"/>
                    <a:pt x="2165" y="489"/>
                  </a:cubicBezTo>
                  <a:cubicBezTo>
                    <a:pt x="-3592" y="3742"/>
                    <a:pt x="3738" y="16968"/>
                    <a:pt x="5655" y="20830"/>
                  </a:cubicBezTo>
                  <a:cubicBezTo>
                    <a:pt x="5891" y="21379"/>
                    <a:pt x="6258" y="21600"/>
                    <a:pt x="6620" y="21600"/>
                  </a:cubicBezTo>
                  <a:cubicBezTo>
                    <a:pt x="7211" y="21600"/>
                    <a:pt x="7779" y="21004"/>
                    <a:pt x="7722" y="20194"/>
                  </a:cubicBezTo>
                  <a:cubicBezTo>
                    <a:pt x="11487" y="17142"/>
                    <a:pt x="18008" y="9471"/>
                    <a:pt x="13158" y="4759"/>
                  </a:cubicBezTo>
                  <a:cubicBezTo>
                    <a:pt x="12727" y="4311"/>
                    <a:pt x="12239" y="4123"/>
                    <a:pt x="11746" y="4123"/>
                  </a:cubicBezTo>
                  <a:cubicBezTo>
                    <a:pt x="10448" y="4123"/>
                    <a:pt x="9082" y="5415"/>
                    <a:pt x="8451" y="6593"/>
                  </a:cubicBezTo>
                  <a:cubicBezTo>
                    <a:pt x="8135" y="7162"/>
                    <a:pt x="7854" y="7744"/>
                    <a:pt x="7607" y="8340"/>
                  </a:cubicBezTo>
                  <a:cubicBezTo>
                    <a:pt x="7274" y="3902"/>
                    <a:pt x="6304" y="0"/>
                    <a:pt x="38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2452;p70"/>
            <p:cNvSpPr/>
            <p:nvPr/>
          </p:nvSpPr>
          <p:spPr>
            <a:xfrm>
              <a:off x="1291259" y="3748459"/>
              <a:ext cx="246650" cy="15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401" y="0"/>
                  </a:moveTo>
                  <a:cubicBezTo>
                    <a:pt x="6523" y="0"/>
                    <a:pt x="3655" y="756"/>
                    <a:pt x="872" y="2394"/>
                  </a:cubicBezTo>
                  <a:cubicBezTo>
                    <a:pt x="-788" y="12358"/>
                    <a:pt x="-485" y="21037"/>
                    <a:pt x="5405" y="21550"/>
                  </a:cubicBezTo>
                  <a:cubicBezTo>
                    <a:pt x="5678" y="21583"/>
                    <a:pt x="5951" y="21600"/>
                    <a:pt x="6225" y="21600"/>
                  </a:cubicBezTo>
                  <a:cubicBezTo>
                    <a:pt x="12333" y="21600"/>
                    <a:pt x="17199" y="13451"/>
                    <a:pt x="20812" y="3671"/>
                  </a:cubicBezTo>
                  <a:cubicBezTo>
                    <a:pt x="17099" y="1336"/>
                    <a:pt x="13243" y="0"/>
                    <a:pt x="940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2453;p70"/>
            <p:cNvSpPr/>
            <p:nvPr/>
          </p:nvSpPr>
          <p:spPr>
            <a:xfrm>
              <a:off x="1370247" y="3632129"/>
              <a:ext cx="196001" cy="2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12564" y="0"/>
                  </a:moveTo>
                  <a:cubicBezTo>
                    <a:pt x="8464" y="0"/>
                    <a:pt x="4294" y="6935"/>
                    <a:pt x="323" y="10971"/>
                  </a:cubicBezTo>
                  <a:cubicBezTo>
                    <a:pt x="-68" y="12733"/>
                    <a:pt x="-68" y="16143"/>
                    <a:pt x="131" y="16143"/>
                  </a:cubicBezTo>
                  <a:cubicBezTo>
                    <a:pt x="4076" y="13358"/>
                    <a:pt x="7784" y="8924"/>
                    <a:pt x="11492" y="8924"/>
                  </a:cubicBezTo>
                  <a:cubicBezTo>
                    <a:pt x="14559" y="8924"/>
                    <a:pt x="17619" y="11937"/>
                    <a:pt x="20794" y="21373"/>
                  </a:cubicBezTo>
                  <a:cubicBezTo>
                    <a:pt x="20839" y="21543"/>
                    <a:pt x="20884" y="21600"/>
                    <a:pt x="20923" y="21600"/>
                  </a:cubicBezTo>
                  <a:cubicBezTo>
                    <a:pt x="21263" y="21600"/>
                    <a:pt x="21532" y="15973"/>
                    <a:pt x="21186" y="14438"/>
                  </a:cubicBezTo>
                  <a:cubicBezTo>
                    <a:pt x="18414" y="3581"/>
                    <a:pt x="15508" y="0"/>
                    <a:pt x="1256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2454;p70"/>
            <p:cNvSpPr/>
            <p:nvPr/>
          </p:nvSpPr>
          <p:spPr>
            <a:xfrm>
              <a:off x="1350849" y="3682431"/>
              <a:ext cx="196192" cy="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681" y="0"/>
                  </a:moveTo>
                  <a:cubicBezTo>
                    <a:pt x="8530" y="0"/>
                    <a:pt x="4309" y="7486"/>
                    <a:pt x="293" y="12629"/>
                  </a:cubicBezTo>
                  <a:cubicBezTo>
                    <a:pt x="-98" y="12629"/>
                    <a:pt x="-98" y="16057"/>
                    <a:pt x="293" y="16057"/>
                  </a:cubicBezTo>
                  <a:cubicBezTo>
                    <a:pt x="4252" y="14114"/>
                    <a:pt x="8088" y="9371"/>
                    <a:pt x="11943" y="9371"/>
                  </a:cubicBezTo>
                  <a:cubicBezTo>
                    <a:pt x="14920" y="9371"/>
                    <a:pt x="17903" y="12229"/>
                    <a:pt x="20963" y="21314"/>
                  </a:cubicBezTo>
                  <a:cubicBezTo>
                    <a:pt x="21002" y="21486"/>
                    <a:pt x="21040" y="21600"/>
                    <a:pt x="21079" y="21600"/>
                  </a:cubicBezTo>
                  <a:cubicBezTo>
                    <a:pt x="21387" y="21600"/>
                    <a:pt x="21502" y="15886"/>
                    <a:pt x="21156" y="14343"/>
                  </a:cubicBezTo>
                  <a:cubicBezTo>
                    <a:pt x="18429" y="3657"/>
                    <a:pt x="15574" y="0"/>
                    <a:pt x="1268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2455;p70"/>
            <p:cNvSpPr/>
            <p:nvPr/>
          </p:nvSpPr>
          <p:spPr>
            <a:xfrm>
              <a:off x="776694" y="2574680"/>
              <a:ext cx="1011910" cy="47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lnTo>
                    <a:pt x="882" y="3581"/>
                  </a:lnTo>
                  <a:lnTo>
                    <a:pt x="654" y="12212"/>
                  </a:lnTo>
                  <a:cubicBezTo>
                    <a:pt x="654" y="12212"/>
                    <a:pt x="426" y="18399"/>
                    <a:pt x="7" y="20842"/>
                  </a:cubicBezTo>
                  <a:cubicBezTo>
                    <a:pt x="-92" y="21402"/>
                    <a:pt x="871" y="21600"/>
                    <a:pt x="2444" y="21600"/>
                  </a:cubicBezTo>
                  <a:cubicBezTo>
                    <a:pt x="6297" y="21600"/>
                    <a:pt x="13806" y="20411"/>
                    <a:pt x="18326" y="20411"/>
                  </a:cubicBezTo>
                  <a:cubicBezTo>
                    <a:pt x="19755" y="20411"/>
                    <a:pt x="20887" y="20529"/>
                    <a:pt x="21508" y="20842"/>
                  </a:cubicBezTo>
                  <a:lnTo>
                    <a:pt x="2150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2456;p70"/>
            <p:cNvSpPr/>
            <p:nvPr/>
          </p:nvSpPr>
          <p:spPr>
            <a:xfrm>
              <a:off x="141652" y="983057"/>
              <a:ext cx="651878" cy="100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600" fill="norm" stroke="1" extrusionOk="0">
                  <a:moveTo>
                    <a:pt x="14998" y="0"/>
                  </a:moveTo>
                  <a:lnTo>
                    <a:pt x="15823" y="2953"/>
                  </a:lnTo>
                  <a:cubicBezTo>
                    <a:pt x="15823" y="2953"/>
                    <a:pt x="6095" y="4104"/>
                    <a:pt x="1808" y="12157"/>
                  </a:cubicBezTo>
                  <a:cubicBezTo>
                    <a:pt x="1808" y="12157"/>
                    <a:pt x="2741" y="11083"/>
                    <a:pt x="3565" y="10661"/>
                  </a:cubicBezTo>
                  <a:cubicBezTo>
                    <a:pt x="3565" y="10662"/>
                    <a:pt x="-1161" y="15570"/>
                    <a:pt x="269" y="21590"/>
                  </a:cubicBezTo>
                  <a:cubicBezTo>
                    <a:pt x="269" y="21596"/>
                    <a:pt x="269" y="21600"/>
                    <a:pt x="269" y="21600"/>
                  </a:cubicBezTo>
                  <a:cubicBezTo>
                    <a:pt x="278" y="21600"/>
                    <a:pt x="425" y="20746"/>
                    <a:pt x="3016" y="20746"/>
                  </a:cubicBezTo>
                  <a:cubicBezTo>
                    <a:pt x="4831" y="20746"/>
                    <a:pt x="9337" y="20133"/>
                    <a:pt x="11371" y="19097"/>
                  </a:cubicBezTo>
                  <a:cubicBezTo>
                    <a:pt x="15382" y="17027"/>
                    <a:pt x="17911" y="13001"/>
                    <a:pt x="18736" y="10815"/>
                  </a:cubicBezTo>
                  <a:cubicBezTo>
                    <a:pt x="20439" y="6060"/>
                    <a:pt x="19944" y="3758"/>
                    <a:pt x="19944" y="3758"/>
                  </a:cubicBezTo>
                  <a:cubicBezTo>
                    <a:pt x="19944" y="3758"/>
                    <a:pt x="17636" y="346"/>
                    <a:pt x="1499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2457;p70"/>
            <p:cNvSpPr/>
            <p:nvPr/>
          </p:nvSpPr>
          <p:spPr>
            <a:xfrm>
              <a:off x="647655" y="1047554"/>
              <a:ext cx="215323" cy="22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5" h="21600" fill="norm" stroke="1" extrusionOk="0">
                  <a:moveTo>
                    <a:pt x="4722" y="0"/>
                  </a:moveTo>
                  <a:cubicBezTo>
                    <a:pt x="4722" y="0"/>
                    <a:pt x="-3283" y="2631"/>
                    <a:pt x="1552" y="11397"/>
                  </a:cubicBezTo>
                  <a:cubicBezTo>
                    <a:pt x="4797" y="17174"/>
                    <a:pt x="11177" y="21600"/>
                    <a:pt x="15018" y="21600"/>
                  </a:cubicBezTo>
                  <a:cubicBezTo>
                    <a:pt x="16896" y="21600"/>
                    <a:pt x="18163" y="20544"/>
                    <a:pt x="18163" y="18063"/>
                  </a:cubicBezTo>
                  <a:cubicBezTo>
                    <a:pt x="18317" y="10520"/>
                    <a:pt x="4722" y="0"/>
                    <a:pt x="47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2458;p70"/>
            <p:cNvSpPr/>
            <p:nvPr/>
          </p:nvSpPr>
          <p:spPr>
            <a:xfrm>
              <a:off x="1667186" y="1018869"/>
              <a:ext cx="632714" cy="102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5376" y="0"/>
                  </a:moveTo>
                  <a:cubicBezTo>
                    <a:pt x="2683" y="302"/>
                    <a:pt x="102" y="3592"/>
                    <a:pt x="102" y="3592"/>
                  </a:cubicBezTo>
                  <a:cubicBezTo>
                    <a:pt x="102" y="3592"/>
                    <a:pt x="-459" y="5860"/>
                    <a:pt x="1055" y="10622"/>
                  </a:cubicBezTo>
                  <a:cubicBezTo>
                    <a:pt x="1786" y="12777"/>
                    <a:pt x="4198" y="16784"/>
                    <a:pt x="8181" y="18900"/>
                  </a:cubicBezTo>
                  <a:cubicBezTo>
                    <a:pt x="10201" y="19958"/>
                    <a:pt x="14801" y="20677"/>
                    <a:pt x="16652" y="20715"/>
                  </a:cubicBezTo>
                  <a:cubicBezTo>
                    <a:pt x="19251" y="20784"/>
                    <a:pt x="19395" y="21600"/>
                    <a:pt x="19447" y="21600"/>
                  </a:cubicBezTo>
                  <a:cubicBezTo>
                    <a:pt x="19450" y="21600"/>
                    <a:pt x="19454" y="21595"/>
                    <a:pt x="19458" y="21584"/>
                  </a:cubicBezTo>
                  <a:cubicBezTo>
                    <a:pt x="21141" y="15688"/>
                    <a:pt x="16541" y="10773"/>
                    <a:pt x="16541" y="10773"/>
                  </a:cubicBezTo>
                  <a:cubicBezTo>
                    <a:pt x="17383" y="11189"/>
                    <a:pt x="18223" y="12247"/>
                    <a:pt x="18223" y="12247"/>
                  </a:cubicBezTo>
                  <a:cubicBezTo>
                    <a:pt x="14239" y="4272"/>
                    <a:pt x="4366" y="2911"/>
                    <a:pt x="4366" y="2911"/>
                  </a:cubicBezTo>
                  <a:lnTo>
                    <a:pt x="537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2459;p70"/>
            <p:cNvSpPr/>
            <p:nvPr/>
          </p:nvSpPr>
          <p:spPr>
            <a:xfrm>
              <a:off x="1596966" y="1081540"/>
              <a:ext cx="219149" cy="21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0" h="21600" fill="norm" stroke="1" extrusionOk="0">
                  <a:moveTo>
                    <a:pt x="13676" y="0"/>
                  </a:moveTo>
                  <a:cubicBezTo>
                    <a:pt x="13676" y="0"/>
                    <a:pt x="152" y="10142"/>
                    <a:pt x="1" y="17790"/>
                  </a:cubicBezTo>
                  <a:cubicBezTo>
                    <a:pt x="-48" y="20459"/>
                    <a:pt x="1287" y="21600"/>
                    <a:pt x="3262" y="21600"/>
                  </a:cubicBezTo>
                  <a:cubicBezTo>
                    <a:pt x="7075" y="21600"/>
                    <a:pt x="13270" y="17363"/>
                    <a:pt x="16497" y="11739"/>
                  </a:cubicBezTo>
                  <a:cubicBezTo>
                    <a:pt x="21552" y="3026"/>
                    <a:pt x="13676" y="0"/>
                    <a:pt x="136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2460;p70"/>
            <p:cNvSpPr/>
            <p:nvPr/>
          </p:nvSpPr>
          <p:spPr>
            <a:xfrm>
              <a:off x="422555" y="860484"/>
              <a:ext cx="254222" cy="16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1" y="0"/>
                  </a:moveTo>
                  <a:cubicBezTo>
                    <a:pt x="7457" y="0"/>
                    <a:pt x="3403" y="1808"/>
                    <a:pt x="0" y="5369"/>
                  </a:cubicBezTo>
                  <a:cubicBezTo>
                    <a:pt x="696" y="13559"/>
                    <a:pt x="4915" y="21600"/>
                    <a:pt x="12867" y="21600"/>
                  </a:cubicBezTo>
                  <a:cubicBezTo>
                    <a:pt x="15359" y="21600"/>
                    <a:pt x="18217" y="20814"/>
                    <a:pt x="21450" y="18990"/>
                  </a:cubicBezTo>
                  <a:lnTo>
                    <a:pt x="21600" y="4174"/>
                  </a:lnTo>
                  <a:cubicBezTo>
                    <a:pt x="18547" y="1383"/>
                    <a:pt x="15024" y="0"/>
                    <a:pt x="1149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2461;p70"/>
            <p:cNvSpPr/>
            <p:nvPr/>
          </p:nvSpPr>
          <p:spPr>
            <a:xfrm>
              <a:off x="421551" y="768363"/>
              <a:ext cx="256994" cy="13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778" y="0"/>
                  </a:moveTo>
                  <a:cubicBezTo>
                    <a:pt x="8666" y="0"/>
                    <a:pt x="6382" y="942"/>
                    <a:pt x="4080" y="3489"/>
                  </a:cubicBezTo>
                  <a:cubicBezTo>
                    <a:pt x="969" y="6989"/>
                    <a:pt x="-360" y="14294"/>
                    <a:pt x="83" y="21600"/>
                  </a:cubicBezTo>
                  <a:cubicBezTo>
                    <a:pt x="3393" y="17245"/>
                    <a:pt x="7337" y="15034"/>
                    <a:pt x="11285" y="15034"/>
                  </a:cubicBezTo>
                  <a:cubicBezTo>
                    <a:pt x="14741" y="15034"/>
                    <a:pt x="18202" y="16726"/>
                    <a:pt x="21240" y="20139"/>
                  </a:cubicBezTo>
                  <a:lnTo>
                    <a:pt x="21240" y="7287"/>
                  </a:lnTo>
                  <a:cubicBezTo>
                    <a:pt x="21240" y="7287"/>
                    <a:pt x="16674" y="0"/>
                    <a:pt x="1077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2462;p70"/>
            <p:cNvSpPr/>
            <p:nvPr/>
          </p:nvSpPr>
          <p:spPr>
            <a:xfrm>
              <a:off x="499981" y="866846"/>
              <a:ext cx="155814" cy="13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8886" y="0"/>
                  </a:moveTo>
                  <a:cubicBezTo>
                    <a:pt x="5906" y="0"/>
                    <a:pt x="2830" y="730"/>
                    <a:pt x="181" y="1404"/>
                  </a:cubicBezTo>
                  <a:cubicBezTo>
                    <a:pt x="-61" y="1685"/>
                    <a:pt x="-61" y="1965"/>
                    <a:pt x="181" y="1965"/>
                  </a:cubicBezTo>
                  <a:cubicBezTo>
                    <a:pt x="2886" y="1965"/>
                    <a:pt x="6035" y="1254"/>
                    <a:pt x="9039" y="1254"/>
                  </a:cubicBezTo>
                  <a:cubicBezTo>
                    <a:pt x="12318" y="1254"/>
                    <a:pt x="15434" y="2106"/>
                    <a:pt x="17607" y="5671"/>
                  </a:cubicBezTo>
                  <a:cubicBezTo>
                    <a:pt x="20312" y="9939"/>
                    <a:pt x="19819" y="15910"/>
                    <a:pt x="20061" y="20748"/>
                  </a:cubicBezTo>
                  <a:cubicBezTo>
                    <a:pt x="20061" y="21310"/>
                    <a:pt x="20368" y="21600"/>
                    <a:pt x="20675" y="21600"/>
                  </a:cubicBezTo>
                  <a:cubicBezTo>
                    <a:pt x="20982" y="21600"/>
                    <a:pt x="21289" y="21310"/>
                    <a:pt x="21289" y="20748"/>
                  </a:cubicBezTo>
                  <a:cubicBezTo>
                    <a:pt x="21539" y="15339"/>
                    <a:pt x="21289" y="8226"/>
                    <a:pt x="17857" y="3959"/>
                  </a:cubicBezTo>
                  <a:cubicBezTo>
                    <a:pt x="15507" y="936"/>
                    <a:pt x="12261" y="0"/>
                    <a:pt x="88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2463;p70"/>
            <p:cNvSpPr/>
            <p:nvPr/>
          </p:nvSpPr>
          <p:spPr>
            <a:xfrm>
              <a:off x="567487" y="904778"/>
              <a:ext cx="88149" cy="5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7201" y="0"/>
                  </a:moveTo>
                  <a:cubicBezTo>
                    <a:pt x="5004" y="0"/>
                    <a:pt x="2723" y="1184"/>
                    <a:pt x="442" y="3887"/>
                  </a:cubicBezTo>
                  <a:cubicBezTo>
                    <a:pt x="-290" y="5071"/>
                    <a:pt x="-79" y="6746"/>
                    <a:pt x="822" y="6746"/>
                  </a:cubicBezTo>
                  <a:cubicBezTo>
                    <a:pt x="963" y="6746"/>
                    <a:pt x="1132" y="6701"/>
                    <a:pt x="1301" y="6612"/>
                  </a:cubicBezTo>
                  <a:cubicBezTo>
                    <a:pt x="3287" y="5026"/>
                    <a:pt x="5173" y="4043"/>
                    <a:pt x="7018" y="4043"/>
                  </a:cubicBezTo>
                  <a:cubicBezTo>
                    <a:pt x="9158" y="4043"/>
                    <a:pt x="11214" y="5361"/>
                    <a:pt x="13284" y="8644"/>
                  </a:cubicBezTo>
                  <a:cubicBezTo>
                    <a:pt x="15424" y="12040"/>
                    <a:pt x="17142" y="16798"/>
                    <a:pt x="18846" y="20863"/>
                  </a:cubicBezTo>
                  <a:cubicBezTo>
                    <a:pt x="19184" y="21399"/>
                    <a:pt x="19508" y="21600"/>
                    <a:pt x="19803" y="21600"/>
                  </a:cubicBezTo>
                  <a:cubicBezTo>
                    <a:pt x="20676" y="21600"/>
                    <a:pt x="21310" y="19835"/>
                    <a:pt x="20986" y="18830"/>
                  </a:cubicBezTo>
                  <a:cubicBezTo>
                    <a:pt x="18480" y="8868"/>
                    <a:pt x="13199" y="0"/>
                    <a:pt x="72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2464;p70"/>
            <p:cNvSpPr/>
            <p:nvPr/>
          </p:nvSpPr>
          <p:spPr>
            <a:xfrm>
              <a:off x="1829759" y="881453"/>
              <a:ext cx="255988" cy="1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3" y="0"/>
                  </a:moveTo>
                  <a:cubicBezTo>
                    <a:pt x="6218" y="0"/>
                    <a:pt x="3002" y="1174"/>
                    <a:pt x="149" y="3538"/>
                  </a:cubicBezTo>
                  <a:lnTo>
                    <a:pt x="0" y="18629"/>
                  </a:lnTo>
                  <a:cubicBezTo>
                    <a:pt x="3434" y="20710"/>
                    <a:pt x="6456" y="21600"/>
                    <a:pt x="9065" y="21600"/>
                  </a:cubicBezTo>
                  <a:cubicBezTo>
                    <a:pt x="16680" y="21600"/>
                    <a:pt x="20815" y="14019"/>
                    <a:pt x="21600" y="6170"/>
                  </a:cubicBezTo>
                  <a:cubicBezTo>
                    <a:pt x="18066" y="2073"/>
                    <a:pt x="13747" y="0"/>
                    <a:pt x="945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2465;p70"/>
            <p:cNvSpPr/>
            <p:nvPr/>
          </p:nvSpPr>
          <p:spPr>
            <a:xfrm>
              <a:off x="1831526" y="805176"/>
              <a:ext cx="254963" cy="12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7009" y="0"/>
                  </a:moveTo>
                  <a:cubicBezTo>
                    <a:pt x="2774" y="0"/>
                    <a:pt x="97" y="4542"/>
                    <a:pt x="0" y="4542"/>
                  </a:cubicBezTo>
                  <a:lnTo>
                    <a:pt x="0" y="18128"/>
                  </a:lnTo>
                  <a:cubicBezTo>
                    <a:pt x="2794" y="15010"/>
                    <a:pt x="5943" y="13461"/>
                    <a:pt x="9111" y="13461"/>
                  </a:cubicBezTo>
                  <a:cubicBezTo>
                    <a:pt x="13316" y="13461"/>
                    <a:pt x="17546" y="16195"/>
                    <a:pt x="21006" y="21600"/>
                  </a:cubicBezTo>
                  <a:cubicBezTo>
                    <a:pt x="21600" y="13700"/>
                    <a:pt x="17755" y="8960"/>
                    <a:pt x="14645" y="4854"/>
                  </a:cubicBezTo>
                  <a:cubicBezTo>
                    <a:pt x="11778" y="1206"/>
                    <a:pt x="9184" y="0"/>
                    <a:pt x="700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2466;p70"/>
            <p:cNvSpPr/>
            <p:nvPr/>
          </p:nvSpPr>
          <p:spPr>
            <a:xfrm>
              <a:off x="1851258" y="888168"/>
              <a:ext cx="158874" cy="13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12161" y="0"/>
                  </a:moveTo>
                  <a:cubicBezTo>
                    <a:pt x="9039" y="0"/>
                    <a:pt x="6061" y="880"/>
                    <a:pt x="3881" y="3493"/>
                  </a:cubicBezTo>
                  <a:cubicBezTo>
                    <a:pt x="240" y="7857"/>
                    <a:pt x="0" y="15131"/>
                    <a:pt x="0" y="20949"/>
                  </a:cubicBezTo>
                  <a:cubicBezTo>
                    <a:pt x="0" y="21389"/>
                    <a:pt x="303" y="21600"/>
                    <a:pt x="607" y="21600"/>
                  </a:cubicBezTo>
                  <a:cubicBezTo>
                    <a:pt x="910" y="21600"/>
                    <a:pt x="1214" y="21389"/>
                    <a:pt x="1214" y="20949"/>
                  </a:cubicBezTo>
                  <a:cubicBezTo>
                    <a:pt x="1453" y="15714"/>
                    <a:pt x="1214" y="9025"/>
                    <a:pt x="4120" y="4948"/>
                  </a:cubicBezTo>
                  <a:cubicBezTo>
                    <a:pt x="6165" y="2096"/>
                    <a:pt x="8832" y="1340"/>
                    <a:pt x="11674" y="1340"/>
                  </a:cubicBezTo>
                  <a:cubicBezTo>
                    <a:pt x="14916" y="1340"/>
                    <a:pt x="18382" y="2335"/>
                    <a:pt x="21352" y="2335"/>
                  </a:cubicBezTo>
                  <a:cubicBezTo>
                    <a:pt x="21600" y="2335"/>
                    <a:pt x="21600" y="2038"/>
                    <a:pt x="21352" y="1751"/>
                  </a:cubicBezTo>
                  <a:cubicBezTo>
                    <a:pt x="18566" y="880"/>
                    <a:pt x="15292" y="0"/>
                    <a:pt x="121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2467;p70"/>
            <p:cNvSpPr/>
            <p:nvPr/>
          </p:nvSpPr>
          <p:spPr>
            <a:xfrm>
              <a:off x="1852046" y="926571"/>
              <a:ext cx="89182" cy="53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3711" y="0"/>
                  </a:moveTo>
                  <a:cubicBezTo>
                    <a:pt x="7989" y="0"/>
                    <a:pt x="2931" y="8726"/>
                    <a:pt x="230" y="18525"/>
                  </a:cubicBezTo>
                  <a:cubicBezTo>
                    <a:pt x="-366" y="20074"/>
                    <a:pt x="299" y="21600"/>
                    <a:pt x="1047" y="21600"/>
                  </a:cubicBezTo>
                  <a:cubicBezTo>
                    <a:pt x="1352" y="21600"/>
                    <a:pt x="1671" y="21338"/>
                    <a:pt x="1920" y="20694"/>
                  </a:cubicBezTo>
                  <a:cubicBezTo>
                    <a:pt x="4026" y="16355"/>
                    <a:pt x="5287" y="11992"/>
                    <a:pt x="7808" y="8368"/>
                  </a:cubicBezTo>
                  <a:cubicBezTo>
                    <a:pt x="9776" y="5364"/>
                    <a:pt x="11743" y="4125"/>
                    <a:pt x="13780" y="4125"/>
                  </a:cubicBezTo>
                  <a:cubicBezTo>
                    <a:pt x="15650" y="4125"/>
                    <a:pt x="17576" y="5197"/>
                    <a:pt x="19599" y="6938"/>
                  </a:cubicBezTo>
                  <a:cubicBezTo>
                    <a:pt x="19724" y="7033"/>
                    <a:pt x="19835" y="7081"/>
                    <a:pt x="19945" y="7081"/>
                  </a:cubicBezTo>
                  <a:cubicBezTo>
                    <a:pt x="20652" y="7081"/>
                    <a:pt x="21234" y="5388"/>
                    <a:pt x="20860" y="4768"/>
                  </a:cubicBezTo>
                  <a:cubicBezTo>
                    <a:pt x="18449" y="1430"/>
                    <a:pt x="16025" y="0"/>
                    <a:pt x="1371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2468;p70"/>
            <p:cNvSpPr/>
            <p:nvPr/>
          </p:nvSpPr>
          <p:spPr>
            <a:xfrm>
              <a:off x="1124360" y="1444959"/>
              <a:ext cx="297219" cy="14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71" y="782"/>
                    <a:pt x="7675" y="2848"/>
                    <a:pt x="779" y="7243"/>
                  </a:cubicBezTo>
                  <a:cubicBezTo>
                    <a:pt x="651" y="8790"/>
                    <a:pt x="390" y="10082"/>
                    <a:pt x="0" y="11374"/>
                  </a:cubicBezTo>
                  <a:cubicBezTo>
                    <a:pt x="0" y="11374"/>
                    <a:pt x="4687" y="21600"/>
                    <a:pt x="11806" y="21600"/>
                  </a:cubicBezTo>
                  <a:cubicBezTo>
                    <a:pt x="14678" y="21600"/>
                    <a:pt x="17949" y="19934"/>
                    <a:pt x="21467" y="15250"/>
                  </a:cubicBezTo>
                  <a:cubicBezTo>
                    <a:pt x="21467" y="15250"/>
                    <a:pt x="21206" y="8271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2469;p70"/>
            <p:cNvSpPr/>
            <p:nvPr/>
          </p:nvSpPr>
          <p:spPr>
            <a:xfrm>
              <a:off x="1127954" y="1333989"/>
              <a:ext cx="318659" cy="16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82"/>
                  </a:lnTo>
                  <a:cubicBezTo>
                    <a:pt x="0" y="2882"/>
                    <a:pt x="1577" y="13437"/>
                    <a:pt x="483" y="21600"/>
                  </a:cubicBezTo>
                  <a:cubicBezTo>
                    <a:pt x="6915" y="17518"/>
                    <a:pt x="13347" y="15600"/>
                    <a:pt x="20023" y="14874"/>
                  </a:cubicBezTo>
                  <a:cubicBezTo>
                    <a:pt x="20266" y="9837"/>
                    <a:pt x="20630" y="455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2470;p70"/>
            <p:cNvSpPr/>
            <p:nvPr/>
          </p:nvSpPr>
          <p:spPr>
            <a:xfrm>
              <a:off x="661839" y="196905"/>
              <a:ext cx="1207106" cy="11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7954" y="0"/>
                  </a:moveTo>
                  <a:cubicBezTo>
                    <a:pt x="3781" y="0"/>
                    <a:pt x="-53" y="2278"/>
                    <a:pt x="10" y="10707"/>
                  </a:cubicBezTo>
                  <a:cubicBezTo>
                    <a:pt x="10" y="10707"/>
                    <a:pt x="-147" y="14729"/>
                    <a:pt x="735" y="16757"/>
                  </a:cubicBezTo>
                  <a:cubicBezTo>
                    <a:pt x="1616" y="18784"/>
                    <a:pt x="4670" y="21044"/>
                    <a:pt x="8795" y="21510"/>
                  </a:cubicBezTo>
                  <a:cubicBezTo>
                    <a:pt x="9325" y="21570"/>
                    <a:pt x="9880" y="21600"/>
                    <a:pt x="10445" y="21600"/>
                  </a:cubicBezTo>
                  <a:cubicBezTo>
                    <a:pt x="14239" y="21600"/>
                    <a:pt x="18535" y="20241"/>
                    <a:pt x="19659" y="17521"/>
                  </a:cubicBezTo>
                  <a:cubicBezTo>
                    <a:pt x="20950" y="14397"/>
                    <a:pt x="21453" y="12236"/>
                    <a:pt x="21138" y="9045"/>
                  </a:cubicBezTo>
                  <a:cubicBezTo>
                    <a:pt x="20792" y="5821"/>
                    <a:pt x="20666" y="4392"/>
                    <a:pt x="17864" y="2930"/>
                  </a:cubicBezTo>
                  <a:cubicBezTo>
                    <a:pt x="16490" y="2204"/>
                    <a:pt x="1205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2471;p70"/>
            <p:cNvSpPr/>
            <p:nvPr/>
          </p:nvSpPr>
          <p:spPr>
            <a:xfrm>
              <a:off x="934448" y="816603"/>
              <a:ext cx="68166" cy="8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0577" y="0"/>
                  </a:moveTo>
                  <a:cubicBezTo>
                    <a:pt x="5035" y="0"/>
                    <a:pt x="41" y="4690"/>
                    <a:pt x="41" y="10785"/>
                  </a:cubicBezTo>
                  <a:cubicBezTo>
                    <a:pt x="-506" y="16879"/>
                    <a:pt x="4470" y="21569"/>
                    <a:pt x="10577" y="21569"/>
                  </a:cubicBezTo>
                  <a:cubicBezTo>
                    <a:pt x="10795" y="21585"/>
                    <a:pt x="11032" y="21600"/>
                    <a:pt x="11269" y="21600"/>
                  </a:cubicBezTo>
                  <a:cubicBezTo>
                    <a:pt x="16519" y="21600"/>
                    <a:pt x="21094" y="16632"/>
                    <a:pt x="21094" y="11247"/>
                  </a:cubicBezTo>
                  <a:cubicBezTo>
                    <a:pt x="21094" y="5153"/>
                    <a:pt x="16665" y="0"/>
                    <a:pt x="1057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2472;p70"/>
            <p:cNvSpPr/>
            <p:nvPr/>
          </p:nvSpPr>
          <p:spPr>
            <a:xfrm>
              <a:off x="1500326" y="825556"/>
              <a:ext cx="69800" cy="8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3" y="0"/>
                  </a:moveTo>
                  <a:cubicBezTo>
                    <a:pt x="4994" y="0"/>
                    <a:pt x="0" y="4697"/>
                    <a:pt x="0" y="10800"/>
                  </a:cubicBezTo>
                  <a:cubicBezTo>
                    <a:pt x="0" y="16903"/>
                    <a:pt x="4994" y="21600"/>
                    <a:pt x="10536" y="21600"/>
                  </a:cubicBezTo>
                  <a:cubicBezTo>
                    <a:pt x="16624" y="21600"/>
                    <a:pt x="21600" y="16903"/>
                    <a:pt x="21600" y="10800"/>
                  </a:cubicBezTo>
                  <a:cubicBezTo>
                    <a:pt x="21600" y="5161"/>
                    <a:pt x="17171" y="0"/>
                    <a:pt x="110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2473;p70"/>
            <p:cNvSpPr/>
            <p:nvPr/>
          </p:nvSpPr>
          <p:spPr>
            <a:xfrm>
              <a:off x="1216520" y="781792"/>
              <a:ext cx="81641" cy="149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4728" y="0"/>
                  </a:moveTo>
                  <a:cubicBezTo>
                    <a:pt x="4432" y="0"/>
                    <a:pt x="4136" y="111"/>
                    <a:pt x="3840" y="111"/>
                  </a:cubicBezTo>
                  <a:cubicBezTo>
                    <a:pt x="2478" y="2697"/>
                    <a:pt x="2033" y="5538"/>
                    <a:pt x="1130" y="8124"/>
                  </a:cubicBezTo>
                  <a:cubicBezTo>
                    <a:pt x="242" y="9937"/>
                    <a:pt x="-661" y="12523"/>
                    <a:pt x="686" y="14335"/>
                  </a:cubicBezTo>
                  <a:cubicBezTo>
                    <a:pt x="1589" y="15628"/>
                    <a:pt x="3840" y="16657"/>
                    <a:pt x="6090" y="16657"/>
                  </a:cubicBezTo>
                  <a:cubicBezTo>
                    <a:pt x="6978" y="16657"/>
                    <a:pt x="7881" y="16402"/>
                    <a:pt x="9229" y="16147"/>
                  </a:cubicBezTo>
                  <a:cubicBezTo>
                    <a:pt x="9687" y="15883"/>
                    <a:pt x="10132" y="15364"/>
                    <a:pt x="11035" y="15364"/>
                  </a:cubicBezTo>
                  <a:cubicBezTo>
                    <a:pt x="11449" y="15049"/>
                    <a:pt x="11864" y="14905"/>
                    <a:pt x="12249" y="14905"/>
                  </a:cubicBezTo>
                  <a:cubicBezTo>
                    <a:pt x="13122" y="14905"/>
                    <a:pt x="13877" y="15662"/>
                    <a:pt x="14188" y="16921"/>
                  </a:cubicBezTo>
                  <a:cubicBezTo>
                    <a:pt x="17341" y="18469"/>
                    <a:pt x="16883" y="19507"/>
                    <a:pt x="12841" y="20026"/>
                  </a:cubicBezTo>
                  <a:cubicBezTo>
                    <a:pt x="11168" y="20264"/>
                    <a:pt x="11819" y="21600"/>
                    <a:pt x="13344" y="21600"/>
                  </a:cubicBezTo>
                  <a:cubicBezTo>
                    <a:pt x="13463" y="21600"/>
                    <a:pt x="13596" y="21591"/>
                    <a:pt x="13729" y="21574"/>
                  </a:cubicBezTo>
                  <a:cubicBezTo>
                    <a:pt x="17341" y="20800"/>
                    <a:pt x="20939" y="18733"/>
                    <a:pt x="20480" y="16402"/>
                  </a:cubicBezTo>
                  <a:cubicBezTo>
                    <a:pt x="20480" y="14488"/>
                    <a:pt x="17786" y="13016"/>
                    <a:pt x="14884" y="13016"/>
                  </a:cubicBezTo>
                  <a:cubicBezTo>
                    <a:pt x="14647" y="13016"/>
                    <a:pt x="14410" y="13025"/>
                    <a:pt x="14188" y="13042"/>
                  </a:cubicBezTo>
                  <a:cubicBezTo>
                    <a:pt x="11938" y="13042"/>
                    <a:pt x="10591" y="14071"/>
                    <a:pt x="8784" y="14590"/>
                  </a:cubicBezTo>
                  <a:cubicBezTo>
                    <a:pt x="7704" y="14837"/>
                    <a:pt x="6801" y="14939"/>
                    <a:pt x="6046" y="14939"/>
                  </a:cubicBezTo>
                  <a:cubicBezTo>
                    <a:pt x="1145" y="14939"/>
                    <a:pt x="2611" y="10404"/>
                    <a:pt x="3381" y="8388"/>
                  </a:cubicBezTo>
                  <a:cubicBezTo>
                    <a:pt x="4284" y="6057"/>
                    <a:pt x="6978" y="2442"/>
                    <a:pt x="5187" y="111"/>
                  </a:cubicBezTo>
                  <a:cubicBezTo>
                    <a:pt x="5039" y="26"/>
                    <a:pt x="4891" y="0"/>
                    <a:pt x="472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2474;p70"/>
            <p:cNvSpPr/>
            <p:nvPr/>
          </p:nvSpPr>
          <p:spPr>
            <a:xfrm>
              <a:off x="1206827" y="1017927"/>
              <a:ext cx="118036" cy="6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18927" y="0"/>
                  </a:moveTo>
                  <a:cubicBezTo>
                    <a:pt x="18487" y="0"/>
                    <a:pt x="18066" y="493"/>
                    <a:pt x="17926" y="1582"/>
                  </a:cubicBezTo>
                  <a:cubicBezTo>
                    <a:pt x="17325" y="10954"/>
                    <a:pt x="14583" y="17202"/>
                    <a:pt x="9718" y="17202"/>
                  </a:cubicBezTo>
                  <a:cubicBezTo>
                    <a:pt x="7586" y="17202"/>
                    <a:pt x="5765" y="15332"/>
                    <a:pt x="4243" y="12824"/>
                  </a:cubicBezTo>
                  <a:cubicBezTo>
                    <a:pt x="2412" y="10338"/>
                    <a:pt x="2111" y="6577"/>
                    <a:pt x="890" y="2836"/>
                  </a:cubicBezTo>
                  <a:cubicBezTo>
                    <a:pt x="590" y="2836"/>
                    <a:pt x="290" y="2836"/>
                    <a:pt x="290" y="3453"/>
                  </a:cubicBezTo>
                  <a:cubicBezTo>
                    <a:pt x="-1542" y="13461"/>
                    <a:pt x="5765" y="20942"/>
                    <a:pt x="9718" y="21579"/>
                  </a:cubicBezTo>
                  <a:cubicBezTo>
                    <a:pt x="9919" y="21600"/>
                    <a:pt x="10109" y="21600"/>
                    <a:pt x="10309" y="21600"/>
                  </a:cubicBezTo>
                  <a:cubicBezTo>
                    <a:pt x="15534" y="21600"/>
                    <a:pt x="20058" y="13646"/>
                    <a:pt x="20058" y="2220"/>
                  </a:cubicBezTo>
                  <a:cubicBezTo>
                    <a:pt x="20058" y="802"/>
                    <a:pt x="19487" y="0"/>
                    <a:pt x="189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2475;p70"/>
            <p:cNvSpPr/>
            <p:nvPr/>
          </p:nvSpPr>
          <p:spPr>
            <a:xfrm>
              <a:off x="828973" y="617812"/>
              <a:ext cx="114215" cy="7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9763" y="0"/>
                  </a:moveTo>
                  <a:cubicBezTo>
                    <a:pt x="12446" y="0"/>
                    <a:pt x="1619" y="9941"/>
                    <a:pt x="0" y="20805"/>
                  </a:cubicBezTo>
                  <a:cubicBezTo>
                    <a:pt x="0" y="21361"/>
                    <a:pt x="230" y="21600"/>
                    <a:pt x="481" y="21600"/>
                  </a:cubicBezTo>
                  <a:cubicBezTo>
                    <a:pt x="656" y="21600"/>
                    <a:pt x="853" y="21489"/>
                    <a:pt x="995" y="21282"/>
                  </a:cubicBezTo>
                  <a:cubicBezTo>
                    <a:pt x="5982" y="11134"/>
                    <a:pt x="11965" y="5328"/>
                    <a:pt x="20605" y="2911"/>
                  </a:cubicBezTo>
                  <a:cubicBezTo>
                    <a:pt x="21600" y="2434"/>
                    <a:pt x="21272" y="16"/>
                    <a:pt x="20277" y="16"/>
                  </a:cubicBezTo>
                  <a:cubicBezTo>
                    <a:pt x="20102" y="0"/>
                    <a:pt x="19938" y="0"/>
                    <a:pt x="1976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2476;p70"/>
            <p:cNvSpPr/>
            <p:nvPr/>
          </p:nvSpPr>
          <p:spPr>
            <a:xfrm>
              <a:off x="1518673" y="613454"/>
              <a:ext cx="121170" cy="5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2444" y="0"/>
                  </a:moveTo>
                  <a:cubicBezTo>
                    <a:pt x="1685" y="0"/>
                    <a:pt x="948" y="88"/>
                    <a:pt x="230" y="307"/>
                  </a:cubicBezTo>
                  <a:cubicBezTo>
                    <a:pt x="-77" y="966"/>
                    <a:pt x="-77" y="2985"/>
                    <a:pt x="230" y="2985"/>
                  </a:cubicBezTo>
                  <a:cubicBezTo>
                    <a:pt x="7085" y="6980"/>
                    <a:pt x="13940" y="8978"/>
                    <a:pt x="19238" y="20985"/>
                  </a:cubicBezTo>
                  <a:cubicBezTo>
                    <a:pt x="19433" y="21424"/>
                    <a:pt x="19658" y="21600"/>
                    <a:pt x="19884" y="21600"/>
                  </a:cubicBezTo>
                  <a:cubicBezTo>
                    <a:pt x="20714" y="21600"/>
                    <a:pt x="21523" y="19076"/>
                    <a:pt x="20795" y="16990"/>
                  </a:cubicBezTo>
                  <a:cubicBezTo>
                    <a:pt x="16881" y="7420"/>
                    <a:pt x="8971" y="0"/>
                    <a:pt x="244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2477;p70"/>
            <p:cNvSpPr/>
            <p:nvPr/>
          </p:nvSpPr>
          <p:spPr>
            <a:xfrm>
              <a:off x="825379" y="961558"/>
              <a:ext cx="229234" cy="21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55" y="0"/>
                  </a:moveTo>
                  <a:cubicBezTo>
                    <a:pt x="4842" y="0"/>
                    <a:pt x="165" y="4618"/>
                    <a:pt x="0" y="10622"/>
                  </a:cubicBezTo>
                  <a:cubicBezTo>
                    <a:pt x="0" y="16561"/>
                    <a:pt x="4688" y="21422"/>
                    <a:pt x="10549" y="21600"/>
                  </a:cubicBezTo>
                  <a:cubicBezTo>
                    <a:pt x="16576" y="21600"/>
                    <a:pt x="21435" y="16922"/>
                    <a:pt x="21435" y="10984"/>
                  </a:cubicBezTo>
                  <a:cubicBezTo>
                    <a:pt x="21600" y="4861"/>
                    <a:pt x="16912" y="6"/>
                    <a:pt x="10885" y="6"/>
                  </a:cubicBezTo>
                  <a:cubicBezTo>
                    <a:pt x="10775" y="0"/>
                    <a:pt x="10665" y="0"/>
                    <a:pt x="1055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2478;p70"/>
            <p:cNvSpPr/>
            <p:nvPr/>
          </p:nvSpPr>
          <p:spPr>
            <a:xfrm>
              <a:off x="1451968" y="970511"/>
              <a:ext cx="229232" cy="21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71" y="0"/>
                  </a:moveTo>
                  <a:cubicBezTo>
                    <a:pt x="4853" y="0"/>
                    <a:pt x="165" y="4789"/>
                    <a:pt x="0" y="10619"/>
                  </a:cubicBezTo>
                  <a:cubicBezTo>
                    <a:pt x="0" y="16557"/>
                    <a:pt x="4688" y="21594"/>
                    <a:pt x="10549" y="21594"/>
                  </a:cubicBezTo>
                  <a:cubicBezTo>
                    <a:pt x="10654" y="21600"/>
                    <a:pt x="10759" y="21600"/>
                    <a:pt x="10869" y="21600"/>
                  </a:cubicBezTo>
                  <a:cubicBezTo>
                    <a:pt x="16593" y="21600"/>
                    <a:pt x="21435" y="16811"/>
                    <a:pt x="21435" y="10981"/>
                  </a:cubicBezTo>
                  <a:cubicBezTo>
                    <a:pt x="21600" y="5043"/>
                    <a:pt x="16747" y="6"/>
                    <a:pt x="10885" y="6"/>
                  </a:cubicBezTo>
                  <a:cubicBezTo>
                    <a:pt x="10781" y="0"/>
                    <a:pt x="10676" y="0"/>
                    <a:pt x="105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2479;p70"/>
            <p:cNvSpPr/>
            <p:nvPr/>
          </p:nvSpPr>
          <p:spPr>
            <a:xfrm>
              <a:off x="889817" y="1018869"/>
              <a:ext cx="21500" cy="2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65"/>
                    <a:pt x="0" y="10800"/>
                  </a:cubicBezTo>
                  <a:cubicBezTo>
                    <a:pt x="0" y="16986"/>
                    <a:pt x="5385" y="21600"/>
                    <a:pt x="10770" y="21600"/>
                  </a:cubicBezTo>
                  <a:cubicBezTo>
                    <a:pt x="16215" y="21600"/>
                    <a:pt x="21600" y="16986"/>
                    <a:pt x="21600" y="10800"/>
                  </a:cubicBezTo>
                  <a:cubicBezTo>
                    <a:pt x="21600" y="4665"/>
                    <a:pt x="16215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2480;p70"/>
            <p:cNvSpPr/>
            <p:nvPr/>
          </p:nvSpPr>
          <p:spPr>
            <a:xfrm>
              <a:off x="961441" y="1090492"/>
              <a:ext cx="21500" cy="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0007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7990" y="21600"/>
                    <a:pt x="21600" y="16624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2481;p70"/>
            <p:cNvSpPr/>
            <p:nvPr/>
          </p:nvSpPr>
          <p:spPr>
            <a:xfrm>
              <a:off x="871911" y="1135257"/>
              <a:ext cx="21500" cy="2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830" y="21600"/>
                  </a:cubicBezTo>
                  <a:cubicBezTo>
                    <a:pt x="16215" y="21600"/>
                    <a:pt x="21600" y="16935"/>
                    <a:pt x="21600" y="10800"/>
                  </a:cubicBezTo>
                  <a:cubicBezTo>
                    <a:pt x="21600" y="4614"/>
                    <a:pt x="16215" y="0"/>
                    <a:pt x="1083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2482;p70"/>
            <p:cNvSpPr/>
            <p:nvPr/>
          </p:nvSpPr>
          <p:spPr>
            <a:xfrm>
              <a:off x="1015159" y="1004556"/>
              <a:ext cx="21844" cy="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11648" y="0"/>
                  </a:moveTo>
                  <a:cubicBezTo>
                    <a:pt x="4976" y="0"/>
                    <a:pt x="0" y="4976"/>
                    <a:pt x="0" y="10007"/>
                  </a:cubicBezTo>
                  <a:cubicBezTo>
                    <a:pt x="0" y="16624"/>
                    <a:pt x="4976" y="21600"/>
                    <a:pt x="9952" y="21600"/>
                  </a:cubicBezTo>
                  <a:cubicBezTo>
                    <a:pt x="16624" y="21600"/>
                    <a:pt x="19959" y="16624"/>
                    <a:pt x="19959" y="11648"/>
                  </a:cubicBezTo>
                  <a:cubicBezTo>
                    <a:pt x="21600" y="4976"/>
                    <a:pt x="16624" y="0"/>
                    <a:pt x="1164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2483;p70"/>
            <p:cNvSpPr/>
            <p:nvPr/>
          </p:nvSpPr>
          <p:spPr>
            <a:xfrm>
              <a:off x="1077829" y="1115584"/>
              <a:ext cx="21442" cy="2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3560" y="0"/>
                    <a:pt x="0" y="4625"/>
                    <a:pt x="0" y="10775"/>
                  </a:cubicBezTo>
                  <a:cubicBezTo>
                    <a:pt x="0" y="16975"/>
                    <a:pt x="3560" y="21600"/>
                    <a:pt x="10800" y="21600"/>
                  </a:cubicBezTo>
                  <a:cubicBezTo>
                    <a:pt x="16200" y="21600"/>
                    <a:pt x="21600" y="16975"/>
                    <a:pt x="21600" y="10775"/>
                  </a:cubicBezTo>
                  <a:cubicBezTo>
                    <a:pt x="21600" y="4625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484;p70"/>
            <p:cNvSpPr/>
            <p:nvPr/>
          </p:nvSpPr>
          <p:spPr>
            <a:xfrm>
              <a:off x="1435888" y="1027822"/>
              <a:ext cx="21501" cy="2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5414"/>
                    <a:pt x="5385" y="21600"/>
                    <a:pt x="10770" y="21600"/>
                  </a:cubicBezTo>
                  <a:cubicBezTo>
                    <a:pt x="16156" y="21600"/>
                    <a:pt x="21600" y="16986"/>
                    <a:pt x="21600" y="10800"/>
                  </a:cubicBezTo>
                  <a:cubicBezTo>
                    <a:pt x="21600" y="4614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485;p70"/>
            <p:cNvSpPr/>
            <p:nvPr/>
          </p:nvSpPr>
          <p:spPr>
            <a:xfrm>
              <a:off x="1477059" y="1144211"/>
              <a:ext cx="21501" cy="2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770" y="21600"/>
                  </a:cubicBezTo>
                  <a:cubicBezTo>
                    <a:pt x="16156" y="21600"/>
                    <a:pt x="21600" y="16935"/>
                    <a:pt x="21600" y="10800"/>
                  </a:cubicBezTo>
                  <a:cubicBezTo>
                    <a:pt x="21600" y="618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2486;p70"/>
            <p:cNvSpPr/>
            <p:nvPr/>
          </p:nvSpPr>
          <p:spPr>
            <a:xfrm>
              <a:off x="1568356" y="1036775"/>
              <a:ext cx="21501" cy="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648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215" y="21600"/>
                    <a:pt x="21600" y="18319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2487;p70"/>
            <p:cNvSpPr/>
            <p:nvPr/>
          </p:nvSpPr>
          <p:spPr>
            <a:xfrm>
              <a:off x="1631026" y="1124537"/>
              <a:ext cx="21501" cy="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593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156" y="21600"/>
                    <a:pt x="21600" y="18264"/>
                    <a:pt x="21600" y="11593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2488;p70"/>
            <p:cNvSpPr/>
            <p:nvPr/>
          </p:nvSpPr>
          <p:spPr>
            <a:xfrm>
              <a:off x="1545091" y="1111992"/>
              <a:ext cx="20035" cy="2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600" fill="norm" stroke="1" extrusionOk="0">
                  <a:moveTo>
                    <a:pt x="10770" y="0"/>
                  </a:moveTo>
                  <a:cubicBezTo>
                    <a:pt x="3610" y="0"/>
                    <a:pt x="0" y="3336"/>
                    <a:pt x="0" y="9952"/>
                  </a:cubicBezTo>
                  <a:cubicBezTo>
                    <a:pt x="0" y="16624"/>
                    <a:pt x="3610" y="21600"/>
                    <a:pt x="8995" y="21600"/>
                  </a:cubicBezTo>
                  <a:cubicBezTo>
                    <a:pt x="16156" y="21600"/>
                    <a:pt x="19765" y="16624"/>
                    <a:pt x="19765" y="9952"/>
                  </a:cubicBezTo>
                  <a:cubicBezTo>
                    <a:pt x="21600" y="4976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2489;p70"/>
            <p:cNvSpPr/>
            <p:nvPr/>
          </p:nvSpPr>
          <p:spPr>
            <a:xfrm>
              <a:off x="513852" y="41348"/>
              <a:ext cx="635552" cy="75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19" y="52"/>
                    <a:pt x="18377" y="308"/>
                    <a:pt x="16671" y="768"/>
                  </a:cubicBezTo>
                  <a:cubicBezTo>
                    <a:pt x="12231" y="6705"/>
                    <a:pt x="6754" y="11978"/>
                    <a:pt x="0" y="16073"/>
                  </a:cubicBezTo>
                  <a:cubicBezTo>
                    <a:pt x="549" y="17557"/>
                    <a:pt x="1399" y="19143"/>
                    <a:pt x="2676" y="20935"/>
                  </a:cubicBezTo>
                  <a:lnTo>
                    <a:pt x="4746" y="21600"/>
                  </a:lnTo>
                  <a:cubicBezTo>
                    <a:pt x="4746" y="21600"/>
                    <a:pt x="5111" y="21600"/>
                    <a:pt x="5781" y="21497"/>
                  </a:cubicBezTo>
                  <a:cubicBezTo>
                    <a:pt x="13691" y="15971"/>
                    <a:pt x="18497" y="8344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2490;p70"/>
            <p:cNvSpPr/>
            <p:nvPr/>
          </p:nvSpPr>
          <p:spPr>
            <a:xfrm>
              <a:off x="685725" y="40229"/>
              <a:ext cx="603333" cy="75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2" y="0"/>
                  </a:moveTo>
                  <a:cubicBezTo>
                    <a:pt x="17382" y="0"/>
                    <a:pt x="16994" y="10"/>
                    <a:pt x="16600" y="32"/>
                  </a:cubicBezTo>
                  <a:cubicBezTo>
                    <a:pt x="13332" y="8403"/>
                    <a:pt x="8268" y="16055"/>
                    <a:pt x="0" y="21600"/>
                  </a:cubicBezTo>
                  <a:cubicBezTo>
                    <a:pt x="2372" y="21343"/>
                    <a:pt x="8205" y="20368"/>
                    <a:pt x="14293" y="17030"/>
                  </a:cubicBezTo>
                  <a:cubicBezTo>
                    <a:pt x="14293" y="17030"/>
                    <a:pt x="14038" y="18777"/>
                    <a:pt x="12756" y="19444"/>
                  </a:cubicBezTo>
                  <a:cubicBezTo>
                    <a:pt x="12499" y="19598"/>
                    <a:pt x="12948" y="19701"/>
                    <a:pt x="13844" y="19701"/>
                  </a:cubicBezTo>
                  <a:cubicBezTo>
                    <a:pt x="17882" y="13693"/>
                    <a:pt x="20318" y="7069"/>
                    <a:pt x="21600" y="289"/>
                  </a:cubicBezTo>
                  <a:cubicBezTo>
                    <a:pt x="20400" y="128"/>
                    <a:pt x="19120" y="0"/>
                    <a:pt x="1776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2491;p70"/>
            <p:cNvSpPr/>
            <p:nvPr/>
          </p:nvSpPr>
          <p:spPr>
            <a:xfrm>
              <a:off x="1072410" y="50301"/>
              <a:ext cx="340218" cy="67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4" y="0"/>
                  </a:moveTo>
                  <a:cubicBezTo>
                    <a:pt x="11481" y="7541"/>
                    <a:pt x="7161" y="14910"/>
                    <a:pt x="0" y="21592"/>
                  </a:cubicBezTo>
                  <a:cubicBezTo>
                    <a:pt x="228" y="21596"/>
                    <a:pt x="471" y="21600"/>
                    <a:pt x="729" y="21600"/>
                  </a:cubicBezTo>
                  <a:cubicBezTo>
                    <a:pt x="3665" y="21600"/>
                    <a:pt x="8377" y="21286"/>
                    <a:pt x="13186" y="20394"/>
                  </a:cubicBezTo>
                  <a:cubicBezTo>
                    <a:pt x="16368" y="14053"/>
                    <a:pt x="19779" y="7598"/>
                    <a:pt x="21600" y="1143"/>
                  </a:cubicBezTo>
                  <a:cubicBezTo>
                    <a:pt x="19210" y="686"/>
                    <a:pt x="16596" y="286"/>
                    <a:pt x="13754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2492;p70"/>
            <p:cNvSpPr/>
            <p:nvPr/>
          </p:nvSpPr>
          <p:spPr>
            <a:xfrm>
              <a:off x="1280095" y="0"/>
              <a:ext cx="667319" cy="8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600" fill="norm" stroke="1" extrusionOk="0">
                  <a:moveTo>
                    <a:pt x="6533" y="0"/>
                  </a:moveTo>
                  <a:cubicBezTo>
                    <a:pt x="6513" y="0"/>
                    <a:pt x="6494" y="2"/>
                    <a:pt x="6474" y="5"/>
                  </a:cubicBezTo>
                  <a:cubicBezTo>
                    <a:pt x="5806" y="149"/>
                    <a:pt x="6419" y="2073"/>
                    <a:pt x="6977" y="3419"/>
                  </a:cubicBezTo>
                  <a:cubicBezTo>
                    <a:pt x="6195" y="3084"/>
                    <a:pt x="5248" y="2650"/>
                    <a:pt x="4131" y="2313"/>
                  </a:cubicBezTo>
                  <a:cubicBezTo>
                    <a:pt x="3237" y="7749"/>
                    <a:pt x="1563" y="13231"/>
                    <a:pt x="0" y="18522"/>
                  </a:cubicBezTo>
                  <a:cubicBezTo>
                    <a:pt x="2569" y="17704"/>
                    <a:pt x="5191" y="16358"/>
                    <a:pt x="6474" y="14146"/>
                  </a:cubicBezTo>
                  <a:lnTo>
                    <a:pt x="8149" y="11837"/>
                  </a:lnTo>
                  <a:cubicBezTo>
                    <a:pt x="8149" y="11837"/>
                    <a:pt x="13005" y="20301"/>
                    <a:pt x="18363" y="21600"/>
                  </a:cubicBezTo>
                  <a:cubicBezTo>
                    <a:pt x="18363" y="21600"/>
                    <a:pt x="19701" y="19820"/>
                    <a:pt x="20651" y="15299"/>
                  </a:cubicBezTo>
                  <a:cubicBezTo>
                    <a:pt x="21600" y="11019"/>
                    <a:pt x="18084" y="5680"/>
                    <a:pt x="9935" y="4478"/>
                  </a:cubicBezTo>
                  <a:cubicBezTo>
                    <a:pt x="10884" y="3228"/>
                    <a:pt x="12502" y="1832"/>
                    <a:pt x="10940" y="1832"/>
                  </a:cubicBezTo>
                  <a:cubicBezTo>
                    <a:pt x="10326" y="1832"/>
                    <a:pt x="9265" y="3179"/>
                    <a:pt x="8762" y="3997"/>
                  </a:cubicBezTo>
                  <a:cubicBezTo>
                    <a:pt x="8545" y="2964"/>
                    <a:pt x="7366" y="0"/>
                    <a:pt x="653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2493;p70"/>
            <p:cNvSpPr/>
            <p:nvPr/>
          </p:nvSpPr>
          <p:spPr>
            <a:xfrm>
              <a:off x="490390" y="68207"/>
              <a:ext cx="513999" cy="535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2" h="21600" fill="norm" stroke="1" extrusionOk="0">
                  <a:moveTo>
                    <a:pt x="18402" y="0"/>
                  </a:moveTo>
                  <a:cubicBezTo>
                    <a:pt x="18339" y="74"/>
                    <a:pt x="18275" y="74"/>
                    <a:pt x="18210" y="74"/>
                  </a:cubicBezTo>
                  <a:cubicBezTo>
                    <a:pt x="8917" y="3757"/>
                    <a:pt x="-3198" y="7586"/>
                    <a:pt x="777" y="21600"/>
                  </a:cubicBezTo>
                  <a:cubicBezTo>
                    <a:pt x="7955" y="15820"/>
                    <a:pt x="13725" y="8380"/>
                    <a:pt x="1840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2494;p70"/>
            <p:cNvSpPr/>
            <p:nvPr/>
          </p:nvSpPr>
          <p:spPr>
            <a:xfrm>
              <a:off x="1818980" y="1305364"/>
              <a:ext cx="376030" cy="46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23" y="2342"/>
                    <a:pt x="10803" y="3815"/>
                    <a:pt x="4889" y="3815"/>
                  </a:cubicBezTo>
                  <a:cubicBezTo>
                    <a:pt x="3282" y="3815"/>
                    <a:pt x="1651" y="3706"/>
                    <a:pt x="0" y="3474"/>
                  </a:cubicBezTo>
                  <a:lnTo>
                    <a:pt x="3292" y="21600"/>
                  </a:lnTo>
                  <a:cubicBezTo>
                    <a:pt x="8435" y="18289"/>
                    <a:pt x="15943" y="95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2495;p70"/>
            <p:cNvSpPr/>
            <p:nvPr/>
          </p:nvSpPr>
          <p:spPr>
            <a:xfrm>
              <a:off x="1815445" y="531876"/>
              <a:ext cx="530616" cy="855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13668" y="0"/>
                  </a:moveTo>
                  <a:cubicBezTo>
                    <a:pt x="12332" y="0"/>
                    <a:pt x="11863" y="3844"/>
                    <a:pt x="11863" y="3844"/>
                  </a:cubicBezTo>
                  <a:cubicBezTo>
                    <a:pt x="11863" y="3844"/>
                    <a:pt x="11718" y="2603"/>
                    <a:pt x="10782" y="2603"/>
                  </a:cubicBezTo>
                  <a:cubicBezTo>
                    <a:pt x="10601" y="2603"/>
                    <a:pt x="10392" y="2649"/>
                    <a:pt x="10148" y="2759"/>
                  </a:cubicBezTo>
                  <a:cubicBezTo>
                    <a:pt x="8641" y="3438"/>
                    <a:pt x="11382" y="6738"/>
                    <a:pt x="11382" y="6738"/>
                  </a:cubicBezTo>
                  <a:cubicBezTo>
                    <a:pt x="11382" y="6738"/>
                    <a:pt x="11314" y="7326"/>
                    <a:pt x="9805" y="10401"/>
                  </a:cubicBezTo>
                  <a:cubicBezTo>
                    <a:pt x="8298" y="13475"/>
                    <a:pt x="0" y="20663"/>
                    <a:pt x="0" y="20663"/>
                  </a:cubicBezTo>
                  <a:lnTo>
                    <a:pt x="135" y="21432"/>
                  </a:lnTo>
                  <a:cubicBezTo>
                    <a:pt x="1209" y="21545"/>
                    <a:pt x="2272" y="21600"/>
                    <a:pt x="3319" y="21600"/>
                  </a:cubicBezTo>
                  <a:cubicBezTo>
                    <a:pt x="7292" y="21600"/>
                    <a:pt x="11064" y="20821"/>
                    <a:pt x="14538" y="19534"/>
                  </a:cubicBezTo>
                  <a:cubicBezTo>
                    <a:pt x="16045" y="17499"/>
                    <a:pt x="17349" y="15373"/>
                    <a:pt x="18241" y="13385"/>
                  </a:cubicBezTo>
                  <a:cubicBezTo>
                    <a:pt x="21600" y="6240"/>
                    <a:pt x="20161" y="769"/>
                    <a:pt x="18994" y="680"/>
                  </a:cubicBezTo>
                  <a:cubicBezTo>
                    <a:pt x="18978" y="678"/>
                    <a:pt x="18960" y="677"/>
                    <a:pt x="18945" y="677"/>
                  </a:cubicBezTo>
                  <a:cubicBezTo>
                    <a:pt x="17871" y="677"/>
                    <a:pt x="17004" y="3490"/>
                    <a:pt x="16869" y="3934"/>
                  </a:cubicBezTo>
                  <a:cubicBezTo>
                    <a:pt x="17007" y="3438"/>
                    <a:pt x="17898" y="228"/>
                    <a:pt x="16594" y="46"/>
                  </a:cubicBezTo>
                  <a:cubicBezTo>
                    <a:pt x="16562" y="42"/>
                    <a:pt x="16531" y="40"/>
                    <a:pt x="16499" y="40"/>
                  </a:cubicBezTo>
                  <a:cubicBezTo>
                    <a:pt x="15236" y="40"/>
                    <a:pt x="14126" y="3438"/>
                    <a:pt x="14126" y="3438"/>
                  </a:cubicBezTo>
                  <a:cubicBezTo>
                    <a:pt x="14126" y="3438"/>
                    <a:pt x="15087" y="92"/>
                    <a:pt x="13715" y="1"/>
                  </a:cubicBezTo>
                  <a:cubicBezTo>
                    <a:pt x="13699" y="0"/>
                    <a:pt x="13683" y="0"/>
                    <a:pt x="1366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2496;p70"/>
            <p:cNvSpPr/>
            <p:nvPr/>
          </p:nvSpPr>
          <p:spPr>
            <a:xfrm>
              <a:off x="764476" y="1337583"/>
              <a:ext cx="1113414" cy="62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250" y="0"/>
                  </a:moveTo>
                  <a:cubicBezTo>
                    <a:pt x="20250" y="0"/>
                    <a:pt x="15958" y="2971"/>
                    <a:pt x="15370" y="3836"/>
                  </a:cubicBezTo>
                  <a:lnTo>
                    <a:pt x="12981" y="4518"/>
                  </a:lnTo>
                  <a:cubicBezTo>
                    <a:pt x="12981" y="4518"/>
                    <a:pt x="11800" y="5561"/>
                    <a:pt x="10345" y="5561"/>
                  </a:cubicBezTo>
                  <a:cubicBezTo>
                    <a:pt x="9423" y="5561"/>
                    <a:pt x="8390" y="5143"/>
                    <a:pt x="7477" y="3775"/>
                  </a:cubicBezTo>
                  <a:cubicBezTo>
                    <a:pt x="7477" y="3775"/>
                    <a:pt x="7160" y="3612"/>
                    <a:pt x="6627" y="3612"/>
                  </a:cubicBezTo>
                  <a:cubicBezTo>
                    <a:pt x="5844" y="3612"/>
                    <a:pt x="4600" y="3962"/>
                    <a:pt x="3219" y="5693"/>
                  </a:cubicBezTo>
                  <a:cubicBezTo>
                    <a:pt x="2873" y="6188"/>
                    <a:pt x="2493" y="6746"/>
                    <a:pt x="2113" y="7426"/>
                  </a:cubicBezTo>
                  <a:cubicBezTo>
                    <a:pt x="1662" y="8293"/>
                    <a:pt x="1212" y="9283"/>
                    <a:pt x="762" y="10336"/>
                  </a:cubicBezTo>
                  <a:cubicBezTo>
                    <a:pt x="485" y="10955"/>
                    <a:pt x="243" y="11574"/>
                    <a:pt x="0" y="12254"/>
                  </a:cubicBezTo>
                  <a:cubicBezTo>
                    <a:pt x="5436" y="18381"/>
                    <a:pt x="12082" y="21227"/>
                    <a:pt x="18762" y="21600"/>
                  </a:cubicBezTo>
                  <a:cubicBezTo>
                    <a:pt x="18727" y="21290"/>
                    <a:pt x="18727" y="21105"/>
                    <a:pt x="18727" y="21105"/>
                  </a:cubicBezTo>
                  <a:cubicBezTo>
                    <a:pt x="18727" y="21105"/>
                    <a:pt x="19662" y="19682"/>
                    <a:pt x="20493" y="18010"/>
                  </a:cubicBezTo>
                  <a:cubicBezTo>
                    <a:pt x="20804" y="17328"/>
                    <a:pt x="21116" y="16648"/>
                    <a:pt x="21323" y="15968"/>
                  </a:cubicBezTo>
                  <a:cubicBezTo>
                    <a:pt x="21600" y="15100"/>
                    <a:pt x="21566" y="12934"/>
                    <a:pt x="21393" y="10460"/>
                  </a:cubicBezTo>
                  <a:cubicBezTo>
                    <a:pt x="21254" y="8479"/>
                    <a:pt x="21012" y="6312"/>
                    <a:pt x="20804" y="4518"/>
                  </a:cubicBezTo>
                  <a:cubicBezTo>
                    <a:pt x="20527" y="1979"/>
                    <a:pt x="20250" y="0"/>
                    <a:pt x="20250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2497;p70"/>
            <p:cNvSpPr/>
            <p:nvPr/>
          </p:nvSpPr>
          <p:spPr>
            <a:xfrm>
              <a:off x="683958" y="1692048"/>
              <a:ext cx="1162165" cy="95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495" y="0"/>
                  </a:moveTo>
                  <a:cubicBezTo>
                    <a:pt x="1162" y="647"/>
                    <a:pt x="830" y="1296"/>
                    <a:pt x="531" y="1943"/>
                  </a:cubicBezTo>
                  <a:cubicBezTo>
                    <a:pt x="332" y="2348"/>
                    <a:pt x="132" y="2753"/>
                    <a:pt x="0" y="3158"/>
                  </a:cubicBezTo>
                  <a:cubicBezTo>
                    <a:pt x="0" y="3158"/>
                    <a:pt x="1495" y="5748"/>
                    <a:pt x="4021" y="6234"/>
                  </a:cubicBezTo>
                  <a:cubicBezTo>
                    <a:pt x="4021" y="6234"/>
                    <a:pt x="4554" y="7570"/>
                    <a:pt x="4420" y="9230"/>
                  </a:cubicBezTo>
                  <a:cubicBezTo>
                    <a:pt x="4321" y="10526"/>
                    <a:pt x="4221" y="12064"/>
                    <a:pt x="4122" y="13562"/>
                  </a:cubicBezTo>
                  <a:cubicBezTo>
                    <a:pt x="4021" y="15101"/>
                    <a:pt x="3922" y="16558"/>
                    <a:pt x="3855" y="17610"/>
                  </a:cubicBezTo>
                  <a:cubicBezTo>
                    <a:pt x="3789" y="18257"/>
                    <a:pt x="3789" y="18743"/>
                    <a:pt x="3755" y="18987"/>
                  </a:cubicBezTo>
                  <a:cubicBezTo>
                    <a:pt x="3725" y="20484"/>
                    <a:pt x="8240" y="21600"/>
                    <a:pt x="11733" y="21600"/>
                  </a:cubicBezTo>
                  <a:cubicBezTo>
                    <a:pt x="12017" y="21600"/>
                    <a:pt x="12296" y="21592"/>
                    <a:pt x="12564" y="21577"/>
                  </a:cubicBezTo>
                  <a:cubicBezTo>
                    <a:pt x="16114" y="21418"/>
                    <a:pt x="21320" y="19674"/>
                    <a:pt x="21566" y="19674"/>
                  </a:cubicBezTo>
                  <a:cubicBezTo>
                    <a:pt x="21568" y="19674"/>
                    <a:pt x="21570" y="19674"/>
                    <a:pt x="21572" y="19674"/>
                  </a:cubicBezTo>
                  <a:cubicBezTo>
                    <a:pt x="21573" y="19675"/>
                    <a:pt x="21573" y="19675"/>
                    <a:pt x="21574" y="19675"/>
                  </a:cubicBezTo>
                  <a:cubicBezTo>
                    <a:pt x="21600" y="19675"/>
                    <a:pt x="21435" y="18554"/>
                    <a:pt x="21206" y="17002"/>
                  </a:cubicBezTo>
                  <a:cubicBezTo>
                    <a:pt x="21040" y="15829"/>
                    <a:pt x="20841" y="14371"/>
                    <a:pt x="20608" y="12914"/>
                  </a:cubicBezTo>
                  <a:cubicBezTo>
                    <a:pt x="20375" y="11457"/>
                    <a:pt x="20142" y="9958"/>
                    <a:pt x="19943" y="8704"/>
                  </a:cubicBezTo>
                  <a:cubicBezTo>
                    <a:pt x="19744" y="7530"/>
                    <a:pt x="19611" y="6599"/>
                    <a:pt x="19511" y="6113"/>
                  </a:cubicBezTo>
                  <a:cubicBezTo>
                    <a:pt x="13096" y="5869"/>
                    <a:pt x="6714" y="4008"/>
                    <a:pt x="149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498;p70"/>
            <p:cNvSpPr/>
            <p:nvPr/>
          </p:nvSpPr>
          <p:spPr>
            <a:xfrm>
              <a:off x="1050619" y="1620071"/>
              <a:ext cx="593258" cy="68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5" h="21600" fill="norm" stroke="1" extrusionOk="0">
                  <a:moveTo>
                    <a:pt x="13867" y="0"/>
                  </a:moveTo>
                  <a:cubicBezTo>
                    <a:pt x="13792" y="0"/>
                    <a:pt x="13718" y="4"/>
                    <a:pt x="13640" y="11"/>
                  </a:cubicBezTo>
                  <a:cubicBezTo>
                    <a:pt x="8700" y="520"/>
                    <a:pt x="8158" y="9221"/>
                    <a:pt x="8158" y="9221"/>
                  </a:cubicBezTo>
                  <a:cubicBezTo>
                    <a:pt x="8158" y="9221"/>
                    <a:pt x="6481" y="4119"/>
                    <a:pt x="3754" y="4119"/>
                  </a:cubicBezTo>
                  <a:cubicBezTo>
                    <a:pt x="2885" y="4119"/>
                    <a:pt x="1910" y="4636"/>
                    <a:pt x="848" y="6000"/>
                  </a:cubicBezTo>
                  <a:cubicBezTo>
                    <a:pt x="-3034" y="13883"/>
                    <a:pt x="7625" y="21600"/>
                    <a:pt x="8374" y="21600"/>
                  </a:cubicBezTo>
                  <a:cubicBezTo>
                    <a:pt x="8387" y="21600"/>
                    <a:pt x="8398" y="21598"/>
                    <a:pt x="8405" y="21593"/>
                  </a:cubicBezTo>
                  <a:cubicBezTo>
                    <a:pt x="16572" y="15697"/>
                    <a:pt x="18566" y="0"/>
                    <a:pt x="1386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499;p70"/>
            <p:cNvSpPr/>
            <p:nvPr/>
          </p:nvSpPr>
          <p:spPr>
            <a:xfrm>
              <a:off x="5418" y="2066247"/>
              <a:ext cx="2300591" cy="49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500;p70"/>
            <p:cNvSpPr/>
            <p:nvPr/>
          </p:nvSpPr>
          <p:spPr>
            <a:xfrm>
              <a:off x="1983726" y="2102058"/>
              <a:ext cx="315126" cy="64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01"/>
                  </a:lnTo>
                  <a:lnTo>
                    <a:pt x="0" y="21600"/>
                  </a:lnTo>
                  <a:lnTo>
                    <a:pt x="21600" y="557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501;p70"/>
            <p:cNvSpPr/>
            <p:nvPr/>
          </p:nvSpPr>
          <p:spPr>
            <a:xfrm>
              <a:off x="678539" y="2653431"/>
              <a:ext cx="173702" cy="116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502;p70"/>
            <p:cNvSpPr/>
            <p:nvPr/>
          </p:nvSpPr>
          <p:spPr>
            <a:xfrm>
              <a:off x="818193" y="2653431"/>
              <a:ext cx="112798" cy="116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503;p70"/>
            <p:cNvSpPr/>
            <p:nvPr/>
          </p:nvSpPr>
          <p:spPr>
            <a:xfrm>
              <a:off x="2024898" y="2635584"/>
              <a:ext cx="145017" cy="118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504;p70"/>
            <p:cNvSpPr/>
            <p:nvPr/>
          </p:nvSpPr>
          <p:spPr>
            <a:xfrm>
              <a:off x="2135926" y="2535275"/>
              <a:ext cx="112739" cy="128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1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2505;p70"/>
            <p:cNvSpPr/>
            <p:nvPr/>
          </p:nvSpPr>
          <p:spPr>
            <a:xfrm>
              <a:off x="141480" y="2746553"/>
              <a:ext cx="1860182" cy="19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2506;p70"/>
            <p:cNvSpPr/>
            <p:nvPr/>
          </p:nvSpPr>
          <p:spPr>
            <a:xfrm>
              <a:off x="1983726" y="2324056"/>
              <a:ext cx="279313" cy="615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2507;p70"/>
            <p:cNvSpPr/>
            <p:nvPr/>
          </p:nvSpPr>
          <p:spPr>
            <a:xfrm>
              <a:off x="214871" y="2939925"/>
              <a:ext cx="173644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2508;p70"/>
            <p:cNvSpPr/>
            <p:nvPr/>
          </p:nvSpPr>
          <p:spPr>
            <a:xfrm>
              <a:off x="354525" y="2939925"/>
              <a:ext cx="112798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2509;p70"/>
            <p:cNvSpPr/>
            <p:nvPr/>
          </p:nvSpPr>
          <p:spPr>
            <a:xfrm>
              <a:off x="1731276" y="2939925"/>
              <a:ext cx="173643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2510;p70"/>
            <p:cNvSpPr/>
            <p:nvPr/>
          </p:nvSpPr>
          <p:spPr>
            <a:xfrm>
              <a:off x="1870931" y="2939925"/>
              <a:ext cx="112798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2511;p70"/>
            <p:cNvSpPr/>
            <p:nvPr/>
          </p:nvSpPr>
          <p:spPr>
            <a:xfrm>
              <a:off x="0" y="2558600"/>
              <a:ext cx="517453" cy="18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2512;p70"/>
            <p:cNvSpPr/>
            <p:nvPr/>
          </p:nvSpPr>
          <p:spPr>
            <a:xfrm>
              <a:off x="388510" y="2558600"/>
              <a:ext cx="273954" cy="18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376"/>
                    <a:pt x="6776" y="15840"/>
                    <a:pt x="10166" y="21600"/>
                  </a:cubicBezTo>
                  <a:lnTo>
                    <a:pt x="21600" y="21600"/>
                  </a:lnTo>
                  <a:cubicBezTo>
                    <a:pt x="18493" y="15427"/>
                    <a:pt x="14258" y="616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2513;p70"/>
            <p:cNvSpPr/>
            <p:nvPr/>
          </p:nvSpPr>
          <p:spPr>
            <a:xfrm>
              <a:off x="526398" y="2558600"/>
              <a:ext cx="304347" cy="18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860" y="15427"/>
                    <a:pt x="9657" y="21600"/>
                  </a:cubicBezTo>
                  <a:lnTo>
                    <a:pt x="21600" y="21600"/>
                  </a:lnTo>
                  <a:cubicBezTo>
                    <a:pt x="19439" y="15224"/>
                    <a:pt x="16011" y="616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2514;p70"/>
            <p:cNvSpPr/>
            <p:nvPr/>
          </p:nvSpPr>
          <p:spPr>
            <a:xfrm>
              <a:off x="982940" y="2558600"/>
              <a:ext cx="1025835" cy="18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580"/>
                    <a:pt x="1583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2515;p70"/>
            <p:cNvSpPr/>
            <p:nvPr/>
          </p:nvSpPr>
          <p:spPr>
            <a:xfrm>
              <a:off x="723304" y="2558600"/>
              <a:ext cx="370611" cy="18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167"/>
                    <a:pt x="4487" y="15224"/>
                    <a:pt x="6262" y="21600"/>
                  </a:cubicBezTo>
                  <a:lnTo>
                    <a:pt x="21600" y="21600"/>
                  </a:lnTo>
                  <a:cubicBezTo>
                    <a:pt x="19513" y="15224"/>
                    <a:pt x="16698" y="6580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2516;p70"/>
            <p:cNvSpPr/>
            <p:nvPr/>
          </p:nvSpPr>
          <p:spPr>
            <a:xfrm>
              <a:off x="633833" y="1854969"/>
              <a:ext cx="293568" cy="23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6" y="0"/>
                  </a:moveTo>
                  <a:cubicBezTo>
                    <a:pt x="5006" y="0"/>
                    <a:pt x="2371" y="6057"/>
                    <a:pt x="0" y="13417"/>
                  </a:cubicBezTo>
                  <a:cubicBezTo>
                    <a:pt x="7112" y="14892"/>
                    <a:pt x="13829" y="18983"/>
                    <a:pt x="20811" y="21600"/>
                  </a:cubicBezTo>
                  <a:cubicBezTo>
                    <a:pt x="20941" y="16690"/>
                    <a:pt x="21600" y="10967"/>
                    <a:pt x="21600" y="10967"/>
                  </a:cubicBezTo>
                  <a:cubicBezTo>
                    <a:pt x="21600" y="10967"/>
                    <a:pt x="9352" y="5238"/>
                    <a:pt x="500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2517;p70"/>
            <p:cNvSpPr/>
            <p:nvPr/>
          </p:nvSpPr>
          <p:spPr>
            <a:xfrm>
              <a:off x="590836" y="2179042"/>
              <a:ext cx="849901" cy="17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0" y="0"/>
                  </a:moveTo>
                  <a:cubicBezTo>
                    <a:pt x="0" y="5628"/>
                    <a:pt x="225" y="10122"/>
                    <a:pt x="943" y="13055"/>
                  </a:cubicBezTo>
                  <a:cubicBezTo>
                    <a:pt x="2622" y="19527"/>
                    <a:pt x="8488" y="21600"/>
                    <a:pt x="13436" y="21600"/>
                  </a:cubicBezTo>
                  <a:cubicBezTo>
                    <a:pt x="17091" y="21600"/>
                    <a:pt x="20245" y="20467"/>
                    <a:pt x="20838" y="19127"/>
                  </a:cubicBezTo>
                  <a:cubicBezTo>
                    <a:pt x="21600" y="17327"/>
                    <a:pt x="21331" y="15750"/>
                    <a:pt x="20882" y="14625"/>
                  </a:cubicBezTo>
                  <a:cubicBezTo>
                    <a:pt x="19153" y="16017"/>
                    <a:pt x="17403" y="16676"/>
                    <a:pt x="15649" y="16676"/>
                  </a:cubicBezTo>
                  <a:cubicBezTo>
                    <a:pt x="10293" y="16676"/>
                    <a:pt x="4905" y="10508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2518;p70"/>
            <p:cNvSpPr/>
            <p:nvPr/>
          </p:nvSpPr>
          <p:spPr>
            <a:xfrm>
              <a:off x="893410" y="2102058"/>
              <a:ext cx="705410" cy="40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17" y="1831"/>
                  </a:moveTo>
                  <a:cubicBezTo>
                    <a:pt x="19845" y="1831"/>
                    <a:pt x="20119" y="2218"/>
                    <a:pt x="20119" y="2700"/>
                  </a:cubicBezTo>
                  <a:cubicBezTo>
                    <a:pt x="20119" y="3182"/>
                    <a:pt x="19845" y="3566"/>
                    <a:pt x="19517" y="3566"/>
                  </a:cubicBezTo>
                  <a:cubicBezTo>
                    <a:pt x="19187" y="3566"/>
                    <a:pt x="18913" y="3182"/>
                    <a:pt x="18913" y="2700"/>
                  </a:cubicBezTo>
                  <a:cubicBezTo>
                    <a:pt x="18913" y="2218"/>
                    <a:pt x="19187" y="1831"/>
                    <a:pt x="19517" y="1831"/>
                  </a:cubicBezTo>
                  <a:close/>
                  <a:moveTo>
                    <a:pt x="18310" y="9065"/>
                  </a:moveTo>
                  <a:cubicBezTo>
                    <a:pt x="18694" y="9065"/>
                    <a:pt x="18913" y="9448"/>
                    <a:pt x="18913" y="9931"/>
                  </a:cubicBezTo>
                  <a:cubicBezTo>
                    <a:pt x="18913" y="10413"/>
                    <a:pt x="18638" y="10800"/>
                    <a:pt x="18310" y="10800"/>
                  </a:cubicBezTo>
                  <a:cubicBezTo>
                    <a:pt x="17982" y="10800"/>
                    <a:pt x="17708" y="10413"/>
                    <a:pt x="17708" y="9931"/>
                  </a:cubicBezTo>
                  <a:cubicBezTo>
                    <a:pt x="17708" y="9448"/>
                    <a:pt x="17982" y="9065"/>
                    <a:pt x="18310" y="9065"/>
                  </a:cubicBezTo>
                  <a:close/>
                  <a:moveTo>
                    <a:pt x="16555" y="17742"/>
                  </a:moveTo>
                  <a:cubicBezTo>
                    <a:pt x="16885" y="17742"/>
                    <a:pt x="17160" y="18129"/>
                    <a:pt x="17160" y="18611"/>
                  </a:cubicBezTo>
                  <a:cubicBezTo>
                    <a:pt x="17160" y="19094"/>
                    <a:pt x="16885" y="19481"/>
                    <a:pt x="16555" y="19481"/>
                  </a:cubicBezTo>
                  <a:cubicBezTo>
                    <a:pt x="16227" y="19481"/>
                    <a:pt x="15953" y="19094"/>
                    <a:pt x="15953" y="18611"/>
                  </a:cubicBezTo>
                  <a:cubicBezTo>
                    <a:pt x="15953" y="18129"/>
                    <a:pt x="16227" y="17742"/>
                    <a:pt x="16555" y="17742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2519;p70"/>
            <p:cNvSpPr/>
            <p:nvPr/>
          </p:nvSpPr>
          <p:spPr>
            <a:xfrm>
              <a:off x="1367857" y="2116725"/>
              <a:ext cx="121971" cy="36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0678" y="0"/>
                  </a:moveTo>
                  <a:cubicBezTo>
                    <a:pt x="20325" y="0"/>
                    <a:pt x="19973" y="56"/>
                    <a:pt x="19848" y="192"/>
                  </a:cubicBezTo>
                  <a:cubicBezTo>
                    <a:pt x="11971" y="6980"/>
                    <a:pt x="5669" y="14299"/>
                    <a:pt x="0" y="21300"/>
                  </a:cubicBezTo>
                  <a:cubicBezTo>
                    <a:pt x="0" y="21485"/>
                    <a:pt x="425" y="21600"/>
                    <a:pt x="840" y="21600"/>
                  </a:cubicBezTo>
                  <a:cubicBezTo>
                    <a:pt x="1140" y="21600"/>
                    <a:pt x="1441" y="21541"/>
                    <a:pt x="1575" y="21408"/>
                  </a:cubicBezTo>
                  <a:cubicBezTo>
                    <a:pt x="9453" y="14616"/>
                    <a:pt x="16376" y="7402"/>
                    <a:pt x="21424" y="297"/>
                  </a:cubicBezTo>
                  <a:cubicBezTo>
                    <a:pt x="21600" y="112"/>
                    <a:pt x="21144" y="0"/>
                    <a:pt x="2067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2520;p70"/>
            <p:cNvSpPr/>
            <p:nvPr/>
          </p:nvSpPr>
          <p:spPr>
            <a:xfrm>
              <a:off x="965358" y="2381013"/>
              <a:ext cx="485081" cy="2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3446" y="0"/>
                  </a:moveTo>
                  <a:cubicBezTo>
                    <a:pt x="8706" y="0"/>
                    <a:pt x="3518" y="3304"/>
                    <a:pt x="144" y="8068"/>
                  </a:cubicBezTo>
                  <a:cubicBezTo>
                    <a:pt x="-95" y="8068"/>
                    <a:pt x="-14" y="15819"/>
                    <a:pt x="223" y="15819"/>
                  </a:cubicBezTo>
                  <a:cubicBezTo>
                    <a:pt x="2912" y="19631"/>
                    <a:pt x="6808" y="21600"/>
                    <a:pt x="10715" y="21600"/>
                  </a:cubicBezTo>
                  <a:cubicBezTo>
                    <a:pt x="14623" y="21600"/>
                    <a:pt x="18540" y="19631"/>
                    <a:pt x="21268" y="15819"/>
                  </a:cubicBezTo>
                  <a:cubicBezTo>
                    <a:pt x="21505" y="13849"/>
                    <a:pt x="21505" y="4193"/>
                    <a:pt x="21190" y="4193"/>
                  </a:cubicBezTo>
                  <a:cubicBezTo>
                    <a:pt x="19134" y="1271"/>
                    <a:pt x="16374" y="0"/>
                    <a:pt x="1344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2521;p70"/>
            <p:cNvSpPr/>
            <p:nvPr/>
          </p:nvSpPr>
          <p:spPr>
            <a:xfrm>
              <a:off x="982454" y="2312865"/>
              <a:ext cx="484321" cy="1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056" y="0"/>
                  </a:moveTo>
                  <a:cubicBezTo>
                    <a:pt x="8403" y="0"/>
                    <a:pt x="3421" y="2812"/>
                    <a:pt x="179" y="6327"/>
                  </a:cubicBezTo>
                  <a:cubicBezTo>
                    <a:pt x="-59" y="6327"/>
                    <a:pt x="-59" y="14059"/>
                    <a:pt x="179" y="15976"/>
                  </a:cubicBezTo>
                  <a:cubicBezTo>
                    <a:pt x="2729" y="19683"/>
                    <a:pt x="6376" y="21600"/>
                    <a:pt x="10085" y="21600"/>
                  </a:cubicBezTo>
                  <a:cubicBezTo>
                    <a:pt x="14231" y="21600"/>
                    <a:pt x="18453" y="19172"/>
                    <a:pt x="21303" y="14059"/>
                  </a:cubicBezTo>
                  <a:cubicBezTo>
                    <a:pt x="21541" y="14059"/>
                    <a:pt x="21541" y="4346"/>
                    <a:pt x="21303" y="4346"/>
                  </a:cubicBezTo>
                  <a:cubicBezTo>
                    <a:pt x="19111" y="1214"/>
                    <a:pt x="16157" y="0"/>
                    <a:pt x="1305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2522;p70"/>
            <p:cNvSpPr/>
            <p:nvPr/>
          </p:nvSpPr>
          <p:spPr>
            <a:xfrm>
              <a:off x="1027869" y="2255672"/>
              <a:ext cx="451437" cy="1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3459" y="0"/>
                  </a:moveTo>
                  <a:cubicBezTo>
                    <a:pt x="8706" y="0"/>
                    <a:pt x="3525" y="3467"/>
                    <a:pt x="160" y="8467"/>
                  </a:cubicBezTo>
                  <a:cubicBezTo>
                    <a:pt x="-95" y="8467"/>
                    <a:pt x="-8" y="16600"/>
                    <a:pt x="160" y="16600"/>
                  </a:cubicBezTo>
                  <a:cubicBezTo>
                    <a:pt x="2431" y="20000"/>
                    <a:pt x="5548" y="21600"/>
                    <a:pt x="8798" y="21600"/>
                  </a:cubicBezTo>
                  <a:cubicBezTo>
                    <a:pt x="13333" y="21600"/>
                    <a:pt x="18128" y="18467"/>
                    <a:pt x="21248" y="12533"/>
                  </a:cubicBezTo>
                  <a:cubicBezTo>
                    <a:pt x="21505" y="12533"/>
                    <a:pt x="21505" y="4400"/>
                    <a:pt x="21248" y="4400"/>
                  </a:cubicBezTo>
                  <a:cubicBezTo>
                    <a:pt x="19169" y="1333"/>
                    <a:pt x="16397" y="0"/>
                    <a:pt x="1345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2523;p70"/>
            <p:cNvSpPr/>
            <p:nvPr/>
          </p:nvSpPr>
          <p:spPr>
            <a:xfrm>
              <a:off x="1037997" y="2200658"/>
              <a:ext cx="451840" cy="1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4287" y="0"/>
                  </a:moveTo>
                  <a:cubicBezTo>
                    <a:pt x="9320" y="0"/>
                    <a:pt x="3696" y="4008"/>
                    <a:pt x="191" y="8083"/>
                  </a:cubicBezTo>
                  <a:cubicBezTo>
                    <a:pt x="-64" y="8083"/>
                    <a:pt x="-64" y="16370"/>
                    <a:pt x="191" y="16370"/>
                  </a:cubicBezTo>
                  <a:cubicBezTo>
                    <a:pt x="2538" y="19970"/>
                    <a:pt x="5837" y="21600"/>
                    <a:pt x="9259" y="21600"/>
                  </a:cubicBezTo>
                  <a:cubicBezTo>
                    <a:pt x="13640" y="21600"/>
                    <a:pt x="18223" y="18883"/>
                    <a:pt x="21281" y="14264"/>
                  </a:cubicBezTo>
                  <a:cubicBezTo>
                    <a:pt x="21536" y="12226"/>
                    <a:pt x="21536" y="3940"/>
                    <a:pt x="21195" y="3940"/>
                  </a:cubicBezTo>
                  <a:cubicBezTo>
                    <a:pt x="19345" y="1087"/>
                    <a:pt x="16908" y="0"/>
                    <a:pt x="1428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2524;p70"/>
            <p:cNvSpPr/>
            <p:nvPr/>
          </p:nvSpPr>
          <p:spPr>
            <a:xfrm>
              <a:off x="1055446" y="2144702"/>
              <a:ext cx="450718" cy="1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480" y="0"/>
                  </a:moveTo>
                  <a:cubicBezTo>
                    <a:pt x="8708" y="0"/>
                    <a:pt x="3506" y="3477"/>
                    <a:pt x="127" y="8493"/>
                  </a:cubicBezTo>
                  <a:cubicBezTo>
                    <a:pt x="-42" y="8493"/>
                    <a:pt x="-42" y="16585"/>
                    <a:pt x="127" y="16585"/>
                  </a:cubicBezTo>
                  <a:cubicBezTo>
                    <a:pt x="2407" y="19995"/>
                    <a:pt x="5536" y="21600"/>
                    <a:pt x="8800" y="21600"/>
                  </a:cubicBezTo>
                  <a:cubicBezTo>
                    <a:pt x="13353" y="21600"/>
                    <a:pt x="18168" y="18457"/>
                    <a:pt x="21300" y="12572"/>
                  </a:cubicBezTo>
                  <a:cubicBezTo>
                    <a:pt x="21558" y="12572"/>
                    <a:pt x="21558" y="4414"/>
                    <a:pt x="21300" y="4414"/>
                  </a:cubicBezTo>
                  <a:cubicBezTo>
                    <a:pt x="19213" y="1271"/>
                    <a:pt x="16429" y="0"/>
                    <a:pt x="13480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2525;p70"/>
            <p:cNvSpPr/>
            <p:nvPr/>
          </p:nvSpPr>
          <p:spPr>
            <a:xfrm>
              <a:off x="78809" y="2155776"/>
              <a:ext cx="880984" cy="34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6881" y="0"/>
                  </a:moveTo>
                  <a:cubicBezTo>
                    <a:pt x="5763" y="6333"/>
                    <a:pt x="0" y="16283"/>
                    <a:pt x="0" y="16283"/>
                  </a:cubicBezTo>
                  <a:lnTo>
                    <a:pt x="13504" y="21600"/>
                  </a:lnTo>
                  <a:cubicBezTo>
                    <a:pt x="14192" y="20130"/>
                    <a:pt x="20170" y="13682"/>
                    <a:pt x="21030" y="8253"/>
                  </a:cubicBezTo>
                  <a:cubicBezTo>
                    <a:pt x="21600" y="4826"/>
                    <a:pt x="20215" y="4193"/>
                    <a:pt x="19117" y="4193"/>
                  </a:cubicBezTo>
                  <a:cubicBezTo>
                    <a:pt x="18477" y="4193"/>
                    <a:pt x="17934" y="4409"/>
                    <a:pt x="17934" y="4409"/>
                  </a:cubicBezTo>
                  <a:lnTo>
                    <a:pt x="688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2526;p70"/>
            <p:cNvSpPr/>
            <p:nvPr/>
          </p:nvSpPr>
          <p:spPr>
            <a:xfrm>
              <a:off x="128934" y="2155776"/>
              <a:ext cx="814614" cy="29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6" y="0"/>
                  </a:moveTo>
                  <a:lnTo>
                    <a:pt x="0" y="15743"/>
                  </a:lnTo>
                  <a:lnTo>
                    <a:pt x="14480" y="21600"/>
                  </a:lnTo>
                  <a:cubicBezTo>
                    <a:pt x="17945" y="19519"/>
                    <a:pt x="21600" y="9239"/>
                    <a:pt x="21600" y="9239"/>
                  </a:cubicBezTo>
                  <a:lnTo>
                    <a:pt x="18467" y="7026"/>
                  </a:lnTo>
                  <a:lnTo>
                    <a:pt x="6266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2527;p70"/>
            <p:cNvSpPr/>
            <p:nvPr/>
          </p:nvSpPr>
          <p:spPr>
            <a:xfrm>
              <a:off x="121748" y="2125323"/>
              <a:ext cx="814614" cy="29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8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2528;p70"/>
            <p:cNvSpPr/>
            <p:nvPr/>
          </p:nvSpPr>
          <p:spPr>
            <a:xfrm>
              <a:off x="80577" y="2102411"/>
              <a:ext cx="859944" cy="29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8763" y="0"/>
                  </a:moveTo>
                  <a:cubicBezTo>
                    <a:pt x="8269" y="0"/>
                    <a:pt x="7892" y="107"/>
                    <a:pt x="7682" y="362"/>
                  </a:cubicBezTo>
                  <a:cubicBezTo>
                    <a:pt x="6014" y="2433"/>
                    <a:pt x="0" y="15512"/>
                    <a:pt x="0" y="15512"/>
                  </a:cubicBezTo>
                  <a:lnTo>
                    <a:pt x="14004" y="21600"/>
                  </a:lnTo>
                  <a:cubicBezTo>
                    <a:pt x="14620" y="20565"/>
                    <a:pt x="20326" y="12794"/>
                    <a:pt x="20985" y="8781"/>
                  </a:cubicBezTo>
                  <a:cubicBezTo>
                    <a:pt x="21600" y="4635"/>
                    <a:pt x="19230" y="4116"/>
                    <a:pt x="19230" y="4116"/>
                  </a:cubicBezTo>
                  <a:cubicBezTo>
                    <a:pt x="19230" y="4116"/>
                    <a:pt x="11793" y="0"/>
                    <a:pt x="87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2529;p70"/>
            <p:cNvSpPr/>
            <p:nvPr/>
          </p:nvSpPr>
          <p:spPr>
            <a:xfrm>
              <a:off x="65785" y="2316870"/>
              <a:ext cx="596746" cy="180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504" y="0"/>
                  </a:moveTo>
                  <a:cubicBezTo>
                    <a:pt x="-594" y="9196"/>
                    <a:pt x="444" y="11546"/>
                    <a:pt x="444" y="11546"/>
                  </a:cubicBezTo>
                  <a:lnTo>
                    <a:pt x="19603" y="21600"/>
                  </a:lnTo>
                  <a:cubicBezTo>
                    <a:pt x="21006" y="18181"/>
                    <a:pt x="19968" y="10054"/>
                    <a:pt x="19968" y="10054"/>
                  </a:cubicBezTo>
                  <a:lnTo>
                    <a:pt x="504" y="0"/>
                  </a:ln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2530;p70"/>
            <p:cNvSpPr/>
            <p:nvPr/>
          </p:nvSpPr>
          <p:spPr>
            <a:xfrm>
              <a:off x="1976540" y="2241653"/>
              <a:ext cx="17465" cy="1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3003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337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2531;p70"/>
            <p:cNvSpPr/>
            <p:nvPr/>
          </p:nvSpPr>
          <p:spPr>
            <a:xfrm>
              <a:off x="1921055" y="2272105"/>
              <a:ext cx="17465" cy="1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5134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266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2532;p70"/>
            <p:cNvSpPr/>
            <p:nvPr/>
          </p:nvSpPr>
          <p:spPr>
            <a:xfrm>
              <a:off x="1867337" y="2302557"/>
              <a:ext cx="16141" cy="1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9" y="0"/>
                  </a:moveTo>
                  <a:lnTo>
                    <a:pt x="0" y="4156"/>
                  </a:lnTo>
                  <a:lnTo>
                    <a:pt x="14426" y="20714"/>
                  </a:lnTo>
                  <a:cubicBezTo>
                    <a:pt x="16003" y="20714"/>
                    <a:pt x="17580" y="21600"/>
                    <a:pt x="18447" y="21600"/>
                  </a:cubicBezTo>
                  <a:cubicBezTo>
                    <a:pt x="18920" y="21600"/>
                    <a:pt x="19156" y="21396"/>
                    <a:pt x="19156" y="20714"/>
                  </a:cubicBezTo>
                  <a:cubicBezTo>
                    <a:pt x="21600" y="20714"/>
                    <a:pt x="21600" y="18670"/>
                    <a:pt x="21600" y="16558"/>
                  </a:cubicBezTo>
                  <a:lnTo>
                    <a:pt x="480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2533;p70"/>
            <p:cNvSpPr/>
            <p:nvPr/>
          </p:nvSpPr>
          <p:spPr>
            <a:xfrm>
              <a:off x="1811853" y="2333009"/>
              <a:ext cx="16082" cy="1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26" y="0"/>
                  </a:moveTo>
                  <a:lnTo>
                    <a:pt x="0" y="4088"/>
                  </a:lnTo>
                  <a:lnTo>
                    <a:pt x="14400" y="20714"/>
                  </a:lnTo>
                  <a:cubicBezTo>
                    <a:pt x="16062" y="20714"/>
                    <a:pt x="17644" y="21600"/>
                    <a:pt x="18514" y="21600"/>
                  </a:cubicBezTo>
                  <a:cubicBezTo>
                    <a:pt x="18989" y="21600"/>
                    <a:pt x="19226" y="21396"/>
                    <a:pt x="19226" y="20714"/>
                  </a:cubicBezTo>
                  <a:cubicBezTo>
                    <a:pt x="21600" y="20714"/>
                    <a:pt x="21600" y="18602"/>
                    <a:pt x="21600" y="16558"/>
                  </a:cubicBezTo>
                  <a:lnTo>
                    <a:pt x="482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2534;p70"/>
            <p:cNvSpPr/>
            <p:nvPr/>
          </p:nvSpPr>
          <p:spPr>
            <a:xfrm>
              <a:off x="1756368" y="2363402"/>
              <a:ext cx="16893" cy="1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fill="norm" stroke="1" extrusionOk="0">
                  <a:moveTo>
                    <a:pt x="6466" y="0"/>
                  </a:moveTo>
                  <a:lnTo>
                    <a:pt x="0" y="4143"/>
                  </a:lnTo>
                  <a:lnTo>
                    <a:pt x="12932" y="20649"/>
                  </a:lnTo>
                  <a:cubicBezTo>
                    <a:pt x="14353" y="20649"/>
                    <a:pt x="15845" y="21600"/>
                    <a:pt x="17266" y="21600"/>
                  </a:cubicBezTo>
                  <a:cubicBezTo>
                    <a:pt x="17976" y="21600"/>
                    <a:pt x="18687" y="21328"/>
                    <a:pt x="19397" y="20649"/>
                  </a:cubicBezTo>
                  <a:cubicBezTo>
                    <a:pt x="19397" y="20649"/>
                    <a:pt x="21600" y="18611"/>
                    <a:pt x="19397" y="16574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2535;p70"/>
            <p:cNvSpPr/>
            <p:nvPr/>
          </p:nvSpPr>
          <p:spPr>
            <a:xfrm>
              <a:off x="1700824" y="2393853"/>
              <a:ext cx="17465" cy="1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537" y="0"/>
                  </a:moveTo>
                  <a:lnTo>
                    <a:pt x="0" y="4143"/>
                  </a:lnTo>
                  <a:lnTo>
                    <a:pt x="13003" y="20649"/>
                  </a:lnTo>
                  <a:cubicBezTo>
                    <a:pt x="14424" y="20649"/>
                    <a:pt x="15845" y="21600"/>
                    <a:pt x="17337" y="21600"/>
                  </a:cubicBezTo>
                  <a:cubicBezTo>
                    <a:pt x="18047" y="21600"/>
                    <a:pt x="18758" y="21328"/>
                    <a:pt x="19468" y="20649"/>
                  </a:cubicBezTo>
                  <a:cubicBezTo>
                    <a:pt x="21600" y="20649"/>
                    <a:pt x="21600" y="18611"/>
                    <a:pt x="19468" y="16506"/>
                  </a:cubicBezTo>
                  <a:lnTo>
                    <a:pt x="6537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2536;p70"/>
            <p:cNvSpPr/>
            <p:nvPr/>
          </p:nvSpPr>
          <p:spPr>
            <a:xfrm>
              <a:off x="1645340" y="2424306"/>
              <a:ext cx="17465" cy="1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156"/>
                  </a:lnTo>
                  <a:lnTo>
                    <a:pt x="15134" y="20714"/>
                  </a:lnTo>
                  <a:cubicBezTo>
                    <a:pt x="15134" y="20714"/>
                    <a:pt x="16058" y="21600"/>
                    <a:pt x="17337" y="21600"/>
                  </a:cubicBezTo>
                  <a:cubicBezTo>
                    <a:pt x="17976" y="21600"/>
                    <a:pt x="18758" y="21396"/>
                    <a:pt x="19468" y="20714"/>
                  </a:cubicBezTo>
                  <a:cubicBezTo>
                    <a:pt x="21600" y="20714"/>
                    <a:pt x="21600" y="18602"/>
                    <a:pt x="19468" y="16558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2537;p70"/>
            <p:cNvSpPr/>
            <p:nvPr/>
          </p:nvSpPr>
          <p:spPr>
            <a:xfrm>
              <a:off x="1966627" y="22469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057"/>
                  </a:lnTo>
                  <a:lnTo>
                    <a:pt x="17941" y="18543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2538;p70"/>
            <p:cNvSpPr/>
            <p:nvPr/>
          </p:nvSpPr>
          <p:spPr>
            <a:xfrm>
              <a:off x="1911996" y="22773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2539;p70"/>
            <p:cNvSpPr/>
            <p:nvPr/>
          </p:nvSpPr>
          <p:spPr>
            <a:xfrm>
              <a:off x="1856512" y="230875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2540;p70"/>
            <p:cNvSpPr/>
            <p:nvPr/>
          </p:nvSpPr>
          <p:spPr>
            <a:xfrm>
              <a:off x="1801689" y="23391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7941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2541;p70"/>
            <p:cNvSpPr/>
            <p:nvPr/>
          </p:nvSpPr>
          <p:spPr>
            <a:xfrm>
              <a:off x="1690911" y="240004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941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2542;p70"/>
            <p:cNvSpPr/>
            <p:nvPr/>
          </p:nvSpPr>
          <p:spPr>
            <a:xfrm>
              <a:off x="1636310" y="243047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2543;p70"/>
            <p:cNvSpPr/>
            <p:nvPr/>
          </p:nvSpPr>
          <p:spPr>
            <a:xfrm>
              <a:off x="1957673" y="225235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42"/>
                  </a:lnTo>
                  <a:lnTo>
                    <a:pt x="17941" y="18456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2544;p70"/>
            <p:cNvSpPr/>
            <p:nvPr/>
          </p:nvSpPr>
          <p:spPr>
            <a:xfrm>
              <a:off x="1902160" y="22827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057"/>
                  </a:lnTo>
                  <a:lnTo>
                    <a:pt x="18040" y="18543"/>
                  </a:lnTo>
                  <a:cubicBezTo>
                    <a:pt x="18040" y="21600"/>
                    <a:pt x="18040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2545;p70"/>
            <p:cNvSpPr/>
            <p:nvPr/>
          </p:nvSpPr>
          <p:spPr>
            <a:xfrm>
              <a:off x="1847558" y="231411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2546;p70"/>
            <p:cNvSpPr/>
            <p:nvPr/>
          </p:nvSpPr>
          <p:spPr>
            <a:xfrm>
              <a:off x="1792074" y="234365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456"/>
                    <a:pt x="21600" y="18456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2547;p70"/>
            <p:cNvSpPr/>
            <p:nvPr/>
          </p:nvSpPr>
          <p:spPr>
            <a:xfrm>
              <a:off x="1737251" y="237410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2548;p70"/>
            <p:cNvSpPr/>
            <p:nvPr/>
          </p:nvSpPr>
          <p:spPr>
            <a:xfrm>
              <a:off x="1681958" y="24054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2549;p70"/>
            <p:cNvSpPr/>
            <p:nvPr/>
          </p:nvSpPr>
          <p:spPr>
            <a:xfrm>
              <a:off x="1627386" y="24358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2550;p70"/>
            <p:cNvSpPr/>
            <p:nvPr/>
          </p:nvSpPr>
          <p:spPr>
            <a:xfrm>
              <a:off x="1948720" y="22572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306"/>
                  </a:lnTo>
                  <a:lnTo>
                    <a:pt x="14400" y="20057"/>
                  </a:lnTo>
                  <a:cubicBezTo>
                    <a:pt x="16761" y="20057"/>
                    <a:pt x="17587" y="21600"/>
                    <a:pt x="17823" y="21600"/>
                  </a:cubicBezTo>
                  <a:cubicBezTo>
                    <a:pt x="17941" y="21600"/>
                    <a:pt x="17941" y="21269"/>
                    <a:pt x="17941" y="20057"/>
                  </a:cubicBezTo>
                  <a:cubicBezTo>
                    <a:pt x="21600" y="20057"/>
                    <a:pt x="21600" y="20057"/>
                    <a:pt x="21600" y="16751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2551;p70"/>
            <p:cNvSpPr/>
            <p:nvPr/>
          </p:nvSpPr>
          <p:spPr>
            <a:xfrm>
              <a:off x="1893206" y="22876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306"/>
                  </a:lnTo>
                  <a:lnTo>
                    <a:pt x="18040" y="20057"/>
                  </a:lnTo>
                  <a:cubicBezTo>
                    <a:pt x="18040" y="20057"/>
                    <a:pt x="18040" y="21600"/>
                    <a:pt x="19108" y="21600"/>
                  </a:cubicBezTo>
                  <a:cubicBezTo>
                    <a:pt x="19701" y="21600"/>
                    <a:pt x="20413" y="21159"/>
                    <a:pt x="21600" y="20057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2552;p70"/>
            <p:cNvSpPr/>
            <p:nvPr/>
          </p:nvSpPr>
          <p:spPr>
            <a:xfrm>
              <a:off x="1838605" y="23183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61"/>
                  </a:lnTo>
                  <a:lnTo>
                    <a:pt x="17337" y="19177"/>
                  </a:lnTo>
                  <a:cubicBezTo>
                    <a:pt x="17337" y="20757"/>
                    <a:pt x="18332" y="21600"/>
                    <a:pt x="19468" y="21600"/>
                  </a:cubicBezTo>
                  <a:cubicBezTo>
                    <a:pt x="20605" y="21600"/>
                    <a:pt x="21600" y="20757"/>
                    <a:pt x="21600" y="19177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2553;p70"/>
            <p:cNvSpPr/>
            <p:nvPr/>
          </p:nvSpPr>
          <p:spPr>
            <a:xfrm>
              <a:off x="1783121" y="23487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266"/>
                  </a:lnTo>
                  <a:lnTo>
                    <a:pt x="17337" y="19282"/>
                  </a:lnTo>
                  <a:cubicBezTo>
                    <a:pt x="17337" y="20862"/>
                    <a:pt x="18332" y="21600"/>
                    <a:pt x="19468" y="21600"/>
                  </a:cubicBezTo>
                  <a:cubicBezTo>
                    <a:pt x="20463" y="21600"/>
                    <a:pt x="21600" y="20862"/>
                    <a:pt x="21600" y="19282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2554;p70"/>
            <p:cNvSpPr/>
            <p:nvPr/>
          </p:nvSpPr>
          <p:spPr>
            <a:xfrm>
              <a:off x="1673004" y="240988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57"/>
                  </a:lnTo>
                  <a:lnTo>
                    <a:pt x="14400" y="18543"/>
                  </a:lnTo>
                  <a:cubicBezTo>
                    <a:pt x="17941" y="21600"/>
                    <a:pt x="17941" y="21600"/>
                    <a:pt x="17941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2555;p70"/>
            <p:cNvSpPr/>
            <p:nvPr/>
          </p:nvSpPr>
          <p:spPr>
            <a:xfrm>
              <a:off x="1617520" y="244030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44"/>
                  </a:lnTo>
                  <a:lnTo>
                    <a:pt x="17941" y="18558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2556;p70"/>
            <p:cNvSpPr/>
            <p:nvPr/>
          </p:nvSpPr>
          <p:spPr>
            <a:xfrm>
              <a:off x="1940681" y="22621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2557;p70"/>
            <p:cNvSpPr/>
            <p:nvPr/>
          </p:nvSpPr>
          <p:spPr>
            <a:xfrm>
              <a:off x="1885167" y="229261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2558;p70"/>
            <p:cNvSpPr/>
            <p:nvPr/>
          </p:nvSpPr>
          <p:spPr>
            <a:xfrm>
              <a:off x="1829653" y="23230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2559;p70"/>
            <p:cNvSpPr/>
            <p:nvPr/>
          </p:nvSpPr>
          <p:spPr>
            <a:xfrm>
              <a:off x="1774831" y="23534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479" y="21600"/>
                  </a:lnTo>
                  <a:lnTo>
                    <a:pt x="18040" y="21600"/>
                  </a:ln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2560;p70"/>
            <p:cNvSpPr/>
            <p:nvPr/>
          </p:nvSpPr>
          <p:spPr>
            <a:xfrm>
              <a:off x="1664966" y="24143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560"/>
                  </a:ln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2561;p70"/>
            <p:cNvSpPr/>
            <p:nvPr/>
          </p:nvSpPr>
          <p:spPr>
            <a:xfrm>
              <a:off x="1931728" y="22661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306"/>
                  </a:lnTo>
                  <a:lnTo>
                    <a:pt x="17195" y="20057"/>
                  </a:lnTo>
                  <a:cubicBezTo>
                    <a:pt x="20179" y="20057"/>
                    <a:pt x="21032" y="21600"/>
                    <a:pt x="21458" y="21600"/>
                  </a:cubicBezTo>
                  <a:cubicBezTo>
                    <a:pt x="21600" y="21600"/>
                    <a:pt x="21600" y="21269"/>
                    <a:pt x="21600" y="20057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2562;p70"/>
            <p:cNvSpPr/>
            <p:nvPr/>
          </p:nvSpPr>
          <p:spPr>
            <a:xfrm>
              <a:off x="2002210" y="22281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17941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2563;p70"/>
            <p:cNvSpPr/>
            <p:nvPr/>
          </p:nvSpPr>
          <p:spPr>
            <a:xfrm>
              <a:off x="1993485" y="22324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61"/>
                  </a:lnTo>
                  <a:lnTo>
                    <a:pt x="17941" y="19177"/>
                  </a:lnTo>
                  <a:cubicBezTo>
                    <a:pt x="17941" y="20757"/>
                    <a:pt x="17941" y="21600"/>
                    <a:pt x="18413" y="21600"/>
                  </a:cubicBezTo>
                  <a:cubicBezTo>
                    <a:pt x="18885" y="21600"/>
                    <a:pt x="19711" y="20757"/>
                    <a:pt x="21600" y="19177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2564;p70"/>
            <p:cNvSpPr/>
            <p:nvPr/>
          </p:nvSpPr>
          <p:spPr>
            <a:xfrm>
              <a:off x="1985445" y="223713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2565;p70"/>
            <p:cNvSpPr/>
            <p:nvPr/>
          </p:nvSpPr>
          <p:spPr>
            <a:xfrm>
              <a:off x="1877127" y="229688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0" y="0"/>
                  </a:moveTo>
                  <a:lnTo>
                    <a:pt x="0" y="3161"/>
                  </a:lnTo>
                  <a:lnTo>
                    <a:pt x="14360" y="19177"/>
                  </a:lnTo>
                  <a:cubicBezTo>
                    <a:pt x="16141" y="20757"/>
                    <a:pt x="17090" y="21600"/>
                    <a:pt x="18040" y="21600"/>
                  </a:cubicBezTo>
                  <a:cubicBezTo>
                    <a:pt x="18870" y="21600"/>
                    <a:pt x="19820" y="20757"/>
                    <a:pt x="21600" y="19177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2566;p70"/>
            <p:cNvSpPr/>
            <p:nvPr/>
          </p:nvSpPr>
          <p:spPr>
            <a:xfrm>
              <a:off x="1821612" y="232730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250"/>
                  </a:lnTo>
                  <a:lnTo>
                    <a:pt x="17941" y="19188"/>
                  </a:lnTo>
                  <a:cubicBezTo>
                    <a:pt x="17941" y="20761"/>
                    <a:pt x="17941" y="21600"/>
                    <a:pt x="18413" y="21600"/>
                  </a:cubicBezTo>
                  <a:cubicBezTo>
                    <a:pt x="18885" y="21600"/>
                    <a:pt x="19711" y="20761"/>
                    <a:pt x="21600" y="1918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2567;p70"/>
            <p:cNvSpPr/>
            <p:nvPr/>
          </p:nvSpPr>
          <p:spPr>
            <a:xfrm>
              <a:off x="1766982" y="23579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17337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2568;p70"/>
            <p:cNvSpPr/>
            <p:nvPr/>
          </p:nvSpPr>
          <p:spPr>
            <a:xfrm>
              <a:off x="1711497" y="23884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2569;p70"/>
            <p:cNvSpPr/>
            <p:nvPr/>
          </p:nvSpPr>
          <p:spPr>
            <a:xfrm>
              <a:off x="1656675" y="241883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57"/>
                  </a:lnTo>
                  <a:lnTo>
                    <a:pt x="14360" y="18543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18543"/>
                    <a:pt x="21600" y="18543"/>
                    <a:pt x="18040" y="18543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2570;p70"/>
            <p:cNvSpPr/>
            <p:nvPr/>
          </p:nvSpPr>
          <p:spPr>
            <a:xfrm>
              <a:off x="1600110" y="2221980"/>
              <a:ext cx="18372" cy="2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20170" y="0"/>
                  </a:moveTo>
                  <a:cubicBezTo>
                    <a:pt x="10340" y="1572"/>
                    <a:pt x="2515" y="3093"/>
                    <a:pt x="510" y="7707"/>
                  </a:cubicBezTo>
                  <a:cubicBezTo>
                    <a:pt x="-1430" y="10800"/>
                    <a:pt x="2515" y="16935"/>
                    <a:pt x="6395" y="21600"/>
                  </a:cubicBezTo>
                  <a:cubicBezTo>
                    <a:pt x="14285" y="15414"/>
                    <a:pt x="18230" y="6186"/>
                    <a:pt x="20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2571;p70"/>
            <p:cNvSpPr/>
            <p:nvPr/>
          </p:nvSpPr>
          <p:spPr>
            <a:xfrm>
              <a:off x="1629259" y="2266745"/>
              <a:ext cx="222002" cy="8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" y="0"/>
                  </a:moveTo>
                  <a:cubicBezTo>
                    <a:pt x="172" y="464"/>
                    <a:pt x="172" y="942"/>
                    <a:pt x="0" y="1885"/>
                  </a:cubicBezTo>
                  <a:lnTo>
                    <a:pt x="172" y="1885"/>
                  </a:lnTo>
                  <a:lnTo>
                    <a:pt x="19508" y="21600"/>
                  </a:lnTo>
                  <a:lnTo>
                    <a:pt x="21600" y="7509"/>
                  </a:lnTo>
                  <a:lnTo>
                    <a:pt x="20551" y="6582"/>
                  </a:lnTo>
                  <a:cubicBezTo>
                    <a:pt x="19858" y="10336"/>
                    <a:pt x="18809" y="13627"/>
                    <a:pt x="17067" y="13627"/>
                  </a:cubicBezTo>
                  <a:cubicBezTo>
                    <a:pt x="11496" y="12685"/>
                    <a:pt x="5221" y="5639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2572;p70"/>
            <p:cNvSpPr/>
            <p:nvPr/>
          </p:nvSpPr>
          <p:spPr>
            <a:xfrm>
              <a:off x="1631026" y="2218388"/>
              <a:ext cx="209457" cy="100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9" y="0"/>
                  </a:moveTo>
                  <a:cubicBezTo>
                    <a:pt x="2217" y="1547"/>
                    <a:pt x="2029" y="2702"/>
                    <a:pt x="1106" y="3095"/>
                  </a:cubicBezTo>
                  <a:cubicBezTo>
                    <a:pt x="1106" y="3095"/>
                    <a:pt x="2217" y="7331"/>
                    <a:pt x="182" y="8105"/>
                  </a:cubicBezTo>
                  <a:cubicBezTo>
                    <a:pt x="182" y="8105"/>
                    <a:pt x="182" y="9259"/>
                    <a:pt x="0" y="10033"/>
                  </a:cubicBezTo>
                  <a:cubicBezTo>
                    <a:pt x="5351" y="15043"/>
                    <a:pt x="12003" y="20826"/>
                    <a:pt x="17907" y="21600"/>
                  </a:cubicBezTo>
                  <a:cubicBezTo>
                    <a:pt x="19753" y="21600"/>
                    <a:pt x="20865" y="18898"/>
                    <a:pt x="21600" y="15816"/>
                  </a:cubicBezTo>
                  <a:lnTo>
                    <a:pt x="2217" y="393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2573;p70"/>
            <p:cNvSpPr/>
            <p:nvPr/>
          </p:nvSpPr>
          <p:spPr>
            <a:xfrm>
              <a:off x="1616713" y="2259559"/>
              <a:ext cx="16082" cy="1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8144"/>
                    <a:pt x="14400" y="16200"/>
                    <a:pt x="16853" y="21600"/>
                  </a:cubicBezTo>
                  <a:cubicBezTo>
                    <a:pt x="19226" y="16200"/>
                    <a:pt x="19226" y="13456"/>
                    <a:pt x="21600" y="8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8" name="Google Shape;2574;p70"/>
            <p:cNvSpPr/>
            <p:nvPr/>
          </p:nvSpPr>
          <p:spPr>
            <a:xfrm>
              <a:off x="1605935" y="2218388"/>
              <a:ext cx="46592" cy="4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8" y="0"/>
                    <a:pt x="9148" y="816"/>
                    <a:pt x="5816" y="1605"/>
                  </a:cubicBezTo>
                  <a:cubicBezTo>
                    <a:pt x="4997" y="4815"/>
                    <a:pt x="3331" y="9603"/>
                    <a:pt x="0" y="12813"/>
                  </a:cubicBezTo>
                  <a:cubicBezTo>
                    <a:pt x="1666" y="14391"/>
                    <a:pt x="3331" y="15996"/>
                    <a:pt x="4997" y="18390"/>
                  </a:cubicBezTo>
                  <a:lnTo>
                    <a:pt x="12452" y="21600"/>
                  </a:lnTo>
                  <a:cubicBezTo>
                    <a:pt x="12452" y="19206"/>
                    <a:pt x="12452" y="16812"/>
                    <a:pt x="12452" y="16812"/>
                  </a:cubicBezTo>
                  <a:cubicBezTo>
                    <a:pt x="21600" y="15207"/>
                    <a:pt x="16603" y="6419"/>
                    <a:pt x="16603" y="6419"/>
                  </a:cubicBezTo>
                  <a:cubicBezTo>
                    <a:pt x="20753" y="5604"/>
                    <a:pt x="21600" y="3210"/>
                    <a:pt x="21600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2575;p70"/>
            <p:cNvSpPr/>
            <p:nvPr/>
          </p:nvSpPr>
          <p:spPr>
            <a:xfrm>
              <a:off x="1835118" y="2336543"/>
              <a:ext cx="35814" cy="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47" y="2985"/>
                    <a:pt x="14459" y="4273"/>
                    <a:pt x="10907" y="4273"/>
                  </a:cubicBezTo>
                  <a:cubicBezTo>
                    <a:pt x="7993" y="4273"/>
                    <a:pt x="5080" y="3395"/>
                    <a:pt x="2167" y="1815"/>
                  </a:cubicBezTo>
                  <a:lnTo>
                    <a:pt x="0" y="10712"/>
                  </a:lnTo>
                  <a:cubicBezTo>
                    <a:pt x="0" y="12468"/>
                    <a:pt x="0" y="16039"/>
                    <a:pt x="1066" y="16039"/>
                  </a:cubicBezTo>
                  <a:lnTo>
                    <a:pt x="10800" y="21366"/>
                  </a:lnTo>
                  <a:cubicBezTo>
                    <a:pt x="11084" y="21541"/>
                    <a:pt x="11404" y="21600"/>
                    <a:pt x="11688" y="21600"/>
                  </a:cubicBezTo>
                  <a:cubicBezTo>
                    <a:pt x="14779" y="21600"/>
                    <a:pt x="18367" y="14107"/>
                    <a:pt x="18367" y="1246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2576;p70"/>
            <p:cNvSpPr/>
            <p:nvPr/>
          </p:nvSpPr>
          <p:spPr>
            <a:xfrm>
              <a:off x="1838712" y="2298257"/>
              <a:ext cx="39199" cy="4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fill="norm" stroke="1" extrusionOk="0">
                  <a:moveTo>
                    <a:pt x="9579" y="0"/>
                  </a:moveTo>
                  <a:cubicBezTo>
                    <a:pt x="8869" y="0"/>
                    <a:pt x="8189" y="822"/>
                    <a:pt x="7509" y="2142"/>
                  </a:cubicBezTo>
                  <a:lnTo>
                    <a:pt x="3739" y="11945"/>
                  </a:lnTo>
                  <a:lnTo>
                    <a:pt x="2812" y="13735"/>
                  </a:lnTo>
                  <a:lnTo>
                    <a:pt x="0" y="19986"/>
                  </a:lnTo>
                  <a:cubicBezTo>
                    <a:pt x="2348" y="21101"/>
                    <a:pt x="4728" y="21600"/>
                    <a:pt x="7076" y="21600"/>
                  </a:cubicBezTo>
                  <a:cubicBezTo>
                    <a:pt x="10352" y="21600"/>
                    <a:pt x="13627" y="20632"/>
                    <a:pt x="16903" y="19076"/>
                  </a:cubicBezTo>
                  <a:lnTo>
                    <a:pt x="16903" y="18196"/>
                  </a:lnTo>
                  <a:lnTo>
                    <a:pt x="19715" y="11064"/>
                  </a:lnTo>
                  <a:cubicBezTo>
                    <a:pt x="20673" y="10184"/>
                    <a:pt x="21600" y="4813"/>
                    <a:pt x="17830" y="3023"/>
                  </a:cubicBezTo>
                  <a:lnTo>
                    <a:pt x="10321" y="352"/>
                  </a:lnTo>
                  <a:cubicBezTo>
                    <a:pt x="10074" y="117"/>
                    <a:pt x="9827" y="0"/>
                    <a:pt x="9579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2577;p70"/>
            <p:cNvSpPr/>
            <p:nvPr/>
          </p:nvSpPr>
          <p:spPr>
            <a:xfrm>
              <a:off x="1829759" y="2336543"/>
              <a:ext cx="14314" cy="1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9" y="0"/>
                  </a:moveTo>
                  <a:lnTo>
                    <a:pt x="0" y="16791"/>
                  </a:lnTo>
                  <a:lnTo>
                    <a:pt x="13511" y="21600"/>
                  </a:lnTo>
                  <a:lnTo>
                    <a:pt x="21600" y="4809"/>
                  </a:lnTo>
                  <a:cubicBezTo>
                    <a:pt x="16178" y="2444"/>
                    <a:pt x="13511" y="2444"/>
                    <a:pt x="8089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2578;p70"/>
            <p:cNvSpPr/>
            <p:nvPr/>
          </p:nvSpPr>
          <p:spPr>
            <a:xfrm>
              <a:off x="1835118" y="2295371"/>
              <a:ext cx="25093" cy="44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3" y="0"/>
                  </a:moveTo>
                  <a:lnTo>
                    <a:pt x="0" y="19866"/>
                  </a:lnTo>
                  <a:cubicBezTo>
                    <a:pt x="3093" y="20747"/>
                    <a:pt x="4614" y="20747"/>
                    <a:pt x="7707" y="21600"/>
                  </a:cubicBezTo>
                  <a:lnTo>
                    <a:pt x="21600" y="1734"/>
                  </a:lnTo>
                  <a:lnTo>
                    <a:pt x="13893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2579;p70"/>
            <p:cNvSpPr/>
            <p:nvPr/>
          </p:nvSpPr>
          <p:spPr>
            <a:xfrm>
              <a:off x="590836" y="2001750"/>
              <a:ext cx="875355" cy="30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038" y="0"/>
                  </a:moveTo>
                  <a:cubicBezTo>
                    <a:pt x="519" y="3994"/>
                    <a:pt x="43" y="8612"/>
                    <a:pt x="0" y="12356"/>
                  </a:cubicBezTo>
                  <a:cubicBezTo>
                    <a:pt x="4722" y="18181"/>
                    <a:pt x="9935" y="21600"/>
                    <a:pt x="15083" y="21600"/>
                  </a:cubicBezTo>
                  <a:cubicBezTo>
                    <a:pt x="16770" y="21600"/>
                    <a:pt x="18449" y="21235"/>
                    <a:pt x="20104" y="20463"/>
                  </a:cubicBezTo>
                  <a:cubicBezTo>
                    <a:pt x="19758" y="19966"/>
                    <a:pt x="19283" y="19593"/>
                    <a:pt x="19283" y="19593"/>
                  </a:cubicBezTo>
                  <a:cubicBezTo>
                    <a:pt x="19283" y="19593"/>
                    <a:pt x="20407" y="18718"/>
                    <a:pt x="20926" y="17220"/>
                  </a:cubicBezTo>
                  <a:cubicBezTo>
                    <a:pt x="21444" y="15599"/>
                    <a:pt x="19196" y="13850"/>
                    <a:pt x="19196" y="13850"/>
                  </a:cubicBezTo>
                  <a:cubicBezTo>
                    <a:pt x="19196" y="13850"/>
                    <a:pt x="19205" y="13854"/>
                    <a:pt x="19223" y="13854"/>
                  </a:cubicBezTo>
                  <a:cubicBezTo>
                    <a:pt x="19410" y="13854"/>
                    <a:pt x="20502" y="13747"/>
                    <a:pt x="21055" y="11354"/>
                  </a:cubicBezTo>
                  <a:cubicBezTo>
                    <a:pt x="21600" y="9154"/>
                    <a:pt x="19307" y="8977"/>
                    <a:pt x="18560" y="8977"/>
                  </a:cubicBezTo>
                  <a:cubicBezTo>
                    <a:pt x="18417" y="8977"/>
                    <a:pt x="18331" y="8986"/>
                    <a:pt x="18331" y="8986"/>
                  </a:cubicBezTo>
                  <a:cubicBezTo>
                    <a:pt x="18331" y="8986"/>
                    <a:pt x="19162" y="3891"/>
                    <a:pt x="18408" y="3891"/>
                  </a:cubicBezTo>
                  <a:cubicBezTo>
                    <a:pt x="18319" y="3891"/>
                    <a:pt x="18208" y="3961"/>
                    <a:pt x="18071" y="4121"/>
                  </a:cubicBezTo>
                  <a:cubicBezTo>
                    <a:pt x="16818" y="5743"/>
                    <a:pt x="16299" y="8239"/>
                    <a:pt x="16299" y="8239"/>
                  </a:cubicBezTo>
                  <a:cubicBezTo>
                    <a:pt x="16299" y="8239"/>
                    <a:pt x="13609" y="9031"/>
                    <a:pt x="11269" y="9031"/>
                  </a:cubicBezTo>
                  <a:cubicBezTo>
                    <a:pt x="9454" y="9031"/>
                    <a:pt x="7850" y="8555"/>
                    <a:pt x="7869" y="6863"/>
                  </a:cubicBezTo>
                  <a:cubicBezTo>
                    <a:pt x="7869" y="6740"/>
                    <a:pt x="7869" y="6490"/>
                    <a:pt x="7869" y="6239"/>
                  </a:cubicBezTo>
                  <a:cubicBezTo>
                    <a:pt x="5577" y="4368"/>
                    <a:pt x="3372" y="1125"/>
                    <a:pt x="103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2580;p70"/>
            <p:cNvSpPr/>
            <p:nvPr/>
          </p:nvSpPr>
          <p:spPr>
            <a:xfrm>
              <a:off x="1746204" y="23695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8040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040"/>
                    <a:pt x="18040" y="18040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2581;p70"/>
            <p:cNvSpPr/>
            <p:nvPr/>
          </p:nvSpPr>
          <p:spPr>
            <a:xfrm>
              <a:off x="1661478" y="2272105"/>
              <a:ext cx="406365" cy="2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63" y="0"/>
                  </a:moveTo>
                  <a:cubicBezTo>
                    <a:pt x="14656" y="8455"/>
                    <a:pt x="7326" y="14711"/>
                    <a:pt x="0" y="20035"/>
                  </a:cubicBezTo>
                  <a:lnTo>
                    <a:pt x="761" y="21600"/>
                  </a:lnTo>
                  <a:lnTo>
                    <a:pt x="21600" y="2662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2582;p70"/>
            <p:cNvSpPr/>
            <p:nvPr/>
          </p:nvSpPr>
          <p:spPr>
            <a:xfrm>
              <a:off x="1627434" y="2225574"/>
              <a:ext cx="451190" cy="29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43" y="0"/>
                  </a:moveTo>
                  <a:lnTo>
                    <a:pt x="18772" y="1047"/>
                  </a:lnTo>
                  <a:cubicBezTo>
                    <a:pt x="18772" y="1047"/>
                    <a:pt x="18772" y="1047"/>
                    <a:pt x="18772" y="1176"/>
                  </a:cubicBezTo>
                  <a:cubicBezTo>
                    <a:pt x="18684" y="1176"/>
                    <a:pt x="18684" y="1176"/>
                    <a:pt x="18684" y="1047"/>
                  </a:cubicBezTo>
                  <a:lnTo>
                    <a:pt x="18343" y="392"/>
                  </a:lnTo>
                  <a:lnTo>
                    <a:pt x="17999" y="655"/>
                  </a:lnTo>
                  <a:lnTo>
                    <a:pt x="18343" y="1309"/>
                  </a:lnTo>
                  <a:cubicBezTo>
                    <a:pt x="18428" y="1439"/>
                    <a:pt x="18343" y="1439"/>
                    <a:pt x="18343" y="1439"/>
                  </a:cubicBezTo>
                  <a:lnTo>
                    <a:pt x="18256" y="1439"/>
                  </a:lnTo>
                  <a:lnTo>
                    <a:pt x="17914" y="784"/>
                  </a:lnTo>
                  <a:lnTo>
                    <a:pt x="17658" y="917"/>
                  </a:lnTo>
                  <a:lnTo>
                    <a:pt x="17999" y="1701"/>
                  </a:lnTo>
                  <a:cubicBezTo>
                    <a:pt x="17999" y="1701"/>
                    <a:pt x="17999" y="1701"/>
                    <a:pt x="17999" y="1831"/>
                  </a:cubicBezTo>
                  <a:cubicBezTo>
                    <a:pt x="17914" y="1831"/>
                    <a:pt x="17914" y="1831"/>
                    <a:pt x="17914" y="1701"/>
                  </a:cubicBezTo>
                  <a:lnTo>
                    <a:pt x="17570" y="1047"/>
                  </a:lnTo>
                  <a:lnTo>
                    <a:pt x="17314" y="1309"/>
                  </a:lnTo>
                  <a:lnTo>
                    <a:pt x="17827" y="2356"/>
                  </a:lnTo>
                  <a:cubicBezTo>
                    <a:pt x="17827" y="2356"/>
                    <a:pt x="17827" y="2485"/>
                    <a:pt x="17827" y="2619"/>
                  </a:cubicBezTo>
                  <a:cubicBezTo>
                    <a:pt x="17742" y="2619"/>
                    <a:pt x="17658" y="2619"/>
                    <a:pt x="17570" y="2485"/>
                  </a:cubicBezTo>
                  <a:lnTo>
                    <a:pt x="17057" y="1439"/>
                  </a:lnTo>
                  <a:lnTo>
                    <a:pt x="16713" y="1701"/>
                  </a:lnTo>
                  <a:lnTo>
                    <a:pt x="17142" y="2356"/>
                  </a:lnTo>
                  <a:cubicBezTo>
                    <a:pt x="17142" y="2485"/>
                    <a:pt x="17142" y="2485"/>
                    <a:pt x="17057" y="2485"/>
                  </a:cubicBezTo>
                  <a:lnTo>
                    <a:pt x="16970" y="2485"/>
                  </a:lnTo>
                  <a:lnTo>
                    <a:pt x="16629" y="1831"/>
                  </a:lnTo>
                  <a:lnTo>
                    <a:pt x="16285" y="2093"/>
                  </a:lnTo>
                  <a:lnTo>
                    <a:pt x="16629" y="2748"/>
                  </a:lnTo>
                  <a:cubicBezTo>
                    <a:pt x="16713" y="2881"/>
                    <a:pt x="16713" y="2881"/>
                    <a:pt x="16629" y="2881"/>
                  </a:cubicBezTo>
                  <a:lnTo>
                    <a:pt x="16544" y="2881"/>
                  </a:lnTo>
                  <a:lnTo>
                    <a:pt x="16200" y="2227"/>
                  </a:lnTo>
                  <a:lnTo>
                    <a:pt x="15856" y="2485"/>
                  </a:lnTo>
                  <a:lnTo>
                    <a:pt x="16200" y="3140"/>
                  </a:lnTo>
                  <a:cubicBezTo>
                    <a:pt x="16285" y="3140"/>
                    <a:pt x="16285" y="3273"/>
                    <a:pt x="16200" y="3273"/>
                  </a:cubicBezTo>
                  <a:lnTo>
                    <a:pt x="16115" y="3273"/>
                  </a:lnTo>
                  <a:lnTo>
                    <a:pt x="15771" y="2485"/>
                  </a:lnTo>
                  <a:lnTo>
                    <a:pt x="15515" y="2748"/>
                  </a:lnTo>
                  <a:lnTo>
                    <a:pt x="15856" y="3536"/>
                  </a:lnTo>
                  <a:cubicBezTo>
                    <a:pt x="15856" y="3536"/>
                    <a:pt x="15856" y="3536"/>
                    <a:pt x="15856" y="3665"/>
                  </a:cubicBezTo>
                  <a:cubicBezTo>
                    <a:pt x="15771" y="3665"/>
                    <a:pt x="15771" y="3665"/>
                    <a:pt x="15771" y="3536"/>
                  </a:cubicBezTo>
                  <a:lnTo>
                    <a:pt x="15427" y="2881"/>
                  </a:lnTo>
                  <a:lnTo>
                    <a:pt x="15086" y="3140"/>
                  </a:lnTo>
                  <a:lnTo>
                    <a:pt x="15427" y="3795"/>
                  </a:lnTo>
                  <a:cubicBezTo>
                    <a:pt x="15515" y="3928"/>
                    <a:pt x="15515" y="3928"/>
                    <a:pt x="15427" y="3928"/>
                  </a:cubicBezTo>
                  <a:lnTo>
                    <a:pt x="15343" y="3928"/>
                  </a:lnTo>
                  <a:lnTo>
                    <a:pt x="14999" y="3140"/>
                  </a:lnTo>
                  <a:lnTo>
                    <a:pt x="14658" y="3536"/>
                  </a:lnTo>
                  <a:lnTo>
                    <a:pt x="15171" y="4583"/>
                  </a:lnTo>
                  <a:cubicBezTo>
                    <a:pt x="15258" y="4583"/>
                    <a:pt x="15258" y="4712"/>
                    <a:pt x="15171" y="4845"/>
                  </a:cubicBezTo>
                  <a:cubicBezTo>
                    <a:pt x="15086" y="4845"/>
                    <a:pt x="14999" y="4845"/>
                    <a:pt x="14999" y="4712"/>
                  </a:cubicBezTo>
                  <a:lnTo>
                    <a:pt x="14486" y="3665"/>
                  </a:lnTo>
                  <a:lnTo>
                    <a:pt x="14142" y="3928"/>
                  </a:lnTo>
                  <a:lnTo>
                    <a:pt x="14486" y="4583"/>
                  </a:lnTo>
                  <a:cubicBezTo>
                    <a:pt x="14486" y="4712"/>
                    <a:pt x="14486" y="4712"/>
                    <a:pt x="14486" y="4712"/>
                  </a:cubicBezTo>
                  <a:lnTo>
                    <a:pt x="14401" y="4712"/>
                  </a:lnTo>
                  <a:lnTo>
                    <a:pt x="14057" y="4057"/>
                  </a:lnTo>
                  <a:lnTo>
                    <a:pt x="13713" y="4320"/>
                  </a:lnTo>
                  <a:lnTo>
                    <a:pt x="14057" y="4975"/>
                  </a:lnTo>
                  <a:cubicBezTo>
                    <a:pt x="14057" y="5104"/>
                    <a:pt x="14057" y="5104"/>
                    <a:pt x="14057" y="5104"/>
                  </a:cubicBezTo>
                  <a:lnTo>
                    <a:pt x="13972" y="5104"/>
                  </a:lnTo>
                  <a:lnTo>
                    <a:pt x="13628" y="4449"/>
                  </a:lnTo>
                  <a:lnTo>
                    <a:pt x="13284" y="4712"/>
                  </a:lnTo>
                  <a:lnTo>
                    <a:pt x="13628" y="5367"/>
                  </a:lnTo>
                  <a:cubicBezTo>
                    <a:pt x="13628" y="5367"/>
                    <a:pt x="13628" y="5500"/>
                    <a:pt x="13628" y="5500"/>
                  </a:cubicBezTo>
                  <a:lnTo>
                    <a:pt x="13544" y="5500"/>
                  </a:lnTo>
                  <a:lnTo>
                    <a:pt x="13200" y="4712"/>
                  </a:lnTo>
                  <a:lnTo>
                    <a:pt x="12856" y="4975"/>
                  </a:lnTo>
                  <a:lnTo>
                    <a:pt x="13200" y="5759"/>
                  </a:lnTo>
                  <a:cubicBezTo>
                    <a:pt x="13284" y="5759"/>
                    <a:pt x="13284" y="5759"/>
                    <a:pt x="13200" y="5892"/>
                  </a:cubicBezTo>
                  <a:cubicBezTo>
                    <a:pt x="13200" y="5892"/>
                    <a:pt x="13115" y="5892"/>
                    <a:pt x="13115" y="5759"/>
                  </a:cubicBezTo>
                  <a:lnTo>
                    <a:pt x="12771" y="5104"/>
                  </a:lnTo>
                  <a:lnTo>
                    <a:pt x="12514" y="5367"/>
                  </a:lnTo>
                  <a:lnTo>
                    <a:pt x="12856" y="6021"/>
                  </a:lnTo>
                  <a:cubicBezTo>
                    <a:pt x="12856" y="6155"/>
                    <a:pt x="12856" y="6155"/>
                    <a:pt x="12856" y="6155"/>
                  </a:cubicBezTo>
                  <a:lnTo>
                    <a:pt x="12771" y="6155"/>
                  </a:lnTo>
                  <a:lnTo>
                    <a:pt x="12430" y="5367"/>
                  </a:lnTo>
                  <a:lnTo>
                    <a:pt x="12086" y="5759"/>
                  </a:lnTo>
                  <a:lnTo>
                    <a:pt x="12599" y="6809"/>
                  </a:lnTo>
                  <a:cubicBezTo>
                    <a:pt x="12686" y="6809"/>
                    <a:pt x="12599" y="6939"/>
                    <a:pt x="12599" y="7068"/>
                  </a:cubicBezTo>
                  <a:cubicBezTo>
                    <a:pt x="12514" y="7068"/>
                    <a:pt x="12430" y="7068"/>
                    <a:pt x="12342" y="6939"/>
                  </a:cubicBezTo>
                  <a:lnTo>
                    <a:pt x="11829" y="5892"/>
                  </a:lnTo>
                  <a:lnTo>
                    <a:pt x="11485" y="6155"/>
                  </a:lnTo>
                  <a:lnTo>
                    <a:pt x="11914" y="6809"/>
                  </a:lnTo>
                  <a:cubicBezTo>
                    <a:pt x="11914" y="6939"/>
                    <a:pt x="11914" y="6939"/>
                    <a:pt x="11829" y="6939"/>
                  </a:cubicBezTo>
                  <a:lnTo>
                    <a:pt x="11742" y="6939"/>
                  </a:lnTo>
                  <a:lnTo>
                    <a:pt x="11401" y="6284"/>
                  </a:lnTo>
                  <a:lnTo>
                    <a:pt x="11057" y="6547"/>
                  </a:lnTo>
                  <a:lnTo>
                    <a:pt x="11401" y="7201"/>
                  </a:lnTo>
                  <a:cubicBezTo>
                    <a:pt x="11485" y="7331"/>
                    <a:pt x="11485" y="7331"/>
                    <a:pt x="11401" y="7331"/>
                  </a:cubicBezTo>
                  <a:lnTo>
                    <a:pt x="11313" y="7331"/>
                  </a:lnTo>
                  <a:lnTo>
                    <a:pt x="10972" y="6676"/>
                  </a:lnTo>
                  <a:lnTo>
                    <a:pt x="10628" y="6939"/>
                  </a:lnTo>
                  <a:lnTo>
                    <a:pt x="10972" y="7593"/>
                  </a:lnTo>
                  <a:cubicBezTo>
                    <a:pt x="11057" y="7593"/>
                    <a:pt x="11057" y="7723"/>
                    <a:pt x="10972" y="7723"/>
                  </a:cubicBezTo>
                  <a:lnTo>
                    <a:pt x="10885" y="7723"/>
                  </a:lnTo>
                  <a:lnTo>
                    <a:pt x="10543" y="6939"/>
                  </a:lnTo>
                  <a:lnTo>
                    <a:pt x="10287" y="7201"/>
                  </a:lnTo>
                  <a:lnTo>
                    <a:pt x="10628" y="7985"/>
                  </a:lnTo>
                  <a:cubicBezTo>
                    <a:pt x="10628" y="7985"/>
                    <a:pt x="10628" y="7985"/>
                    <a:pt x="10628" y="8115"/>
                  </a:cubicBezTo>
                  <a:cubicBezTo>
                    <a:pt x="10543" y="8115"/>
                    <a:pt x="10543" y="8115"/>
                    <a:pt x="10543" y="7985"/>
                  </a:cubicBezTo>
                  <a:lnTo>
                    <a:pt x="10199" y="7331"/>
                  </a:lnTo>
                  <a:lnTo>
                    <a:pt x="9858" y="7593"/>
                  </a:lnTo>
                  <a:lnTo>
                    <a:pt x="10199" y="8248"/>
                  </a:lnTo>
                  <a:cubicBezTo>
                    <a:pt x="10287" y="8377"/>
                    <a:pt x="10287" y="8377"/>
                    <a:pt x="10199" y="8377"/>
                  </a:cubicBezTo>
                  <a:lnTo>
                    <a:pt x="10115" y="8377"/>
                  </a:lnTo>
                  <a:lnTo>
                    <a:pt x="9771" y="7593"/>
                  </a:lnTo>
                  <a:lnTo>
                    <a:pt x="9430" y="7985"/>
                  </a:lnTo>
                  <a:lnTo>
                    <a:pt x="9943" y="9032"/>
                  </a:lnTo>
                  <a:cubicBezTo>
                    <a:pt x="10027" y="9032"/>
                    <a:pt x="10027" y="9165"/>
                    <a:pt x="9943" y="9295"/>
                  </a:cubicBezTo>
                  <a:cubicBezTo>
                    <a:pt x="9858" y="9295"/>
                    <a:pt x="9771" y="9295"/>
                    <a:pt x="9771" y="9165"/>
                  </a:cubicBezTo>
                  <a:lnTo>
                    <a:pt x="9258" y="8115"/>
                  </a:lnTo>
                  <a:lnTo>
                    <a:pt x="8914" y="8377"/>
                  </a:lnTo>
                  <a:lnTo>
                    <a:pt x="9258" y="9032"/>
                  </a:lnTo>
                  <a:cubicBezTo>
                    <a:pt x="9258" y="9165"/>
                    <a:pt x="9258" y="9165"/>
                    <a:pt x="9258" y="9165"/>
                  </a:cubicBezTo>
                  <a:lnTo>
                    <a:pt x="9170" y="9165"/>
                  </a:lnTo>
                  <a:lnTo>
                    <a:pt x="8829" y="8511"/>
                  </a:lnTo>
                  <a:lnTo>
                    <a:pt x="8485" y="8769"/>
                  </a:lnTo>
                  <a:lnTo>
                    <a:pt x="8829" y="9424"/>
                  </a:lnTo>
                  <a:cubicBezTo>
                    <a:pt x="8829" y="9557"/>
                    <a:pt x="8829" y="9557"/>
                    <a:pt x="8829" y="9557"/>
                  </a:cubicBezTo>
                  <a:lnTo>
                    <a:pt x="8742" y="9557"/>
                  </a:lnTo>
                  <a:lnTo>
                    <a:pt x="8400" y="8903"/>
                  </a:lnTo>
                  <a:lnTo>
                    <a:pt x="8056" y="9165"/>
                  </a:lnTo>
                  <a:lnTo>
                    <a:pt x="8400" y="9820"/>
                  </a:lnTo>
                  <a:cubicBezTo>
                    <a:pt x="8400" y="9820"/>
                    <a:pt x="8400" y="9949"/>
                    <a:pt x="8400" y="9949"/>
                  </a:cubicBezTo>
                  <a:lnTo>
                    <a:pt x="8316" y="9949"/>
                  </a:lnTo>
                  <a:lnTo>
                    <a:pt x="7972" y="9165"/>
                  </a:lnTo>
                  <a:lnTo>
                    <a:pt x="7628" y="9424"/>
                  </a:lnTo>
                  <a:lnTo>
                    <a:pt x="7972" y="10212"/>
                  </a:lnTo>
                  <a:cubicBezTo>
                    <a:pt x="8056" y="10212"/>
                    <a:pt x="7972" y="10212"/>
                    <a:pt x="7972" y="10341"/>
                  </a:cubicBezTo>
                  <a:cubicBezTo>
                    <a:pt x="7972" y="10341"/>
                    <a:pt x="7887" y="10341"/>
                    <a:pt x="7887" y="10212"/>
                  </a:cubicBezTo>
                  <a:lnTo>
                    <a:pt x="7543" y="9557"/>
                  </a:lnTo>
                  <a:lnTo>
                    <a:pt x="7286" y="9820"/>
                  </a:lnTo>
                  <a:lnTo>
                    <a:pt x="7628" y="10475"/>
                  </a:lnTo>
                  <a:cubicBezTo>
                    <a:pt x="7628" y="10604"/>
                    <a:pt x="7628" y="10604"/>
                    <a:pt x="7628" y="10604"/>
                  </a:cubicBezTo>
                  <a:lnTo>
                    <a:pt x="7543" y="10604"/>
                  </a:lnTo>
                  <a:lnTo>
                    <a:pt x="7199" y="9820"/>
                  </a:lnTo>
                  <a:lnTo>
                    <a:pt x="6858" y="10212"/>
                  </a:lnTo>
                  <a:lnTo>
                    <a:pt x="7371" y="11259"/>
                  </a:lnTo>
                  <a:cubicBezTo>
                    <a:pt x="7371" y="11259"/>
                    <a:pt x="7371" y="11388"/>
                    <a:pt x="7371" y="11521"/>
                  </a:cubicBezTo>
                  <a:cubicBezTo>
                    <a:pt x="7286" y="11521"/>
                    <a:pt x="7199" y="11521"/>
                    <a:pt x="7114" y="11388"/>
                  </a:cubicBezTo>
                  <a:lnTo>
                    <a:pt x="6601" y="10341"/>
                  </a:lnTo>
                  <a:lnTo>
                    <a:pt x="6257" y="10604"/>
                  </a:lnTo>
                  <a:lnTo>
                    <a:pt x="6601" y="11259"/>
                  </a:lnTo>
                  <a:cubicBezTo>
                    <a:pt x="6686" y="11388"/>
                    <a:pt x="6686" y="11388"/>
                    <a:pt x="6601" y="11388"/>
                  </a:cubicBezTo>
                  <a:cubicBezTo>
                    <a:pt x="6601" y="11431"/>
                    <a:pt x="6601" y="11448"/>
                    <a:pt x="6596" y="11448"/>
                  </a:cubicBezTo>
                  <a:cubicBezTo>
                    <a:pt x="6590" y="11448"/>
                    <a:pt x="6570" y="11388"/>
                    <a:pt x="6514" y="11388"/>
                  </a:cubicBezTo>
                  <a:lnTo>
                    <a:pt x="6173" y="10733"/>
                  </a:lnTo>
                  <a:lnTo>
                    <a:pt x="5829" y="10996"/>
                  </a:lnTo>
                  <a:lnTo>
                    <a:pt x="6173" y="11651"/>
                  </a:lnTo>
                  <a:cubicBezTo>
                    <a:pt x="6257" y="11784"/>
                    <a:pt x="6257" y="11784"/>
                    <a:pt x="6173" y="11784"/>
                  </a:cubicBezTo>
                  <a:lnTo>
                    <a:pt x="6085" y="11784"/>
                  </a:lnTo>
                  <a:lnTo>
                    <a:pt x="5744" y="11129"/>
                  </a:lnTo>
                  <a:lnTo>
                    <a:pt x="5400" y="11388"/>
                  </a:lnTo>
                  <a:lnTo>
                    <a:pt x="5744" y="12043"/>
                  </a:lnTo>
                  <a:cubicBezTo>
                    <a:pt x="5829" y="12176"/>
                    <a:pt x="5744" y="12176"/>
                    <a:pt x="5744" y="12176"/>
                  </a:cubicBezTo>
                  <a:lnTo>
                    <a:pt x="5657" y="12176"/>
                  </a:lnTo>
                  <a:lnTo>
                    <a:pt x="5315" y="11388"/>
                  </a:lnTo>
                  <a:lnTo>
                    <a:pt x="5056" y="11651"/>
                  </a:lnTo>
                  <a:lnTo>
                    <a:pt x="5400" y="12439"/>
                  </a:lnTo>
                  <a:cubicBezTo>
                    <a:pt x="5400" y="12439"/>
                    <a:pt x="5400" y="12568"/>
                    <a:pt x="5400" y="12568"/>
                  </a:cubicBezTo>
                  <a:cubicBezTo>
                    <a:pt x="5315" y="12568"/>
                    <a:pt x="5315" y="12568"/>
                    <a:pt x="5315" y="12439"/>
                  </a:cubicBezTo>
                  <a:lnTo>
                    <a:pt x="4887" y="11784"/>
                  </a:lnTo>
                  <a:lnTo>
                    <a:pt x="4630" y="12043"/>
                  </a:lnTo>
                  <a:lnTo>
                    <a:pt x="4971" y="12697"/>
                  </a:lnTo>
                  <a:cubicBezTo>
                    <a:pt x="5056" y="12831"/>
                    <a:pt x="4971" y="12831"/>
                    <a:pt x="4971" y="12831"/>
                  </a:cubicBezTo>
                  <a:lnTo>
                    <a:pt x="4887" y="12831"/>
                  </a:lnTo>
                  <a:lnTo>
                    <a:pt x="4543" y="12176"/>
                  </a:lnTo>
                  <a:lnTo>
                    <a:pt x="4202" y="12439"/>
                  </a:lnTo>
                  <a:lnTo>
                    <a:pt x="4715" y="13485"/>
                  </a:lnTo>
                  <a:cubicBezTo>
                    <a:pt x="4799" y="13615"/>
                    <a:pt x="4799" y="13615"/>
                    <a:pt x="4715" y="13744"/>
                  </a:cubicBezTo>
                  <a:cubicBezTo>
                    <a:pt x="4630" y="13744"/>
                    <a:pt x="4543" y="13744"/>
                    <a:pt x="4543" y="13615"/>
                  </a:cubicBezTo>
                  <a:lnTo>
                    <a:pt x="3942" y="12568"/>
                  </a:lnTo>
                  <a:lnTo>
                    <a:pt x="3686" y="12831"/>
                  </a:lnTo>
                  <a:lnTo>
                    <a:pt x="4030" y="13615"/>
                  </a:lnTo>
                  <a:cubicBezTo>
                    <a:pt x="3987" y="13679"/>
                    <a:pt x="3965" y="13714"/>
                    <a:pt x="3953" y="13714"/>
                  </a:cubicBezTo>
                  <a:cubicBezTo>
                    <a:pt x="3942" y="13714"/>
                    <a:pt x="3942" y="13679"/>
                    <a:pt x="3942" y="13615"/>
                  </a:cubicBezTo>
                  <a:lnTo>
                    <a:pt x="3601" y="12960"/>
                  </a:lnTo>
                  <a:lnTo>
                    <a:pt x="3257" y="13223"/>
                  </a:lnTo>
                  <a:lnTo>
                    <a:pt x="3601" y="13877"/>
                  </a:lnTo>
                  <a:cubicBezTo>
                    <a:pt x="3601" y="14007"/>
                    <a:pt x="3601" y="14007"/>
                    <a:pt x="3601" y="14007"/>
                  </a:cubicBezTo>
                  <a:lnTo>
                    <a:pt x="3514" y="14007"/>
                  </a:lnTo>
                  <a:lnTo>
                    <a:pt x="3172" y="13352"/>
                  </a:lnTo>
                  <a:lnTo>
                    <a:pt x="2828" y="13615"/>
                  </a:lnTo>
                  <a:lnTo>
                    <a:pt x="3172" y="14269"/>
                  </a:lnTo>
                  <a:cubicBezTo>
                    <a:pt x="3172" y="14399"/>
                    <a:pt x="3172" y="14399"/>
                    <a:pt x="3172" y="14399"/>
                  </a:cubicBezTo>
                  <a:lnTo>
                    <a:pt x="3085" y="14399"/>
                  </a:lnTo>
                  <a:lnTo>
                    <a:pt x="2744" y="13615"/>
                  </a:lnTo>
                  <a:lnTo>
                    <a:pt x="2400" y="13877"/>
                  </a:lnTo>
                  <a:lnTo>
                    <a:pt x="2744" y="14661"/>
                  </a:lnTo>
                  <a:cubicBezTo>
                    <a:pt x="2744" y="14661"/>
                    <a:pt x="2744" y="14661"/>
                    <a:pt x="2744" y="14795"/>
                  </a:cubicBezTo>
                  <a:cubicBezTo>
                    <a:pt x="2744" y="14795"/>
                    <a:pt x="2656" y="14795"/>
                    <a:pt x="2656" y="14661"/>
                  </a:cubicBezTo>
                  <a:lnTo>
                    <a:pt x="2315" y="14007"/>
                  </a:lnTo>
                  <a:lnTo>
                    <a:pt x="2058" y="14269"/>
                  </a:lnTo>
                  <a:lnTo>
                    <a:pt x="2400" y="14924"/>
                  </a:lnTo>
                  <a:cubicBezTo>
                    <a:pt x="2400" y="15053"/>
                    <a:pt x="2400" y="15053"/>
                    <a:pt x="2400" y="15053"/>
                  </a:cubicBezTo>
                  <a:lnTo>
                    <a:pt x="2315" y="15053"/>
                  </a:lnTo>
                  <a:lnTo>
                    <a:pt x="1971" y="14399"/>
                  </a:lnTo>
                  <a:lnTo>
                    <a:pt x="1630" y="14661"/>
                  </a:lnTo>
                  <a:lnTo>
                    <a:pt x="2143" y="15708"/>
                  </a:lnTo>
                  <a:cubicBezTo>
                    <a:pt x="2143" y="15708"/>
                    <a:pt x="2143" y="15841"/>
                    <a:pt x="2143" y="15971"/>
                  </a:cubicBezTo>
                  <a:cubicBezTo>
                    <a:pt x="2058" y="15971"/>
                    <a:pt x="1971" y="15971"/>
                    <a:pt x="1886" y="15841"/>
                  </a:cubicBezTo>
                  <a:lnTo>
                    <a:pt x="1370" y="14795"/>
                  </a:lnTo>
                  <a:lnTo>
                    <a:pt x="1029" y="15053"/>
                  </a:lnTo>
                  <a:lnTo>
                    <a:pt x="1370" y="15708"/>
                  </a:lnTo>
                  <a:cubicBezTo>
                    <a:pt x="1458" y="15841"/>
                    <a:pt x="1458" y="15841"/>
                    <a:pt x="1370" y="15841"/>
                  </a:cubicBezTo>
                  <a:lnTo>
                    <a:pt x="1286" y="15841"/>
                  </a:lnTo>
                  <a:lnTo>
                    <a:pt x="942" y="15187"/>
                  </a:lnTo>
                  <a:lnTo>
                    <a:pt x="601" y="15449"/>
                  </a:lnTo>
                  <a:lnTo>
                    <a:pt x="942" y="16104"/>
                  </a:lnTo>
                  <a:cubicBezTo>
                    <a:pt x="1029" y="16233"/>
                    <a:pt x="942" y="16233"/>
                    <a:pt x="942" y="16233"/>
                  </a:cubicBezTo>
                  <a:lnTo>
                    <a:pt x="857" y="16233"/>
                  </a:lnTo>
                  <a:lnTo>
                    <a:pt x="516" y="15579"/>
                  </a:lnTo>
                  <a:lnTo>
                    <a:pt x="172" y="15841"/>
                  </a:lnTo>
                  <a:lnTo>
                    <a:pt x="516" y="16496"/>
                  </a:lnTo>
                  <a:cubicBezTo>
                    <a:pt x="601" y="16496"/>
                    <a:pt x="516" y="16625"/>
                    <a:pt x="516" y="16625"/>
                  </a:cubicBezTo>
                  <a:lnTo>
                    <a:pt x="429" y="16625"/>
                  </a:lnTo>
                  <a:lnTo>
                    <a:pt x="87" y="15841"/>
                  </a:lnTo>
                  <a:lnTo>
                    <a:pt x="0" y="15971"/>
                  </a:lnTo>
                  <a:lnTo>
                    <a:pt x="2656" y="21600"/>
                  </a:lnTo>
                  <a:lnTo>
                    <a:pt x="21600" y="5629"/>
                  </a:lnTo>
                  <a:lnTo>
                    <a:pt x="18684" y="129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2583;p70"/>
            <p:cNvSpPr/>
            <p:nvPr/>
          </p:nvSpPr>
          <p:spPr>
            <a:xfrm>
              <a:off x="1728298" y="23794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4360" y="21600"/>
                    <a:pt x="18040" y="21600"/>
                    <a:pt x="18040" y="21600"/>
                  </a:cubicBezTo>
                  <a:cubicBezTo>
                    <a:pt x="21600" y="18456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2584;p70"/>
            <p:cNvSpPr/>
            <p:nvPr/>
          </p:nvSpPr>
          <p:spPr>
            <a:xfrm>
              <a:off x="1620307" y="2225574"/>
              <a:ext cx="424271" cy="27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0" y="0"/>
                  </a:moveTo>
                  <a:lnTo>
                    <a:pt x="19597" y="283"/>
                  </a:lnTo>
                  <a:lnTo>
                    <a:pt x="19960" y="989"/>
                  </a:lnTo>
                  <a:cubicBezTo>
                    <a:pt x="20053" y="989"/>
                    <a:pt x="20053" y="1129"/>
                    <a:pt x="19960" y="1129"/>
                  </a:cubicBezTo>
                  <a:lnTo>
                    <a:pt x="19870" y="1129"/>
                  </a:lnTo>
                  <a:lnTo>
                    <a:pt x="19504" y="283"/>
                  </a:lnTo>
                  <a:lnTo>
                    <a:pt x="19231" y="567"/>
                  </a:lnTo>
                  <a:lnTo>
                    <a:pt x="19597" y="1412"/>
                  </a:lnTo>
                  <a:cubicBezTo>
                    <a:pt x="19549" y="1482"/>
                    <a:pt x="19528" y="1519"/>
                    <a:pt x="19516" y="1519"/>
                  </a:cubicBezTo>
                  <a:cubicBezTo>
                    <a:pt x="19504" y="1519"/>
                    <a:pt x="19504" y="1482"/>
                    <a:pt x="19504" y="1412"/>
                  </a:cubicBezTo>
                  <a:lnTo>
                    <a:pt x="19048" y="706"/>
                  </a:lnTo>
                  <a:lnTo>
                    <a:pt x="18775" y="989"/>
                  </a:lnTo>
                  <a:lnTo>
                    <a:pt x="19141" y="1695"/>
                  </a:lnTo>
                  <a:cubicBezTo>
                    <a:pt x="19231" y="1695"/>
                    <a:pt x="19231" y="1835"/>
                    <a:pt x="19141" y="1835"/>
                  </a:cubicBezTo>
                  <a:lnTo>
                    <a:pt x="19048" y="1835"/>
                  </a:lnTo>
                  <a:lnTo>
                    <a:pt x="18685" y="989"/>
                  </a:lnTo>
                  <a:lnTo>
                    <a:pt x="18409" y="1268"/>
                  </a:lnTo>
                  <a:lnTo>
                    <a:pt x="18958" y="2402"/>
                  </a:lnTo>
                  <a:cubicBezTo>
                    <a:pt x="19048" y="2541"/>
                    <a:pt x="19048" y="2680"/>
                    <a:pt x="18958" y="2680"/>
                  </a:cubicBezTo>
                  <a:cubicBezTo>
                    <a:pt x="18865" y="2680"/>
                    <a:pt x="18775" y="2680"/>
                    <a:pt x="18775" y="2541"/>
                  </a:cubicBezTo>
                  <a:lnTo>
                    <a:pt x="18136" y="1412"/>
                  </a:lnTo>
                  <a:lnTo>
                    <a:pt x="17864" y="1695"/>
                  </a:lnTo>
                  <a:lnTo>
                    <a:pt x="18229" y="2541"/>
                  </a:lnTo>
                  <a:cubicBezTo>
                    <a:pt x="18229" y="2541"/>
                    <a:pt x="18229" y="2680"/>
                    <a:pt x="18229" y="2680"/>
                  </a:cubicBezTo>
                  <a:cubicBezTo>
                    <a:pt x="18229" y="2680"/>
                    <a:pt x="18136" y="2680"/>
                    <a:pt x="18136" y="2541"/>
                  </a:cubicBezTo>
                  <a:lnTo>
                    <a:pt x="17774" y="1835"/>
                  </a:lnTo>
                  <a:lnTo>
                    <a:pt x="17408" y="2118"/>
                  </a:lnTo>
                  <a:lnTo>
                    <a:pt x="17774" y="2964"/>
                  </a:lnTo>
                  <a:cubicBezTo>
                    <a:pt x="17774" y="2964"/>
                    <a:pt x="17774" y="2964"/>
                    <a:pt x="17774" y="3108"/>
                  </a:cubicBezTo>
                  <a:cubicBezTo>
                    <a:pt x="17681" y="3108"/>
                    <a:pt x="17681" y="3108"/>
                    <a:pt x="17681" y="2964"/>
                  </a:cubicBezTo>
                  <a:lnTo>
                    <a:pt x="17318" y="2258"/>
                  </a:lnTo>
                  <a:lnTo>
                    <a:pt x="16952" y="2541"/>
                  </a:lnTo>
                  <a:lnTo>
                    <a:pt x="17318" y="3247"/>
                  </a:lnTo>
                  <a:cubicBezTo>
                    <a:pt x="17318" y="3386"/>
                    <a:pt x="17318" y="3386"/>
                    <a:pt x="17318" y="3386"/>
                  </a:cubicBezTo>
                  <a:lnTo>
                    <a:pt x="17225" y="3386"/>
                  </a:lnTo>
                  <a:lnTo>
                    <a:pt x="16862" y="2680"/>
                  </a:lnTo>
                  <a:lnTo>
                    <a:pt x="16496" y="2964"/>
                  </a:lnTo>
                  <a:lnTo>
                    <a:pt x="16862" y="3670"/>
                  </a:lnTo>
                  <a:cubicBezTo>
                    <a:pt x="16862" y="3670"/>
                    <a:pt x="16862" y="3814"/>
                    <a:pt x="16862" y="3814"/>
                  </a:cubicBezTo>
                  <a:lnTo>
                    <a:pt x="16769" y="3814"/>
                  </a:lnTo>
                  <a:lnTo>
                    <a:pt x="16406" y="2964"/>
                  </a:lnTo>
                  <a:lnTo>
                    <a:pt x="16133" y="3247"/>
                  </a:lnTo>
                  <a:lnTo>
                    <a:pt x="16496" y="4092"/>
                  </a:lnTo>
                  <a:cubicBezTo>
                    <a:pt x="16451" y="4167"/>
                    <a:pt x="16427" y="4199"/>
                    <a:pt x="16418" y="4199"/>
                  </a:cubicBezTo>
                  <a:cubicBezTo>
                    <a:pt x="16406" y="4199"/>
                    <a:pt x="16406" y="4167"/>
                    <a:pt x="16406" y="4092"/>
                  </a:cubicBezTo>
                  <a:lnTo>
                    <a:pt x="16040" y="3386"/>
                  </a:lnTo>
                  <a:lnTo>
                    <a:pt x="15677" y="3670"/>
                  </a:lnTo>
                  <a:lnTo>
                    <a:pt x="16223" y="4798"/>
                  </a:lnTo>
                  <a:cubicBezTo>
                    <a:pt x="16223" y="4942"/>
                    <a:pt x="16223" y="5082"/>
                    <a:pt x="16223" y="5082"/>
                  </a:cubicBezTo>
                  <a:cubicBezTo>
                    <a:pt x="16133" y="5082"/>
                    <a:pt x="16040" y="5082"/>
                    <a:pt x="15950" y="4942"/>
                  </a:cubicBezTo>
                  <a:lnTo>
                    <a:pt x="15402" y="3814"/>
                  </a:lnTo>
                  <a:lnTo>
                    <a:pt x="15039" y="4092"/>
                  </a:lnTo>
                  <a:lnTo>
                    <a:pt x="15402" y="4942"/>
                  </a:lnTo>
                  <a:cubicBezTo>
                    <a:pt x="15495" y="4942"/>
                    <a:pt x="15495" y="5082"/>
                    <a:pt x="15402" y="5082"/>
                  </a:cubicBezTo>
                  <a:cubicBezTo>
                    <a:pt x="15402" y="5082"/>
                    <a:pt x="15402" y="5082"/>
                    <a:pt x="15312" y="4942"/>
                  </a:cubicBezTo>
                  <a:lnTo>
                    <a:pt x="14946" y="4236"/>
                  </a:lnTo>
                  <a:lnTo>
                    <a:pt x="14583" y="4520"/>
                  </a:lnTo>
                  <a:lnTo>
                    <a:pt x="14946" y="5365"/>
                  </a:lnTo>
                  <a:cubicBezTo>
                    <a:pt x="15039" y="5365"/>
                    <a:pt x="15039" y="5365"/>
                    <a:pt x="14946" y="5505"/>
                  </a:cubicBezTo>
                  <a:cubicBezTo>
                    <a:pt x="14946" y="5505"/>
                    <a:pt x="14856" y="5505"/>
                    <a:pt x="14856" y="5365"/>
                  </a:cubicBezTo>
                  <a:lnTo>
                    <a:pt x="14490" y="4659"/>
                  </a:lnTo>
                  <a:lnTo>
                    <a:pt x="14127" y="4942"/>
                  </a:lnTo>
                  <a:lnTo>
                    <a:pt x="14490" y="5649"/>
                  </a:lnTo>
                  <a:cubicBezTo>
                    <a:pt x="14583" y="5788"/>
                    <a:pt x="14583" y="5788"/>
                    <a:pt x="14490" y="5788"/>
                  </a:cubicBezTo>
                  <a:lnTo>
                    <a:pt x="14400" y="5788"/>
                  </a:lnTo>
                  <a:lnTo>
                    <a:pt x="14034" y="5082"/>
                  </a:lnTo>
                  <a:lnTo>
                    <a:pt x="13761" y="5365"/>
                  </a:lnTo>
                  <a:lnTo>
                    <a:pt x="14127" y="6071"/>
                  </a:lnTo>
                  <a:cubicBezTo>
                    <a:pt x="14127" y="6071"/>
                    <a:pt x="14127" y="6211"/>
                    <a:pt x="14127" y="6211"/>
                  </a:cubicBezTo>
                  <a:lnTo>
                    <a:pt x="14034" y="6211"/>
                  </a:lnTo>
                  <a:lnTo>
                    <a:pt x="13581" y="5365"/>
                  </a:lnTo>
                  <a:lnTo>
                    <a:pt x="13305" y="5649"/>
                  </a:lnTo>
                  <a:lnTo>
                    <a:pt x="13671" y="6494"/>
                  </a:lnTo>
                  <a:cubicBezTo>
                    <a:pt x="13671" y="6540"/>
                    <a:pt x="13662" y="6559"/>
                    <a:pt x="13647" y="6559"/>
                  </a:cubicBezTo>
                  <a:cubicBezTo>
                    <a:pt x="13620" y="6559"/>
                    <a:pt x="13581" y="6494"/>
                    <a:pt x="13581" y="6494"/>
                  </a:cubicBezTo>
                  <a:lnTo>
                    <a:pt x="13215" y="5788"/>
                  </a:lnTo>
                  <a:lnTo>
                    <a:pt x="12850" y="6071"/>
                  </a:lnTo>
                  <a:lnTo>
                    <a:pt x="13398" y="7200"/>
                  </a:lnTo>
                  <a:cubicBezTo>
                    <a:pt x="13488" y="7344"/>
                    <a:pt x="13488" y="7483"/>
                    <a:pt x="13398" y="7483"/>
                  </a:cubicBezTo>
                  <a:cubicBezTo>
                    <a:pt x="13305" y="7483"/>
                    <a:pt x="13215" y="7483"/>
                    <a:pt x="13215" y="7344"/>
                  </a:cubicBezTo>
                  <a:lnTo>
                    <a:pt x="12577" y="6211"/>
                  </a:lnTo>
                  <a:lnTo>
                    <a:pt x="12304" y="6494"/>
                  </a:lnTo>
                  <a:lnTo>
                    <a:pt x="12670" y="7344"/>
                  </a:lnTo>
                  <a:cubicBezTo>
                    <a:pt x="12670" y="7344"/>
                    <a:pt x="12670" y="7483"/>
                    <a:pt x="12670" y="7483"/>
                  </a:cubicBezTo>
                  <a:cubicBezTo>
                    <a:pt x="12577" y="7483"/>
                    <a:pt x="12577" y="7483"/>
                    <a:pt x="12577" y="7344"/>
                  </a:cubicBezTo>
                  <a:lnTo>
                    <a:pt x="12214" y="6638"/>
                  </a:lnTo>
                  <a:lnTo>
                    <a:pt x="11848" y="6917"/>
                  </a:lnTo>
                  <a:lnTo>
                    <a:pt x="12214" y="7767"/>
                  </a:lnTo>
                  <a:cubicBezTo>
                    <a:pt x="12166" y="7836"/>
                    <a:pt x="12145" y="7869"/>
                    <a:pt x="12133" y="7869"/>
                  </a:cubicBezTo>
                  <a:cubicBezTo>
                    <a:pt x="12121" y="7869"/>
                    <a:pt x="12121" y="7836"/>
                    <a:pt x="12121" y="7767"/>
                  </a:cubicBezTo>
                  <a:lnTo>
                    <a:pt x="11758" y="7061"/>
                  </a:lnTo>
                  <a:lnTo>
                    <a:pt x="11392" y="7344"/>
                  </a:lnTo>
                  <a:lnTo>
                    <a:pt x="11758" y="8045"/>
                  </a:lnTo>
                  <a:cubicBezTo>
                    <a:pt x="11758" y="8189"/>
                    <a:pt x="11758" y="8189"/>
                    <a:pt x="11758" y="8189"/>
                  </a:cubicBezTo>
                  <a:lnTo>
                    <a:pt x="11665" y="8189"/>
                  </a:lnTo>
                  <a:lnTo>
                    <a:pt x="11302" y="7483"/>
                  </a:lnTo>
                  <a:lnTo>
                    <a:pt x="10936" y="7767"/>
                  </a:lnTo>
                  <a:lnTo>
                    <a:pt x="11302" y="8473"/>
                  </a:lnTo>
                  <a:cubicBezTo>
                    <a:pt x="11302" y="8473"/>
                    <a:pt x="11302" y="8612"/>
                    <a:pt x="11302" y="8612"/>
                  </a:cubicBezTo>
                  <a:lnTo>
                    <a:pt x="11209" y="8612"/>
                  </a:lnTo>
                  <a:lnTo>
                    <a:pt x="10846" y="7767"/>
                  </a:lnTo>
                  <a:lnTo>
                    <a:pt x="10571" y="8045"/>
                  </a:lnTo>
                  <a:lnTo>
                    <a:pt x="10936" y="8751"/>
                  </a:lnTo>
                  <a:cubicBezTo>
                    <a:pt x="10936" y="8895"/>
                    <a:pt x="10936" y="8895"/>
                    <a:pt x="10936" y="8895"/>
                  </a:cubicBezTo>
                  <a:lnTo>
                    <a:pt x="10846" y="8895"/>
                  </a:lnTo>
                  <a:lnTo>
                    <a:pt x="10481" y="8189"/>
                  </a:lnTo>
                  <a:lnTo>
                    <a:pt x="10115" y="8473"/>
                  </a:lnTo>
                  <a:lnTo>
                    <a:pt x="10664" y="9602"/>
                  </a:lnTo>
                  <a:cubicBezTo>
                    <a:pt x="10664" y="9741"/>
                    <a:pt x="10664" y="9885"/>
                    <a:pt x="10664" y="9885"/>
                  </a:cubicBezTo>
                  <a:cubicBezTo>
                    <a:pt x="10571" y="9885"/>
                    <a:pt x="10481" y="9885"/>
                    <a:pt x="10391" y="9741"/>
                  </a:cubicBezTo>
                  <a:lnTo>
                    <a:pt x="9842" y="8612"/>
                  </a:lnTo>
                  <a:lnTo>
                    <a:pt x="9479" y="8895"/>
                  </a:lnTo>
                  <a:lnTo>
                    <a:pt x="9842" y="9741"/>
                  </a:lnTo>
                  <a:cubicBezTo>
                    <a:pt x="9935" y="9741"/>
                    <a:pt x="9935" y="9741"/>
                    <a:pt x="9842" y="9885"/>
                  </a:cubicBezTo>
                  <a:cubicBezTo>
                    <a:pt x="9842" y="9885"/>
                    <a:pt x="9842" y="9885"/>
                    <a:pt x="9752" y="9741"/>
                  </a:cubicBezTo>
                  <a:lnTo>
                    <a:pt x="9386" y="9035"/>
                  </a:lnTo>
                  <a:lnTo>
                    <a:pt x="9023" y="9318"/>
                  </a:lnTo>
                  <a:lnTo>
                    <a:pt x="9386" y="10164"/>
                  </a:lnTo>
                  <a:cubicBezTo>
                    <a:pt x="9386" y="10238"/>
                    <a:pt x="9365" y="10270"/>
                    <a:pt x="9341" y="10270"/>
                  </a:cubicBezTo>
                  <a:cubicBezTo>
                    <a:pt x="9320" y="10270"/>
                    <a:pt x="9296" y="10238"/>
                    <a:pt x="9296" y="10164"/>
                  </a:cubicBezTo>
                  <a:lnTo>
                    <a:pt x="8930" y="9458"/>
                  </a:lnTo>
                  <a:lnTo>
                    <a:pt x="8567" y="9741"/>
                  </a:lnTo>
                  <a:lnTo>
                    <a:pt x="8930" y="10447"/>
                  </a:lnTo>
                  <a:cubicBezTo>
                    <a:pt x="9023" y="10591"/>
                    <a:pt x="9023" y="10591"/>
                    <a:pt x="8930" y="10591"/>
                  </a:cubicBezTo>
                  <a:lnTo>
                    <a:pt x="8840" y="10591"/>
                  </a:lnTo>
                  <a:lnTo>
                    <a:pt x="8474" y="9885"/>
                  </a:lnTo>
                  <a:lnTo>
                    <a:pt x="8202" y="10164"/>
                  </a:lnTo>
                  <a:lnTo>
                    <a:pt x="8567" y="10870"/>
                  </a:lnTo>
                  <a:cubicBezTo>
                    <a:pt x="8567" y="10870"/>
                    <a:pt x="8567" y="11014"/>
                    <a:pt x="8567" y="11014"/>
                  </a:cubicBezTo>
                  <a:lnTo>
                    <a:pt x="8474" y="11014"/>
                  </a:lnTo>
                  <a:lnTo>
                    <a:pt x="8019" y="10164"/>
                  </a:lnTo>
                  <a:lnTo>
                    <a:pt x="7746" y="10447"/>
                  </a:lnTo>
                  <a:lnTo>
                    <a:pt x="8112" y="11153"/>
                  </a:lnTo>
                  <a:cubicBezTo>
                    <a:pt x="8202" y="11297"/>
                    <a:pt x="8202" y="11297"/>
                    <a:pt x="8112" y="11297"/>
                  </a:cubicBezTo>
                  <a:lnTo>
                    <a:pt x="8019" y="11297"/>
                  </a:lnTo>
                  <a:lnTo>
                    <a:pt x="7656" y="10591"/>
                  </a:lnTo>
                  <a:lnTo>
                    <a:pt x="7290" y="10870"/>
                  </a:lnTo>
                  <a:lnTo>
                    <a:pt x="7839" y="12003"/>
                  </a:lnTo>
                  <a:cubicBezTo>
                    <a:pt x="7929" y="12142"/>
                    <a:pt x="7929" y="12282"/>
                    <a:pt x="7839" y="12282"/>
                  </a:cubicBezTo>
                  <a:cubicBezTo>
                    <a:pt x="7746" y="12282"/>
                    <a:pt x="7656" y="12282"/>
                    <a:pt x="7656" y="12142"/>
                  </a:cubicBezTo>
                  <a:lnTo>
                    <a:pt x="7017" y="11014"/>
                  </a:lnTo>
                  <a:lnTo>
                    <a:pt x="6744" y="11297"/>
                  </a:lnTo>
                  <a:lnTo>
                    <a:pt x="7107" y="12142"/>
                  </a:lnTo>
                  <a:cubicBezTo>
                    <a:pt x="7107" y="12142"/>
                    <a:pt x="7107" y="12142"/>
                    <a:pt x="7107" y="12282"/>
                  </a:cubicBezTo>
                  <a:cubicBezTo>
                    <a:pt x="7017" y="12282"/>
                    <a:pt x="7017" y="12282"/>
                    <a:pt x="7017" y="12142"/>
                  </a:cubicBezTo>
                  <a:lnTo>
                    <a:pt x="6651" y="11436"/>
                  </a:lnTo>
                  <a:lnTo>
                    <a:pt x="6288" y="11720"/>
                  </a:lnTo>
                  <a:lnTo>
                    <a:pt x="6651" y="12565"/>
                  </a:lnTo>
                  <a:cubicBezTo>
                    <a:pt x="6621" y="12612"/>
                    <a:pt x="6603" y="12630"/>
                    <a:pt x="6588" y="12630"/>
                  </a:cubicBezTo>
                  <a:cubicBezTo>
                    <a:pt x="6561" y="12630"/>
                    <a:pt x="6561" y="12565"/>
                    <a:pt x="6561" y="12565"/>
                  </a:cubicBezTo>
                  <a:lnTo>
                    <a:pt x="6195" y="11859"/>
                  </a:lnTo>
                  <a:lnTo>
                    <a:pt x="5833" y="12142"/>
                  </a:lnTo>
                  <a:lnTo>
                    <a:pt x="6195" y="12849"/>
                  </a:lnTo>
                  <a:cubicBezTo>
                    <a:pt x="6195" y="12988"/>
                    <a:pt x="6195" y="12988"/>
                    <a:pt x="6195" y="12988"/>
                  </a:cubicBezTo>
                  <a:lnTo>
                    <a:pt x="6105" y="12988"/>
                  </a:lnTo>
                  <a:lnTo>
                    <a:pt x="5740" y="12282"/>
                  </a:lnTo>
                  <a:lnTo>
                    <a:pt x="5377" y="12565"/>
                  </a:lnTo>
                  <a:lnTo>
                    <a:pt x="5740" y="13271"/>
                  </a:lnTo>
                  <a:cubicBezTo>
                    <a:pt x="5740" y="13271"/>
                    <a:pt x="5740" y="13415"/>
                    <a:pt x="5740" y="13415"/>
                  </a:cubicBezTo>
                  <a:lnTo>
                    <a:pt x="5650" y="13415"/>
                  </a:lnTo>
                  <a:lnTo>
                    <a:pt x="5287" y="12565"/>
                  </a:lnTo>
                  <a:lnTo>
                    <a:pt x="5011" y="12849"/>
                  </a:lnTo>
                  <a:lnTo>
                    <a:pt x="5377" y="13555"/>
                  </a:lnTo>
                  <a:cubicBezTo>
                    <a:pt x="5377" y="13694"/>
                    <a:pt x="5377" y="13694"/>
                    <a:pt x="5377" y="13694"/>
                  </a:cubicBezTo>
                  <a:cubicBezTo>
                    <a:pt x="5347" y="13740"/>
                    <a:pt x="5326" y="13759"/>
                    <a:pt x="5314" y="13759"/>
                  </a:cubicBezTo>
                  <a:cubicBezTo>
                    <a:pt x="5287" y="13759"/>
                    <a:pt x="5287" y="13694"/>
                    <a:pt x="5287" y="13694"/>
                  </a:cubicBezTo>
                  <a:lnTo>
                    <a:pt x="4921" y="12988"/>
                  </a:lnTo>
                  <a:lnTo>
                    <a:pt x="4555" y="13271"/>
                  </a:lnTo>
                  <a:lnTo>
                    <a:pt x="5104" y="14400"/>
                  </a:lnTo>
                  <a:cubicBezTo>
                    <a:pt x="5104" y="14544"/>
                    <a:pt x="5104" y="14683"/>
                    <a:pt x="5104" y="14683"/>
                  </a:cubicBezTo>
                  <a:cubicBezTo>
                    <a:pt x="5011" y="14683"/>
                    <a:pt x="4921" y="14683"/>
                    <a:pt x="4831" y="14544"/>
                  </a:cubicBezTo>
                  <a:lnTo>
                    <a:pt x="4282" y="13415"/>
                  </a:lnTo>
                  <a:lnTo>
                    <a:pt x="3919" y="13694"/>
                  </a:lnTo>
                  <a:lnTo>
                    <a:pt x="4282" y="14544"/>
                  </a:lnTo>
                  <a:cubicBezTo>
                    <a:pt x="4375" y="14544"/>
                    <a:pt x="4375" y="14544"/>
                    <a:pt x="4282" y="14683"/>
                  </a:cubicBezTo>
                  <a:cubicBezTo>
                    <a:pt x="4282" y="14683"/>
                    <a:pt x="4282" y="14683"/>
                    <a:pt x="4192" y="14544"/>
                  </a:cubicBezTo>
                  <a:lnTo>
                    <a:pt x="3826" y="13838"/>
                  </a:lnTo>
                  <a:lnTo>
                    <a:pt x="3464" y="14117"/>
                  </a:lnTo>
                  <a:lnTo>
                    <a:pt x="3826" y="14967"/>
                  </a:lnTo>
                  <a:cubicBezTo>
                    <a:pt x="3826" y="15036"/>
                    <a:pt x="3805" y="15074"/>
                    <a:pt x="3781" y="15074"/>
                  </a:cubicBezTo>
                  <a:cubicBezTo>
                    <a:pt x="3757" y="15074"/>
                    <a:pt x="3736" y="15036"/>
                    <a:pt x="3736" y="14967"/>
                  </a:cubicBezTo>
                  <a:lnTo>
                    <a:pt x="3371" y="14261"/>
                  </a:lnTo>
                  <a:lnTo>
                    <a:pt x="3008" y="14544"/>
                  </a:lnTo>
                  <a:lnTo>
                    <a:pt x="3371" y="15250"/>
                  </a:lnTo>
                  <a:cubicBezTo>
                    <a:pt x="3464" y="15389"/>
                    <a:pt x="3371" y="15389"/>
                    <a:pt x="3371" y="15389"/>
                  </a:cubicBezTo>
                  <a:lnTo>
                    <a:pt x="3281" y="15389"/>
                  </a:lnTo>
                  <a:lnTo>
                    <a:pt x="2915" y="14683"/>
                  </a:lnTo>
                  <a:lnTo>
                    <a:pt x="2642" y="14967"/>
                  </a:lnTo>
                  <a:lnTo>
                    <a:pt x="3008" y="15673"/>
                  </a:lnTo>
                  <a:cubicBezTo>
                    <a:pt x="3008" y="15673"/>
                    <a:pt x="3008" y="15812"/>
                    <a:pt x="3008" y="15812"/>
                  </a:cubicBezTo>
                  <a:lnTo>
                    <a:pt x="2915" y="15812"/>
                  </a:lnTo>
                  <a:lnTo>
                    <a:pt x="2459" y="14967"/>
                  </a:lnTo>
                  <a:lnTo>
                    <a:pt x="2186" y="15250"/>
                  </a:lnTo>
                  <a:lnTo>
                    <a:pt x="2552" y="15956"/>
                  </a:lnTo>
                  <a:cubicBezTo>
                    <a:pt x="2642" y="16095"/>
                    <a:pt x="2642" y="16095"/>
                    <a:pt x="2552" y="16095"/>
                  </a:cubicBezTo>
                  <a:lnTo>
                    <a:pt x="2459" y="16095"/>
                  </a:lnTo>
                  <a:lnTo>
                    <a:pt x="2096" y="15389"/>
                  </a:lnTo>
                  <a:lnTo>
                    <a:pt x="1730" y="15673"/>
                  </a:lnTo>
                  <a:lnTo>
                    <a:pt x="2276" y="16802"/>
                  </a:lnTo>
                  <a:cubicBezTo>
                    <a:pt x="2369" y="16941"/>
                    <a:pt x="2369" y="16941"/>
                    <a:pt x="2276" y="17085"/>
                  </a:cubicBezTo>
                  <a:cubicBezTo>
                    <a:pt x="2186" y="17085"/>
                    <a:pt x="2096" y="17085"/>
                    <a:pt x="2096" y="16941"/>
                  </a:cubicBezTo>
                  <a:lnTo>
                    <a:pt x="1457" y="15812"/>
                  </a:lnTo>
                  <a:lnTo>
                    <a:pt x="1185" y="16095"/>
                  </a:lnTo>
                  <a:lnTo>
                    <a:pt x="1547" y="16802"/>
                  </a:lnTo>
                  <a:cubicBezTo>
                    <a:pt x="1547" y="16941"/>
                    <a:pt x="1547" y="16941"/>
                    <a:pt x="1547" y="16941"/>
                  </a:cubicBezTo>
                  <a:cubicBezTo>
                    <a:pt x="1517" y="16992"/>
                    <a:pt x="1496" y="17006"/>
                    <a:pt x="1484" y="17006"/>
                  </a:cubicBezTo>
                  <a:cubicBezTo>
                    <a:pt x="1457" y="17006"/>
                    <a:pt x="1457" y="16941"/>
                    <a:pt x="1457" y="16941"/>
                  </a:cubicBezTo>
                  <a:lnTo>
                    <a:pt x="1092" y="16235"/>
                  </a:lnTo>
                  <a:lnTo>
                    <a:pt x="729" y="16518"/>
                  </a:lnTo>
                  <a:lnTo>
                    <a:pt x="1092" y="17224"/>
                  </a:lnTo>
                  <a:cubicBezTo>
                    <a:pt x="1092" y="17368"/>
                    <a:pt x="1092" y="17368"/>
                    <a:pt x="1092" y="17368"/>
                  </a:cubicBezTo>
                  <a:lnTo>
                    <a:pt x="1002" y="17368"/>
                  </a:lnTo>
                  <a:lnTo>
                    <a:pt x="636" y="16662"/>
                  </a:lnTo>
                  <a:lnTo>
                    <a:pt x="273" y="16941"/>
                  </a:lnTo>
                  <a:lnTo>
                    <a:pt x="636" y="17647"/>
                  </a:lnTo>
                  <a:cubicBezTo>
                    <a:pt x="636" y="17647"/>
                    <a:pt x="636" y="17791"/>
                    <a:pt x="636" y="17791"/>
                  </a:cubicBezTo>
                  <a:lnTo>
                    <a:pt x="546" y="17791"/>
                  </a:lnTo>
                  <a:lnTo>
                    <a:pt x="180" y="16941"/>
                  </a:lnTo>
                  <a:lnTo>
                    <a:pt x="0" y="17085"/>
                  </a:lnTo>
                  <a:lnTo>
                    <a:pt x="2276" y="21600"/>
                  </a:lnTo>
                  <a:cubicBezTo>
                    <a:pt x="9113" y="16941"/>
                    <a:pt x="16133" y="11297"/>
                    <a:pt x="21600" y="3670"/>
                  </a:cubicBezTo>
                  <a:lnTo>
                    <a:pt x="1987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2585;p70"/>
            <p:cNvSpPr/>
            <p:nvPr/>
          </p:nvSpPr>
          <p:spPr>
            <a:xfrm>
              <a:off x="1719566" y="23839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040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7941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37" name="Google Shape;2591;p70"/>
          <p:cNvGrpSpPr/>
          <p:nvPr/>
        </p:nvGrpSpPr>
        <p:grpSpPr>
          <a:xfrm>
            <a:off x="5569115" y="1506777"/>
            <a:ext cx="854527" cy="838526"/>
            <a:chOff x="0" y="0"/>
            <a:chExt cx="854525" cy="838525"/>
          </a:xfrm>
        </p:grpSpPr>
        <p:grpSp>
          <p:nvGrpSpPr>
            <p:cNvPr id="1602" name="Google Shape;2592;p70"/>
            <p:cNvGrpSpPr/>
            <p:nvPr/>
          </p:nvGrpSpPr>
          <p:grpSpPr>
            <a:xfrm>
              <a:off x="-1" y="0"/>
              <a:ext cx="803882" cy="838526"/>
              <a:chOff x="0" y="0"/>
              <a:chExt cx="803880" cy="838525"/>
            </a:xfrm>
          </p:grpSpPr>
          <p:sp>
            <p:nvSpPr>
              <p:cNvPr id="1591" name="Google Shape;2593;p70"/>
              <p:cNvSpPr/>
              <p:nvPr/>
            </p:nvSpPr>
            <p:spPr>
              <a:xfrm>
                <a:off x="20518" y="0"/>
                <a:ext cx="783363" cy="838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81" h="21600" fill="norm" stroke="1" extrusionOk="0">
                    <a:moveTo>
                      <a:pt x="12203" y="6920"/>
                    </a:moveTo>
                    <a:cubicBezTo>
                      <a:pt x="12514" y="6920"/>
                      <a:pt x="12794" y="7030"/>
                      <a:pt x="13000" y="7259"/>
                    </a:cubicBezTo>
                    <a:cubicBezTo>
                      <a:pt x="13559" y="7883"/>
                      <a:pt x="13355" y="9144"/>
                      <a:pt x="12555" y="10087"/>
                    </a:cubicBezTo>
                    <a:cubicBezTo>
                      <a:pt x="12050" y="10683"/>
                      <a:pt x="11427" y="11006"/>
                      <a:pt x="10896" y="11006"/>
                    </a:cubicBezTo>
                    <a:cubicBezTo>
                      <a:pt x="10588" y="11006"/>
                      <a:pt x="10310" y="10897"/>
                      <a:pt x="10104" y="10667"/>
                    </a:cubicBezTo>
                    <a:cubicBezTo>
                      <a:pt x="9545" y="10044"/>
                      <a:pt x="9736" y="8782"/>
                      <a:pt x="10536" y="7839"/>
                    </a:cubicBezTo>
                    <a:cubicBezTo>
                      <a:pt x="11041" y="7244"/>
                      <a:pt x="11669" y="6920"/>
                      <a:pt x="12203" y="6920"/>
                    </a:cubicBezTo>
                    <a:close/>
                    <a:moveTo>
                      <a:pt x="10320" y="0"/>
                    </a:moveTo>
                    <a:cubicBezTo>
                      <a:pt x="8775" y="0"/>
                      <a:pt x="7055" y="680"/>
                      <a:pt x="5608" y="1951"/>
                    </a:cubicBezTo>
                    <a:cubicBezTo>
                      <a:pt x="2839" y="4373"/>
                      <a:pt x="-3321" y="15061"/>
                      <a:pt x="2267" y="20065"/>
                    </a:cubicBezTo>
                    <a:cubicBezTo>
                      <a:pt x="3486" y="21150"/>
                      <a:pt x="4833" y="21600"/>
                      <a:pt x="6208" y="21600"/>
                    </a:cubicBezTo>
                    <a:cubicBezTo>
                      <a:pt x="11153" y="21600"/>
                      <a:pt x="16449" y="15770"/>
                      <a:pt x="17343" y="12683"/>
                    </a:cubicBezTo>
                    <a:cubicBezTo>
                      <a:pt x="18279" y="9405"/>
                      <a:pt x="17091" y="7976"/>
                      <a:pt x="15984" y="7976"/>
                    </a:cubicBezTo>
                    <a:cubicBezTo>
                      <a:pt x="15754" y="7976"/>
                      <a:pt x="15527" y="8038"/>
                      <a:pt x="15324" y="8158"/>
                    </a:cubicBezTo>
                    <a:cubicBezTo>
                      <a:pt x="14997" y="8355"/>
                      <a:pt x="14734" y="8433"/>
                      <a:pt x="14525" y="8433"/>
                    </a:cubicBezTo>
                    <a:cubicBezTo>
                      <a:pt x="13981" y="8433"/>
                      <a:pt x="13807" y="7903"/>
                      <a:pt x="13825" y="7578"/>
                    </a:cubicBezTo>
                    <a:cubicBezTo>
                      <a:pt x="13927" y="6157"/>
                      <a:pt x="15387" y="4228"/>
                      <a:pt x="13749" y="1734"/>
                    </a:cubicBezTo>
                    <a:cubicBezTo>
                      <a:pt x="12971" y="556"/>
                      <a:pt x="11717" y="0"/>
                      <a:pt x="10320" y="0"/>
                    </a:cubicBezTo>
                    <a:close/>
                  </a:path>
                </a:pathLst>
              </a:custGeom>
              <a:solidFill>
                <a:srgbClr val="EC97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2" name="Google Shape;2594;p70"/>
              <p:cNvSpPr/>
              <p:nvPr/>
            </p:nvSpPr>
            <p:spPr>
              <a:xfrm>
                <a:off x="0" y="296"/>
                <a:ext cx="642599" cy="826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69" h="21600" fill="norm" stroke="1" extrusionOk="0">
                    <a:moveTo>
                      <a:pt x="12484" y="0"/>
                    </a:moveTo>
                    <a:cubicBezTo>
                      <a:pt x="10617" y="0"/>
                      <a:pt x="8540" y="685"/>
                      <a:pt x="6785" y="1971"/>
                    </a:cubicBezTo>
                    <a:cubicBezTo>
                      <a:pt x="3446" y="4426"/>
                      <a:pt x="-4031" y="15278"/>
                      <a:pt x="2754" y="20336"/>
                    </a:cubicBezTo>
                    <a:cubicBezTo>
                      <a:pt x="3554" y="20938"/>
                      <a:pt x="4415" y="21350"/>
                      <a:pt x="5292" y="21600"/>
                    </a:cubicBezTo>
                    <a:cubicBezTo>
                      <a:pt x="8754" y="18512"/>
                      <a:pt x="11646" y="14924"/>
                      <a:pt x="14000" y="10999"/>
                    </a:cubicBezTo>
                    <a:cubicBezTo>
                      <a:pt x="13721" y="11102"/>
                      <a:pt x="13442" y="11155"/>
                      <a:pt x="13181" y="11155"/>
                    </a:cubicBezTo>
                    <a:cubicBezTo>
                      <a:pt x="12809" y="11155"/>
                      <a:pt x="12475" y="11047"/>
                      <a:pt x="12231" y="10822"/>
                    </a:cubicBezTo>
                    <a:cubicBezTo>
                      <a:pt x="11554" y="10190"/>
                      <a:pt x="11800" y="8911"/>
                      <a:pt x="12769" y="7955"/>
                    </a:cubicBezTo>
                    <a:cubicBezTo>
                      <a:pt x="13385" y="7348"/>
                      <a:pt x="14151" y="7019"/>
                      <a:pt x="14796" y="7019"/>
                    </a:cubicBezTo>
                    <a:cubicBezTo>
                      <a:pt x="15166" y="7019"/>
                      <a:pt x="15497" y="7127"/>
                      <a:pt x="15738" y="7352"/>
                    </a:cubicBezTo>
                    <a:cubicBezTo>
                      <a:pt x="15800" y="7411"/>
                      <a:pt x="15861" y="7484"/>
                      <a:pt x="15907" y="7543"/>
                    </a:cubicBezTo>
                    <a:cubicBezTo>
                      <a:pt x="16508" y="6352"/>
                      <a:pt x="17061" y="5132"/>
                      <a:pt x="17569" y="3897"/>
                    </a:cubicBezTo>
                    <a:cubicBezTo>
                      <a:pt x="17507" y="3235"/>
                      <a:pt x="17261" y="2529"/>
                      <a:pt x="16661" y="1765"/>
                    </a:cubicBezTo>
                    <a:cubicBezTo>
                      <a:pt x="15708" y="567"/>
                      <a:pt x="14183" y="0"/>
                      <a:pt x="12484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3" name="Google Shape;2595;p70"/>
              <p:cNvSpPr/>
              <p:nvPr/>
            </p:nvSpPr>
            <p:spPr>
              <a:xfrm>
                <a:off x="193555" y="149449"/>
                <a:ext cx="589726" cy="689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5" h="21600" fill="norm" stroke="1" extrusionOk="0">
                    <a:moveTo>
                      <a:pt x="15736" y="0"/>
                    </a:moveTo>
                    <a:cubicBezTo>
                      <a:pt x="15085" y="1482"/>
                      <a:pt x="14375" y="2946"/>
                      <a:pt x="13606" y="4375"/>
                    </a:cubicBezTo>
                    <a:cubicBezTo>
                      <a:pt x="14197" y="5186"/>
                      <a:pt x="13843" y="6544"/>
                      <a:pt x="12719" y="7585"/>
                    </a:cubicBezTo>
                    <a:cubicBezTo>
                      <a:pt x="12245" y="8026"/>
                      <a:pt x="11693" y="8344"/>
                      <a:pt x="11161" y="8520"/>
                    </a:cubicBezTo>
                    <a:cubicBezTo>
                      <a:pt x="8144" y="13230"/>
                      <a:pt x="4437" y="17535"/>
                      <a:pt x="0" y="21239"/>
                    </a:cubicBezTo>
                    <a:cubicBezTo>
                      <a:pt x="939" y="21487"/>
                      <a:pt x="1901" y="21600"/>
                      <a:pt x="2871" y="21600"/>
                    </a:cubicBezTo>
                    <a:cubicBezTo>
                      <a:pt x="10545" y="21600"/>
                      <a:pt x="18750" y="14517"/>
                      <a:pt x="20133" y="10743"/>
                    </a:cubicBezTo>
                    <a:cubicBezTo>
                      <a:pt x="21600" y="6761"/>
                      <a:pt x="19751" y="5034"/>
                      <a:pt x="18030" y="5034"/>
                    </a:cubicBezTo>
                    <a:cubicBezTo>
                      <a:pt x="17670" y="5034"/>
                      <a:pt x="17315" y="5110"/>
                      <a:pt x="16997" y="5257"/>
                    </a:cubicBezTo>
                    <a:cubicBezTo>
                      <a:pt x="16491" y="5490"/>
                      <a:pt x="16084" y="5583"/>
                      <a:pt x="15761" y="5583"/>
                    </a:cubicBezTo>
                    <a:cubicBezTo>
                      <a:pt x="14914" y="5583"/>
                      <a:pt x="14642" y="4947"/>
                      <a:pt x="14671" y="4551"/>
                    </a:cubicBezTo>
                    <a:cubicBezTo>
                      <a:pt x="14789" y="3334"/>
                      <a:pt x="15913" y="1835"/>
                      <a:pt x="15736" y="0"/>
                    </a:cubicBezTo>
                    <a:close/>
                  </a:path>
                </a:pathLst>
              </a:custGeom>
              <a:solidFill>
                <a:srgbClr val="F4A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4" name="Google Shape;2596;p70"/>
              <p:cNvSpPr/>
              <p:nvPr/>
            </p:nvSpPr>
            <p:spPr>
              <a:xfrm>
                <a:off x="356282" y="59432"/>
                <a:ext cx="101190" cy="136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6" h="21600" fill="norm" stroke="1" extrusionOk="0">
                    <a:moveTo>
                      <a:pt x="13208" y="0"/>
                    </a:moveTo>
                    <a:cubicBezTo>
                      <a:pt x="9503" y="0"/>
                      <a:pt x="5698" y="1375"/>
                      <a:pt x="2633" y="5172"/>
                    </a:cubicBezTo>
                    <a:cubicBezTo>
                      <a:pt x="-3944" y="13388"/>
                      <a:pt x="2930" y="19814"/>
                      <a:pt x="10882" y="21600"/>
                    </a:cubicBezTo>
                    <a:cubicBezTo>
                      <a:pt x="10585" y="13743"/>
                      <a:pt x="12452" y="6156"/>
                      <a:pt x="17656" y="620"/>
                    </a:cubicBezTo>
                    <a:cubicBezTo>
                      <a:pt x="16228" y="232"/>
                      <a:pt x="14726" y="0"/>
                      <a:pt x="13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5" name="Google Shape;2597;p70"/>
              <p:cNvSpPr/>
              <p:nvPr/>
            </p:nvSpPr>
            <p:spPr>
              <a:xfrm>
                <a:off x="418477" y="63338"/>
                <a:ext cx="101295" cy="135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69" h="21600" fill="norm" stroke="1" extrusionOk="0">
                    <a:moveTo>
                      <a:pt x="6995" y="0"/>
                    </a:moveTo>
                    <a:cubicBezTo>
                      <a:pt x="1645" y="5571"/>
                      <a:pt x="-274" y="13206"/>
                      <a:pt x="31" y="21112"/>
                    </a:cubicBezTo>
                    <a:cubicBezTo>
                      <a:pt x="1522" y="21432"/>
                      <a:pt x="3043" y="21600"/>
                      <a:pt x="4527" y="21600"/>
                    </a:cubicBezTo>
                    <a:cubicBezTo>
                      <a:pt x="7662" y="21600"/>
                      <a:pt x="10624" y="20843"/>
                      <a:pt x="12746" y="19135"/>
                    </a:cubicBezTo>
                    <a:cubicBezTo>
                      <a:pt x="21326" y="12130"/>
                      <a:pt x="17793" y="7457"/>
                      <a:pt x="15170" y="4581"/>
                    </a:cubicBezTo>
                    <a:cubicBezTo>
                      <a:pt x="13656" y="2876"/>
                      <a:pt x="10627" y="990"/>
                      <a:pt x="6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6" name="Google Shape;2598;p70"/>
              <p:cNvSpPr/>
              <p:nvPr/>
            </p:nvSpPr>
            <p:spPr>
              <a:xfrm>
                <a:off x="165182" y="190533"/>
                <a:ext cx="82394" cy="137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3" h="21600" fill="norm" stroke="1" extrusionOk="0">
                    <a:moveTo>
                      <a:pt x="17387" y="0"/>
                    </a:moveTo>
                    <a:cubicBezTo>
                      <a:pt x="10807" y="87"/>
                      <a:pt x="3848" y="2204"/>
                      <a:pt x="939" y="8475"/>
                    </a:cubicBezTo>
                    <a:cubicBezTo>
                      <a:pt x="-3077" y="17464"/>
                      <a:pt x="6487" y="21600"/>
                      <a:pt x="16430" y="21600"/>
                    </a:cubicBezTo>
                    <a:cubicBezTo>
                      <a:pt x="17125" y="21600"/>
                      <a:pt x="17828" y="21580"/>
                      <a:pt x="18523" y="21539"/>
                    </a:cubicBezTo>
                    <a:cubicBezTo>
                      <a:pt x="14603" y="14301"/>
                      <a:pt x="13462" y="6619"/>
                      <a:pt x="1738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7" name="Google Shape;2599;p70"/>
              <p:cNvSpPr/>
              <p:nvPr/>
            </p:nvSpPr>
            <p:spPr>
              <a:xfrm>
                <a:off x="231690" y="190478"/>
                <a:ext cx="93098" cy="13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9" h="21600" fill="norm" stroke="1" extrusionOk="0">
                    <a:moveTo>
                      <a:pt x="2528" y="0"/>
                    </a:moveTo>
                    <a:cubicBezTo>
                      <a:pt x="2350" y="0"/>
                      <a:pt x="2176" y="3"/>
                      <a:pt x="1998" y="9"/>
                    </a:cubicBezTo>
                    <a:cubicBezTo>
                      <a:pt x="-1223" y="6644"/>
                      <a:pt x="-287" y="14345"/>
                      <a:pt x="2931" y="21600"/>
                    </a:cubicBezTo>
                    <a:cubicBezTo>
                      <a:pt x="7813" y="21248"/>
                      <a:pt x="12486" y="19478"/>
                      <a:pt x="14563" y="16202"/>
                    </a:cubicBezTo>
                    <a:cubicBezTo>
                      <a:pt x="20377" y="7351"/>
                      <a:pt x="15185" y="3989"/>
                      <a:pt x="11652" y="2044"/>
                    </a:cubicBezTo>
                    <a:cubicBezTo>
                      <a:pt x="9575" y="862"/>
                      <a:pt x="6173" y="0"/>
                      <a:pt x="2528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8" name="Google Shape;2600;p70"/>
              <p:cNvSpPr/>
              <p:nvPr/>
            </p:nvSpPr>
            <p:spPr>
              <a:xfrm>
                <a:off x="72011" y="424077"/>
                <a:ext cx="109734" cy="134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6" h="21600" fill="norm" stroke="1" extrusionOk="0">
                    <a:moveTo>
                      <a:pt x="7445" y="0"/>
                    </a:moveTo>
                    <a:cubicBezTo>
                      <a:pt x="2727" y="2340"/>
                      <a:pt x="-1154" y="6574"/>
                      <a:pt x="315" y="13237"/>
                    </a:cubicBezTo>
                    <a:cubicBezTo>
                      <a:pt x="1647" y="19277"/>
                      <a:pt x="6038" y="21600"/>
                      <a:pt x="10926" y="21600"/>
                    </a:cubicBezTo>
                    <a:cubicBezTo>
                      <a:pt x="14127" y="21600"/>
                      <a:pt x="17542" y="20605"/>
                      <a:pt x="20446" y="18999"/>
                    </a:cubicBezTo>
                    <a:cubicBezTo>
                      <a:pt x="13527" y="13776"/>
                      <a:pt x="8387" y="7294"/>
                      <a:pt x="7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9" name="Google Shape;2601;p70"/>
              <p:cNvSpPr/>
              <p:nvPr/>
            </p:nvSpPr>
            <p:spPr>
              <a:xfrm>
                <a:off x="111970" y="410376"/>
                <a:ext cx="109176" cy="132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fill="norm" stroke="1" extrusionOk="0">
                    <a:moveTo>
                      <a:pt x="9381" y="0"/>
                    </a:moveTo>
                    <a:cubicBezTo>
                      <a:pt x="6757" y="0"/>
                      <a:pt x="3156" y="679"/>
                      <a:pt x="0" y="2235"/>
                    </a:cubicBezTo>
                    <a:cubicBezTo>
                      <a:pt x="886" y="9669"/>
                      <a:pt x="6425" y="16276"/>
                      <a:pt x="13736" y="21600"/>
                    </a:cubicBezTo>
                    <a:cubicBezTo>
                      <a:pt x="18167" y="19214"/>
                      <a:pt x="21378" y="15542"/>
                      <a:pt x="21491" y="11780"/>
                    </a:cubicBezTo>
                    <a:cubicBezTo>
                      <a:pt x="21600" y="1223"/>
                      <a:pt x="14843" y="305"/>
                      <a:pt x="10303" y="30"/>
                    </a:cubicBezTo>
                    <a:cubicBezTo>
                      <a:pt x="10011" y="12"/>
                      <a:pt x="9705" y="0"/>
                      <a:pt x="938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0" name="Google Shape;2602;p70"/>
              <p:cNvSpPr/>
              <p:nvPr/>
            </p:nvSpPr>
            <p:spPr>
              <a:xfrm>
                <a:off x="138025" y="630607"/>
                <a:ext cx="118566" cy="130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49" h="21600" fill="norm" stroke="1" extrusionOk="0">
                    <a:moveTo>
                      <a:pt x="4920" y="0"/>
                    </a:moveTo>
                    <a:cubicBezTo>
                      <a:pt x="1113" y="3072"/>
                      <a:pt x="-1551" y="8005"/>
                      <a:pt x="1016" y="14523"/>
                    </a:cubicBezTo>
                    <a:cubicBezTo>
                      <a:pt x="2979" y="19606"/>
                      <a:pt x="6432" y="21600"/>
                      <a:pt x="10113" y="21600"/>
                    </a:cubicBezTo>
                    <a:cubicBezTo>
                      <a:pt x="13572" y="21600"/>
                      <a:pt x="17235" y="19836"/>
                      <a:pt x="20049" y="17221"/>
                    </a:cubicBezTo>
                    <a:cubicBezTo>
                      <a:pt x="12912" y="13031"/>
                      <a:pt x="7011" y="7261"/>
                      <a:pt x="4920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1" name="Google Shape;2603;p70"/>
              <p:cNvSpPr/>
              <p:nvPr/>
            </p:nvSpPr>
            <p:spPr>
              <a:xfrm>
                <a:off x="167119" y="606834"/>
                <a:ext cx="118302" cy="127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5" h="21600" fill="norm" stroke="1" extrusionOk="0">
                    <a:moveTo>
                      <a:pt x="10861" y="0"/>
                    </a:moveTo>
                    <a:cubicBezTo>
                      <a:pt x="10101" y="0"/>
                      <a:pt x="9374" y="56"/>
                      <a:pt x="8699" y="119"/>
                    </a:cubicBezTo>
                    <a:cubicBezTo>
                      <a:pt x="6301" y="403"/>
                      <a:pt x="2800" y="1733"/>
                      <a:pt x="0" y="4015"/>
                    </a:cubicBezTo>
                    <a:cubicBezTo>
                      <a:pt x="2198" y="11430"/>
                      <a:pt x="8400" y="17322"/>
                      <a:pt x="15901" y="21600"/>
                    </a:cubicBezTo>
                    <a:cubicBezTo>
                      <a:pt x="19300" y="18557"/>
                      <a:pt x="21600" y="14376"/>
                      <a:pt x="20899" y="10479"/>
                    </a:cubicBezTo>
                    <a:cubicBezTo>
                      <a:pt x="19313" y="1420"/>
                      <a:pt x="14720" y="0"/>
                      <a:pt x="10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36" name="Google Shape;2604;p70"/>
            <p:cNvGrpSpPr/>
            <p:nvPr/>
          </p:nvGrpSpPr>
          <p:grpSpPr>
            <a:xfrm>
              <a:off x="661654" y="95175"/>
              <a:ext cx="192872" cy="677514"/>
              <a:chOff x="0" y="0"/>
              <a:chExt cx="192871" cy="677512"/>
            </a:xfrm>
          </p:grpSpPr>
          <p:sp>
            <p:nvSpPr>
              <p:cNvPr id="1603" name="Google Shape;2605;p70"/>
              <p:cNvSpPr/>
              <p:nvPr/>
            </p:nvSpPr>
            <p:spPr>
              <a:xfrm rot="21212774">
                <a:off x="64938" y="364687"/>
                <a:ext cx="110005" cy="307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1263" y="0"/>
                    </a:moveTo>
                    <a:cubicBezTo>
                      <a:pt x="-987" y="7528"/>
                      <a:pt x="-1436" y="17698"/>
                      <a:pt x="10413" y="21260"/>
                    </a:cubicBezTo>
                    <a:cubicBezTo>
                      <a:pt x="11183" y="21498"/>
                      <a:pt x="11868" y="21600"/>
                      <a:pt x="12495" y="21600"/>
                    </a:cubicBezTo>
                    <a:cubicBezTo>
                      <a:pt x="14440" y="21600"/>
                      <a:pt x="15802" y="20621"/>
                      <a:pt x="17164" y="19710"/>
                    </a:cubicBezTo>
                    <a:cubicBezTo>
                      <a:pt x="18363" y="18848"/>
                      <a:pt x="19414" y="17640"/>
                      <a:pt x="20164" y="16146"/>
                    </a:cubicBezTo>
                    <a:cubicBezTo>
                      <a:pt x="11316" y="11435"/>
                      <a:pt x="5315" y="5745"/>
                      <a:pt x="1263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4" name="Google Shape;2606;p70"/>
              <p:cNvSpPr/>
              <p:nvPr/>
            </p:nvSpPr>
            <p:spPr>
              <a:xfrm rot="21212774">
                <a:off x="60143" y="235097"/>
                <a:ext cx="112896" cy="359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4" h="21600" fill="norm" stroke="1" extrusionOk="0">
                    <a:moveTo>
                      <a:pt x="13974" y="0"/>
                    </a:moveTo>
                    <a:lnTo>
                      <a:pt x="3530" y="246"/>
                    </a:lnTo>
                    <a:cubicBezTo>
                      <a:pt x="3530" y="246"/>
                      <a:pt x="1412" y="3493"/>
                      <a:pt x="0" y="7775"/>
                    </a:cubicBezTo>
                    <a:cubicBezTo>
                      <a:pt x="3813" y="12694"/>
                      <a:pt x="9460" y="17566"/>
                      <a:pt x="17787" y="21600"/>
                    </a:cubicBezTo>
                    <a:cubicBezTo>
                      <a:pt x="21600" y="14563"/>
                      <a:pt x="18354" y="984"/>
                      <a:pt x="13974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5" name="Google Shape;2607;p70"/>
              <p:cNvSpPr/>
              <p:nvPr/>
            </p:nvSpPr>
            <p:spPr>
              <a:xfrm rot="21212774">
                <a:off x="22564" y="8261"/>
                <a:ext cx="97901" cy="195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57" h="21600" fill="norm" stroke="1" extrusionOk="0">
                    <a:moveTo>
                      <a:pt x="5300" y="0"/>
                    </a:moveTo>
                    <a:cubicBezTo>
                      <a:pt x="7100" y="7233"/>
                      <a:pt x="-6339" y="14192"/>
                      <a:pt x="3863" y="20791"/>
                    </a:cubicBezTo>
                    <a:cubicBezTo>
                      <a:pt x="3981" y="20883"/>
                      <a:pt x="3863" y="20972"/>
                      <a:pt x="3740" y="20972"/>
                    </a:cubicBezTo>
                    <a:cubicBezTo>
                      <a:pt x="4151" y="21088"/>
                      <a:pt x="5067" y="21335"/>
                      <a:pt x="6232" y="21484"/>
                    </a:cubicBezTo>
                    <a:cubicBezTo>
                      <a:pt x="-73" y="14712"/>
                      <a:pt x="7578" y="7132"/>
                      <a:pt x="5300" y="0"/>
                    </a:cubicBezTo>
                    <a:close/>
                    <a:moveTo>
                      <a:pt x="6863" y="1627"/>
                    </a:moveTo>
                    <a:cubicBezTo>
                      <a:pt x="7223" y="2712"/>
                      <a:pt x="7464" y="3798"/>
                      <a:pt x="8060" y="4702"/>
                    </a:cubicBezTo>
                    <a:cubicBezTo>
                      <a:pt x="8901" y="6058"/>
                      <a:pt x="9501" y="7685"/>
                      <a:pt x="9382" y="9130"/>
                    </a:cubicBezTo>
                    <a:cubicBezTo>
                      <a:pt x="9260" y="13380"/>
                      <a:pt x="6863" y="16996"/>
                      <a:pt x="7823" y="21335"/>
                    </a:cubicBezTo>
                    <a:cubicBezTo>
                      <a:pt x="7823" y="21445"/>
                      <a:pt x="7728" y="21523"/>
                      <a:pt x="7633" y="21523"/>
                    </a:cubicBezTo>
                    <a:cubicBezTo>
                      <a:pt x="7570" y="21523"/>
                      <a:pt x="7507" y="21493"/>
                      <a:pt x="7464" y="21425"/>
                    </a:cubicBezTo>
                    <a:cubicBezTo>
                      <a:pt x="6263" y="17990"/>
                      <a:pt x="7582" y="15188"/>
                      <a:pt x="8423" y="11753"/>
                    </a:cubicBezTo>
                    <a:cubicBezTo>
                      <a:pt x="9141" y="8678"/>
                      <a:pt x="8060" y="6510"/>
                      <a:pt x="6623" y="3616"/>
                    </a:cubicBezTo>
                    <a:cubicBezTo>
                      <a:pt x="6500" y="3527"/>
                      <a:pt x="6500" y="3346"/>
                      <a:pt x="6382" y="3164"/>
                    </a:cubicBezTo>
                    <a:cubicBezTo>
                      <a:pt x="6382" y="9312"/>
                      <a:pt x="1940" y="15277"/>
                      <a:pt x="6500" y="21425"/>
                    </a:cubicBezTo>
                    <a:cubicBezTo>
                      <a:pt x="6500" y="21457"/>
                      <a:pt x="6488" y="21487"/>
                      <a:pt x="6465" y="21511"/>
                    </a:cubicBezTo>
                    <a:cubicBezTo>
                      <a:pt x="6386" y="21502"/>
                      <a:pt x="6307" y="21493"/>
                      <a:pt x="6232" y="21484"/>
                    </a:cubicBezTo>
                    <a:cubicBezTo>
                      <a:pt x="6244" y="21493"/>
                      <a:pt x="6251" y="21505"/>
                      <a:pt x="6263" y="21514"/>
                    </a:cubicBezTo>
                    <a:cubicBezTo>
                      <a:pt x="6295" y="21541"/>
                      <a:pt x="6330" y="21552"/>
                      <a:pt x="6366" y="21552"/>
                    </a:cubicBezTo>
                    <a:cubicBezTo>
                      <a:pt x="6405" y="21552"/>
                      <a:pt x="6437" y="21535"/>
                      <a:pt x="6465" y="21511"/>
                    </a:cubicBezTo>
                    <a:cubicBezTo>
                      <a:pt x="6950" y="21564"/>
                      <a:pt x="7475" y="21600"/>
                      <a:pt x="8024" y="21600"/>
                    </a:cubicBezTo>
                    <a:cubicBezTo>
                      <a:pt x="9193" y="21600"/>
                      <a:pt x="10460" y="21442"/>
                      <a:pt x="11660" y="20972"/>
                    </a:cubicBezTo>
                    <a:cubicBezTo>
                      <a:pt x="11660" y="20972"/>
                      <a:pt x="11542" y="20883"/>
                      <a:pt x="11660" y="20791"/>
                    </a:cubicBezTo>
                    <a:cubicBezTo>
                      <a:pt x="13820" y="17086"/>
                      <a:pt x="15261" y="12746"/>
                      <a:pt x="13702" y="8678"/>
                    </a:cubicBezTo>
                    <a:cubicBezTo>
                      <a:pt x="12742" y="5877"/>
                      <a:pt x="10583" y="3798"/>
                      <a:pt x="8060" y="1900"/>
                    </a:cubicBezTo>
                    <a:cubicBezTo>
                      <a:pt x="9982" y="4158"/>
                      <a:pt x="12024" y="6147"/>
                      <a:pt x="12501" y="9130"/>
                    </a:cubicBezTo>
                    <a:cubicBezTo>
                      <a:pt x="12742" y="10849"/>
                      <a:pt x="12861" y="12657"/>
                      <a:pt x="12260" y="14373"/>
                    </a:cubicBezTo>
                    <a:cubicBezTo>
                      <a:pt x="11542" y="16544"/>
                      <a:pt x="10342" y="18623"/>
                      <a:pt x="10823" y="20972"/>
                    </a:cubicBezTo>
                    <a:cubicBezTo>
                      <a:pt x="10894" y="21086"/>
                      <a:pt x="10788" y="21163"/>
                      <a:pt x="10665" y="21163"/>
                    </a:cubicBezTo>
                    <a:cubicBezTo>
                      <a:pt x="10590" y="21163"/>
                      <a:pt x="10508" y="21133"/>
                      <a:pt x="10460" y="21062"/>
                    </a:cubicBezTo>
                    <a:cubicBezTo>
                      <a:pt x="9382" y="17808"/>
                      <a:pt x="12260" y="15007"/>
                      <a:pt x="12142" y="11753"/>
                    </a:cubicBezTo>
                    <a:cubicBezTo>
                      <a:pt x="11901" y="8678"/>
                      <a:pt x="11060" y="5787"/>
                      <a:pt x="8541" y="3254"/>
                    </a:cubicBezTo>
                    <a:cubicBezTo>
                      <a:pt x="7941" y="2712"/>
                      <a:pt x="7464" y="2171"/>
                      <a:pt x="6863" y="1627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6" name="Google Shape;2608;p70"/>
              <p:cNvSpPr/>
              <p:nvPr/>
            </p:nvSpPr>
            <p:spPr>
              <a:xfrm rot="21212774">
                <a:off x="9332" y="15994"/>
                <a:ext cx="44570" cy="168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88" h="21600" fill="norm" stroke="1" extrusionOk="0">
                    <a:moveTo>
                      <a:pt x="15024" y="0"/>
                    </a:moveTo>
                    <a:cubicBezTo>
                      <a:pt x="15024" y="103"/>
                      <a:pt x="15024" y="103"/>
                      <a:pt x="15024" y="103"/>
                    </a:cubicBezTo>
                    <a:cubicBezTo>
                      <a:pt x="13921" y="5244"/>
                      <a:pt x="5336" y="3985"/>
                      <a:pt x="897" y="11851"/>
                    </a:cubicBezTo>
                    <a:cubicBezTo>
                      <a:pt x="-1874" y="16253"/>
                      <a:pt x="2282" y="19609"/>
                      <a:pt x="6438" y="21600"/>
                    </a:cubicBezTo>
                    <a:cubicBezTo>
                      <a:pt x="-5191" y="15204"/>
                      <a:pt x="16409" y="6817"/>
                      <a:pt x="15024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7" name="Google Shape;2609;p70"/>
              <p:cNvSpPr/>
              <p:nvPr/>
            </p:nvSpPr>
            <p:spPr>
              <a:xfrm rot="21212774">
                <a:off x="65134" y="3683"/>
                <a:ext cx="63876" cy="184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933" h="21600" fill="norm" stroke="1" extrusionOk="0">
                    <a:moveTo>
                      <a:pt x="0" y="0"/>
                    </a:moveTo>
                    <a:cubicBezTo>
                      <a:pt x="176" y="289"/>
                      <a:pt x="534" y="575"/>
                      <a:pt x="893" y="861"/>
                    </a:cubicBezTo>
                    <a:cubicBezTo>
                      <a:pt x="13208" y="5927"/>
                      <a:pt x="15351" y="14051"/>
                      <a:pt x="9285" y="21600"/>
                    </a:cubicBezTo>
                    <a:cubicBezTo>
                      <a:pt x="21600" y="13095"/>
                      <a:pt x="6249" y="1531"/>
                      <a:pt x="0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8" name="Google Shape;2610;p70"/>
              <p:cNvSpPr/>
              <p:nvPr/>
            </p:nvSpPr>
            <p:spPr>
              <a:xfrm rot="21212774">
                <a:off x="47601" y="9823"/>
                <a:ext cx="20167" cy="19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8192" h="21600" fill="norm" stroke="1" extrusionOk="0">
                    <a:moveTo>
                      <a:pt x="4868" y="0"/>
                    </a:moveTo>
                    <a:cubicBezTo>
                      <a:pt x="11178" y="7169"/>
                      <a:pt x="-10422" y="14795"/>
                      <a:pt x="6858" y="21600"/>
                    </a:cubicBezTo>
                    <a:cubicBezTo>
                      <a:pt x="6858" y="21600"/>
                      <a:pt x="7197" y="21600"/>
                      <a:pt x="7197" y="21510"/>
                    </a:cubicBezTo>
                    <a:cubicBezTo>
                      <a:pt x="-5107" y="15249"/>
                      <a:pt x="7853" y="9349"/>
                      <a:pt x="8192" y="3177"/>
                    </a:cubicBezTo>
                    <a:cubicBezTo>
                      <a:pt x="7197" y="2180"/>
                      <a:pt x="6858" y="908"/>
                      <a:pt x="5196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9" name="Google Shape;2611;p70"/>
              <p:cNvSpPr/>
              <p:nvPr/>
            </p:nvSpPr>
            <p:spPr>
              <a:xfrm rot="21212774">
                <a:off x="66379" y="14200"/>
                <a:ext cx="21270" cy="188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2" h="21600" fill="norm" stroke="1" extrusionOk="0">
                    <a:moveTo>
                      <a:pt x="0" y="0"/>
                    </a:moveTo>
                    <a:cubicBezTo>
                      <a:pt x="762" y="846"/>
                      <a:pt x="1549" y="1692"/>
                      <a:pt x="1549" y="2535"/>
                    </a:cubicBezTo>
                    <a:cubicBezTo>
                      <a:pt x="1549" y="2723"/>
                      <a:pt x="2310" y="2816"/>
                      <a:pt x="2310" y="3004"/>
                    </a:cubicBezTo>
                    <a:cubicBezTo>
                      <a:pt x="11574" y="6101"/>
                      <a:pt x="17742" y="8259"/>
                      <a:pt x="13123" y="11544"/>
                    </a:cubicBezTo>
                    <a:cubicBezTo>
                      <a:pt x="7716" y="15017"/>
                      <a:pt x="-1548" y="17926"/>
                      <a:pt x="6168" y="21492"/>
                    </a:cubicBezTo>
                    <a:cubicBezTo>
                      <a:pt x="6168" y="21572"/>
                      <a:pt x="6447" y="21600"/>
                      <a:pt x="6777" y="21600"/>
                    </a:cubicBezTo>
                    <a:cubicBezTo>
                      <a:pt x="7209" y="21600"/>
                      <a:pt x="7716" y="21548"/>
                      <a:pt x="7716" y="21492"/>
                    </a:cubicBezTo>
                    <a:cubicBezTo>
                      <a:pt x="3097" y="16895"/>
                      <a:pt x="18504" y="13233"/>
                      <a:pt x="20052" y="8824"/>
                    </a:cubicBezTo>
                    <a:cubicBezTo>
                      <a:pt x="20052" y="7228"/>
                      <a:pt x="16981" y="5539"/>
                      <a:pt x="11574" y="4131"/>
                    </a:cubicBezTo>
                    <a:cubicBezTo>
                      <a:pt x="8478" y="3285"/>
                      <a:pt x="6955" y="2066"/>
                      <a:pt x="4620" y="939"/>
                    </a:cubicBezTo>
                    <a:cubicBezTo>
                      <a:pt x="3097" y="658"/>
                      <a:pt x="1549" y="3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0" name="Google Shape;2612;p70"/>
              <p:cNvSpPr/>
              <p:nvPr/>
            </p:nvSpPr>
            <p:spPr>
              <a:xfrm rot="21212774">
                <a:off x="48352" y="9630"/>
                <a:ext cx="12701" cy="28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82" y="6171"/>
                      <a:pt x="14426" y="14820"/>
                      <a:pt x="21600" y="21600"/>
                    </a:cubicBezTo>
                    <a:cubicBezTo>
                      <a:pt x="21600" y="16058"/>
                      <a:pt x="19156" y="10495"/>
                      <a:pt x="16791" y="4933"/>
                    </a:cubicBezTo>
                    <a:cubicBezTo>
                      <a:pt x="14426" y="4324"/>
                      <a:pt x="14426" y="3715"/>
                      <a:pt x="11982" y="3086"/>
                    </a:cubicBezTo>
                    <a:cubicBezTo>
                      <a:pt x="7174" y="1847"/>
                      <a:pt x="4809" y="1238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1" name="Google Shape;2613;p70"/>
              <p:cNvSpPr/>
              <p:nvPr/>
            </p:nvSpPr>
            <p:spPr>
              <a:xfrm rot="21212774">
                <a:off x="42861" y="17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4603" y="12240"/>
                      <a:pt x="10977" y="12240"/>
                    </a:cubicBezTo>
                    <a:cubicBezTo>
                      <a:pt x="14164" y="12240"/>
                      <a:pt x="17705" y="144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2" name="Google Shape;2614;p70"/>
              <p:cNvSpPr/>
              <p:nvPr/>
            </p:nvSpPr>
            <p:spPr>
              <a:xfrm rot="21212774">
                <a:off x="69492" y="14437"/>
                <a:ext cx="39788" cy="183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fill="norm" stroke="1" extrusionOk="0">
                    <a:moveTo>
                      <a:pt x="0" y="0"/>
                    </a:moveTo>
                    <a:cubicBezTo>
                      <a:pt x="427" y="289"/>
                      <a:pt x="427" y="482"/>
                      <a:pt x="853" y="770"/>
                    </a:cubicBezTo>
                    <a:cubicBezTo>
                      <a:pt x="2588" y="1351"/>
                      <a:pt x="4749" y="1928"/>
                      <a:pt x="6470" y="2603"/>
                    </a:cubicBezTo>
                    <a:cubicBezTo>
                      <a:pt x="15557" y="5301"/>
                      <a:pt x="18585" y="8287"/>
                      <a:pt x="19012" y="11661"/>
                    </a:cubicBezTo>
                    <a:cubicBezTo>
                      <a:pt x="19439" y="15034"/>
                      <a:pt x="8631" y="18021"/>
                      <a:pt x="12528" y="21489"/>
                    </a:cubicBezTo>
                    <a:cubicBezTo>
                      <a:pt x="12528" y="21571"/>
                      <a:pt x="12755" y="21600"/>
                      <a:pt x="13025" y="21600"/>
                    </a:cubicBezTo>
                    <a:cubicBezTo>
                      <a:pt x="13395" y="21600"/>
                      <a:pt x="13822" y="21546"/>
                      <a:pt x="13822" y="21489"/>
                    </a:cubicBezTo>
                    <a:cubicBezTo>
                      <a:pt x="12101" y="18984"/>
                      <a:pt x="16424" y="16768"/>
                      <a:pt x="19439" y="14457"/>
                    </a:cubicBezTo>
                    <a:cubicBezTo>
                      <a:pt x="21600" y="12625"/>
                      <a:pt x="21173" y="10697"/>
                      <a:pt x="20306" y="8868"/>
                    </a:cubicBezTo>
                    <a:cubicBezTo>
                      <a:pt x="19012" y="5688"/>
                      <a:pt x="12101" y="3468"/>
                      <a:pt x="4749" y="1062"/>
                    </a:cubicBezTo>
                    <a:cubicBezTo>
                      <a:pt x="3455" y="770"/>
                      <a:pt x="1721" y="38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3" name="Google Shape;2615;p70"/>
              <p:cNvSpPr/>
              <p:nvPr/>
            </p:nvSpPr>
            <p:spPr>
              <a:xfrm rot="21212774">
                <a:off x="51408" y="44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67" y="4334"/>
                      <a:pt x="5333" y="10800"/>
                      <a:pt x="8089" y="15134"/>
                    </a:cubicBezTo>
                    <a:cubicBezTo>
                      <a:pt x="10756" y="17266"/>
                      <a:pt x="16178" y="19468"/>
                      <a:pt x="21600" y="21600"/>
                    </a:cubicBezTo>
                    <a:cubicBezTo>
                      <a:pt x="16178" y="15134"/>
                      <a:pt x="10756" y="8668"/>
                      <a:pt x="8089" y="2132"/>
                    </a:cubicBezTo>
                    <a:cubicBezTo>
                      <a:pt x="5333" y="2132"/>
                      <a:pt x="266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4" name="Google Shape;2616;p70"/>
              <p:cNvSpPr/>
              <p:nvPr/>
            </p:nvSpPr>
            <p:spPr>
              <a:xfrm rot="21212774">
                <a:off x="52315" y="126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780"/>
                      <a:pt x="0" y="3560"/>
                      <a:pt x="0" y="3560"/>
                    </a:cubicBezTo>
                    <a:cubicBezTo>
                      <a:pt x="7240" y="10800"/>
                      <a:pt x="14479" y="16200"/>
                      <a:pt x="21600" y="21600"/>
                    </a:cubicBezTo>
                    <a:cubicBezTo>
                      <a:pt x="18040" y="16200"/>
                      <a:pt x="18040" y="12580"/>
                      <a:pt x="14479" y="71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5" name="Google Shape;2617;p70"/>
              <p:cNvSpPr/>
              <p:nvPr/>
            </p:nvSpPr>
            <p:spPr>
              <a:xfrm rot="21212774">
                <a:off x="48823" y="355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86"/>
                      <a:pt x="5489" y="9228"/>
                      <a:pt x="5489" y="15414"/>
                    </a:cubicBezTo>
                    <a:cubicBezTo>
                      <a:pt x="10800" y="15414"/>
                      <a:pt x="16111" y="18456"/>
                      <a:pt x="21600" y="21600"/>
                    </a:cubicBezTo>
                    <a:cubicBezTo>
                      <a:pt x="16111" y="15414"/>
                      <a:pt x="10800" y="6186"/>
                      <a:pt x="548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6" name="Google Shape;2618;p70"/>
              <p:cNvSpPr/>
              <p:nvPr/>
            </p:nvSpPr>
            <p:spPr>
              <a:xfrm rot="21212774">
                <a:off x="48558" y="85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977" y="7358"/>
                      <a:pt x="10977" y="14479"/>
                      <a:pt x="21600" y="21600"/>
                    </a:cubicBezTo>
                    <a:cubicBezTo>
                      <a:pt x="21600" y="21600"/>
                      <a:pt x="21600" y="14479"/>
                      <a:pt x="21600" y="7358"/>
                    </a:cubicBezTo>
                    <a:cubicBezTo>
                      <a:pt x="10977" y="7358"/>
                      <a:pt x="1097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7" name="Google Shape;2619;p70"/>
              <p:cNvSpPr/>
              <p:nvPr/>
            </p:nvSpPr>
            <p:spPr>
              <a:xfrm rot="21212774">
                <a:off x="45830" y="24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05" y="0"/>
                    </a:moveTo>
                    <a:cubicBezTo>
                      <a:pt x="2842" y="0"/>
                      <a:pt x="1421" y="480"/>
                      <a:pt x="0" y="2080"/>
                    </a:cubicBezTo>
                    <a:cubicBezTo>
                      <a:pt x="0" y="2080"/>
                      <a:pt x="0" y="2080"/>
                      <a:pt x="0" y="6880"/>
                    </a:cubicBezTo>
                    <a:cubicBezTo>
                      <a:pt x="8526" y="11840"/>
                      <a:pt x="12932" y="16640"/>
                      <a:pt x="21600" y="21600"/>
                    </a:cubicBezTo>
                    <a:cubicBezTo>
                      <a:pt x="17195" y="16640"/>
                      <a:pt x="17195" y="6880"/>
                      <a:pt x="17195" y="2080"/>
                    </a:cubicBezTo>
                    <a:cubicBezTo>
                      <a:pt x="11511" y="2080"/>
                      <a:pt x="7674" y="0"/>
                      <a:pt x="440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8" name="Google Shape;2620;p70"/>
              <p:cNvSpPr/>
              <p:nvPr/>
            </p:nvSpPr>
            <p:spPr>
              <a:xfrm rot="21212774">
                <a:off x="37950" y="182560"/>
                <a:ext cx="18820" cy="1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97" y="7509"/>
                      <a:pt x="11279" y="14091"/>
                      <a:pt x="19715" y="21600"/>
                    </a:cubicBezTo>
                    <a:lnTo>
                      <a:pt x="21600" y="21600"/>
                    </a:lnTo>
                    <a:cubicBezTo>
                      <a:pt x="20642" y="20673"/>
                      <a:pt x="19715" y="20673"/>
                      <a:pt x="19715" y="20673"/>
                    </a:cubicBezTo>
                    <a:cubicBezTo>
                      <a:pt x="19715" y="20673"/>
                      <a:pt x="9394" y="1313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9" name="Google Shape;2621;p70"/>
              <p:cNvSpPr/>
              <p:nvPr/>
            </p:nvSpPr>
            <p:spPr>
              <a:xfrm rot="21212774">
                <a:off x="18504" y="9411"/>
                <a:ext cx="41919" cy="192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791" h="21600" fill="norm" stroke="1" extrusionOk="0">
                    <a:moveTo>
                      <a:pt x="9525" y="0"/>
                    </a:moveTo>
                    <a:cubicBezTo>
                      <a:pt x="8952" y="91"/>
                      <a:pt x="8757" y="275"/>
                      <a:pt x="8757" y="644"/>
                    </a:cubicBezTo>
                    <a:cubicBezTo>
                      <a:pt x="9525" y="6619"/>
                      <a:pt x="-5573" y="13786"/>
                      <a:pt x="2262" y="19486"/>
                    </a:cubicBezTo>
                    <a:cubicBezTo>
                      <a:pt x="4362" y="20771"/>
                      <a:pt x="6274" y="21509"/>
                      <a:pt x="6274" y="21509"/>
                    </a:cubicBezTo>
                    <a:cubicBezTo>
                      <a:pt x="6274" y="21509"/>
                      <a:pt x="6462" y="21509"/>
                      <a:pt x="6657" y="21600"/>
                    </a:cubicBezTo>
                    <a:cubicBezTo>
                      <a:pt x="6846" y="21509"/>
                      <a:pt x="6846" y="21416"/>
                      <a:pt x="6657" y="21325"/>
                    </a:cubicBezTo>
                    <a:cubicBezTo>
                      <a:pt x="-9208" y="14524"/>
                      <a:pt x="12392" y="7536"/>
                      <a:pt x="9525" y="275"/>
                    </a:cubicBezTo>
                    <a:lnTo>
                      <a:pt x="9525" y="184"/>
                    </a:lnTo>
                    <a:cubicBezTo>
                      <a:pt x="9525" y="184"/>
                      <a:pt x="9525" y="184"/>
                      <a:pt x="9525" y="91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0" name="Google Shape;2622;p70"/>
              <p:cNvSpPr/>
              <p:nvPr/>
            </p:nvSpPr>
            <p:spPr>
              <a:xfrm rot="21212774">
                <a:off x="41493" y="6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0977"/>
                      <a:pt x="0" y="21600"/>
                      <a:pt x="0" y="21600"/>
                    </a:cubicBezTo>
                    <a:lnTo>
                      <a:pt x="21600" y="21600"/>
                    </a:lnTo>
                    <a:lnTo>
                      <a:pt x="21600" y="10977"/>
                    </a:lnTo>
                    <a:cubicBezTo>
                      <a:pt x="21600" y="10977"/>
                      <a:pt x="21600" y="109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1" name="Google Shape;2623;p70"/>
              <p:cNvSpPr/>
              <p:nvPr/>
            </p:nvSpPr>
            <p:spPr>
              <a:xfrm rot="21212774">
                <a:off x="48395" y="1843"/>
                <a:ext cx="1271" cy="12701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2" name="Google Shape;2624;p70"/>
              <p:cNvSpPr/>
              <p:nvPr/>
            </p:nvSpPr>
            <p:spPr>
              <a:xfrm rot="21212774">
                <a:off x="71700" y="11086"/>
                <a:ext cx="51107" cy="184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93" h="21600" fill="norm" stroke="1" extrusionOk="0">
                    <a:moveTo>
                      <a:pt x="0" y="0"/>
                    </a:moveTo>
                    <a:cubicBezTo>
                      <a:pt x="556" y="478"/>
                      <a:pt x="1385" y="956"/>
                      <a:pt x="2214" y="1340"/>
                    </a:cubicBezTo>
                    <a:cubicBezTo>
                      <a:pt x="8026" y="3440"/>
                      <a:pt x="12736" y="5638"/>
                      <a:pt x="15223" y="8604"/>
                    </a:cubicBezTo>
                    <a:cubicBezTo>
                      <a:pt x="18548" y="12902"/>
                      <a:pt x="14950" y="17490"/>
                      <a:pt x="9693" y="21411"/>
                    </a:cubicBezTo>
                    <a:cubicBezTo>
                      <a:pt x="9693" y="21411"/>
                      <a:pt x="9693" y="21506"/>
                      <a:pt x="9693" y="21600"/>
                    </a:cubicBezTo>
                    <a:cubicBezTo>
                      <a:pt x="9966" y="21506"/>
                      <a:pt x="10240" y="21506"/>
                      <a:pt x="10522" y="21411"/>
                    </a:cubicBezTo>
                    <a:cubicBezTo>
                      <a:pt x="11078" y="21220"/>
                      <a:pt x="11624" y="21028"/>
                      <a:pt x="11907" y="20742"/>
                    </a:cubicBezTo>
                    <a:cubicBezTo>
                      <a:pt x="21600" y="13286"/>
                      <a:pt x="18548" y="516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625" name="Google Shape;2625;p70"/>
              <p:cNvGrpSpPr/>
              <p:nvPr/>
            </p:nvGrpSpPr>
            <p:grpSpPr>
              <a:xfrm>
                <a:off x="47870" y="3587"/>
                <a:ext cx="1428" cy="12620"/>
                <a:chOff x="0" y="0"/>
                <a:chExt cx="1427" cy="12619"/>
              </a:xfrm>
            </p:grpSpPr>
            <p:sp>
              <p:nvSpPr>
                <p:cNvPr id="1623" name="خط"/>
                <p:cNvSpPr/>
                <p:nvPr/>
              </p:nvSpPr>
              <p:spPr>
                <a:xfrm>
                  <a:off x="-1" y="0"/>
                  <a:ext cx="1429" cy="126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4" name="خط"/>
                <p:cNvSpPr/>
                <p:nvPr/>
              </p:nvSpPr>
              <p:spPr>
                <a:xfrm flipH="1" flipV="1">
                  <a:off x="-1" y="0"/>
                  <a:ext cx="1429" cy="126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626" name="Google Shape;2626;p70"/>
              <p:cNvSpPr/>
              <p:nvPr/>
            </p:nvSpPr>
            <p:spPr>
              <a:xfrm rot="21212774">
                <a:off x="42631" y="3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7" name="Google Shape;2628;p70"/>
              <p:cNvSpPr/>
              <p:nvPr/>
            </p:nvSpPr>
            <p:spPr>
              <a:xfrm rot="21212774">
                <a:off x="44828" y="46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79" y="0"/>
                    </a:moveTo>
                    <a:cubicBezTo>
                      <a:pt x="1543" y="0"/>
                      <a:pt x="0" y="1242"/>
                      <a:pt x="0" y="1242"/>
                    </a:cubicBezTo>
                    <a:lnTo>
                      <a:pt x="0" y="4205"/>
                    </a:lnTo>
                    <a:cubicBezTo>
                      <a:pt x="0" y="4205"/>
                      <a:pt x="3560" y="7073"/>
                      <a:pt x="3560" y="7073"/>
                    </a:cubicBezTo>
                    <a:cubicBezTo>
                      <a:pt x="10800" y="12903"/>
                      <a:pt x="14360" y="15770"/>
                      <a:pt x="21600" y="21600"/>
                    </a:cubicBezTo>
                    <a:cubicBezTo>
                      <a:pt x="18040" y="15770"/>
                      <a:pt x="14360" y="10035"/>
                      <a:pt x="7240" y="1242"/>
                    </a:cubicBezTo>
                    <a:cubicBezTo>
                      <a:pt x="5934" y="287"/>
                      <a:pt x="4747" y="0"/>
                      <a:pt x="36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8" name="Google Shape;2629;p70"/>
              <p:cNvSpPr/>
              <p:nvPr/>
            </p:nvSpPr>
            <p:spPr>
              <a:xfrm rot="21212774">
                <a:off x="56843" y="11928"/>
                <a:ext cx="12701" cy="13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41" y="2549"/>
                      <a:pt x="1641" y="5055"/>
                      <a:pt x="3336" y="7604"/>
                    </a:cubicBezTo>
                    <a:cubicBezTo>
                      <a:pt x="9952" y="12701"/>
                      <a:pt x="16624" y="17756"/>
                      <a:pt x="21600" y="21600"/>
                    </a:cubicBezTo>
                    <a:cubicBezTo>
                      <a:pt x="16624" y="16503"/>
                      <a:pt x="11648" y="10152"/>
                      <a:pt x="8312" y="3802"/>
                    </a:cubicBezTo>
                    <a:cubicBezTo>
                      <a:pt x="4976" y="2549"/>
                      <a:pt x="1641" y="125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9" name="Google Shape;2630;p70"/>
              <p:cNvSpPr/>
              <p:nvPr/>
            </p:nvSpPr>
            <p:spPr>
              <a:xfrm rot="21212774">
                <a:off x="50559" y="78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667"/>
                      <a:pt x="0" y="8089"/>
                      <a:pt x="4263" y="10844"/>
                    </a:cubicBezTo>
                    <a:lnTo>
                      <a:pt x="21600" y="21600"/>
                    </a:lnTo>
                    <a:cubicBezTo>
                      <a:pt x="17195" y="16178"/>
                      <a:pt x="17195" y="10844"/>
                      <a:pt x="12932" y="5422"/>
                    </a:cubicBezTo>
                    <a:cubicBezTo>
                      <a:pt x="8526" y="2667"/>
                      <a:pt x="4263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0" name="Google Shape;2631;p70"/>
              <p:cNvSpPr/>
              <p:nvPr/>
            </p:nvSpPr>
            <p:spPr>
              <a:xfrm rot="21212774">
                <a:off x="46125" y="50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63" y="5400"/>
                      <a:pt x="12932" y="13456"/>
                      <a:pt x="17195" y="18856"/>
                    </a:cubicBezTo>
                    <a:cubicBezTo>
                      <a:pt x="17195" y="18856"/>
                      <a:pt x="21600" y="21600"/>
                      <a:pt x="21600" y="21600"/>
                    </a:cubicBezTo>
                    <a:cubicBezTo>
                      <a:pt x="21600" y="18856"/>
                      <a:pt x="21600" y="13456"/>
                      <a:pt x="21600" y="8144"/>
                    </a:cubicBezTo>
                    <a:cubicBezTo>
                      <a:pt x="12932" y="5400"/>
                      <a:pt x="8526" y="2744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1" name="Google Shape;2632;p70"/>
              <p:cNvSpPr/>
              <p:nvPr/>
            </p:nvSpPr>
            <p:spPr>
              <a:xfrm rot="21212774">
                <a:off x="48580" y="3475"/>
                <a:ext cx="1271" cy="12701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2" name="Google Shape;2633;p70"/>
              <p:cNvSpPr/>
              <p:nvPr/>
            </p:nvSpPr>
            <p:spPr>
              <a:xfrm rot="21212774">
                <a:off x="48492" y="2730"/>
                <a:ext cx="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3" name="Google Shape;2634;p70"/>
              <p:cNvSpPr/>
              <p:nvPr/>
            </p:nvSpPr>
            <p:spPr>
              <a:xfrm rot="21212774">
                <a:off x="48492" y="2730"/>
                <a:ext cx="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4" name="Google Shape;2635;p70"/>
              <p:cNvSpPr/>
              <p:nvPr/>
            </p:nvSpPr>
            <p:spPr>
              <a:xfrm rot="21212774">
                <a:off x="52386" y="192329"/>
                <a:ext cx="68498" cy="53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5" h="21600" fill="norm" stroke="1" extrusionOk="0">
                    <a:moveTo>
                      <a:pt x="2829" y="0"/>
                    </a:moveTo>
                    <a:cubicBezTo>
                      <a:pt x="-2965" y="4960"/>
                      <a:pt x="1935" y="19175"/>
                      <a:pt x="1935" y="19175"/>
                    </a:cubicBezTo>
                    <a:cubicBezTo>
                      <a:pt x="4023" y="20958"/>
                      <a:pt x="6249" y="21600"/>
                      <a:pt x="8366" y="21600"/>
                    </a:cubicBezTo>
                    <a:cubicBezTo>
                      <a:pt x="13728" y="21600"/>
                      <a:pt x="18408" y="17521"/>
                      <a:pt x="18408" y="17521"/>
                    </a:cubicBezTo>
                    <a:cubicBezTo>
                      <a:pt x="18635" y="17195"/>
                      <a:pt x="18635" y="16869"/>
                      <a:pt x="18635" y="16532"/>
                    </a:cubicBezTo>
                    <a:cubicBezTo>
                      <a:pt x="12402" y="12899"/>
                      <a:pt x="6835" y="7613"/>
                      <a:pt x="2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5" name="Google Shape;2636;p70"/>
              <p:cNvSpPr/>
              <p:nvPr/>
            </p:nvSpPr>
            <p:spPr>
              <a:xfrm rot="21212774">
                <a:off x="60795" y="187201"/>
                <a:ext cx="59854" cy="47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9" h="21600" fill="norm" stroke="1" extrusionOk="0">
                    <a:moveTo>
                      <a:pt x="9958" y="0"/>
                    </a:moveTo>
                    <a:cubicBezTo>
                      <a:pt x="7737" y="0"/>
                      <a:pt x="5275" y="507"/>
                      <a:pt x="2722" y="1322"/>
                    </a:cubicBezTo>
                    <a:cubicBezTo>
                      <a:pt x="1630" y="1693"/>
                      <a:pt x="815" y="2447"/>
                      <a:pt x="0" y="2817"/>
                    </a:cubicBezTo>
                    <a:cubicBezTo>
                      <a:pt x="4899" y="11467"/>
                      <a:pt x="11704" y="17473"/>
                      <a:pt x="19325" y="21600"/>
                    </a:cubicBezTo>
                    <a:cubicBezTo>
                      <a:pt x="21600" y="5066"/>
                      <a:pt x="16961" y="0"/>
                      <a:pt x="9958" y="0"/>
                    </a:cubicBezTo>
                    <a:close/>
                  </a:path>
                </a:pathLst>
              </a:custGeom>
              <a:solidFill>
                <a:srgbClr val="F17F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643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638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41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639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40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642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grpSp>
        <p:nvGrpSpPr>
          <p:cNvPr id="1646" name="IMG_2399.jpeg"/>
          <p:cNvGrpSpPr/>
          <p:nvPr/>
        </p:nvGrpSpPr>
        <p:grpSpPr>
          <a:xfrm>
            <a:off x="253170" y="281321"/>
            <a:ext cx="2574154" cy="499121"/>
            <a:chOff x="0" y="0"/>
            <a:chExt cx="2574153" cy="499120"/>
          </a:xfrm>
        </p:grpSpPr>
        <p:pic>
          <p:nvPicPr>
            <p:cNvPr id="1645" name="IMG_2399.jpeg" descr="IMG_2399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65713" b="88247"/>
            <a:stretch>
              <a:fillRect/>
            </a:stretch>
          </p:blipFill>
          <p:spPr>
            <a:xfrm>
              <a:off x="50800" y="50800"/>
              <a:ext cx="2472554" cy="3975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4" name="IMG_2399.jpeg" descr="IMG_2399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574155" cy="499121"/>
            </a:xfrm>
            <a:prstGeom prst="rect">
              <a:avLst/>
            </a:prstGeom>
            <a:effectLst/>
          </p:spPr>
        </p:pic>
      </p:grpSp>
      <p:pic>
        <p:nvPicPr>
          <p:cNvPr id="1647" name="IMG_2406.png" descr="IMG_2406.png"/>
          <p:cNvPicPr>
            <a:picLocks noChangeAspect="1"/>
          </p:cNvPicPr>
          <p:nvPr/>
        </p:nvPicPr>
        <p:blipFill>
          <a:blip r:embed="rId4">
            <a:extLst/>
          </a:blip>
          <a:srcRect l="0" t="0" r="52523" b="0"/>
          <a:stretch>
            <a:fillRect/>
          </a:stretch>
        </p:blipFill>
        <p:spPr>
          <a:xfrm>
            <a:off x="946975" y="1013618"/>
            <a:ext cx="4470525" cy="31161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0" name="تجميع"/>
          <p:cNvGrpSpPr/>
          <p:nvPr/>
        </p:nvGrpSpPr>
        <p:grpSpPr>
          <a:xfrm>
            <a:off x="368504" y="4444984"/>
            <a:ext cx="1405169" cy="616853"/>
            <a:chOff x="0" y="0"/>
            <a:chExt cx="1405167" cy="616851"/>
          </a:xfrm>
        </p:grpSpPr>
        <p:sp>
          <p:nvSpPr>
            <p:cNvPr id="1648" name="مستطيل مستدير الزوايا"/>
            <p:cNvSpPr/>
            <p:nvPr/>
          </p:nvSpPr>
          <p:spPr>
            <a:xfrm>
              <a:off x="48159" y="97448"/>
              <a:ext cx="1283448" cy="4813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5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9" name="اختبار سريع"/>
            <p:cNvSpPr txBox="1"/>
            <p:nvPr/>
          </p:nvSpPr>
          <p:spPr>
            <a:xfrm>
              <a:off x="0" y="0"/>
              <a:ext cx="1405168" cy="616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27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0" grpId="4"/>
      <p:bldP build="whole" bldLvl="1" animBg="1" rev="0" advAuto="0" spid="1647" grpId="2"/>
      <p:bldP build="whole" bldLvl="1" animBg="1" rev="0" advAuto="0" spid="164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2642;p7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236574" y="859690"/>
            <a:ext cx="500655" cy="262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653" name="Google Shape;2809;p71" descr="Google Shape;2809;p71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36574" y="4549730"/>
            <a:ext cx="388401" cy="388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grpSp>
        <p:nvGrpSpPr>
          <p:cNvPr id="1656" name="IMG_2399.jpeg"/>
          <p:cNvGrpSpPr/>
          <p:nvPr/>
        </p:nvGrpSpPr>
        <p:grpSpPr>
          <a:xfrm>
            <a:off x="664559" y="287612"/>
            <a:ext cx="2108604" cy="453270"/>
            <a:chOff x="0" y="0"/>
            <a:chExt cx="2108602" cy="453268"/>
          </a:xfrm>
        </p:grpSpPr>
        <p:pic>
          <p:nvPicPr>
            <p:cNvPr id="1655" name="IMG_2399.jpeg" descr="IMG_2399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6953" t="0" r="1866" b="88351"/>
            <a:stretch>
              <a:fillRect/>
            </a:stretch>
          </p:blipFill>
          <p:spPr>
            <a:xfrm>
              <a:off x="50800" y="50800"/>
              <a:ext cx="2007003" cy="351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54" name="IMG_2399.jpeg" descr="IMG_2399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2108603" cy="453270"/>
            </a:xfrm>
            <a:prstGeom prst="rect">
              <a:avLst/>
            </a:prstGeom>
            <a:effectLst/>
          </p:spPr>
        </p:pic>
      </p:grpSp>
      <p:grpSp>
        <p:nvGrpSpPr>
          <p:cNvPr id="1662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657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60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658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59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661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pic>
        <p:nvPicPr>
          <p:cNvPr id="1663" name="IMG_2406.png" descr="IMG_2406.png"/>
          <p:cNvPicPr>
            <a:picLocks noChangeAspect="1"/>
          </p:cNvPicPr>
          <p:nvPr/>
        </p:nvPicPr>
        <p:blipFill>
          <a:blip r:embed="rId7">
            <a:extLst/>
          </a:blip>
          <a:srcRect l="54359" t="5043" r="0" b="81104"/>
          <a:stretch>
            <a:fillRect/>
          </a:stretch>
        </p:blipFill>
        <p:spPr>
          <a:xfrm>
            <a:off x="3847875" y="749920"/>
            <a:ext cx="4239796" cy="425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4" name="IMG_2406.png" descr="IMG_2406.png"/>
          <p:cNvPicPr>
            <a:picLocks noChangeAspect="1"/>
          </p:cNvPicPr>
          <p:nvPr/>
        </p:nvPicPr>
        <p:blipFill>
          <a:blip r:embed="rId7">
            <a:extLst/>
          </a:blip>
          <a:srcRect l="89925" t="17149" r="1683" b="75160"/>
          <a:stretch>
            <a:fillRect/>
          </a:stretch>
        </p:blipFill>
        <p:spPr>
          <a:xfrm>
            <a:off x="2811263" y="781308"/>
            <a:ext cx="1213771" cy="368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1" name="تجميع"/>
          <p:cNvGrpSpPr/>
          <p:nvPr/>
        </p:nvGrpSpPr>
        <p:grpSpPr>
          <a:xfrm>
            <a:off x="2811262" y="1436136"/>
            <a:ext cx="4595382" cy="2699957"/>
            <a:chOff x="0" y="0"/>
            <a:chExt cx="4595381" cy="2699956"/>
          </a:xfrm>
        </p:grpSpPr>
        <p:pic>
          <p:nvPicPr>
            <p:cNvPr id="1665" name="IMG_2406.png" descr="IMG_2406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68265" t="31524" r="946" b="13815"/>
            <a:stretch>
              <a:fillRect/>
            </a:stretch>
          </p:blipFill>
          <p:spPr>
            <a:xfrm>
              <a:off x="0" y="0"/>
              <a:ext cx="4595382" cy="2699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70" name="تجميع"/>
            <p:cNvGrpSpPr/>
            <p:nvPr/>
          </p:nvGrpSpPr>
          <p:grpSpPr>
            <a:xfrm>
              <a:off x="1951085" y="141290"/>
              <a:ext cx="427499" cy="2324248"/>
              <a:chOff x="0" y="0"/>
              <a:chExt cx="427498" cy="2324246"/>
            </a:xfrm>
          </p:grpSpPr>
          <p:sp>
            <p:nvSpPr>
              <p:cNvPr id="1666" name="مستطيل مستدير الزوايا"/>
              <p:cNvSpPr/>
              <p:nvPr/>
            </p:nvSpPr>
            <p:spPr>
              <a:xfrm>
                <a:off x="5899" y="0"/>
                <a:ext cx="411399" cy="316624"/>
              </a:xfrm>
              <a:prstGeom prst="roundRect">
                <a:avLst>
                  <a:gd name="adj" fmla="val 30219"/>
                </a:avLst>
              </a:prstGeom>
              <a:solidFill>
                <a:srgbClr val="61D8C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0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667" name="مستطيل مستدير الزوايا"/>
              <p:cNvSpPr/>
              <p:nvPr/>
            </p:nvSpPr>
            <p:spPr>
              <a:xfrm>
                <a:off x="9299" y="664974"/>
                <a:ext cx="411399" cy="316624"/>
              </a:xfrm>
              <a:prstGeom prst="roundRect">
                <a:avLst>
                  <a:gd name="adj" fmla="val 30219"/>
                </a:avLst>
              </a:prstGeom>
              <a:solidFill>
                <a:srgbClr val="61D8C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0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668" name="مستطيل مستدير الزوايا"/>
              <p:cNvSpPr/>
              <p:nvPr/>
            </p:nvSpPr>
            <p:spPr>
              <a:xfrm>
                <a:off x="16100" y="1329948"/>
                <a:ext cx="411399" cy="316625"/>
              </a:xfrm>
              <a:prstGeom prst="roundRect">
                <a:avLst>
                  <a:gd name="adj" fmla="val 30219"/>
                </a:avLst>
              </a:prstGeom>
              <a:solidFill>
                <a:srgbClr val="61D8C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0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669" name="مستطيل مستدير الزوايا"/>
              <p:cNvSpPr/>
              <p:nvPr/>
            </p:nvSpPr>
            <p:spPr>
              <a:xfrm>
                <a:off x="0" y="2007622"/>
                <a:ext cx="411398" cy="316625"/>
              </a:xfrm>
              <a:prstGeom prst="roundRect">
                <a:avLst>
                  <a:gd name="adj" fmla="val 30219"/>
                </a:avLst>
              </a:prstGeom>
              <a:solidFill>
                <a:srgbClr val="61D8C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0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</p:grpSp>
      <p:sp>
        <p:nvSpPr>
          <p:cNvPr id="1672" name="&gt;"/>
          <p:cNvSpPr txBox="1"/>
          <p:nvPr/>
        </p:nvSpPr>
        <p:spPr>
          <a:xfrm>
            <a:off x="4627746" y="1410736"/>
            <a:ext cx="531496" cy="53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ctr" rtl="0"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  &gt;</a:t>
            </a:r>
          </a:p>
        </p:txBody>
      </p:sp>
      <p:sp>
        <p:nvSpPr>
          <p:cNvPr id="1673" name="&lt;"/>
          <p:cNvSpPr txBox="1"/>
          <p:nvPr/>
        </p:nvSpPr>
        <p:spPr>
          <a:xfrm>
            <a:off x="4723243" y="2074797"/>
            <a:ext cx="531495" cy="53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ctr" rtl="0"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&lt;</a:t>
            </a:r>
          </a:p>
        </p:txBody>
      </p:sp>
      <p:sp>
        <p:nvSpPr>
          <p:cNvPr id="1674" name="&gt;"/>
          <p:cNvSpPr txBox="1"/>
          <p:nvPr/>
        </p:nvSpPr>
        <p:spPr>
          <a:xfrm>
            <a:off x="4615046" y="2751558"/>
            <a:ext cx="531496" cy="53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ctr" rtl="0"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  &gt;</a:t>
            </a:r>
          </a:p>
        </p:txBody>
      </p:sp>
      <p:sp>
        <p:nvSpPr>
          <p:cNvPr id="1675" name="&lt;"/>
          <p:cNvSpPr txBox="1"/>
          <p:nvPr/>
        </p:nvSpPr>
        <p:spPr>
          <a:xfrm>
            <a:off x="4723243" y="3415619"/>
            <a:ext cx="531495" cy="53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ctr" rtl="0"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&lt;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10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10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9" dur="10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6" grpId="1"/>
      <p:bldP build="whole" bldLvl="1" animBg="1" rev="0" advAuto="0" spid="1675" grpId="8"/>
      <p:bldP build="whole" bldLvl="1" animBg="1" rev="0" advAuto="0" spid="1663" grpId="2"/>
      <p:bldP build="whole" bldLvl="1" animBg="1" rev="0" advAuto="0" spid="1672" grpId="5"/>
      <p:bldP build="whole" bldLvl="1" animBg="1" rev="0" advAuto="0" spid="1673" grpId="6"/>
      <p:bldP build="whole" bldLvl="1" animBg="1" rev="0" advAuto="0" spid="1664" grpId="3"/>
      <p:bldP build="whole" bldLvl="1" animBg="1" rev="0" advAuto="0" spid="1674" grpId="7"/>
      <p:bldP build="whole" bldLvl="1" animBg="1" rev="0" advAuto="0" spid="1671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1" name="Google Shape;3294;p79"/>
          <p:cNvGrpSpPr/>
          <p:nvPr/>
        </p:nvGrpSpPr>
        <p:grpSpPr>
          <a:xfrm>
            <a:off x="3372089" y="2749296"/>
            <a:ext cx="756415" cy="1436316"/>
            <a:chOff x="0" y="0"/>
            <a:chExt cx="756414" cy="1436315"/>
          </a:xfrm>
        </p:grpSpPr>
        <p:sp>
          <p:nvSpPr>
            <p:cNvPr id="1677" name="Google Shape;3295;p79"/>
            <p:cNvSpPr/>
            <p:nvPr/>
          </p:nvSpPr>
          <p:spPr>
            <a:xfrm>
              <a:off x="368077" y="1184399"/>
              <a:ext cx="173529" cy="25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3296;p79"/>
            <p:cNvSpPr/>
            <p:nvPr/>
          </p:nvSpPr>
          <p:spPr>
            <a:xfrm>
              <a:off x="357309" y="1069514"/>
              <a:ext cx="201660" cy="15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3297;p79"/>
            <p:cNvSpPr/>
            <p:nvPr/>
          </p:nvSpPr>
          <p:spPr>
            <a:xfrm>
              <a:off x="243034" y="2047"/>
              <a:ext cx="137013" cy="22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3298;p79"/>
            <p:cNvSpPr/>
            <p:nvPr/>
          </p:nvSpPr>
          <p:spPr>
            <a:xfrm>
              <a:off x="5489" y="116932"/>
              <a:ext cx="397905" cy="53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3299;p79"/>
            <p:cNvSpPr/>
            <p:nvPr/>
          </p:nvSpPr>
          <p:spPr>
            <a:xfrm>
              <a:off x="393215" y="0"/>
              <a:ext cx="75988" cy="21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3300;p79"/>
            <p:cNvSpPr/>
            <p:nvPr/>
          </p:nvSpPr>
          <p:spPr>
            <a:xfrm>
              <a:off x="0" y="372431"/>
              <a:ext cx="418945" cy="52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3301;p79"/>
            <p:cNvSpPr/>
            <p:nvPr/>
          </p:nvSpPr>
          <p:spPr>
            <a:xfrm>
              <a:off x="108996" y="33170"/>
              <a:ext cx="281228" cy="38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3302;p79"/>
            <p:cNvSpPr/>
            <p:nvPr/>
          </p:nvSpPr>
          <p:spPr>
            <a:xfrm>
              <a:off x="423138" y="593833"/>
              <a:ext cx="117765" cy="30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3303;p79"/>
            <p:cNvSpPr/>
            <p:nvPr/>
          </p:nvSpPr>
          <p:spPr>
            <a:xfrm>
              <a:off x="438689" y="870868"/>
              <a:ext cx="87956" cy="19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3304;p79"/>
            <p:cNvSpPr/>
            <p:nvPr/>
          </p:nvSpPr>
          <p:spPr>
            <a:xfrm>
              <a:off x="400401" y="161815"/>
              <a:ext cx="114885" cy="25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3305;p79"/>
            <p:cNvSpPr/>
            <p:nvPr/>
          </p:nvSpPr>
          <p:spPr>
            <a:xfrm>
              <a:off x="411168" y="367056"/>
              <a:ext cx="128056" cy="2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3306;p79"/>
            <p:cNvSpPr/>
            <p:nvPr/>
          </p:nvSpPr>
          <p:spPr>
            <a:xfrm>
              <a:off x="448256" y="1069514"/>
              <a:ext cx="41302" cy="8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3307;p79"/>
            <p:cNvSpPr/>
            <p:nvPr/>
          </p:nvSpPr>
          <p:spPr>
            <a:xfrm>
              <a:off x="140118" y="994729"/>
              <a:ext cx="294989" cy="16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3308;p79"/>
            <p:cNvSpPr/>
            <p:nvPr/>
          </p:nvSpPr>
          <p:spPr>
            <a:xfrm>
              <a:off x="13265" y="647083"/>
              <a:ext cx="417649" cy="43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3309;p79"/>
            <p:cNvSpPr/>
            <p:nvPr/>
          </p:nvSpPr>
          <p:spPr>
            <a:xfrm>
              <a:off x="476387" y="45729"/>
              <a:ext cx="180695" cy="29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3310;p79"/>
            <p:cNvSpPr/>
            <p:nvPr/>
          </p:nvSpPr>
          <p:spPr>
            <a:xfrm>
              <a:off x="423728" y="256"/>
              <a:ext cx="113094" cy="13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3311;p79"/>
            <p:cNvSpPr/>
            <p:nvPr/>
          </p:nvSpPr>
          <p:spPr>
            <a:xfrm>
              <a:off x="493730" y="639307"/>
              <a:ext cx="262685" cy="41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3312;p79"/>
            <p:cNvSpPr/>
            <p:nvPr/>
          </p:nvSpPr>
          <p:spPr>
            <a:xfrm>
              <a:off x="519459" y="188135"/>
              <a:ext cx="216620" cy="38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3313;p79"/>
            <p:cNvSpPr/>
            <p:nvPr/>
          </p:nvSpPr>
          <p:spPr>
            <a:xfrm>
              <a:off x="465008" y="922916"/>
              <a:ext cx="259103" cy="23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3314;p79"/>
            <p:cNvSpPr/>
            <p:nvPr/>
          </p:nvSpPr>
          <p:spPr>
            <a:xfrm>
              <a:off x="529046" y="432865"/>
              <a:ext cx="226778" cy="41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3315;p79"/>
            <p:cNvSpPr/>
            <p:nvPr/>
          </p:nvSpPr>
          <p:spPr>
            <a:xfrm>
              <a:off x="403393" y="653067"/>
              <a:ext cx="34706" cy="24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1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3316;p79"/>
            <p:cNvSpPr/>
            <p:nvPr/>
          </p:nvSpPr>
          <p:spPr>
            <a:xfrm>
              <a:off x="390814" y="428081"/>
              <a:ext cx="31714" cy="21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3317;p79"/>
            <p:cNvSpPr/>
            <p:nvPr/>
          </p:nvSpPr>
          <p:spPr>
            <a:xfrm>
              <a:off x="371069" y="590"/>
              <a:ext cx="39490" cy="42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3318;p79"/>
            <p:cNvSpPr/>
            <p:nvPr/>
          </p:nvSpPr>
          <p:spPr>
            <a:xfrm>
              <a:off x="420145" y="908566"/>
              <a:ext cx="31715" cy="24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3319;p79"/>
            <p:cNvSpPr/>
            <p:nvPr/>
          </p:nvSpPr>
          <p:spPr>
            <a:xfrm>
              <a:off x="97026" y="104372"/>
              <a:ext cx="293788" cy="32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3320;p79"/>
            <p:cNvSpPr/>
            <p:nvPr/>
          </p:nvSpPr>
          <p:spPr>
            <a:xfrm>
              <a:off x="389858" y="416112"/>
              <a:ext cx="12701" cy="1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3321;p79"/>
            <p:cNvSpPr/>
            <p:nvPr/>
          </p:nvSpPr>
          <p:spPr>
            <a:xfrm>
              <a:off x="3087" y="344910"/>
              <a:ext cx="400897" cy="32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3322;p79"/>
            <p:cNvSpPr/>
            <p:nvPr/>
          </p:nvSpPr>
          <p:spPr>
            <a:xfrm>
              <a:off x="399363" y="65449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3323;p79"/>
            <p:cNvSpPr/>
            <p:nvPr/>
          </p:nvSpPr>
          <p:spPr>
            <a:xfrm>
              <a:off x="9662" y="611786"/>
              <a:ext cx="409874" cy="294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3324;p79"/>
            <p:cNvSpPr/>
            <p:nvPr/>
          </p:nvSpPr>
          <p:spPr>
            <a:xfrm>
              <a:off x="417683" y="89353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3325;p79"/>
            <p:cNvSpPr/>
            <p:nvPr/>
          </p:nvSpPr>
          <p:spPr>
            <a:xfrm>
              <a:off x="106594" y="949256"/>
              <a:ext cx="324911" cy="14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3326;p79"/>
            <p:cNvSpPr/>
            <p:nvPr/>
          </p:nvSpPr>
          <p:spPr>
            <a:xfrm>
              <a:off x="425844" y="107603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3327;p79"/>
            <p:cNvSpPr/>
            <p:nvPr/>
          </p:nvSpPr>
          <p:spPr>
            <a:xfrm>
              <a:off x="225081" y="27185"/>
              <a:ext cx="156167" cy="22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3328;p79"/>
            <p:cNvSpPr/>
            <p:nvPr/>
          </p:nvSpPr>
          <p:spPr>
            <a:xfrm>
              <a:off x="380046" y="231816"/>
              <a:ext cx="12955" cy="2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3329;p79"/>
            <p:cNvSpPr/>
            <p:nvPr/>
          </p:nvSpPr>
          <p:spPr>
            <a:xfrm>
              <a:off x="399790" y="136677"/>
              <a:ext cx="76598" cy="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3330;p79"/>
            <p:cNvSpPr/>
            <p:nvPr/>
          </p:nvSpPr>
          <p:spPr>
            <a:xfrm>
              <a:off x="469201" y="34371"/>
              <a:ext cx="84373" cy="12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3331;p79"/>
            <p:cNvSpPr/>
            <p:nvPr/>
          </p:nvSpPr>
          <p:spPr>
            <a:xfrm>
              <a:off x="381922" y="216265"/>
              <a:ext cx="18479" cy="1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3332;p79"/>
            <p:cNvSpPr/>
            <p:nvPr/>
          </p:nvSpPr>
          <p:spPr>
            <a:xfrm>
              <a:off x="409967" y="340717"/>
              <a:ext cx="109492" cy="9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3333;p79"/>
            <p:cNvSpPr/>
            <p:nvPr/>
          </p:nvSpPr>
          <p:spPr>
            <a:xfrm>
              <a:off x="515286" y="166008"/>
              <a:ext cx="153174" cy="20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3334;p79"/>
            <p:cNvSpPr/>
            <p:nvPr/>
          </p:nvSpPr>
          <p:spPr>
            <a:xfrm>
              <a:off x="397408" y="417313"/>
              <a:ext cx="13761" cy="1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3335;p79"/>
            <p:cNvSpPr/>
            <p:nvPr/>
          </p:nvSpPr>
          <p:spPr>
            <a:xfrm>
              <a:off x="393808" y="4196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3336;p79"/>
            <p:cNvSpPr/>
            <p:nvPr/>
          </p:nvSpPr>
          <p:spPr>
            <a:xfrm>
              <a:off x="396544" y="64402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3337;p79"/>
            <p:cNvSpPr/>
            <p:nvPr/>
          </p:nvSpPr>
          <p:spPr>
            <a:xfrm>
              <a:off x="422527" y="571687"/>
              <a:ext cx="117878" cy="8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3338;p79"/>
            <p:cNvSpPr/>
            <p:nvPr/>
          </p:nvSpPr>
          <p:spPr>
            <a:xfrm>
              <a:off x="539223" y="404144"/>
              <a:ext cx="201640" cy="189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3339;p79"/>
            <p:cNvSpPr/>
            <p:nvPr/>
          </p:nvSpPr>
          <p:spPr>
            <a:xfrm>
              <a:off x="402783" y="635704"/>
              <a:ext cx="20355" cy="2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3340;p79"/>
            <p:cNvSpPr/>
            <p:nvPr/>
          </p:nvSpPr>
          <p:spPr>
            <a:xfrm>
              <a:off x="412043" y="90310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3341;p79"/>
            <p:cNvSpPr/>
            <p:nvPr/>
          </p:nvSpPr>
          <p:spPr>
            <a:xfrm>
              <a:off x="438098" y="846931"/>
              <a:ext cx="90948" cy="6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3342;p79"/>
            <p:cNvSpPr/>
            <p:nvPr/>
          </p:nvSpPr>
          <p:spPr>
            <a:xfrm>
              <a:off x="526644" y="606393"/>
              <a:ext cx="229771" cy="26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3343;p79"/>
            <p:cNvSpPr/>
            <p:nvPr/>
          </p:nvSpPr>
          <p:spPr>
            <a:xfrm>
              <a:off x="419535" y="895987"/>
              <a:ext cx="19155" cy="1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3344;p79"/>
            <p:cNvSpPr/>
            <p:nvPr/>
          </p:nvSpPr>
          <p:spPr>
            <a:xfrm>
              <a:off x="412290" y="89891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3345;p79"/>
            <p:cNvSpPr/>
            <p:nvPr/>
          </p:nvSpPr>
          <p:spPr>
            <a:xfrm>
              <a:off x="418049" y="89712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3346;p79"/>
            <p:cNvSpPr/>
            <p:nvPr/>
          </p:nvSpPr>
          <p:spPr>
            <a:xfrm>
              <a:off x="447665" y="1049770"/>
              <a:ext cx="46066" cy="25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3347;p79"/>
            <p:cNvSpPr/>
            <p:nvPr/>
          </p:nvSpPr>
          <p:spPr>
            <a:xfrm>
              <a:off x="489556" y="864884"/>
              <a:ext cx="248314" cy="20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3348;p79"/>
            <p:cNvSpPr/>
            <p:nvPr/>
          </p:nvSpPr>
          <p:spPr>
            <a:xfrm>
              <a:off x="437046" y="10628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79" name="Google Shape;3352;p79"/>
          <p:cNvGrpSpPr/>
          <p:nvPr/>
        </p:nvGrpSpPr>
        <p:grpSpPr>
          <a:xfrm>
            <a:off x="621540" y="2746109"/>
            <a:ext cx="3444918" cy="2036976"/>
            <a:chOff x="13" y="0"/>
            <a:chExt cx="3444916" cy="2036974"/>
          </a:xfrm>
        </p:grpSpPr>
        <p:grpSp>
          <p:nvGrpSpPr>
            <p:cNvPr id="1840" name="Google Shape;3353;p79"/>
            <p:cNvGrpSpPr/>
            <p:nvPr/>
          </p:nvGrpSpPr>
          <p:grpSpPr>
            <a:xfrm>
              <a:off x="301913" y="-1"/>
              <a:ext cx="1266640" cy="1470707"/>
              <a:chOff x="0" y="0"/>
              <a:chExt cx="1266638" cy="1470705"/>
            </a:xfrm>
          </p:grpSpPr>
          <p:sp>
            <p:nvSpPr>
              <p:cNvPr id="1732" name="Google Shape;3354;p79"/>
              <p:cNvSpPr/>
              <p:nvPr/>
            </p:nvSpPr>
            <p:spPr>
              <a:xfrm>
                <a:off x="377287" y="1212729"/>
                <a:ext cx="177240" cy="257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15" y="1229"/>
                      <a:pt x="7030" y="2327"/>
                      <a:pt x="0" y="3731"/>
                    </a:cubicBezTo>
                    <a:lnTo>
                      <a:pt x="2876" y="21600"/>
                    </a:lnTo>
                    <a:lnTo>
                      <a:pt x="168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3" name="Google Shape;3355;p79"/>
              <p:cNvSpPr/>
              <p:nvPr/>
            </p:nvSpPr>
            <p:spPr>
              <a:xfrm>
                <a:off x="365763" y="1095265"/>
                <a:ext cx="206602" cy="162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9"/>
                    </a:lnTo>
                    <a:lnTo>
                      <a:pt x="1205" y="21600"/>
                    </a:lnTo>
                    <a:cubicBezTo>
                      <a:pt x="7236" y="19434"/>
                      <a:pt x="13486" y="17617"/>
                      <a:pt x="19735" y="1566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4" name="Google Shape;3356;p79"/>
              <p:cNvSpPr/>
              <p:nvPr/>
            </p:nvSpPr>
            <p:spPr>
              <a:xfrm>
                <a:off x="248817" y="1967"/>
                <a:ext cx="141064" cy="235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73" y="0"/>
                    </a:moveTo>
                    <a:cubicBezTo>
                      <a:pt x="12526" y="434"/>
                      <a:pt x="5862" y="1203"/>
                      <a:pt x="0" y="2358"/>
                    </a:cubicBezTo>
                    <a:cubicBezTo>
                      <a:pt x="5460" y="9285"/>
                      <a:pt x="12526" y="15732"/>
                      <a:pt x="21600" y="21600"/>
                    </a:cubicBezTo>
                    <a:cubicBezTo>
                      <a:pt x="20876" y="14432"/>
                      <a:pt x="20314" y="7217"/>
                      <a:pt x="2007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5" name="Google Shape;3357;p79"/>
              <p:cNvSpPr/>
              <p:nvPr/>
            </p:nvSpPr>
            <p:spPr>
              <a:xfrm>
                <a:off x="5522" y="119431"/>
                <a:ext cx="407959" cy="552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7" y="0"/>
                    </a:moveTo>
                    <a:cubicBezTo>
                      <a:pt x="2137" y="2297"/>
                      <a:pt x="610" y="5395"/>
                      <a:pt x="0" y="9149"/>
                    </a:cubicBezTo>
                    <a:cubicBezTo>
                      <a:pt x="6191" y="14298"/>
                      <a:pt x="12216" y="20123"/>
                      <a:pt x="21600" y="21600"/>
                    </a:cubicBezTo>
                    <a:cubicBezTo>
                      <a:pt x="21600" y="21560"/>
                      <a:pt x="21600" y="21539"/>
                      <a:pt x="21600" y="21518"/>
                    </a:cubicBezTo>
                    <a:cubicBezTo>
                      <a:pt x="21544" y="21436"/>
                      <a:pt x="21516" y="21333"/>
                      <a:pt x="21572" y="21252"/>
                    </a:cubicBezTo>
                    <a:cubicBezTo>
                      <a:pt x="21322" y="18318"/>
                      <a:pt x="21100" y="15405"/>
                      <a:pt x="20906" y="12472"/>
                    </a:cubicBezTo>
                    <a:cubicBezTo>
                      <a:pt x="17269" y="11795"/>
                      <a:pt x="13604" y="8329"/>
                      <a:pt x="11355" y="6400"/>
                    </a:cubicBezTo>
                    <a:cubicBezTo>
                      <a:pt x="8968" y="4390"/>
                      <a:pt x="6829" y="2277"/>
                      <a:pt x="49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6" name="Google Shape;3358;p79"/>
              <p:cNvSpPr/>
              <p:nvPr/>
            </p:nvSpPr>
            <p:spPr>
              <a:xfrm>
                <a:off x="402991" y="0"/>
                <a:ext cx="77597" cy="221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80" y="0"/>
                    </a:moveTo>
                    <a:cubicBezTo>
                      <a:pt x="2920" y="0"/>
                      <a:pt x="1460" y="13"/>
                      <a:pt x="0" y="39"/>
                    </a:cubicBezTo>
                    <a:cubicBezTo>
                      <a:pt x="144" y="7210"/>
                      <a:pt x="874" y="14429"/>
                      <a:pt x="1897" y="21600"/>
                    </a:cubicBezTo>
                    <a:cubicBezTo>
                      <a:pt x="8903" y="19910"/>
                      <a:pt x="16202" y="16427"/>
                      <a:pt x="21600" y="13661"/>
                    </a:cubicBezTo>
                    <a:cubicBezTo>
                      <a:pt x="17220" y="8284"/>
                      <a:pt x="12697" y="3727"/>
                      <a:pt x="8754" y="39"/>
                    </a:cubicBezTo>
                    <a:cubicBezTo>
                      <a:pt x="7294" y="13"/>
                      <a:pt x="5839" y="0"/>
                      <a:pt x="438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7" name="Google Shape;3359;p79"/>
              <p:cNvSpPr/>
              <p:nvPr/>
            </p:nvSpPr>
            <p:spPr>
              <a:xfrm>
                <a:off x="-1" y="381080"/>
                <a:ext cx="429197" cy="535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6" h="21600" fill="norm" stroke="1" extrusionOk="0">
                    <a:moveTo>
                      <a:pt x="145" y="0"/>
                    </a:moveTo>
                    <a:cubicBezTo>
                      <a:pt x="-144" y="2959"/>
                      <a:pt x="14" y="6277"/>
                      <a:pt x="486" y="9912"/>
                    </a:cubicBezTo>
                    <a:cubicBezTo>
                      <a:pt x="6069" y="15323"/>
                      <a:pt x="12832" y="20903"/>
                      <a:pt x="21456" y="21600"/>
                    </a:cubicBezTo>
                    <a:cubicBezTo>
                      <a:pt x="21195" y="18451"/>
                      <a:pt x="20958" y="15302"/>
                      <a:pt x="20696" y="12131"/>
                    </a:cubicBezTo>
                    <a:cubicBezTo>
                      <a:pt x="20644" y="12153"/>
                      <a:pt x="20591" y="12174"/>
                      <a:pt x="20539" y="12174"/>
                    </a:cubicBezTo>
                    <a:cubicBezTo>
                      <a:pt x="12176" y="10864"/>
                      <a:pt x="5702" y="5347"/>
                      <a:pt x="14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8" name="Google Shape;3360;p79"/>
              <p:cNvSpPr/>
              <p:nvPr/>
            </p:nvSpPr>
            <p:spPr>
              <a:xfrm>
                <a:off x="111962" y="33433"/>
                <a:ext cx="287873" cy="392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2" y="0"/>
                    </a:moveTo>
                    <a:cubicBezTo>
                      <a:pt x="5312" y="1010"/>
                      <a:pt x="2361" y="2365"/>
                      <a:pt x="0" y="4037"/>
                    </a:cubicBezTo>
                    <a:cubicBezTo>
                      <a:pt x="2597" y="7268"/>
                      <a:pt x="5508" y="10325"/>
                      <a:pt x="8932" y="13122"/>
                    </a:cubicBezTo>
                    <a:cubicBezTo>
                      <a:pt x="12118" y="15746"/>
                      <a:pt x="16800" y="20303"/>
                      <a:pt x="21600" y="21600"/>
                    </a:cubicBezTo>
                    <a:cubicBezTo>
                      <a:pt x="21561" y="21081"/>
                      <a:pt x="21522" y="20562"/>
                      <a:pt x="21482" y="20043"/>
                    </a:cubicBezTo>
                    <a:cubicBezTo>
                      <a:pt x="21326" y="17447"/>
                      <a:pt x="21129" y="14794"/>
                      <a:pt x="20892" y="12170"/>
                    </a:cubicBezTo>
                    <a:cubicBezTo>
                      <a:pt x="15817" y="8680"/>
                      <a:pt x="11922" y="4528"/>
                      <a:pt x="89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9" name="Google Shape;3361;p79"/>
              <p:cNvSpPr/>
              <p:nvPr/>
            </p:nvSpPr>
            <p:spPr>
              <a:xfrm>
                <a:off x="433922" y="608141"/>
                <a:ext cx="120430" cy="309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1136" y="0"/>
                    </a:moveTo>
                    <a:cubicBezTo>
                      <a:pt x="14368" y="1574"/>
                      <a:pt x="7323" y="3002"/>
                      <a:pt x="0" y="4210"/>
                    </a:cubicBezTo>
                    <a:cubicBezTo>
                      <a:pt x="836" y="9995"/>
                      <a:pt x="1763" y="15816"/>
                      <a:pt x="2596" y="21600"/>
                    </a:cubicBezTo>
                    <a:cubicBezTo>
                      <a:pt x="8345" y="20502"/>
                      <a:pt x="13905" y="19367"/>
                      <a:pt x="19191" y="18085"/>
                    </a:cubicBezTo>
                    <a:cubicBezTo>
                      <a:pt x="21045" y="11752"/>
                      <a:pt x="21600" y="5710"/>
                      <a:pt x="2113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0" name="Google Shape;3362;p79"/>
              <p:cNvSpPr/>
              <p:nvPr/>
            </p:nvSpPr>
            <p:spPr>
              <a:xfrm>
                <a:off x="449655" y="891821"/>
                <a:ext cx="90191" cy="196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92" y="1785"/>
                      <a:pt x="7536" y="3167"/>
                      <a:pt x="0" y="4205"/>
                    </a:cubicBezTo>
                    <a:cubicBezTo>
                      <a:pt x="752" y="10021"/>
                      <a:pt x="1380" y="15782"/>
                      <a:pt x="2136" y="21600"/>
                    </a:cubicBezTo>
                    <a:cubicBezTo>
                      <a:pt x="5524" y="20679"/>
                      <a:pt x="9544" y="20448"/>
                      <a:pt x="13564" y="20160"/>
                    </a:cubicBezTo>
                    <a:cubicBezTo>
                      <a:pt x="17080" y="13305"/>
                      <a:pt x="19716" y="6566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1" name="Google Shape;3363;p79"/>
              <p:cNvSpPr/>
              <p:nvPr/>
            </p:nvSpPr>
            <p:spPr>
              <a:xfrm>
                <a:off x="410323" y="165577"/>
                <a:ext cx="117464" cy="261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72" y="0"/>
                    </a:moveTo>
                    <a:cubicBezTo>
                      <a:pt x="10028" y="2596"/>
                      <a:pt x="5209" y="5064"/>
                      <a:pt x="0" y="5930"/>
                    </a:cubicBezTo>
                    <a:cubicBezTo>
                      <a:pt x="581" y="11168"/>
                      <a:pt x="1253" y="16406"/>
                      <a:pt x="1834" y="21600"/>
                    </a:cubicBezTo>
                    <a:cubicBezTo>
                      <a:pt x="9257" y="19739"/>
                      <a:pt x="15814" y="17531"/>
                      <a:pt x="21600" y="15150"/>
                    </a:cubicBezTo>
                    <a:cubicBezTo>
                      <a:pt x="19576" y="9566"/>
                      <a:pt x="16972" y="4502"/>
                      <a:pt x="1427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2" name="Google Shape;3364;p79"/>
              <p:cNvSpPr/>
              <p:nvPr/>
            </p:nvSpPr>
            <p:spPr>
              <a:xfrm>
                <a:off x="421346" y="375836"/>
                <a:ext cx="131077" cy="275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17" y="0"/>
                    </a:moveTo>
                    <a:cubicBezTo>
                      <a:pt x="12702" y="2181"/>
                      <a:pt x="6652" y="3950"/>
                      <a:pt x="0" y="5184"/>
                    </a:cubicBezTo>
                    <a:cubicBezTo>
                      <a:pt x="0" y="5555"/>
                      <a:pt x="85" y="5925"/>
                      <a:pt x="85" y="6295"/>
                    </a:cubicBezTo>
                    <a:cubicBezTo>
                      <a:pt x="603" y="11397"/>
                      <a:pt x="1293" y="16498"/>
                      <a:pt x="1899" y="21600"/>
                    </a:cubicBezTo>
                    <a:cubicBezTo>
                      <a:pt x="8813" y="20077"/>
                      <a:pt x="15380" y="18350"/>
                      <a:pt x="21600" y="16458"/>
                    </a:cubicBezTo>
                    <a:cubicBezTo>
                      <a:pt x="21171" y="10615"/>
                      <a:pt x="19960" y="5102"/>
                      <a:pt x="1831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3" name="Google Shape;3365;p79"/>
              <p:cNvSpPr/>
              <p:nvPr/>
            </p:nvSpPr>
            <p:spPr>
              <a:xfrm>
                <a:off x="459092" y="1095265"/>
                <a:ext cx="42473" cy="90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69" y="628"/>
                      <a:pt x="7466" y="1132"/>
                      <a:pt x="0" y="1380"/>
                    </a:cubicBezTo>
                    <a:cubicBezTo>
                      <a:pt x="798" y="8164"/>
                      <a:pt x="1334" y="14820"/>
                      <a:pt x="2132" y="21600"/>
                    </a:cubicBezTo>
                    <a:cubicBezTo>
                      <a:pt x="4264" y="21600"/>
                      <a:pt x="6405" y="21600"/>
                      <a:pt x="9072" y="21476"/>
                    </a:cubicBezTo>
                    <a:cubicBezTo>
                      <a:pt x="13599" y="14316"/>
                      <a:pt x="17599" y="7160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4" name="Google Shape;3366;p79"/>
              <p:cNvSpPr/>
              <p:nvPr/>
            </p:nvSpPr>
            <p:spPr>
              <a:xfrm>
                <a:off x="143428" y="1018187"/>
                <a:ext cx="302554" cy="166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73" y="19217"/>
                      <a:pt x="21001" y="21533"/>
                      <a:pt x="21600" y="21600"/>
                    </a:cubicBezTo>
                    <a:cubicBezTo>
                      <a:pt x="21488" y="18535"/>
                      <a:pt x="21413" y="15399"/>
                      <a:pt x="21301" y="12265"/>
                    </a:cubicBezTo>
                    <a:cubicBezTo>
                      <a:pt x="21264" y="12335"/>
                      <a:pt x="21264" y="12402"/>
                      <a:pt x="21189" y="12469"/>
                    </a:cubicBezTo>
                    <a:cubicBezTo>
                      <a:pt x="19930" y="13198"/>
                      <a:pt x="18626" y="13523"/>
                      <a:pt x="17299" y="13523"/>
                    </a:cubicBezTo>
                    <a:cubicBezTo>
                      <a:pt x="11171" y="13523"/>
                      <a:pt x="4585" y="6555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5" name="Google Shape;3367;p79"/>
              <p:cNvSpPr/>
              <p:nvPr/>
            </p:nvSpPr>
            <p:spPr>
              <a:xfrm>
                <a:off x="13906" y="662672"/>
                <a:ext cx="427366" cy="445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3" y="1068"/>
                      <a:pt x="291" y="2162"/>
                      <a:pt x="451" y="3256"/>
                    </a:cubicBezTo>
                    <a:cubicBezTo>
                      <a:pt x="1193" y="8217"/>
                      <a:pt x="2809" y="12033"/>
                      <a:pt x="4823" y="15035"/>
                    </a:cubicBezTo>
                    <a:cubicBezTo>
                      <a:pt x="9039" y="18797"/>
                      <a:pt x="13863" y="21600"/>
                      <a:pt x="18923" y="21600"/>
                    </a:cubicBezTo>
                    <a:cubicBezTo>
                      <a:pt x="19748" y="21600"/>
                      <a:pt x="20579" y="21526"/>
                      <a:pt x="21414" y="21369"/>
                    </a:cubicBezTo>
                    <a:cubicBezTo>
                      <a:pt x="21438" y="21361"/>
                      <a:pt x="21459" y="21358"/>
                      <a:pt x="21478" y="21358"/>
                    </a:cubicBezTo>
                    <a:cubicBezTo>
                      <a:pt x="21525" y="21358"/>
                      <a:pt x="21563" y="21377"/>
                      <a:pt x="21600" y="21394"/>
                    </a:cubicBezTo>
                    <a:cubicBezTo>
                      <a:pt x="21440" y="18672"/>
                      <a:pt x="21255" y="15925"/>
                      <a:pt x="21070" y="13203"/>
                    </a:cubicBezTo>
                    <a:cubicBezTo>
                      <a:pt x="20910" y="13152"/>
                      <a:pt x="20831" y="12974"/>
                      <a:pt x="20937" y="12872"/>
                    </a:cubicBezTo>
                    <a:cubicBezTo>
                      <a:pt x="12721" y="12847"/>
                      <a:pt x="5592" y="6309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6" name="Google Shape;3368;p79"/>
              <p:cNvSpPr/>
              <p:nvPr/>
            </p:nvSpPr>
            <p:spPr>
              <a:xfrm>
                <a:off x="487936" y="46544"/>
                <a:ext cx="185107" cy="30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40" y="0"/>
                    </a:moveTo>
                    <a:cubicBezTo>
                      <a:pt x="7954" y="1272"/>
                      <a:pt x="6669" y="2546"/>
                      <a:pt x="5262" y="3781"/>
                    </a:cubicBezTo>
                    <a:cubicBezTo>
                      <a:pt x="3793" y="4979"/>
                      <a:pt x="2019" y="6776"/>
                      <a:pt x="0" y="8498"/>
                    </a:cubicBezTo>
                    <a:cubicBezTo>
                      <a:pt x="1713" y="12391"/>
                      <a:pt x="3366" y="16771"/>
                      <a:pt x="4711" y="21600"/>
                    </a:cubicBezTo>
                    <a:cubicBezTo>
                      <a:pt x="11319" y="17894"/>
                      <a:pt x="16704" y="13551"/>
                      <a:pt x="21600" y="8797"/>
                    </a:cubicBezTo>
                    <a:cubicBezTo>
                      <a:pt x="18295" y="5167"/>
                      <a:pt x="14196" y="2134"/>
                      <a:pt x="9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7" name="Google Shape;3369;p79"/>
              <p:cNvSpPr/>
              <p:nvPr/>
            </p:nvSpPr>
            <p:spPr>
              <a:xfrm>
                <a:off x="434440" y="396"/>
                <a:ext cx="115378" cy="139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52" y="5765"/>
                      <a:pt x="5694" y="13075"/>
                      <a:pt x="8639" y="21600"/>
                    </a:cubicBezTo>
                    <a:cubicBezTo>
                      <a:pt x="10112" y="19976"/>
                      <a:pt x="11291" y="18434"/>
                      <a:pt x="12273" y="17296"/>
                    </a:cubicBezTo>
                    <a:cubicBezTo>
                      <a:pt x="15512" y="13398"/>
                      <a:pt x="18655" y="9420"/>
                      <a:pt x="21600" y="5359"/>
                    </a:cubicBezTo>
                    <a:cubicBezTo>
                      <a:pt x="15218" y="2274"/>
                      <a:pt x="8052" y="3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8" name="Google Shape;3370;p79"/>
              <p:cNvSpPr/>
              <p:nvPr/>
            </p:nvSpPr>
            <p:spPr>
              <a:xfrm>
                <a:off x="506292" y="654806"/>
                <a:ext cx="269000" cy="420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883" y="4767"/>
                      <a:pt x="10483" y="9345"/>
                      <a:pt x="2694" y="12174"/>
                    </a:cubicBezTo>
                    <a:cubicBezTo>
                      <a:pt x="2063" y="15244"/>
                      <a:pt x="1179" y="18395"/>
                      <a:pt x="0" y="21600"/>
                    </a:cubicBezTo>
                    <a:cubicBezTo>
                      <a:pt x="547" y="21546"/>
                      <a:pt x="1094" y="21465"/>
                      <a:pt x="1642" y="21358"/>
                    </a:cubicBezTo>
                    <a:cubicBezTo>
                      <a:pt x="7031" y="20227"/>
                      <a:pt x="11284" y="17856"/>
                      <a:pt x="15073" y="15217"/>
                    </a:cubicBezTo>
                    <a:cubicBezTo>
                      <a:pt x="16716" y="14086"/>
                      <a:pt x="18400" y="12981"/>
                      <a:pt x="20042" y="11850"/>
                    </a:cubicBezTo>
                    <a:cubicBezTo>
                      <a:pt x="21053" y="8511"/>
                      <a:pt x="21600" y="4390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9" name="Google Shape;3371;p79"/>
              <p:cNvSpPr/>
              <p:nvPr/>
            </p:nvSpPr>
            <p:spPr>
              <a:xfrm>
                <a:off x="532496" y="192317"/>
                <a:ext cx="221283" cy="393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44" y="0"/>
                    </a:moveTo>
                    <a:cubicBezTo>
                      <a:pt x="10851" y="3744"/>
                      <a:pt x="5938" y="7344"/>
                      <a:pt x="0" y="10079"/>
                    </a:cubicBezTo>
                    <a:cubicBezTo>
                      <a:pt x="973" y="13651"/>
                      <a:pt x="1638" y="17510"/>
                      <a:pt x="1945" y="21600"/>
                    </a:cubicBezTo>
                    <a:cubicBezTo>
                      <a:pt x="9316" y="18950"/>
                      <a:pt x="15920" y="15811"/>
                      <a:pt x="21600" y="12182"/>
                    </a:cubicBezTo>
                    <a:cubicBezTo>
                      <a:pt x="20219" y="7776"/>
                      <a:pt x="17966" y="3571"/>
                      <a:pt x="14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0" name="Google Shape;3372;p79"/>
              <p:cNvSpPr/>
              <p:nvPr/>
            </p:nvSpPr>
            <p:spPr>
              <a:xfrm>
                <a:off x="476930" y="944782"/>
                <a:ext cx="264790" cy="240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47" y="2169"/>
                      <a:pt x="17409" y="4292"/>
                      <a:pt x="15312" y="6225"/>
                    </a:cubicBezTo>
                    <a:cubicBezTo>
                      <a:pt x="11164" y="10045"/>
                      <a:pt x="6972" y="12497"/>
                      <a:pt x="1967" y="13535"/>
                    </a:cubicBezTo>
                    <a:cubicBezTo>
                      <a:pt x="1368" y="16224"/>
                      <a:pt x="726" y="18911"/>
                      <a:pt x="0" y="21600"/>
                    </a:cubicBezTo>
                    <a:cubicBezTo>
                      <a:pt x="5004" y="21364"/>
                      <a:pt x="16340" y="18723"/>
                      <a:pt x="21386" y="895"/>
                    </a:cubicBezTo>
                    <a:cubicBezTo>
                      <a:pt x="21472" y="613"/>
                      <a:pt x="21516" y="282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1" name="Google Shape;3373;p79"/>
              <p:cNvSpPr/>
              <p:nvPr/>
            </p:nvSpPr>
            <p:spPr>
              <a:xfrm>
                <a:off x="542467" y="443478"/>
                <a:ext cx="232290" cy="423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37" y="0"/>
                    </a:moveTo>
                    <a:cubicBezTo>
                      <a:pt x="14530" y="3262"/>
                      <a:pt x="8095" y="6096"/>
                      <a:pt x="1023" y="8395"/>
                    </a:cubicBezTo>
                    <a:cubicBezTo>
                      <a:pt x="1267" y="12564"/>
                      <a:pt x="975" y="16976"/>
                      <a:pt x="0" y="21600"/>
                    </a:cubicBezTo>
                    <a:cubicBezTo>
                      <a:pt x="2974" y="20584"/>
                      <a:pt x="5802" y="19408"/>
                      <a:pt x="8435" y="17991"/>
                    </a:cubicBezTo>
                    <a:cubicBezTo>
                      <a:pt x="13409" y="15238"/>
                      <a:pt x="17456" y="12137"/>
                      <a:pt x="21600" y="9036"/>
                    </a:cubicBezTo>
                    <a:cubicBezTo>
                      <a:pt x="21454" y="6068"/>
                      <a:pt x="20966" y="2995"/>
                      <a:pt x="20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2" name="Google Shape;3374;p79"/>
              <p:cNvSpPr/>
              <p:nvPr/>
            </p:nvSpPr>
            <p:spPr>
              <a:xfrm>
                <a:off x="413480" y="668434"/>
                <a:ext cx="35124" cy="253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0"/>
                    </a:moveTo>
                    <a:cubicBezTo>
                      <a:pt x="0" y="134"/>
                      <a:pt x="0" y="179"/>
                      <a:pt x="0" y="268"/>
                    </a:cubicBezTo>
                    <a:lnTo>
                      <a:pt x="318" y="268"/>
                    </a:lnTo>
                    <a:cubicBezTo>
                      <a:pt x="615" y="275"/>
                      <a:pt x="870" y="287"/>
                      <a:pt x="1114" y="302"/>
                    </a:cubicBezTo>
                    <a:cubicBezTo>
                      <a:pt x="668" y="243"/>
                      <a:pt x="286" y="171"/>
                      <a:pt x="0" y="90"/>
                    </a:cubicBezTo>
                    <a:close/>
                    <a:moveTo>
                      <a:pt x="1114" y="302"/>
                    </a:moveTo>
                    <a:cubicBezTo>
                      <a:pt x="1400" y="340"/>
                      <a:pt x="1729" y="372"/>
                      <a:pt x="2079" y="396"/>
                    </a:cubicBezTo>
                    <a:cubicBezTo>
                      <a:pt x="1835" y="358"/>
                      <a:pt x="1506" y="325"/>
                      <a:pt x="1114" y="302"/>
                    </a:cubicBezTo>
                    <a:close/>
                    <a:moveTo>
                      <a:pt x="12572" y="0"/>
                    </a:moveTo>
                    <a:cubicBezTo>
                      <a:pt x="9994" y="134"/>
                      <a:pt x="7734" y="268"/>
                      <a:pt x="5156" y="403"/>
                    </a:cubicBezTo>
                    <a:cubicBezTo>
                      <a:pt x="4626" y="434"/>
                      <a:pt x="4116" y="449"/>
                      <a:pt x="3628" y="449"/>
                    </a:cubicBezTo>
                    <a:cubicBezTo>
                      <a:pt x="3077" y="449"/>
                      <a:pt x="2557" y="430"/>
                      <a:pt x="2079" y="396"/>
                    </a:cubicBezTo>
                    <a:cubicBezTo>
                      <a:pt x="3469" y="614"/>
                      <a:pt x="2578" y="1024"/>
                      <a:pt x="318" y="1162"/>
                    </a:cubicBezTo>
                    <a:cubicBezTo>
                      <a:pt x="3543" y="7871"/>
                      <a:pt x="6450" y="14535"/>
                      <a:pt x="9665" y="21198"/>
                    </a:cubicBezTo>
                    <a:cubicBezTo>
                      <a:pt x="10959" y="21242"/>
                      <a:pt x="12253" y="21287"/>
                      <a:pt x="13219" y="21287"/>
                    </a:cubicBezTo>
                    <a:cubicBezTo>
                      <a:pt x="14831" y="21287"/>
                      <a:pt x="15797" y="21466"/>
                      <a:pt x="16115" y="21600"/>
                    </a:cubicBezTo>
                    <a:cubicBezTo>
                      <a:pt x="18057" y="21466"/>
                      <a:pt x="19669" y="21332"/>
                      <a:pt x="21600" y="21242"/>
                    </a:cubicBezTo>
                    <a:cubicBezTo>
                      <a:pt x="18704" y="14132"/>
                      <a:pt x="15479" y="7067"/>
                      <a:pt x="125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3" name="Google Shape;3375;p79"/>
              <p:cNvSpPr/>
              <p:nvPr/>
            </p:nvSpPr>
            <p:spPr>
              <a:xfrm>
                <a:off x="400369" y="438233"/>
                <a:ext cx="32502" cy="224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2" y="7217"/>
                      <a:pt x="5228" y="14383"/>
                      <a:pt x="8358" y="21600"/>
                    </a:cubicBezTo>
                    <a:cubicBezTo>
                      <a:pt x="8713" y="21449"/>
                      <a:pt x="9057" y="21296"/>
                      <a:pt x="10456" y="21246"/>
                    </a:cubicBezTo>
                    <a:cubicBezTo>
                      <a:pt x="14285" y="20994"/>
                      <a:pt x="17771" y="20742"/>
                      <a:pt x="21600" y="20439"/>
                    </a:cubicBezTo>
                    <a:cubicBezTo>
                      <a:pt x="18814" y="14232"/>
                      <a:pt x="16372" y="7974"/>
                      <a:pt x="14285" y="1717"/>
                    </a:cubicBezTo>
                    <a:cubicBezTo>
                      <a:pt x="14285" y="1262"/>
                      <a:pt x="13941" y="757"/>
                      <a:pt x="13941" y="304"/>
                    </a:cubicBezTo>
                    <a:cubicBezTo>
                      <a:pt x="12199" y="405"/>
                      <a:pt x="10456" y="505"/>
                      <a:pt x="9057" y="606"/>
                    </a:cubicBezTo>
                    <a:cubicBezTo>
                      <a:pt x="8610" y="634"/>
                      <a:pt x="8186" y="646"/>
                      <a:pt x="7785" y="646"/>
                    </a:cubicBezTo>
                    <a:cubicBezTo>
                      <a:pt x="6031" y="646"/>
                      <a:pt x="4815" y="400"/>
                      <a:pt x="4529" y="153"/>
                    </a:cubicBezTo>
                    <a:cubicBezTo>
                      <a:pt x="2786" y="101"/>
                      <a:pt x="1387" y="5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4" name="Google Shape;3376;p79"/>
              <p:cNvSpPr/>
              <p:nvPr/>
            </p:nvSpPr>
            <p:spPr>
              <a:xfrm>
                <a:off x="379908" y="172"/>
                <a:ext cx="40387" cy="431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27" y="0"/>
                    </a:moveTo>
                    <a:cubicBezTo>
                      <a:pt x="9448" y="0"/>
                      <a:pt x="9070" y="3"/>
                      <a:pt x="8701" y="11"/>
                    </a:cubicBezTo>
                    <a:cubicBezTo>
                      <a:pt x="5610" y="11"/>
                      <a:pt x="3091" y="38"/>
                      <a:pt x="0" y="64"/>
                    </a:cubicBezTo>
                    <a:cubicBezTo>
                      <a:pt x="840" y="3998"/>
                      <a:pt x="2805" y="7934"/>
                      <a:pt x="5333" y="11842"/>
                    </a:cubicBezTo>
                    <a:cubicBezTo>
                      <a:pt x="7298" y="12052"/>
                      <a:pt x="9255" y="12287"/>
                      <a:pt x="11220" y="12497"/>
                    </a:cubicBezTo>
                    <a:cubicBezTo>
                      <a:pt x="13176" y="12680"/>
                      <a:pt x="11432" y="12941"/>
                      <a:pt x="9255" y="12941"/>
                    </a:cubicBezTo>
                    <a:cubicBezTo>
                      <a:pt x="8609" y="12941"/>
                      <a:pt x="7935" y="12918"/>
                      <a:pt x="7298" y="12865"/>
                    </a:cubicBezTo>
                    <a:cubicBezTo>
                      <a:pt x="6736" y="12812"/>
                      <a:pt x="6173" y="12759"/>
                      <a:pt x="5896" y="12708"/>
                    </a:cubicBezTo>
                    <a:cubicBezTo>
                      <a:pt x="7298" y="15121"/>
                      <a:pt x="8701" y="17534"/>
                      <a:pt x="9817" y="19895"/>
                    </a:cubicBezTo>
                    <a:cubicBezTo>
                      <a:pt x="10103" y="20367"/>
                      <a:pt x="10380" y="20839"/>
                      <a:pt x="10657" y="21311"/>
                    </a:cubicBezTo>
                    <a:cubicBezTo>
                      <a:pt x="12345" y="21390"/>
                      <a:pt x="14302" y="21469"/>
                      <a:pt x="15990" y="21521"/>
                    </a:cubicBezTo>
                    <a:cubicBezTo>
                      <a:pt x="16830" y="21521"/>
                      <a:pt x="17107" y="21573"/>
                      <a:pt x="17393" y="21600"/>
                    </a:cubicBezTo>
                    <a:cubicBezTo>
                      <a:pt x="18795" y="21521"/>
                      <a:pt x="20198" y="21442"/>
                      <a:pt x="21600" y="21364"/>
                    </a:cubicBezTo>
                    <a:cubicBezTo>
                      <a:pt x="19911" y="18216"/>
                      <a:pt x="17955" y="15042"/>
                      <a:pt x="16267" y="11842"/>
                    </a:cubicBezTo>
                    <a:cubicBezTo>
                      <a:pt x="14302" y="11921"/>
                      <a:pt x="12345" y="11973"/>
                      <a:pt x="10103" y="11999"/>
                    </a:cubicBezTo>
                    <a:cubicBezTo>
                      <a:pt x="9817" y="12005"/>
                      <a:pt x="9541" y="12008"/>
                      <a:pt x="9282" y="12008"/>
                    </a:cubicBezTo>
                    <a:cubicBezTo>
                      <a:pt x="5961" y="12008"/>
                      <a:pt x="4770" y="11570"/>
                      <a:pt x="8415" y="11449"/>
                    </a:cubicBezTo>
                    <a:cubicBezTo>
                      <a:pt x="10943" y="11343"/>
                      <a:pt x="13462" y="11212"/>
                      <a:pt x="15990" y="11055"/>
                    </a:cubicBezTo>
                    <a:cubicBezTo>
                      <a:pt x="14025" y="7356"/>
                      <a:pt x="12622" y="3684"/>
                      <a:pt x="12345" y="11"/>
                    </a:cubicBezTo>
                    <a:cubicBezTo>
                      <a:pt x="11404" y="11"/>
                      <a:pt x="10602" y="0"/>
                      <a:pt x="98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5" name="Google Shape;3377;p79"/>
              <p:cNvSpPr/>
              <p:nvPr/>
            </p:nvSpPr>
            <p:spPr>
              <a:xfrm>
                <a:off x="430783" y="930101"/>
                <a:ext cx="32502" cy="255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3" y="0"/>
                    </a:moveTo>
                    <a:cubicBezTo>
                      <a:pt x="8713" y="133"/>
                      <a:pt x="4873" y="309"/>
                      <a:pt x="1043" y="398"/>
                    </a:cubicBezTo>
                    <a:cubicBezTo>
                      <a:pt x="929" y="413"/>
                      <a:pt x="814" y="419"/>
                      <a:pt x="688" y="419"/>
                    </a:cubicBezTo>
                    <a:cubicBezTo>
                      <a:pt x="459" y="419"/>
                      <a:pt x="229" y="398"/>
                      <a:pt x="0" y="398"/>
                    </a:cubicBezTo>
                    <a:cubicBezTo>
                      <a:pt x="2431" y="5144"/>
                      <a:pt x="4873" y="9935"/>
                      <a:pt x="6971" y="14680"/>
                    </a:cubicBezTo>
                    <a:cubicBezTo>
                      <a:pt x="9401" y="14858"/>
                      <a:pt x="9757" y="15258"/>
                      <a:pt x="7315" y="15435"/>
                    </a:cubicBezTo>
                    <a:cubicBezTo>
                      <a:pt x="8358" y="17475"/>
                      <a:pt x="9057" y="19516"/>
                      <a:pt x="10101" y="21511"/>
                    </a:cubicBezTo>
                    <a:lnTo>
                      <a:pt x="10456" y="21511"/>
                    </a:lnTo>
                    <a:cubicBezTo>
                      <a:pt x="10456" y="21511"/>
                      <a:pt x="14629" y="21600"/>
                      <a:pt x="21600" y="21600"/>
                    </a:cubicBezTo>
                    <a:cubicBezTo>
                      <a:pt x="20557" y="19205"/>
                      <a:pt x="19857" y="16854"/>
                      <a:pt x="18814" y="14458"/>
                    </a:cubicBezTo>
                    <a:cubicBezTo>
                      <a:pt x="17771" y="14458"/>
                      <a:pt x="16727" y="14504"/>
                      <a:pt x="15329" y="14504"/>
                    </a:cubicBezTo>
                    <a:cubicBezTo>
                      <a:pt x="12887" y="14504"/>
                      <a:pt x="11499" y="14060"/>
                      <a:pt x="13242" y="13838"/>
                    </a:cubicBezTo>
                    <a:cubicBezTo>
                      <a:pt x="14985" y="13660"/>
                      <a:pt x="16727" y="13527"/>
                      <a:pt x="18470" y="13395"/>
                    </a:cubicBezTo>
                    <a:cubicBezTo>
                      <a:pt x="16372" y="8915"/>
                      <a:pt x="14629" y="4478"/>
                      <a:pt x="1254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6" name="Google Shape;3378;p79"/>
              <p:cNvSpPr/>
              <p:nvPr/>
            </p:nvSpPr>
            <p:spPr>
              <a:xfrm>
                <a:off x="99904" y="106837"/>
                <a:ext cx="300466" cy="331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7" y="0"/>
                    </a:moveTo>
                    <a:cubicBezTo>
                      <a:pt x="566" y="274"/>
                      <a:pt x="264" y="548"/>
                      <a:pt x="0" y="821"/>
                    </a:cubicBezTo>
                    <a:cubicBezTo>
                      <a:pt x="2526" y="4615"/>
                      <a:pt x="5391" y="8169"/>
                      <a:pt x="8633" y="11519"/>
                    </a:cubicBezTo>
                    <a:cubicBezTo>
                      <a:pt x="11686" y="14697"/>
                      <a:pt x="16662" y="20472"/>
                      <a:pt x="21600" y="21600"/>
                    </a:cubicBezTo>
                    <a:cubicBezTo>
                      <a:pt x="21600" y="21327"/>
                      <a:pt x="21562" y="21088"/>
                      <a:pt x="21562" y="20814"/>
                    </a:cubicBezTo>
                    <a:cubicBezTo>
                      <a:pt x="16963" y="19242"/>
                      <a:pt x="12477" y="13876"/>
                      <a:pt x="9424" y="10800"/>
                    </a:cubicBezTo>
                    <a:cubicBezTo>
                      <a:pt x="6144" y="7451"/>
                      <a:pt x="3355" y="3829"/>
                      <a:pt x="8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7" name="Google Shape;3379;p79"/>
              <p:cNvSpPr/>
              <p:nvPr/>
            </p:nvSpPr>
            <p:spPr>
              <a:xfrm>
                <a:off x="399834" y="426175"/>
                <a:ext cx="12594" cy="13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663"/>
                      <a:pt x="917" y="13299"/>
                      <a:pt x="917" y="19088"/>
                    </a:cubicBezTo>
                    <a:cubicBezTo>
                      <a:pt x="4498" y="19934"/>
                      <a:pt x="8995" y="20753"/>
                      <a:pt x="12605" y="21600"/>
                    </a:cubicBezTo>
                    <a:cubicBezTo>
                      <a:pt x="11688" y="18269"/>
                      <a:pt x="12605" y="14118"/>
                      <a:pt x="16185" y="12452"/>
                    </a:cubicBezTo>
                    <a:cubicBezTo>
                      <a:pt x="17990" y="11633"/>
                      <a:pt x="19795" y="9967"/>
                      <a:pt x="21600" y="9148"/>
                    </a:cubicBezTo>
                    <a:cubicBezTo>
                      <a:pt x="20683" y="8301"/>
                      <a:pt x="19795" y="7482"/>
                      <a:pt x="17102" y="6663"/>
                    </a:cubicBezTo>
                    <a:cubicBezTo>
                      <a:pt x="11688" y="4997"/>
                      <a:pt x="5415" y="251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8" name="Google Shape;3380;p79"/>
              <p:cNvSpPr/>
              <p:nvPr/>
            </p:nvSpPr>
            <p:spPr>
              <a:xfrm>
                <a:off x="2900" y="353288"/>
                <a:ext cx="411098" cy="329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" y="0"/>
                    </a:moveTo>
                    <a:cubicBezTo>
                      <a:pt x="82" y="584"/>
                      <a:pt x="55" y="1202"/>
                      <a:pt x="0" y="1820"/>
                    </a:cubicBezTo>
                    <a:cubicBezTo>
                      <a:pt x="5841" y="10508"/>
                      <a:pt x="12645" y="19472"/>
                      <a:pt x="21435" y="21600"/>
                    </a:cubicBezTo>
                    <a:cubicBezTo>
                      <a:pt x="21489" y="21600"/>
                      <a:pt x="21545" y="21566"/>
                      <a:pt x="21600" y="21531"/>
                    </a:cubicBezTo>
                    <a:cubicBezTo>
                      <a:pt x="21600" y="21292"/>
                      <a:pt x="21573" y="21085"/>
                      <a:pt x="21573" y="20844"/>
                    </a:cubicBezTo>
                    <a:cubicBezTo>
                      <a:pt x="12260" y="18372"/>
                      <a:pt x="6281" y="8585"/>
                      <a:pt x="16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9" name="Google Shape;3381;p79"/>
              <p:cNvSpPr/>
              <p:nvPr/>
            </p:nvSpPr>
            <p:spPr>
              <a:xfrm>
                <a:off x="410561" y="671563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10" h="21600" fill="norm" stroke="1" extrusionOk="0">
                    <a:moveTo>
                      <a:pt x="0" y="0"/>
                    </a:moveTo>
                    <a:cubicBezTo>
                      <a:pt x="0" y="7567"/>
                      <a:pt x="1641" y="14068"/>
                      <a:pt x="1641" y="21600"/>
                    </a:cubicBezTo>
                    <a:cubicBezTo>
                      <a:pt x="16624" y="18367"/>
                      <a:pt x="21600" y="2167"/>
                      <a:pt x="16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0" name="Google Shape;3382;p79"/>
              <p:cNvSpPr/>
              <p:nvPr/>
            </p:nvSpPr>
            <p:spPr>
              <a:xfrm>
                <a:off x="10231" y="627014"/>
                <a:ext cx="420018" cy="300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" y="828"/>
                      <a:pt x="108" y="1694"/>
                      <a:pt x="189" y="2559"/>
                    </a:cubicBezTo>
                    <a:cubicBezTo>
                      <a:pt x="5879" y="11891"/>
                      <a:pt x="13133" y="21563"/>
                      <a:pt x="21493" y="21600"/>
                    </a:cubicBezTo>
                    <a:cubicBezTo>
                      <a:pt x="21519" y="21563"/>
                      <a:pt x="21519" y="21524"/>
                      <a:pt x="21546" y="21524"/>
                    </a:cubicBezTo>
                    <a:cubicBezTo>
                      <a:pt x="21546" y="21487"/>
                      <a:pt x="21573" y="21487"/>
                      <a:pt x="21600" y="21487"/>
                    </a:cubicBezTo>
                    <a:cubicBezTo>
                      <a:pt x="21573" y="21261"/>
                      <a:pt x="21573" y="21035"/>
                      <a:pt x="21573" y="20810"/>
                    </a:cubicBezTo>
                    <a:cubicBezTo>
                      <a:pt x="12674" y="19530"/>
                      <a:pt x="5717" y="963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1" name="Google Shape;3383;p79"/>
              <p:cNvSpPr/>
              <p:nvPr/>
            </p:nvSpPr>
            <p:spPr>
              <a:xfrm>
                <a:off x="429185" y="91645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01" y="7187"/>
                      <a:pt x="1101" y="14374"/>
                      <a:pt x="2167" y="21600"/>
                    </a:cubicBezTo>
                    <a:cubicBezTo>
                      <a:pt x="8668" y="18007"/>
                      <a:pt x="15134" y="14374"/>
                      <a:pt x="21600" y="10780"/>
                    </a:cubicBezTo>
                    <a:cubicBezTo>
                      <a:pt x="20534" y="7187"/>
                      <a:pt x="17301" y="2369"/>
                      <a:pt x="11901" y="2369"/>
                    </a:cubicBezTo>
                    <a:cubicBezTo>
                      <a:pt x="8668" y="2369"/>
                      <a:pt x="4334" y="1185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2" name="Google Shape;3384;p79"/>
              <p:cNvSpPr/>
              <p:nvPr/>
            </p:nvSpPr>
            <p:spPr>
              <a:xfrm>
                <a:off x="109340" y="972574"/>
                <a:ext cx="332450" cy="149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5" y="2345"/>
                      <a:pt x="1465" y="4539"/>
                      <a:pt x="2215" y="6583"/>
                    </a:cubicBezTo>
                    <a:cubicBezTo>
                      <a:pt x="6388" y="13862"/>
                      <a:pt x="12381" y="21600"/>
                      <a:pt x="17958" y="21600"/>
                    </a:cubicBezTo>
                    <a:cubicBezTo>
                      <a:pt x="19166" y="21600"/>
                      <a:pt x="20352" y="21239"/>
                      <a:pt x="21498" y="20430"/>
                    </a:cubicBezTo>
                    <a:cubicBezTo>
                      <a:pt x="21566" y="20355"/>
                      <a:pt x="21566" y="20280"/>
                      <a:pt x="21600" y="20203"/>
                    </a:cubicBezTo>
                    <a:cubicBezTo>
                      <a:pt x="21600" y="19825"/>
                      <a:pt x="21600" y="19372"/>
                      <a:pt x="21566" y="18916"/>
                    </a:cubicBezTo>
                    <a:cubicBezTo>
                      <a:pt x="21518" y="18864"/>
                      <a:pt x="21470" y="18809"/>
                      <a:pt x="21397" y="18809"/>
                    </a:cubicBezTo>
                    <a:cubicBezTo>
                      <a:pt x="21367" y="18809"/>
                      <a:pt x="21333" y="18819"/>
                      <a:pt x="21293" y="18841"/>
                    </a:cubicBezTo>
                    <a:cubicBezTo>
                      <a:pt x="20224" y="19307"/>
                      <a:pt x="19160" y="19529"/>
                      <a:pt x="18104" y="19529"/>
                    </a:cubicBezTo>
                    <a:cubicBezTo>
                      <a:pt x="11620" y="19529"/>
                      <a:pt x="5419" y="111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3" name="Google Shape;3385;p79"/>
              <p:cNvSpPr/>
              <p:nvPr/>
            </p:nvSpPr>
            <p:spPr>
              <a:xfrm>
                <a:off x="437422" y="110285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04" h="21600" fill="norm" stroke="1" extrusionOk="0">
                    <a:moveTo>
                      <a:pt x="0" y="0"/>
                    </a:moveTo>
                    <a:cubicBezTo>
                      <a:pt x="3057" y="7646"/>
                      <a:pt x="3057" y="15250"/>
                      <a:pt x="3057" y="21600"/>
                    </a:cubicBezTo>
                    <a:cubicBezTo>
                      <a:pt x="21600" y="16545"/>
                      <a:pt x="21600" y="5097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4" name="Google Shape;3386;p79"/>
              <p:cNvSpPr/>
              <p:nvPr/>
            </p:nvSpPr>
            <p:spPr>
              <a:xfrm>
                <a:off x="230996" y="27671"/>
                <a:ext cx="159938" cy="227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07" y="0"/>
                    </a:moveTo>
                    <a:cubicBezTo>
                      <a:pt x="1559" y="149"/>
                      <a:pt x="778" y="348"/>
                      <a:pt x="0" y="548"/>
                    </a:cubicBezTo>
                    <a:cubicBezTo>
                      <a:pt x="5382" y="8380"/>
                      <a:pt x="12465" y="15564"/>
                      <a:pt x="21600" y="21600"/>
                    </a:cubicBezTo>
                    <a:lnTo>
                      <a:pt x="21458" y="19954"/>
                    </a:lnTo>
                    <a:cubicBezTo>
                      <a:pt x="13385" y="13868"/>
                      <a:pt x="7223" y="7184"/>
                      <a:pt x="240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5" name="Google Shape;3387;p79"/>
              <p:cNvSpPr/>
              <p:nvPr/>
            </p:nvSpPr>
            <p:spPr>
              <a:xfrm>
                <a:off x="389880" y="236894"/>
                <a:ext cx="12532" cy="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8" h="21600" fill="norm" stroke="1" extrusionOk="0">
                    <a:moveTo>
                      <a:pt x="0" y="0"/>
                    </a:moveTo>
                    <a:cubicBezTo>
                      <a:pt x="0" y="6176"/>
                      <a:pt x="762" y="11334"/>
                      <a:pt x="1550" y="17019"/>
                    </a:cubicBezTo>
                    <a:cubicBezTo>
                      <a:pt x="2312" y="18037"/>
                      <a:pt x="3863" y="19072"/>
                      <a:pt x="5413" y="20107"/>
                    </a:cubicBezTo>
                    <a:cubicBezTo>
                      <a:pt x="6988" y="21159"/>
                      <a:pt x="8767" y="21600"/>
                      <a:pt x="10470" y="21600"/>
                    </a:cubicBezTo>
                    <a:cubicBezTo>
                      <a:pt x="16340" y="21600"/>
                      <a:pt x="21600" y="16476"/>
                      <a:pt x="16213" y="12879"/>
                    </a:cubicBezTo>
                    <a:cubicBezTo>
                      <a:pt x="10800" y="8755"/>
                      <a:pt x="5413" y="412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6" name="Google Shape;3388;p79"/>
              <p:cNvSpPr/>
              <p:nvPr/>
            </p:nvSpPr>
            <p:spPr>
              <a:xfrm>
                <a:off x="409805" y="139873"/>
                <a:ext cx="78132" cy="97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16" y="0"/>
                    </a:moveTo>
                    <a:cubicBezTo>
                      <a:pt x="14208" y="6273"/>
                      <a:pt x="6958" y="14170"/>
                      <a:pt x="0" y="18001"/>
                    </a:cubicBezTo>
                    <a:cubicBezTo>
                      <a:pt x="143" y="19163"/>
                      <a:pt x="143" y="20439"/>
                      <a:pt x="143" y="21600"/>
                    </a:cubicBezTo>
                    <a:cubicBezTo>
                      <a:pt x="7974" y="19277"/>
                      <a:pt x="15219" y="12657"/>
                      <a:pt x="21600" y="5692"/>
                    </a:cubicBezTo>
                    <a:cubicBezTo>
                      <a:pt x="20875" y="3832"/>
                      <a:pt x="20293" y="1860"/>
                      <a:pt x="197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7" name="Google Shape;3389;p79"/>
              <p:cNvSpPr/>
              <p:nvPr/>
            </p:nvSpPr>
            <p:spPr>
              <a:xfrm>
                <a:off x="480587" y="35002"/>
                <a:ext cx="86534" cy="130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1" y="0"/>
                    </a:moveTo>
                    <a:cubicBezTo>
                      <a:pt x="13354" y="4338"/>
                      <a:pt x="9164" y="8587"/>
                      <a:pt x="4844" y="12751"/>
                    </a:cubicBezTo>
                    <a:cubicBezTo>
                      <a:pt x="3535" y="13966"/>
                      <a:pt x="1964" y="15613"/>
                      <a:pt x="0" y="17348"/>
                    </a:cubicBezTo>
                    <a:cubicBezTo>
                      <a:pt x="655" y="18738"/>
                      <a:pt x="1180" y="20125"/>
                      <a:pt x="1834" y="21600"/>
                    </a:cubicBezTo>
                    <a:cubicBezTo>
                      <a:pt x="6154" y="17610"/>
                      <a:pt x="9947" y="13532"/>
                      <a:pt x="12957" y="10670"/>
                    </a:cubicBezTo>
                    <a:cubicBezTo>
                      <a:pt x="15972" y="7808"/>
                      <a:pt x="18848" y="4857"/>
                      <a:pt x="21600" y="1909"/>
                    </a:cubicBezTo>
                    <a:cubicBezTo>
                      <a:pt x="20157" y="1216"/>
                      <a:pt x="18719" y="608"/>
                      <a:pt x="1728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8" name="Google Shape;3390;p79"/>
              <p:cNvSpPr/>
              <p:nvPr/>
            </p:nvSpPr>
            <p:spPr>
              <a:xfrm>
                <a:off x="391466" y="221161"/>
                <a:ext cx="18858" cy="19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13" h="21600" fill="norm" stroke="1" extrusionOk="0">
                    <a:moveTo>
                      <a:pt x="18297" y="0"/>
                    </a:moveTo>
                    <a:cubicBezTo>
                      <a:pt x="13581" y="3482"/>
                      <a:pt x="8882" y="6390"/>
                      <a:pt x="4166" y="8724"/>
                    </a:cubicBezTo>
                    <a:cubicBezTo>
                      <a:pt x="-2787" y="11479"/>
                      <a:pt x="-309" y="21600"/>
                      <a:pt x="6249" y="21600"/>
                    </a:cubicBezTo>
                    <a:cubicBezTo>
                      <a:pt x="6593" y="21600"/>
                      <a:pt x="6937" y="21562"/>
                      <a:pt x="7316" y="21504"/>
                    </a:cubicBezTo>
                    <a:cubicBezTo>
                      <a:pt x="11498" y="20930"/>
                      <a:pt x="15147" y="19189"/>
                      <a:pt x="18813" y="18022"/>
                    </a:cubicBezTo>
                    <a:cubicBezTo>
                      <a:pt x="18813" y="11632"/>
                      <a:pt x="18297" y="5816"/>
                      <a:pt x="1829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9" name="Google Shape;3391;p79"/>
              <p:cNvSpPr/>
              <p:nvPr/>
            </p:nvSpPr>
            <p:spPr>
              <a:xfrm>
                <a:off x="420294" y="349097"/>
                <a:ext cx="112203" cy="92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93" y="0"/>
                    </a:moveTo>
                    <a:cubicBezTo>
                      <a:pt x="14636" y="6713"/>
                      <a:pt x="7771" y="12936"/>
                      <a:pt x="0" y="18183"/>
                    </a:cubicBezTo>
                    <a:cubicBezTo>
                      <a:pt x="100" y="19283"/>
                      <a:pt x="100" y="20379"/>
                      <a:pt x="203" y="21600"/>
                    </a:cubicBezTo>
                    <a:cubicBezTo>
                      <a:pt x="7974" y="17938"/>
                      <a:pt x="15041" y="12691"/>
                      <a:pt x="21600" y="6223"/>
                    </a:cubicBezTo>
                    <a:cubicBezTo>
                      <a:pt x="21298" y="4027"/>
                      <a:pt x="20996" y="2076"/>
                      <a:pt x="2069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0" name="Google Shape;3392;p79"/>
              <p:cNvSpPr/>
              <p:nvPr/>
            </p:nvSpPr>
            <p:spPr>
              <a:xfrm>
                <a:off x="527787" y="169769"/>
                <a:ext cx="156780" cy="206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12" y="0"/>
                    </a:moveTo>
                    <a:cubicBezTo>
                      <a:pt x="14232" y="6980"/>
                      <a:pt x="7874" y="13356"/>
                      <a:pt x="0" y="18797"/>
                    </a:cubicBezTo>
                    <a:cubicBezTo>
                      <a:pt x="216" y="19732"/>
                      <a:pt x="433" y="20667"/>
                      <a:pt x="649" y="21600"/>
                    </a:cubicBezTo>
                    <a:cubicBezTo>
                      <a:pt x="9029" y="16379"/>
                      <a:pt x="15965" y="9508"/>
                      <a:pt x="21600" y="2363"/>
                    </a:cubicBezTo>
                    <a:cubicBezTo>
                      <a:pt x="21094" y="1539"/>
                      <a:pt x="20590" y="769"/>
                      <a:pt x="200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1" name="Google Shape;3393;p79"/>
              <p:cNvSpPr/>
              <p:nvPr/>
            </p:nvSpPr>
            <p:spPr>
              <a:xfrm>
                <a:off x="407183" y="427227"/>
                <a:ext cx="14164" cy="17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5" y="0"/>
                    </a:moveTo>
                    <a:cubicBezTo>
                      <a:pt x="15996" y="1914"/>
                      <a:pt x="11997" y="3849"/>
                      <a:pt x="7998" y="5763"/>
                    </a:cubicBezTo>
                    <a:cubicBezTo>
                      <a:pt x="10945" y="9275"/>
                      <a:pt x="8472" y="15501"/>
                      <a:pt x="1868" y="15501"/>
                    </a:cubicBezTo>
                    <a:cubicBezTo>
                      <a:pt x="1263" y="15501"/>
                      <a:pt x="658" y="15459"/>
                      <a:pt x="0" y="15353"/>
                    </a:cubicBezTo>
                    <a:cubicBezTo>
                      <a:pt x="658" y="18487"/>
                      <a:pt x="3447" y="21600"/>
                      <a:pt x="7472" y="21600"/>
                    </a:cubicBezTo>
                    <a:cubicBezTo>
                      <a:pt x="8393" y="21600"/>
                      <a:pt x="9366" y="21453"/>
                      <a:pt x="10392" y="21095"/>
                    </a:cubicBezTo>
                    <a:cubicBezTo>
                      <a:pt x="14391" y="19812"/>
                      <a:pt x="17601" y="18550"/>
                      <a:pt x="21600" y="17898"/>
                    </a:cubicBezTo>
                    <a:cubicBezTo>
                      <a:pt x="20784" y="11505"/>
                      <a:pt x="20784" y="5763"/>
                      <a:pt x="1999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2" name="Google Shape;3394;p79"/>
              <p:cNvSpPr/>
              <p:nvPr/>
            </p:nvSpPr>
            <p:spPr>
              <a:xfrm>
                <a:off x="404857" y="430693"/>
                <a:ext cx="10511" cy="10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89" h="21600" fill="norm" stroke="1" extrusionOk="0">
                    <a:moveTo>
                      <a:pt x="15232" y="0"/>
                    </a:moveTo>
                    <a:cubicBezTo>
                      <a:pt x="12284" y="1400"/>
                      <a:pt x="9337" y="4245"/>
                      <a:pt x="6389" y="4245"/>
                    </a:cubicBezTo>
                    <a:cubicBezTo>
                      <a:pt x="542" y="8491"/>
                      <a:pt x="-956" y="15582"/>
                      <a:pt x="542" y="21273"/>
                    </a:cubicBezTo>
                    <a:cubicBezTo>
                      <a:pt x="1750" y="21507"/>
                      <a:pt x="2861" y="21600"/>
                      <a:pt x="3973" y="21600"/>
                    </a:cubicBezTo>
                    <a:cubicBezTo>
                      <a:pt x="16102" y="21600"/>
                      <a:pt x="20644" y="7791"/>
                      <a:pt x="15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3" name="Google Shape;3395;p79"/>
              <p:cNvSpPr/>
              <p:nvPr/>
            </p:nvSpPr>
            <p:spPr>
              <a:xfrm>
                <a:off x="407672" y="66082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47" h="21600" fill="norm" stroke="1" extrusionOk="0">
                    <a:moveTo>
                      <a:pt x="7769" y="0"/>
                    </a:moveTo>
                    <a:cubicBezTo>
                      <a:pt x="-6553" y="6617"/>
                      <a:pt x="725" y="14929"/>
                      <a:pt x="15047" y="21600"/>
                    </a:cubicBezTo>
                    <a:cubicBezTo>
                      <a:pt x="15047" y="14929"/>
                      <a:pt x="7769" y="6617"/>
                      <a:pt x="776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4" name="Google Shape;3396;p79"/>
              <p:cNvSpPr/>
              <p:nvPr/>
            </p:nvSpPr>
            <p:spPr>
              <a:xfrm>
                <a:off x="432870" y="585594"/>
                <a:ext cx="120604" cy="82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2" y="0"/>
                    </a:moveTo>
                    <a:cubicBezTo>
                      <a:pt x="14651" y="6288"/>
                      <a:pt x="7514" y="11893"/>
                      <a:pt x="0" y="16953"/>
                    </a:cubicBezTo>
                    <a:cubicBezTo>
                      <a:pt x="0" y="18591"/>
                      <a:pt x="96" y="20098"/>
                      <a:pt x="188" y="21600"/>
                    </a:cubicBezTo>
                    <a:cubicBezTo>
                      <a:pt x="7607" y="17088"/>
                      <a:pt x="14744" y="11758"/>
                      <a:pt x="21600" y="5879"/>
                    </a:cubicBezTo>
                    <a:cubicBezTo>
                      <a:pt x="21507" y="3963"/>
                      <a:pt x="21507" y="1912"/>
                      <a:pt x="214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5" name="Google Shape;3397;p79"/>
              <p:cNvSpPr/>
              <p:nvPr/>
            </p:nvSpPr>
            <p:spPr>
              <a:xfrm>
                <a:off x="552421" y="414116"/>
                <a:ext cx="206085" cy="19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5" y="0"/>
                    </a:moveTo>
                    <a:cubicBezTo>
                      <a:pt x="15006" y="7356"/>
                      <a:pt x="7914" y="13718"/>
                      <a:pt x="0" y="19090"/>
                    </a:cubicBezTo>
                    <a:cubicBezTo>
                      <a:pt x="56" y="19906"/>
                      <a:pt x="110" y="20782"/>
                      <a:pt x="110" y="21600"/>
                    </a:cubicBezTo>
                    <a:cubicBezTo>
                      <a:pt x="8081" y="16580"/>
                      <a:pt x="15335" y="10392"/>
                      <a:pt x="21600" y="3269"/>
                    </a:cubicBezTo>
                    <a:cubicBezTo>
                      <a:pt x="21490" y="2161"/>
                      <a:pt x="21271" y="1051"/>
                      <a:pt x="211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6" name="Google Shape;3398;p79"/>
              <p:cNvSpPr/>
              <p:nvPr/>
            </p:nvSpPr>
            <p:spPr>
              <a:xfrm>
                <a:off x="412945" y="650614"/>
                <a:ext cx="20978" cy="2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6" y="0"/>
                    </a:moveTo>
                    <a:cubicBezTo>
                      <a:pt x="14584" y="2407"/>
                      <a:pt x="9184" y="5289"/>
                      <a:pt x="3251" y="7696"/>
                    </a:cubicBezTo>
                    <a:cubicBezTo>
                      <a:pt x="1616" y="8662"/>
                      <a:pt x="551" y="9628"/>
                      <a:pt x="0" y="11069"/>
                    </a:cubicBezTo>
                    <a:cubicBezTo>
                      <a:pt x="0" y="12985"/>
                      <a:pt x="551" y="15392"/>
                      <a:pt x="551" y="17324"/>
                    </a:cubicBezTo>
                    <a:cubicBezTo>
                      <a:pt x="1830" y="19621"/>
                      <a:pt x="4139" y="21600"/>
                      <a:pt x="6928" y="21600"/>
                    </a:cubicBezTo>
                    <a:cubicBezTo>
                      <a:pt x="7656" y="21600"/>
                      <a:pt x="8402" y="21473"/>
                      <a:pt x="9184" y="21172"/>
                    </a:cubicBezTo>
                    <a:cubicBezTo>
                      <a:pt x="13500" y="19731"/>
                      <a:pt x="17284" y="17799"/>
                      <a:pt x="21600" y="16358"/>
                    </a:cubicBezTo>
                    <a:cubicBezTo>
                      <a:pt x="21067" y="11069"/>
                      <a:pt x="20516" y="5764"/>
                      <a:pt x="205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7" name="Google Shape;3399;p79"/>
              <p:cNvSpPr/>
              <p:nvPr/>
            </p:nvSpPr>
            <p:spPr>
              <a:xfrm>
                <a:off x="423736" y="926149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71" h="21600" fill="norm" stroke="1" extrusionOk="0">
                    <a:moveTo>
                      <a:pt x="4389" y="0"/>
                    </a:moveTo>
                    <a:cubicBezTo>
                      <a:pt x="-5229" y="6671"/>
                      <a:pt x="1945" y="18264"/>
                      <a:pt x="16371" y="21600"/>
                    </a:cubicBezTo>
                    <a:cubicBezTo>
                      <a:pt x="13927" y="14929"/>
                      <a:pt x="13927" y="6671"/>
                      <a:pt x="139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8" name="Google Shape;3400;p79"/>
              <p:cNvSpPr/>
              <p:nvPr/>
            </p:nvSpPr>
            <p:spPr>
              <a:xfrm>
                <a:off x="448604" y="867169"/>
                <a:ext cx="93865" cy="62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20" y="6300"/>
                      <a:pt x="7483" y="11878"/>
                      <a:pt x="0" y="17278"/>
                    </a:cubicBezTo>
                    <a:cubicBezTo>
                      <a:pt x="123" y="18716"/>
                      <a:pt x="123" y="20155"/>
                      <a:pt x="123" y="21600"/>
                    </a:cubicBezTo>
                    <a:cubicBezTo>
                      <a:pt x="7483" y="18355"/>
                      <a:pt x="14359" y="14039"/>
                      <a:pt x="20997" y="8461"/>
                    </a:cubicBezTo>
                    <a:cubicBezTo>
                      <a:pt x="21239" y="5578"/>
                      <a:pt x="21358" y="2878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9" name="Google Shape;3401;p79"/>
              <p:cNvSpPr/>
              <p:nvPr/>
            </p:nvSpPr>
            <p:spPr>
              <a:xfrm>
                <a:off x="539845" y="620717"/>
                <a:ext cx="234912" cy="271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54" y="4846"/>
                      <a:pt x="13501" y="9693"/>
                      <a:pt x="8582" y="13954"/>
                    </a:cubicBezTo>
                    <a:cubicBezTo>
                      <a:pt x="5979" y="16211"/>
                      <a:pt x="3182" y="18048"/>
                      <a:pt x="241" y="19636"/>
                    </a:cubicBezTo>
                    <a:cubicBezTo>
                      <a:pt x="144" y="20304"/>
                      <a:pt x="97" y="20931"/>
                      <a:pt x="0" y="21600"/>
                    </a:cubicBezTo>
                    <a:cubicBezTo>
                      <a:pt x="8872" y="17213"/>
                      <a:pt x="16248" y="10111"/>
                      <a:pt x="21600" y="2716"/>
                    </a:cubicBezTo>
                    <a:cubicBezTo>
                      <a:pt x="21600" y="1796"/>
                      <a:pt x="21600" y="92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0" name="Google Shape;3402;p79"/>
              <p:cNvSpPr/>
              <p:nvPr/>
            </p:nvSpPr>
            <p:spPr>
              <a:xfrm>
                <a:off x="430248" y="917508"/>
                <a:ext cx="19409" cy="17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9" y="0"/>
                    </a:moveTo>
                    <a:cubicBezTo>
                      <a:pt x="16934" y="1933"/>
                      <a:pt x="14016" y="3228"/>
                      <a:pt x="10502" y="5161"/>
                    </a:cubicBezTo>
                    <a:cubicBezTo>
                      <a:pt x="11098" y="9048"/>
                      <a:pt x="9926" y="12913"/>
                      <a:pt x="5261" y="12913"/>
                    </a:cubicBezTo>
                    <a:cubicBezTo>
                      <a:pt x="4666" y="13126"/>
                      <a:pt x="4090" y="13189"/>
                      <a:pt x="3514" y="13189"/>
                    </a:cubicBezTo>
                    <a:cubicBezTo>
                      <a:pt x="2342" y="13189"/>
                      <a:pt x="1171" y="12913"/>
                      <a:pt x="0" y="12913"/>
                    </a:cubicBezTo>
                    <a:cubicBezTo>
                      <a:pt x="0" y="15504"/>
                      <a:pt x="0" y="18074"/>
                      <a:pt x="595" y="21303"/>
                    </a:cubicBezTo>
                    <a:cubicBezTo>
                      <a:pt x="979" y="21303"/>
                      <a:pt x="1363" y="21600"/>
                      <a:pt x="1747" y="21600"/>
                    </a:cubicBezTo>
                    <a:cubicBezTo>
                      <a:pt x="1958" y="21600"/>
                      <a:pt x="2150" y="21515"/>
                      <a:pt x="2342" y="21303"/>
                    </a:cubicBezTo>
                    <a:cubicBezTo>
                      <a:pt x="8755" y="20007"/>
                      <a:pt x="15187" y="17437"/>
                      <a:pt x="21600" y="15504"/>
                    </a:cubicBezTo>
                    <a:cubicBezTo>
                      <a:pt x="21024" y="10322"/>
                      <a:pt x="21024" y="5161"/>
                      <a:pt x="204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1" name="Google Shape;3403;p79"/>
              <p:cNvSpPr/>
              <p:nvPr/>
            </p:nvSpPr>
            <p:spPr>
              <a:xfrm>
                <a:off x="423949" y="921957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5" y="0"/>
                      <a:pt x="10711" y="7121"/>
                      <a:pt x="10711" y="7121"/>
                    </a:cubicBezTo>
                    <a:cubicBezTo>
                      <a:pt x="5355" y="7121"/>
                      <a:pt x="0" y="14479"/>
                      <a:pt x="0" y="21600"/>
                    </a:cubicBezTo>
                    <a:lnTo>
                      <a:pt x="21600" y="21600"/>
                    </a:lnTo>
                    <a:cubicBezTo>
                      <a:pt x="21600" y="14479"/>
                      <a:pt x="21600" y="712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2" name="Google Shape;3404;p79"/>
              <p:cNvSpPr/>
              <p:nvPr/>
            </p:nvSpPr>
            <p:spPr>
              <a:xfrm>
                <a:off x="429517" y="919706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20499" y="0"/>
                    </a:moveTo>
                    <a:cubicBezTo>
                      <a:pt x="14033" y="5200"/>
                      <a:pt x="7567" y="10457"/>
                      <a:pt x="0" y="15657"/>
                    </a:cubicBezTo>
                    <a:cubicBezTo>
                      <a:pt x="1066" y="17371"/>
                      <a:pt x="1066" y="19143"/>
                      <a:pt x="1066" y="20857"/>
                    </a:cubicBezTo>
                    <a:cubicBezTo>
                      <a:pt x="3233" y="20857"/>
                      <a:pt x="5400" y="21600"/>
                      <a:pt x="7567" y="21600"/>
                    </a:cubicBezTo>
                    <a:cubicBezTo>
                      <a:pt x="8633" y="21600"/>
                      <a:pt x="9699" y="21429"/>
                      <a:pt x="10800" y="20857"/>
                    </a:cubicBezTo>
                    <a:cubicBezTo>
                      <a:pt x="19433" y="20857"/>
                      <a:pt x="21600" y="10457"/>
                      <a:pt x="2049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3" name="Google Shape;3405;p79"/>
              <p:cNvSpPr/>
              <p:nvPr/>
            </p:nvSpPr>
            <p:spPr>
              <a:xfrm>
                <a:off x="458574" y="1075340"/>
                <a:ext cx="47719" cy="25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02" y="2205"/>
                      <a:pt x="6403" y="3975"/>
                      <a:pt x="0" y="11025"/>
                    </a:cubicBezTo>
                    <a:cubicBezTo>
                      <a:pt x="0" y="14550"/>
                      <a:pt x="234" y="18075"/>
                      <a:pt x="234" y="21600"/>
                    </a:cubicBezTo>
                    <a:cubicBezTo>
                      <a:pt x="6880" y="20730"/>
                      <a:pt x="13291" y="18960"/>
                      <a:pt x="19226" y="16755"/>
                    </a:cubicBezTo>
                    <a:cubicBezTo>
                      <a:pt x="20171" y="11025"/>
                      <a:pt x="20882" y="573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4" name="Google Shape;3406;p79"/>
              <p:cNvSpPr/>
              <p:nvPr/>
            </p:nvSpPr>
            <p:spPr>
              <a:xfrm>
                <a:off x="501047" y="885525"/>
                <a:ext cx="254837" cy="20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67" y="2267"/>
                      <a:pt x="18089" y="4482"/>
                      <a:pt x="16355" y="6749"/>
                    </a:cubicBezTo>
                    <a:cubicBezTo>
                      <a:pt x="12356" y="12042"/>
                      <a:pt x="7867" y="16794"/>
                      <a:pt x="2177" y="19063"/>
                    </a:cubicBezTo>
                    <a:cubicBezTo>
                      <a:pt x="1600" y="19278"/>
                      <a:pt x="1022" y="19440"/>
                      <a:pt x="445" y="19548"/>
                    </a:cubicBezTo>
                    <a:cubicBezTo>
                      <a:pt x="310" y="20250"/>
                      <a:pt x="177" y="20952"/>
                      <a:pt x="0" y="21600"/>
                    </a:cubicBezTo>
                    <a:cubicBezTo>
                      <a:pt x="5200" y="20411"/>
                      <a:pt x="9510" y="17604"/>
                      <a:pt x="13866" y="13230"/>
                    </a:cubicBezTo>
                    <a:cubicBezTo>
                      <a:pt x="16045" y="11017"/>
                      <a:pt x="18222" y="8586"/>
                      <a:pt x="20400" y="6103"/>
                    </a:cubicBezTo>
                    <a:cubicBezTo>
                      <a:pt x="20844" y="4266"/>
                      <a:pt x="21245" y="221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5" name="Google Shape;3407;p79"/>
              <p:cNvSpPr/>
              <p:nvPr/>
            </p:nvSpPr>
            <p:spPr>
              <a:xfrm>
                <a:off x="449056" y="1088451"/>
                <a:ext cx="10511" cy="13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5" h="21600" fill="norm" stroke="1" extrusionOk="0">
                    <a:moveTo>
                      <a:pt x="17920" y="0"/>
                    </a:moveTo>
                    <a:cubicBezTo>
                      <a:pt x="12725" y="2580"/>
                      <a:pt x="7530" y="5159"/>
                      <a:pt x="2335" y="9468"/>
                    </a:cubicBezTo>
                    <a:cubicBezTo>
                      <a:pt x="-2655" y="12784"/>
                      <a:pt x="934" y="21600"/>
                      <a:pt x="7632" y="21600"/>
                    </a:cubicBezTo>
                    <a:cubicBezTo>
                      <a:pt x="7940" y="21600"/>
                      <a:pt x="8248" y="21572"/>
                      <a:pt x="8555" y="21543"/>
                    </a:cubicBezTo>
                    <a:cubicBezTo>
                      <a:pt x="12725" y="21543"/>
                      <a:pt x="15835" y="20665"/>
                      <a:pt x="18945" y="20665"/>
                    </a:cubicBezTo>
                    <a:cubicBezTo>
                      <a:pt x="18945" y="13776"/>
                      <a:pt x="17920" y="6888"/>
                      <a:pt x="1792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6" name="Google Shape;3408;p79"/>
              <p:cNvSpPr/>
              <p:nvPr/>
            </p:nvSpPr>
            <p:spPr>
              <a:xfrm>
                <a:off x="926308" y="1164477"/>
                <a:ext cx="152054" cy="220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02" y="1232"/>
                      <a:pt x="7001" y="2361"/>
                      <a:pt x="0" y="3745"/>
                    </a:cubicBezTo>
                    <a:lnTo>
                      <a:pt x="2904" y="21600"/>
                    </a:lnTo>
                    <a:lnTo>
                      <a:pt x="168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7" name="Google Shape;3409;p79"/>
              <p:cNvSpPr/>
              <p:nvPr/>
            </p:nvSpPr>
            <p:spPr>
              <a:xfrm>
                <a:off x="916872" y="1064333"/>
                <a:ext cx="176705" cy="13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0"/>
                    </a:lnTo>
                    <a:lnTo>
                      <a:pt x="1153" y="21600"/>
                    </a:lnTo>
                    <a:cubicBezTo>
                      <a:pt x="7178" y="19393"/>
                      <a:pt x="13460" y="17592"/>
                      <a:pt x="19740" y="15627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8" name="Google Shape;3410;p79"/>
              <p:cNvSpPr/>
              <p:nvPr/>
            </p:nvSpPr>
            <p:spPr>
              <a:xfrm>
                <a:off x="816711" y="128866"/>
                <a:ext cx="120604" cy="201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98" y="0"/>
                    </a:moveTo>
                    <a:cubicBezTo>
                      <a:pt x="12492" y="394"/>
                      <a:pt x="5821" y="1181"/>
                      <a:pt x="0" y="2306"/>
                    </a:cubicBezTo>
                    <a:cubicBezTo>
                      <a:pt x="5447" y="9281"/>
                      <a:pt x="12492" y="15693"/>
                      <a:pt x="21600" y="21600"/>
                    </a:cubicBezTo>
                    <a:cubicBezTo>
                      <a:pt x="20849" y="14399"/>
                      <a:pt x="20284" y="7201"/>
                      <a:pt x="200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9" name="Google Shape;3411;p79"/>
              <p:cNvSpPr/>
              <p:nvPr/>
            </p:nvSpPr>
            <p:spPr>
              <a:xfrm>
                <a:off x="608540" y="229028"/>
                <a:ext cx="349218" cy="472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5" y="0"/>
                    </a:moveTo>
                    <a:cubicBezTo>
                      <a:pt x="2140" y="2301"/>
                      <a:pt x="616" y="5394"/>
                      <a:pt x="0" y="9158"/>
                    </a:cubicBezTo>
                    <a:cubicBezTo>
                      <a:pt x="6194" y="14312"/>
                      <a:pt x="12195" y="20138"/>
                      <a:pt x="21600" y="21600"/>
                    </a:cubicBezTo>
                    <a:cubicBezTo>
                      <a:pt x="21568" y="21576"/>
                      <a:pt x="21568" y="21552"/>
                      <a:pt x="21568" y="21528"/>
                    </a:cubicBezTo>
                    <a:cubicBezTo>
                      <a:pt x="21503" y="21432"/>
                      <a:pt x="21503" y="21360"/>
                      <a:pt x="21568" y="21264"/>
                    </a:cubicBezTo>
                    <a:cubicBezTo>
                      <a:pt x="21309" y="18339"/>
                      <a:pt x="21081" y="15415"/>
                      <a:pt x="20887" y="12490"/>
                    </a:cubicBezTo>
                    <a:cubicBezTo>
                      <a:pt x="17254" y="11795"/>
                      <a:pt x="13590" y="8342"/>
                      <a:pt x="11351" y="6425"/>
                    </a:cubicBezTo>
                    <a:cubicBezTo>
                      <a:pt x="8951" y="4411"/>
                      <a:pt x="6843" y="2277"/>
                      <a:pt x="499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0" name="Google Shape;3412;p79"/>
              <p:cNvSpPr/>
              <p:nvPr/>
            </p:nvSpPr>
            <p:spPr>
              <a:xfrm>
                <a:off x="948321" y="127056"/>
                <a:ext cx="66591" cy="189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98" y="0"/>
                    </a:moveTo>
                    <a:cubicBezTo>
                      <a:pt x="4007" y="0"/>
                      <a:pt x="2042" y="28"/>
                      <a:pt x="0" y="28"/>
                    </a:cubicBezTo>
                    <a:cubicBezTo>
                      <a:pt x="341" y="7197"/>
                      <a:pt x="1024" y="14428"/>
                      <a:pt x="2042" y="21600"/>
                    </a:cubicBezTo>
                    <a:cubicBezTo>
                      <a:pt x="8847" y="19866"/>
                      <a:pt x="16161" y="16400"/>
                      <a:pt x="21600" y="13652"/>
                    </a:cubicBezTo>
                    <a:cubicBezTo>
                      <a:pt x="17353" y="8273"/>
                      <a:pt x="12759" y="3731"/>
                      <a:pt x="8674" y="28"/>
                    </a:cubicBezTo>
                    <a:cubicBezTo>
                      <a:pt x="7767" y="8"/>
                      <a:pt x="6844" y="0"/>
                      <a:pt x="58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1" name="Google Shape;3413;p79"/>
              <p:cNvSpPr/>
              <p:nvPr/>
            </p:nvSpPr>
            <p:spPr>
              <a:xfrm>
                <a:off x="603854" y="453449"/>
                <a:ext cx="367550" cy="458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fill="norm" stroke="1" extrusionOk="0">
                    <a:moveTo>
                      <a:pt x="151" y="0"/>
                    </a:moveTo>
                    <a:cubicBezTo>
                      <a:pt x="-155" y="2941"/>
                      <a:pt x="29" y="6253"/>
                      <a:pt x="488" y="9885"/>
                    </a:cubicBezTo>
                    <a:cubicBezTo>
                      <a:pt x="6056" y="15322"/>
                      <a:pt x="12817" y="20883"/>
                      <a:pt x="21445" y="21600"/>
                    </a:cubicBezTo>
                    <a:cubicBezTo>
                      <a:pt x="21169" y="18461"/>
                      <a:pt x="20925" y="15298"/>
                      <a:pt x="20680" y="12134"/>
                    </a:cubicBezTo>
                    <a:cubicBezTo>
                      <a:pt x="20619" y="12159"/>
                      <a:pt x="20557" y="12159"/>
                      <a:pt x="20496" y="12159"/>
                    </a:cubicBezTo>
                    <a:cubicBezTo>
                      <a:pt x="12144" y="10874"/>
                      <a:pt x="5689" y="5338"/>
                      <a:pt x="15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2" name="Google Shape;3414;p79"/>
              <p:cNvSpPr/>
              <p:nvPr/>
            </p:nvSpPr>
            <p:spPr>
              <a:xfrm>
                <a:off x="699247" y="155606"/>
                <a:ext cx="246452" cy="33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16" y="0"/>
                    </a:moveTo>
                    <a:cubicBezTo>
                      <a:pt x="5331" y="1011"/>
                      <a:pt x="2390" y="2359"/>
                      <a:pt x="0" y="4044"/>
                    </a:cubicBezTo>
                    <a:cubicBezTo>
                      <a:pt x="2620" y="7279"/>
                      <a:pt x="5516" y="10345"/>
                      <a:pt x="8961" y="13142"/>
                    </a:cubicBezTo>
                    <a:cubicBezTo>
                      <a:pt x="12134" y="15770"/>
                      <a:pt x="16821" y="20285"/>
                      <a:pt x="21600" y="21600"/>
                    </a:cubicBezTo>
                    <a:cubicBezTo>
                      <a:pt x="21555" y="21094"/>
                      <a:pt x="21508" y="20589"/>
                      <a:pt x="21508" y="20050"/>
                    </a:cubicBezTo>
                    <a:cubicBezTo>
                      <a:pt x="21325" y="17455"/>
                      <a:pt x="21140" y="14793"/>
                      <a:pt x="20911" y="12165"/>
                    </a:cubicBezTo>
                    <a:cubicBezTo>
                      <a:pt x="15856" y="8694"/>
                      <a:pt x="11904" y="4550"/>
                      <a:pt x="89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3" name="Google Shape;3415;p79"/>
              <p:cNvSpPr/>
              <p:nvPr/>
            </p:nvSpPr>
            <p:spPr>
              <a:xfrm>
                <a:off x="974543" y="647457"/>
                <a:ext cx="103461" cy="264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21170" y="0"/>
                    </a:moveTo>
                    <a:cubicBezTo>
                      <a:pt x="14366" y="1583"/>
                      <a:pt x="7344" y="2994"/>
                      <a:pt x="0" y="4234"/>
                    </a:cubicBezTo>
                    <a:cubicBezTo>
                      <a:pt x="974" y="10009"/>
                      <a:pt x="1837" y="15783"/>
                      <a:pt x="2700" y="21600"/>
                    </a:cubicBezTo>
                    <a:cubicBezTo>
                      <a:pt x="8425" y="20488"/>
                      <a:pt x="13932" y="19375"/>
                      <a:pt x="19223" y="18093"/>
                    </a:cubicBezTo>
                    <a:cubicBezTo>
                      <a:pt x="21060" y="11763"/>
                      <a:pt x="21600" y="5731"/>
                      <a:pt x="2117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4" name="Google Shape;3416;p79"/>
              <p:cNvSpPr/>
              <p:nvPr/>
            </p:nvSpPr>
            <p:spPr>
              <a:xfrm>
                <a:off x="988171" y="890234"/>
                <a:ext cx="77080" cy="168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842" y="1751"/>
                      <a:pt x="7643" y="3164"/>
                      <a:pt x="0" y="4239"/>
                    </a:cubicBezTo>
                    <a:cubicBezTo>
                      <a:pt x="735" y="10026"/>
                      <a:pt x="1470" y="15813"/>
                      <a:pt x="2204" y="21600"/>
                    </a:cubicBezTo>
                    <a:cubicBezTo>
                      <a:pt x="5584" y="20659"/>
                      <a:pt x="9553" y="20458"/>
                      <a:pt x="13667" y="20121"/>
                    </a:cubicBezTo>
                    <a:cubicBezTo>
                      <a:pt x="17196" y="13256"/>
                      <a:pt x="19840" y="652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5" name="Google Shape;3417;p79"/>
              <p:cNvSpPr/>
              <p:nvPr/>
            </p:nvSpPr>
            <p:spPr>
              <a:xfrm>
                <a:off x="955135" y="268878"/>
                <a:ext cx="100679" cy="223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75" y="0"/>
                    </a:moveTo>
                    <a:cubicBezTo>
                      <a:pt x="10015" y="2580"/>
                      <a:pt x="5063" y="5058"/>
                      <a:pt x="0" y="5918"/>
                    </a:cubicBezTo>
                    <a:cubicBezTo>
                      <a:pt x="563" y="11179"/>
                      <a:pt x="1240" y="16389"/>
                      <a:pt x="1802" y="21600"/>
                    </a:cubicBezTo>
                    <a:cubicBezTo>
                      <a:pt x="9227" y="19678"/>
                      <a:pt x="15637" y="17503"/>
                      <a:pt x="21600" y="15124"/>
                    </a:cubicBezTo>
                    <a:cubicBezTo>
                      <a:pt x="19464" y="9559"/>
                      <a:pt x="16877" y="4502"/>
                      <a:pt x="1417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6" name="Google Shape;3418;p79"/>
              <p:cNvSpPr/>
              <p:nvPr/>
            </p:nvSpPr>
            <p:spPr>
              <a:xfrm>
                <a:off x="964054" y="448723"/>
                <a:ext cx="112738" cy="235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85" y="0"/>
                    </a:moveTo>
                    <a:cubicBezTo>
                      <a:pt x="12659" y="2165"/>
                      <a:pt x="6630" y="3946"/>
                      <a:pt x="0" y="5148"/>
                    </a:cubicBezTo>
                    <a:cubicBezTo>
                      <a:pt x="0" y="5533"/>
                      <a:pt x="102" y="5918"/>
                      <a:pt x="102" y="6302"/>
                    </a:cubicBezTo>
                    <a:cubicBezTo>
                      <a:pt x="704" y="11401"/>
                      <a:pt x="1306" y="16501"/>
                      <a:pt x="1910" y="21600"/>
                    </a:cubicBezTo>
                    <a:cubicBezTo>
                      <a:pt x="8742" y="20060"/>
                      <a:pt x="15373" y="18329"/>
                      <a:pt x="21600" y="16453"/>
                    </a:cubicBezTo>
                    <a:cubicBezTo>
                      <a:pt x="20998" y="10583"/>
                      <a:pt x="19891" y="5099"/>
                      <a:pt x="1828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7" name="Google Shape;3419;p79"/>
              <p:cNvSpPr/>
              <p:nvPr/>
            </p:nvSpPr>
            <p:spPr>
              <a:xfrm>
                <a:off x="996572" y="1064333"/>
                <a:ext cx="36177" cy="77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09" y="735"/>
                      <a:pt x="7509" y="1175"/>
                      <a:pt x="0" y="1320"/>
                    </a:cubicBezTo>
                    <a:cubicBezTo>
                      <a:pt x="937" y="8083"/>
                      <a:pt x="1246" y="14842"/>
                      <a:pt x="2184" y="21600"/>
                    </a:cubicBezTo>
                    <a:lnTo>
                      <a:pt x="9075" y="21600"/>
                    </a:lnTo>
                    <a:cubicBezTo>
                      <a:pt x="13772" y="14252"/>
                      <a:pt x="17840" y="719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8" name="Google Shape;3420;p79"/>
              <p:cNvSpPr/>
              <p:nvPr/>
            </p:nvSpPr>
            <p:spPr>
              <a:xfrm>
                <a:off x="726521" y="998779"/>
                <a:ext cx="258511" cy="142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94" y="19209"/>
                      <a:pt x="21031" y="21440"/>
                      <a:pt x="21600" y="21600"/>
                    </a:cubicBezTo>
                    <a:cubicBezTo>
                      <a:pt x="21512" y="18490"/>
                      <a:pt x="21424" y="15302"/>
                      <a:pt x="21338" y="12195"/>
                    </a:cubicBezTo>
                    <a:cubicBezTo>
                      <a:pt x="21293" y="12274"/>
                      <a:pt x="21293" y="12355"/>
                      <a:pt x="21205" y="12355"/>
                    </a:cubicBezTo>
                    <a:cubicBezTo>
                      <a:pt x="19939" y="13097"/>
                      <a:pt x="18625" y="13430"/>
                      <a:pt x="17289" y="13430"/>
                    </a:cubicBezTo>
                    <a:cubicBezTo>
                      <a:pt x="11178" y="13430"/>
                      <a:pt x="4601" y="647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9" name="Google Shape;3421;p79"/>
              <p:cNvSpPr/>
              <p:nvPr/>
            </p:nvSpPr>
            <p:spPr>
              <a:xfrm>
                <a:off x="615872" y="694122"/>
                <a:ext cx="365486" cy="381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4" y="1071"/>
                      <a:pt x="279" y="2140"/>
                      <a:pt x="434" y="3269"/>
                    </a:cubicBezTo>
                    <a:cubicBezTo>
                      <a:pt x="1178" y="8202"/>
                      <a:pt x="2789" y="12036"/>
                      <a:pt x="4835" y="15007"/>
                    </a:cubicBezTo>
                    <a:cubicBezTo>
                      <a:pt x="9016" y="18786"/>
                      <a:pt x="13838" y="21600"/>
                      <a:pt x="18888" y="21600"/>
                    </a:cubicBezTo>
                    <a:cubicBezTo>
                      <a:pt x="19714" y="21600"/>
                      <a:pt x="20547" y="21525"/>
                      <a:pt x="21383" y="21366"/>
                    </a:cubicBezTo>
                    <a:cubicBezTo>
                      <a:pt x="21410" y="21358"/>
                      <a:pt x="21435" y="21354"/>
                      <a:pt x="21457" y="21354"/>
                    </a:cubicBezTo>
                    <a:cubicBezTo>
                      <a:pt x="21512" y="21354"/>
                      <a:pt x="21556" y="21375"/>
                      <a:pt x="21600" y="21396"/>
                    </a:cubicBezTo>
                    <a:cubicBezTo>
                      <a:pt x="21445" y="18662"/>
                      <a:pt x="21259" y="15929"/>
                      <a:pt x="21042" y="13194"/>
                    </a:cubicBezTo>
                    <a:cubicBezTo>
                      <a:pt x="20887" y="13165"/>
                      <a:pt x="20825" y="12986"/>
                      <a:pt x="20918" y="12868"/>
                    </a:cubicBezTo>
                    <a:cubicBezTo>
                      <a:pt x="12707" y="12837"/>
                      <a:pt x="5579" y="630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0" name="Google Shape;3422;p79"/>
              <p:cNvSpPr/>
              <p:nvPr/>
            </p:nvSpPr>
            <p:spPr>
              <a:xfrm>
                <a:off x="1021208" y="167147"/>
                <a:ext cx="158367" cy="258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26" y="0"/>
                    </a:moveTo>
                    <a:cubicBezTo>
                      <a:pt x="7939" y="1270"/>
                      <a:pt x="6652" y="2541"/>
                      <a:pt x="5221" y="3768"/>
                    </a:cubicBezTo>
                    <a:cubicBezTo>
                      <a:pt x="3791" y="4995"/>
                      <a:pt x="2002" y="6747"/>
                      <a:pt x="0" y="8500"/>
                    </a:cubicBezTo>
                    <a:cubicBezTo>
                      <a:pt x="1718" y="12399"/>
                      <a:pt x="3362" y="16780"/>
                      <a:pt x="4649" y="21600"/>
                    </a:cubicBezTo>
                    <a:cubicBezTo>
                      <a:pt x="11301" y="17875"/>
                      <a:pt x="16664" y="13538"/>
                      <a:pt x="21600" y="8806"/>
                    </a:cubicBezTo>
                    <a:cubicBezTo>
                      <a:pt x="18311" y="5170"/>
                      <a:pt x="14233" y="2103"/>
                      <a:pt x="9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1" name="Google Shape;3423;p79"/>
              <p:cNvSpPr/>
              <p:nvPr/>
            </p:nvSpPr>
            <p:spPr>
              <a:xfrm>
                <a:off x="975060" y="127297"/>
                <a:ext cx="99110" cy="119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45" y="5872"/>
                      <a:pt x="5831" y="13072"/>
                      <a:pt x="8685" y="21600"/>
                    </a:cubicBezTo>
                    <a:cubicBezTo>
                      <a:pt x="10057" y="19895"/>
                      <a:pt x="11317" y="18474"/>
                      <a:pt x="12343" y="17336"/>
                    </a:cubicBezTo>
                    <a:cubicBezTo>
                      <a:pt x="15543" y="13452"/>
                      <a:pt x="18630" y="9472"/>
                      <a:pt x="21600" y="5398"/>
                    </a:cubicBezTo>
                    <a:cubicBezTo>
                      <a:pt x="15314" y="2272"/>
                      <a:pt x="8117" y="37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2" name="Google Shape;3424;p79"/>
              <p:cNvSpPr/>
              <p:nvPr/>
            </p:nvSpPr>
            <p:spPr>
              <a:xfrm>
                <a:off x="1036940" y="687307"/>
                <a:ext cx="229699" cy="359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21550" y="0"/>
                    </a:moveTo>
                    <a:cubicBezTo>
                      <a:pt x="16877" y="4755"/>
                      <a:pt x="10479" y="9352"/>
                      <a:pt x="2656" y="12185"/>
                    </a:cubicBezTo>
                    <a:cubicBezTo>
                      <a:pt x="2067" y="15240"/>
                      <a:pt x="1182" y="18388"/>
                      <a:pt x="0" y="21600"/>
                    </a:cubicBezTo>
                    <a:cubicBezTo>
                      <a:pt x="541" y="21537"/>
                      <a:pt x="1083" y="21474"/>
                      <a:pt x="1624" y="21379"/>
                    </a:cubicBezTo>
                    <a:cubicBezTo>
                      <a:pt x="7037" y="20246"/>
                      <a:pt x="11268" y="17884"/>
                      <a:pt x="15056" y="15240"/>
                    </a:cubicBezTo>
                    <a:cubicBezTo>
                      <a:pt x="16679" y="14107"/>
                      <a:pt x="18353" y="13004"/>
                      <a:pt x="20025" y="11870"/>
                    </a:cubicBezTo>
                    <a:cubicBezTo>
                      <a:pt x="21009" y="8501"/>
                      <a:pt x="21600" y="4409"/>
                      <a:pt x="21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3" name="Google Shape;3425;p79"/>
              <p:cNvSpPr/>
              <p:nvPr/>
            </p:nvSpPr>
            <p:spPr>
              <a:xfrm>
                <a:off x="1059488" y="291943"/>
                <a:ext cx="189299" cy="336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38" y="0"/>
                    </a:moveTo>
                    <a:cubicBezTo>
                      <a:pt x="10831" y="3740"/>
                      <a:pt x="5923" y="7346"/>
                      <a:pt x="0" y="10075"/>
                    </a:cubicBezTo>
                    <a:cubicBezTo>
                      <a:pt x="957" y="13647"/>
                      <a:pt x="1616" y="17523"/>
                      <a:pt x="1915" y="21600"/>
                    </a:cubicBezTo>
                    <a:cubicBezTo>
                      <a:pt x="9334" y="18972"/>
                      <a:pt x="15856" y="15804"/>
                      <a:pt x="21600" y="12165"/>
                    </a:cubicBezTo>
                    <a:cubicBezTo>
                      <a:pt x="20163" y="7750"/>
                      <a:pt x="17950" y="3572"/>
                      <a:pt x="14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4" name="Google Shape;3426;p79"/>
              <p:cNvSpPr/>
              <p:nvPr/>
            </p:nvSpPr>
            <p:spPr>
              <a:xfrm>
                <a:off x="1011771" y="935863"/>
                <a:ext cx="226527" cy="20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50" y="2148"/>
                      <a:pt x="17450" y="4242"/>
                      <a:pt x="15300" y="6171"/>
                    </a:cubicBezTo>
                    <a:cubicBezTo>
                      <a:pt x="11150" y="9972"/>
                      <a:pt x="6950" y="12452"/>
                      <a:pt x="2000" y="13500"/>
                    </a:cubicBezTo>
                    <a:cubicBezTo>
                      <a:pt x="1400" y="16200"/>
                      <a:pt x="750" y="18844"/>
                      <a:pt x="0" y="21600"/>
                    </a:cubicBezTo>
                    <a:cubicBezTo>
                      <a:pt x="5001" y="21324"/>
                      <a:pt x="16300" y="18680"/>
                      <a:pt x="21399" y="881"/>
                    </a:cubicBezTo>
                    <a:cubicBezTo>
                      <a:pt x="21450" y="605"/>
                      <a:pt x="21551" y="276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5" name="Google Shape;3427;p79"/>
              <p:cNvSpPr/>
              <p:nvPr/>
            </p:nvSpPr>
            <p:spPr>
              <a:xfrm>
                <a:off x="1067872" y="506411"/>
                <a:ext cx="198736" cy="362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19" y="0"/>
                    </a:moveTo>
                    <a:cubicBezTo>
                      <a:pt x="14533" y="3282"/>
                      <a:pt x="8094" y="6095"/>
                      <a:pt x="1027" y="8408"/>
                    </a:cubicBezTo>
                    <a:cubicBezTo>
                      <a:pt x="1254" y="12566"/>
                      <a:pt x="969" y="17005"/>
                      <a:pt x="0" y="21600"/>
                    </a:cubicBezTo>
                    <a:cubicBezTo>
                      <a:pt x="2964" y="20600"/>
                      <a:pt x="5814" y="19443"/>
                      <a:pt x="8436" y="18006"/>
                    </a:cubicBezTo>
                    <a:cubicBezTo>
                      <a:pt x="13393" y="15255"/>
                      <a:pt x="17441" y="12160"/>
                      <a:pt x="21600" y="9066"/>
                    </a:cubicBezTo>
                    <a:cubicBezTo>
                      <a:pt x="21429" y="6065"/>
                      <a:pt x="20974" y="3001"/>
                      <a:pt x="20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6" name="Google Shape;3428;p79"/>
              <p:cNvSpPr/>
              <p:nvPr/>
            </p:nvSpPr>
            <p:spPr>
              <a:xfrm>
                <a:off x="957240" y="699366"/>
                <a:ext cx="30415" cy="216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89" y="0"/>
                    </a:moveTo>
                    <a:cubicBezTo>
                      <a:pt x="10059" y="105"/>
                      <a:pt x="7817" y="262"/>
                      <a:pt x="5219" y="420"/>
                    </a:cubicBezTo>
                    <a:cubicBezTo>
                      <a:pt x="4815" y="439"/>
                      <a:pt x="4423" y="447"/>
                      <a:pt x="4043" y="447"/>
                    </a:cubicBezTo>
                    <a:cubicBezTo>
                      <a:pt x="2328" y="447"/>
                      <a:pt x="919" y="267"/>
                      <a:pt x="0" y="53"/>
                    </a:cubicBezTo>
                    <a:cubicBezTo>
                      <a:pt x="0" y="105"/>
                      <a:pt x="0" y="158"/>
                      <a:pt x="0" y="262"/>
                    </a:cubicBezTo>
                    <a:lnTo>
                      <a:pt x="368" y="262"/>
                    </a:lnTo>
                    <a:cubicBezTo>
                      <a:pt x="4092" y="366"/>
                      <a:pt x="3357" y="994"/>
                      <a:pt x="747" y="1151"/>
                    </a:cubicBezTo>
                    <a:cubicBezTo>
                      <a:pt x="3725" y="7846"/>
                      <a:pt x="6702" y="14539"/>
                      <a:pt x="9679" y="21234"/>
                    </a:cubicBezTo>
                    <a:cubicBezTo>
                      <a:pt x="11174" y="21234"/>
                      <a:pt x="11921" y="21285"/>
                      <a:pt x="13404" y="21285"/>
                    </a:cubicBezTo>
                    <a:cubicBezTo>
                      <a:pt x="14898" y="21285"/>
                      <a:pt x="15646" y="21443"/>
                      <a:pt x="16013" y="21600"/>
                    </a:cubicBezTo>
                    <a:lnTo>
                      <a:pt x="21600" y="21234"/>
                    </a:lnTo>
                    <a:cubicBezTo>
                      <a:pt x="18623" y="14121"/>
                      <a:pt x="15266" y="7061"/>
                      <a:pt x="12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7" name="Google Shape;3429;p79"/>
              <p:cNvSpPr/>
              <p:nvPr/>
            </p:nvSpPr>
            <p:spPr>
              <a:xfrm>
                <a:off x="946234" y="502219"/>
                <a:ext cx="27793" cy="191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0" y="7200"/>
                      <a:pt x="5296" y="14400"/>
                      <a:pt x="8152" y="21600"/>
                    </a:cubicBezTo>
                    <a:cubicBezTo>
                      <a:pt x="8554" y="21483"/>
                      <a:pt x="9372" y="21307"/>
                      <a:pt x="10190" y="21247"/>
                    </a:cubicBezTo>
                    <a:cubicBezTo>
                      <a:pt x="14266" y="21012"/>
                      <a:pt x="17926" y="20717"/>
                      <a:pt x="21600" y="20480"/>
                    </a:cubicBezTo>
                    <a:cubicBezTo>
                      <a:pt x="19146" y="14223"/>
                      <a:pt x="16706" y="7967"/>
                      <a:pt x="14266" y="1711"/>
                    </a:cubicBezTo>
                    <a:cubicBezTo>
                      <a:pt x="14266" y="1239"/>
                      <a:pt x="13850" y="767"/>
                      <a:pt x="13850" y="295"/>
                    </a:cubicBezTo>
                    <a:cubicBezTo>
                      <a:pt x="12228" y="412"/>
                      <a:pt x="10592" y="530"/>
                      <a:pt x="8956" y="590"/>
                    </a:cubicBezTo>
                    <a:cubicBezTo>
                      <a:pt x="8527" y="610"/>
                      <a:pt x="8125" y="619"/>
                      <a:pt x="7736" y="619"/>
                    </a:cubicBezTo>
                    <a:cubicBezTo>
                      <a:pt x="5980" y="619"/>
                      <a:pt x="4813" y="410"/>
                      <a:pt x="4478" y="118"/>
                    </a:cubicBezTo>
                    <a:cubicBezTo>
                      <a:pt x="2842" y="118"/>
                      <a:pt x="1622" y="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8" name="Google Shape;3430;p79"/>
              <p:cNvSpPr/>
              <p:nvPr/>
            </p:nvSpPr>
            <p:spPr>
              <a:xfrm>
                <a:off x="928930" y="127590"/>
                <a:ext cx="34607" cy="369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34" y="0"/>
                    </a:moveTo>
                    <a:cubicBezTo>
                      <a:pt x="9346" y="0"/>
                      <a:pt x="8937" y="3"/>
                      <a:pt x="8506" y="13"/>
                    </a:cubicBezTo>
                    <a:cubicBezTo>
                      <a:pt x="5556" y="13"/>
                      <a:pt x="2940" y="44"/>
                      <a:pt x="0" y="75"/>
                    </a:cubicBezTo>
                    <a:cubicBezTo>
                      <a:pt x="646" y="4000"/>
                      <a:pt x="2940" y="7924"/>
                      <a:pt x="5233" y="11849"/>
                    </a:cubicBezTo>
                    <a:cubicBezTo>
                      <a:pt x="7193" y="12033"/>
                      <a:pt x="9163" y="12279"/>
                      <a:pt x="11123" y="12462"/>
                    </a:cubicBezTo>
                    <a:cubicBezTo>
                      <a:pt x="13190" y="12656"/>
                      <a:pt x="11177" y="12925"/>
                      <a:pt x="8959" y="12925"/>
                    </a:cubicBezTo>
                    <a:cubicBezTo>
                      <a:pt x="8356" y="12925"/>
                      <a:pt x="7753" y="12906"/>
                      <a:pt x="7193" y="12861"/>
                    </a:cubicBezTo>
                    <a:cubicBezTo>
                      <a:pt x="6547" y="12799"/>
                      <a:pt x="6213" y="12769"/>
                      <a:pt x="5556" y="12708"/>
                    </a:cubicBezTo>
                    <a:cubicBezTo>
                      <a:pt x="7193" y="15130"/>
                      <a:pt x="8506" y="17522"/>
                      <a:pt x="9809" y="19883"/>
                    </a:cubicBezTo>
                    <a:cubicBezTo>
                      <a:pt x="10143" y="20373"/>
                      <a:pt x="10466" y="20833"/>
                      <a:pt x="10466" y="21324"/>
                    </a:cubicBezTo>
                    <a:cubicBezTo>
                      <a:pt x="12437" y="21385"/>
                      <a:pt x="14073" y="21477"/>
                      <a:pt x="16033" y="21508"/>
                    </a:cubicBezTo>
                    <a:cubicBezTo>
                      <a:pt x="16690" y="21538"/>
                      <a:pt x="17013" y="21569"/>
                      <a:pt x="17347" y="21600"/>
                    </a:cubicBezTo>
                    <a:cubicBezTo>
                      <a:pt x="18650" y="21538"/>
                      <a:pt x="19963" y="21447"/>
                      <a:pt x="21600" y="21355"/>
                    </a:cubicBezTo>
                    <a:cubicBezTo>
                      <a:pt x="19963" y="18196"/>
                      <a:pt x="17993" y="15038"/>
                      <a:pt x="16356" y="11849"/>
                    </a:cubicBezTo>
                    <a:cubicBezTo>
                      <a:pt x="14073" y="11911"/>
                      <a:pt x="12103" y="11972"/>
                      <a:pt x="10143" y="12002"/>
                    </a:cubicBezTo>
                    <a:cubicBezTo>
                      <a:pt x="9896" y="12005"/>
                      <a:pt x="9659" y="12008"/>
                      <a:pt x="9433" y="12008"/>
                    </a:cubicBezTo>
                    <a:cubicBezTo>
                      <a:pt x="5750" y="12008"/>
                      <a:pt x="4802" y="11565"/>
                      <a:pt x="8506" y="11419"/>
                    </a:cubicBezTo>
                    <a:cubicBezTo>
                      <a:pt x="10800" y="11359"/>
                      <a:pt x="13417" y="11206"/>
                      <a:pt x="16033" y="11052"/>
                    </a:cubicBezTo>
                    <a:cubicBezTo>
                      <a:pt x="14073" y="7372"/>
                      <a:pt x="12760" y="3693"/>
                      <a:pt x="12103" y="13"/>
                    </a:cubicBezTo>
                    <a:cubicBezTo>
                      <a:pt x="11231" y="13"/>
                      <a:pt x="10509" y="0"/>
                      <a:pt x="973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9" name="Google Shape;3431;p79"/>
              <p:cNvSpPr/>
              <p:nvPr/>
            </p:nvSpPr>
            <p:spPr>
              <a:xfrm>
                <a:off x="971920" y="922752"/>
                <a:ext cx="27793" cy="218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0" y="0"/>
                    </a:moveTo>
                    <a:cubicBezTo>
                      <a:pt x="8970" y="155"/>
                      <a:pt x="5296" y="310"/>
                      <a:pt x="1220" y="414"/>
                    </a:cubicBezTo>
                    <a:cubicBezTo>
                      <a:pt x="1086" y="431"/>
                      <a:pt x="952" y="438"/>
                      <a:pt x="818" y="438"/>
                    </a:cubicBezTo>
                    <a:cubicBezTo>
                      <a:pt x="550" y="438"/>
                      <a:pt x="268" y="414"/>
                      <a:pt x="0" y="414"/>
                    </a:cubicBezTo>
                    <a:cubicBezTo>
                      <a:pt x="2440" y="5181"/>
                      <a:pt x="4894" y="9945"/>
                      <a:pt x="7334" y="14710"/>
                    </a:cubicBezTo>
                    <a:cubicBezTo>
                      <a:pt x="9372" y="14865"/>
                      <a:pt x="9788" y="15228"/>
                      <a:pt x="7750" y="15436"/>
                    </a:cubicBezTo>
                    <a:cubicBezTo>
                      <a:pt x="8554" y="17456"/>
                      <a:pt x="9372" y="19477"/>
                      <a:pt x="10190" y="21549"/>
                    </a:cubicBezTo>
                    <a:lnTo>
                      <a:pt x="10592" y="21549"/>
                    </a:lnTo>
                    <a:cubicBezTo>
                      <a:pt x="10592" y="21549"/>
                      <a:pt x="14668" y="21600"/>
                      <a:pt x="21600" y="21600"/>
                    </a:cubicBezTo>
                    <a:cubicBezTo>
                      <a:pt x="20782" y="19218"/>
                      <a:pt x="19964" y="16835"/>
                      <a:pt x="19160" y="14451"/>
                    </a:cubicBezTo>
                    <a:cubicBezTo>
                      <a:pt x="17926" y="14504"/>
                      <a:pt x="17122" y="14504"/>
                      <a:pt x="15888" y="14504"/>
                    </a:cubicBezTo>
                    <a:cubicBezTo>
                      <a:pt x="15741" y="14506"/>
                      <a:pt x="15607" y="14507"/>
                      <a:pt x="15459" y="14507"/>
                    </a:cubicBezTo>
                    <a:cubicBezTo>
                      <a:pt x="12925" y="14507"/>
                      <a:pt x="11906" y="14078"/>
                      <a:pt x="13448" y="13882"/>
                    </a:cubicBezTo>
                    <a:cubicBezTo>
                      <a:pt x="15084" y="13674"/>
                      <a:pt x="17122" y="13519"/>
                      <a:pt x="18744" y="13415"/>
                    </a:cubicBezTo>
                    <a:cubicBezTo>
                      <a:pt x="16706" y="8960"/>
                      <a:pt x="14668" y="4506"/>
                      <a:pt x="1263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0" name="Google Shape;3432;p79"/>
              <p:cNvSpPr/>
              <p:nvPr/>
            </p:nvSpPr>
            <p:spPr>
              <a:xfrm>
                <a:off x="689293" y="218539"/>
                <a:ext cx="256941" cy="283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2" y="0"/>
                    </a:moveTo>
                    <a:cubicBezTo>
                      <a:pt x="573" y="278"/>
                      <a:pt x="264" y="558"/>
                      <a:pt x="0" y="838"/>
                    </a:cubicBezTo>
                    <a:cubicBezTo>
                      <a:pt x="2512" y="4591"/>
                      <a:pt x="5378" y="8144"/>
                      <a:pt x="8639" y="11499"/>
                    </a:cubicBezTo>
                    <a:cubicBezTo>
                      <a:pt x="11682" y="14692"/>
                      <a:pt x="16662" y="20441"/>
                      <a:pt x="21600" y="21600"/>
                    </a:cubicBezTo>
                    <a:cubicBezTo>
                      <a:pt x="21600" y="21320"/>
                      <a:pt x="21600" y="21081"/>
                      <a:pt x="21555" y="20801"/>
                    </a:cubicBezTo>
                    <a:cubicBezTo>
                      <a:pt x="16971" y="19243"/>
                      <a:pt x="12475" y="13893"/>
                      <a:pt x="9432" y="10780"/>
                    </a:cubicBezTo>
                    <a:cubicBezTo>
                      <a:pt x="6127" y="7466"/>
                      <a:pt x="3350" y="3833"/>
                      <a:pt x="8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1" name="Google Shape;3433;p79"/>
              <p:cNvSpPr/>
              <p:nvPr/>
            </p:nvSpPr>
            <p:spPr>
              <a:xfrm>
                <a:off x="945688" y="491730"/>
                <a:ext cx="10511" cy="11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877"/>
                      <a:pt x="1101" y="12753"/>
                      <a:pt x="1101" y="19630"/>
                    </a:cubicBezTo>
                    <a:cubicBezTo>
                      <a:pt x="5400" y="20599"/>
                      <a:pt x="8633" y="21600"/>
                      <a:pt x="12967" y="21600"/>
                    </a:cubicBezTo>
                    <a:cubicBezTo>
                      <a:pt x="11901" y="18630"/>
                      <a:pt x="12967" y="14723"/>
                      <a:pt x="17301" y="12753"/>
                    </a:cubicBezTo>
                    <a:cubicBezTo>
                      <a:pt x="18367" y="11785"/>
                      <a:pt x="20534" y="10784"/>
                      <a:pt x="21600" y="9815"/>
                    </a:cubicBezTo>
                    <a:cubicBezTo>
                      <a:pt x="20534" y="8814"/>
                      <a:pt x="20534" y="6877"/>
                      <a:pt x="18367" y="6877"/>
                    </a:cubicBezTo>
                    <a:cubicBezTo>
                      <a:pt x="11901" y="4908"/>
                      <a:pt x="6501" y="197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2" name="Google Shape;3434;p79"/>
              <p:cNvSpPr/>
              <p:nvPr/>
            </p:nvSpPr>
            <p:spPr>
              <a:xfrm>
                <a:off x="606435" y="429332"/>
                <a:ext cx="351857" cy="282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" y="0"/>
                    </a:moveTo>
                    <a:cubicBezTo>
                      <a:pt x="96" y="602"/>
                      <a:pt x="33" y="1205"/>
                      <a:pt x="0" y="1847"/>
                    </a:cubicBezTo>
                    <a:cubicBezTo>
                      <a:pt x="5827" y="10518"/>
                      <a:pt x="12618" y="19512"/>
                      <a:pt x="21406" y="21600"/>
                    </a:cubicBezTo>
                    <a:cubicBezTo>
                      <a:pt x="21471" y="21600"/>
                      <a:pt x="21535" y="21600"/>
                      <a:pt x="21600" y="21559"/>
                    </a:cubicBezTo>
                    <a:lnTo>
                      <a:pt x="21567" y="20837"/>
                    </a:lnTo>
                    <a:cubicBezTo>
                      <a:pt x="12233" y="18388"/>
                      <a:pt x="6277" y="8632"/>
                      <a:pt x="1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3" name="Google Shape;3435;p79"/>
              <p:cNvSpPr/>
              <p:nvPr/>
            </p:nvSpPr>
            <p:spPr>
              <a:xfrm>
                <a:off x="954309" y="70093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81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185"/>
                    </a:cubicBezTo>
                    <a:cubicBezTo>
                      <a:pt x="71" y="1224"/>
                      <a:pt x="142" y="1224"/>
                      <a:pt x="142" y="1224"/>
                    </a:cubicBezTo>
                    <a:lnTo>
                      <a:pt x="0" y="0"/>
                    </a:lnTo>
                    <a:close/>
                    <a:moveTo>
                      <a:pt x="142" y="1224"/>
                    </a:moveTo>
                    <a:lnTo>
                      <a:pt x="2203" y="21600"/>
                    </a:lnTo>
                    <a:cubicBezTo>
                      <a:pt x="17266" y="18007"/>
                      <a:pt x="21600" y="3672"/>
                      <a:pt x="142" y="1224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4" name="Google Shape;3436;p79"/>
              <p:cNvSpPr/>
              <p:nvPr/>
            </p:nvSpPr>
            <p:spPr>
              <a:xfrm>
                <a:off x="612215" y="663190"/>
                <a:ext cx="359707" cy="257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2" y="835"/>
                      <a:pt x="125" y="1713"/>
                      <a:pt x="220" y="2590"/>
                    </a:cubicBezTo>
                    <a:cubicBezTo>
                      <a:pt x="5888" y="11897"/>
                      <a:pt x="13130" y="21555"/>
                      <a:pt x="21474" y="21600"/>
                    </a:cubicBezTo>
                    <a:cubicBezTo>
                      <a:pt x="21506" y="21555"/>
                      <a:pt x="21506" y="21512"/>
                      <a:pt x="21537" y="21512"/>
                    </a:cubicBezTo>
                    <a:cubicBezTo>
                      <a:pt x="21537" y="21512"/>
                      <a:pt x="21569" y="21512"/>
                      <a:pt x="21600" y="21469"/>
                    </a:cubicBezTo>
                    <a:cubicBezTo>
                      <a:pt x="21569" y="21249"/>
                      <a:pt x="21569" y="21029"/>
                      <a:pt x="21569" y="20810"/>
                    </a:cubicBezTo>
                    <a:cubicBezTo>
                      <a:pt x="12689" y="19536"/>
                      <a:pt x="5731" y="96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5" name="Google Shape;3437;p79"/>
              <p:cNvSpPr/>
              <p:nvPr/>
            </p:nvSpPr>
            <p:spPr>
              <a:xfrm>
                <a:off x="970072" y="91042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95" y="7200"/>
                      <a:pt x="1295" y="14400"/>
                      <a:pt x="1295" y="21600"/>
                    </a:cubicBezTo>
                    <a:cubicBezTo>
                      <a:pt x="8899" y="18711"/>
                      <a:pt x="15250" y="14400"/>
                      <a:pt x="21600" y="11511"/>
                    </a:cubicBezTo>
                    <a:cubicBezTo>
                      <a:pt x="20347" y="7200"/>
                      <a:pt x="17798" y="2842"/>
                      <a:pt x="12701" y="2842"/>
                    </a:cubicBezTo>
                    <a:cubicBezTo>
                      <a:pt x="8899" y="1421"/>
                      <a:pt x="5097" y="142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6" name="Google Shape;3438;p79"/>
              <p:cNvSpPr/>
              <p:nvPr/>
            </p:nvSpPr>
            <p:spPr>
              <a:xfrm>
                <a:off x="697159" y="958928"/>
                <a:ext cx="284733" cy="128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6" y="2386"/>
                      <a:pt x="1471" y="4595"/>
                      <a:pt x="2227" y="6626"/>
                    </a:cubicBezTo>
                    <a:cubicBezTo>
                      <a:pt x="6406" y="13875"/>
                      <a:pt x="12379" y="21600"/>
                      <a:pt x="17926" y="21600"/>
                    </a:cubicBezTo>
                    <a:cubicBezTo>
                      <a:pt x="19138" y="21600"/>
                      <a:pt x="20331" y="21231"/>
                      <a:pt x="21480" y="20408"/>
                    </a:cubicBezTo>
                    <a:cubicBezTo>
                      <a:pt x="21559" y="20408"/>
                      <a:pt x="21559" y="20318"/>
                      <a:pt x="21600" y="20231"/>
                    </a:cubicBezTo>
                    <a:cubicBezTo>
                      <a:pt x="21600" y="19789"/>
                      <a:pt x="21559" y="19435"/>
                      <a:pt x="21559" y="18993"/>
                    </a:cubicBezTo>
                    <a:cubicBezTo>
                      <a:pt x="21503" y="18932"/>
                      <a:pt x="21447" y="18868"/>
                      <a:pt x="21376" y="18868"/>
                    </a:cubicBezTo>
                    <a:cubicBezTo>
                      <a:pt x="21347" y="18868"/>
                      <a:pt x="21316" y="18880"/>
                      <a:pt x="21281" y="18906"/>
                    </a:cubicBezTo>
                    <a:cubicBezTo>
                      <a:pt x="20208" y="19377"/>
                      <a:pt x="19138" y="19600"/>
                      <a:pt x="18078" y="19600"/>
                    </a:cubicBezTo>
                    <a:cubicBezTo>
                      <a:pt x="11595" y="19600"/>
                      <a:pt x="5401" y="11236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7" name="Google Shape;3439;p79"/>
              <p:cNvSpPr/>
              <p:nvPr/>
            </p:nvSpPr>
            <p:spPr>
              <a:xfrm>
                <a:off x="977229" y="1070085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24" h="21600" fill="norm" stroke="1" extrusionOk="0">
                    <a:moveTo>
                      <a:pt x="0" y="0"/>
                    </a:moveTo>
                    <a:lnTo>
                      <a:pt x="3659" y="21600"/>
                    </a:lnTo>
                    <a:cubicBezTo>
                      <a:pt x="21600" y="15414"/>
                      <a:pt x="17941" y="4614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8" name="Google Shape;3440;p79"/>
              <p:cNvSpPr/>
              <p:nvPr/>
            </p:nvSpPr>
            <p:spPr>
              <a:xfrm>
                <a:off x="800977" y="150362"/>
                <a:ext cx="136856" cy="19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83" y="0"/>
                    </a:moveTo>
                    <a:cubicBezTo>
                      <a:pt x="1655" y="234"/>
                      <a:pt x="828" y="408"/>
                      <a:pt x="0" y="582"/>
                    </a:cubicBezTo>
                    <a:cubicBezTo>
                      <a:pt x="5380" y="8443"/>
                      <a:pt x="12498" y="15603"/>
                      <a:pt x="21600" y="21600"/>
                    </a:cubicBezTo>
                    <a:cubicBezTo>
                      <a:pt x="21600" y="21018"/>
                      <a:pt x="21518" y="20495"/>
                      <a:pt x="21518" y="19970"/>
                    </a:cubicBezTo>
                    <a:cubicBezTo>
                      <a:pt x="13491" y="13856"/>
                      <a:pt x="7283" y="7219"/>
                      <a:pt x="24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9" name="Google Shape;3441;p79"/>
              <p:cNvSpPr/>
              <p:nvPr/>
            </p:nvSpPr>
            <p:spPr>
              <a:xfrm>
                <a:off x="937314" y="330223"/>
                <a:ext cx="10823" cy="18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0" h="21600" fill="norm" stroke="1" extrusionOk="0">
                    <a:moveTo>
                      <a:pt x="0" y="0"/>
                    </a:moveTo>
                    <a:cubicBezTo>
                      <a:pt x="0" y="5621"/>
                      <a:pt x="883" y="11836"/>
                      <a:pt x="883" y="17456"/>
                    </a:cubicBezTo>
                    <a:cubicBezTo>
                      <a:pt x="2678" y="18072"/>
                      <a:pt x="3590" y="19323"/>
                      <a:pt x="5356" y="19959"/>
                    </a:cubicBezTo>
                    <a:cubicBezTo>
                      <a:pt x="7033" y="21108"/>
                      <a:pt x="8887" y="21600"/>
                      <a:pt x="10653" y="21600"/>
                    </a:cubicBezTo>
                    <a:cubicBezTo>
                      <a:pt x="16538" y="21600"/>
                      <a:pt x="21600" y="16308"/>
                      <a:pt x="16097" y="12472"/>
                    </a:cubicBezTo>
                    <a:cubicBezTo>
                      <a:pt x="10741" y="8738"/>
                      <a:pt x="5356" y="4369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0" name="Google Shape;3442;p79"/>
              <p:cNvSpPr/>
              <p:nvPr/>
            </p:nvSpPr>
            <p:spPr>
              <a:xfrm>
                <a:off x="954100" y="246848"/>
                <a:ext cx="67108" cy="83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73" y="0"/>
                    </a:moveTo>
                    <a:cubicBezTo>
                      <a:pt x="14176" y="6248"/>
                      <a:pt x="6919" y="14127"/>
                      <a:pt x="0" y="18069"/>
                    </a:cubicBezTo>
                    <a:lnTo>
                      <a:pt x="333" y="21600"/>
                    </a:lnTo>
                    <a:cubicBezTo>
                      <a:pt x="7929" y="19289"/>
                      <a:pt x="15359" y="12635"/>
                      <a:pt x="21600" y="5707"/>
                    </a:cubicBezTo>
                    <a:cubicBezTo>
                      <a:pt x="20928" y="3803"/>
                      <a:pt x="20251" y="1765"/>
                      <a:pt x="195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1" name="Google Shape;3443;p79"/>
              <p:cNvSpPr/>
              <p:nvPr/>
            </p:nvSpPr>
            <p:spPr>
              <a:xfrm>
                <a:off x="1014911" y="157176"/>
                <a:ext cx="73939" cy="111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11" y="0"/>
                    </a:moveTo>
                    <a:cubicBezTo>
                      <a:pt x="13330" y="4360"/>
                      <a:pt x="9192" y="8620"/>
                      <a:pt x="4904" y="12777"/>
                    </a:cubicBezTo>
                    <a:cubicBezTo>
                      <a:pt x="3528" y="13994"/>
                      <a:pt x="1839" y="15515"/>
                      <a:pt x="0" y="17340"/>
                    </a:cubicBezTo>
                    <a:cubicBezTo>
                      <a:pt x="615" y="18658"/>
                      <a:pt x="1230" y="20179"/>
                      <a:pt x="1839" y="21600"/>
                    </a:cubicBezTo>
                    <a:cubicBezTo>
                      <a:pt x="6128" y="17544"/>
                      <a:pt x="9958" y="13487"/>
                      <a:pt x="13022" y="10648"/>
                    </a:cubicBezTo>
                    <a:cubicBezTo>
                      <a:pt x="16087" y="7809"/>
                      <a:pt x="18843" y="4867"/>
                      <a:pt x="21600" y="1928"/>
                    </a:cubicBezTo>
                    <a:cubicBezTo>
                      <a:pt x="20224" y="1218"/>
                      <a:pt x="18843" y="610"/>
                      <a:pt x="1731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2" name="Google Shape;3444;p79"/>
              <p:cNvSpPr/>
              <p:nvPr/>
            </p:nvSpPr>
            <p:spPr>
              <a:xfrm>
                <a:off x="938686" y="316595"/>
                <a:ext cx="16450" cy="16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7969" y="0"/>
                    </a:moveTo>
                    <a:cubicBezTo>
                      <a:pt x="13685" y="3467"/>
                      <a:pt x="8798" y="6227"/>
                      <a:pt x="3891" y="8302"/>
                    </a:cubicBezTo>
                    <a:cubicBezTo>
                      <a:pt x="-2424" y="11587"/>
                      <a:pt x="-634" y="21600"/>
                      <a:pt x="6244" y="21600"/>
                    </a:cubicBezTo>
                    <a:cubicBezTo>
                      <a:pt x="6667" y="21600"/>
                      <a:pt x="7109" y="21554"/>
                      <a:pt x="7572" y="21486"/>
                    </a:cubicBezTo>
                    <a:cubicBezTo>
                      <a:pt x="11232" y="20802"/>
                      <a:pt x="14912" y="19410"/>
                      <a:pt x="19176" y="18019"/>
                    </a:cubicBezTo>
                    <a:lnTo>
                      <a:pt x="17969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3" name="Google Shape;3445;p79"/>
              <p:cNvSpPr/>
              <p:nvPr/>
            </p:nvSpPr>
            <p:spPr>
              <a:xfrm>
                <a:off x="963536" y="425658"/>
                <a:ext cx="95952" cy="7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56" y="0"/>
                    </a:moveTo>
                    <a:cubicBezTo>
                      <a:pt x="14517" y="6866"/>
                      <a:pt x="7790" y="13016"/>
                      <a:pt x="0" y="18311"/>
                    </a:cubicBezTo>
                    <a:cubicBezTo>
                      <a:pt x="0" y="19454"/>
                      <a:pt x="117" y="20598"/>
                      <a:pt x="117" y="21600"/>
                    </a:cubicBezTo>
                    <a:cubicBezTo>
                      <a:pt x="7907" y="18024"/>
                      <a:pt x="14990" y="12729"/>
                      <a:pt x="21600" y="6292"/>
                    </a:cubicBezTo>
                    <a:cubicBezTo>
                      <a:pt x="21247" y="4146"/>
                      <a:pt x="21010" y="2146"/>
                      <a:pt x="2065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4" name="Google Shape;3446;p79"/>
              <p:cNvSpPr/>
              <p:nvPr/>
            </p:nvSpPr>
            <p:spPr>
              <a:xfrm>
                <a:off x="1055296" y="272535"/>
                <a:ext cx="134233" cy="176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8" y="0"/>
                    </a:moveTo>
                    <a:cubicBezTo>
                      <a:pt x="14174" y="6943"/>
                      <a:pt x="7848" y="13307"/>
                      <a:pt x="0" y="18772"/>
                    </a:cubicBezTo>
                    <a:cubicBezTo>
                      <a:pt x="253" y="19737"/>
                      <a:pt x="422" y="20636"/>
                      <a:pt x="675" y="21600"/>
                    </a:cubicBezTo>
                    <a:cubicBezTo>
                      <a:pt x="9028" y="16393"/>
                      <a:pt x="15948" y="9515"/>
                      <a:pt x="21600" y="2379"/>
                    </a:cubicBezTo>
                    <a:cubicBezTo>
                      <a:pt x="21095" y="1544"/>
                      <a:pt x="20590" y="772"/>
                      <a:pt x="199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5" name="Google Shape;3447;p79"/>
              <p:cNvSpPr/>
              <p:nvPr/>
            </p:nvSpPr>
            <p:spPr>
              <a:xfrm>
                <a:off x="951995" y="492782"/>
                <a:ext cx="12060" cy="14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5165"/>
                    </a:moveTo>
                    <a:cubicBezTo>
                      <a:pt x="0" y="15913"/>
                      <a:pt x="0" y="15913"/>
                      <a:pt x="0" y="15913"/>
                    </a:cubicBezTo>
                    <a:cubicBezTo>
                      <a:pt x="62" y="15913"/>
                      <a:pt x="124" y="15913"/>
                      <a:pt x="185" y="15938"/>
                    </a:cubicBezTo>
                    <a:cubicBezTo>
                      <a:pt x="124" y="15664"/>
                      <a:pt x="62" y="15414"/>
                      <a:pt x="0" y="15165"/>
                    </a:cubicBezTo>
                    <a:close/>
                    <a:moveTo>
                      <a:pt x="20673" y="0"/>
                    </a:moveTo>
                    <a:cubicBezTo>
                      <a:pt x="15976" y="1497"/>
                      <a:pt x="12206" y="3791"/>
                      <a:pt x="7509" y="6061"/>
                    </a:cubicBezTo>
                    <a:cubicBezTo>
                      <a:pt x="11959" y="9653"/>
                      <a:pt x="8807" y="15963"/>
                      <a:pt x="1267" y="15963"/>
                    </a:cubicBezTo>
                    <a:cubicBezTo>
                      <a:pt x="927" y="15963"/>
                      <a:pt x="556" y="15963"/>
                      <a:pt x="185" y="15938"/>
                    </a:cubicBezTo>
                    <a:cubicBezTo>
                      <a:pt x="1143" y="19255"/>
                      <a:pt x="3739" y="21600"/>
                      <a:pt x="7509" y="21600"/>
                    </a:cubicBezTo>
                    <a:cubicBezTo>
                      <a:pt x="8405" y="21600"/>
                      <a:pt x="9332" y="21475"/>
                      <a:pt x="10321" y="21226"/>
                    </a:cubicBezTo>
                    <a:cubicBezTo>
                      <a:pt x="14091" y="20453"/>
                      <a:pt x="17861" y="18931"/>
                      <a:pt x="21600" y="17435"/>
                    </a:cubicBezTo>
                    <a:cubicBezTo>
                      <a:pt x="21600" y="12122"/>
                      <a:pt x="20673" y="6061"/>
                      <a:pt x="206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6" name="Google Shape;3448;p79"/>
              <p:cNvSpPr/>
              <p:nvPr/>
            </p:nvSpPr>
            <p:spPr>
              <a:xfrm>
                <a:off x="949416" y="49514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04" h="21600" fill="norm" stroke="1" extrusionOk="0">
                    <a:moveTo>
                      <a:pt x="14682" y="0"/>
                    </a:moveTo>
                    <a:cubicBezTo>
                      <a:pt x="11537" y="1632"/>
                      <a:pt x="9939" y="3319"/>
                      <a:pt x="6846" y="4951"/>
                    </a:cubicBezTo>
                    <a:cubicBezTo>
                      <a:pt x="557" y="8270"/>
                      <a:pt x="-990" y="14853"/>
                      <a:pt x="557" y="19859"/>
                    </a:cubicBezTo>
                    <a:cubicBezTo>
                      <a:pt x="557" y="21491"/>
                      <a:pt x="557" y="21491"/>
                      <a:pt x="557" y="21491"/>
                    </a:cubicBezTo>
                    <a:cubicBezTo>
                      <a:pt x="1278" y="21546"/>
                      <a:pt x="2000" y="21600"/>
                      <a:pt x="2670" y="21600"/>
                    </a:cubicBezTo>
                    <a:cubicBezTo>
                      <a:pt x="15300" y="21600"/>
                      <a:pt x="20610" y="7835"/>
                      <a:pt x="146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7" name="Google Shape;3449;p79"/>
              <p:cNvSpPr/>
              <p:nvPr/>
            </p:nvSpPr>
            <p:spPr>
              <a:xfrm>
                <a:off x="951590" y="691756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16200" y="0"/>
                    </a:moveTo>
                    <a:cubicBezTo>
                      <a:pt x="-5400" y="7866"/>
                      <a:pt x="-5400" y="13734"/>
                      <a:pt x="16200" y="21600"/>
                    </a:cubicBezTo>
                    <a:cubicBezTo>
                      <a:pt x="16200" y="13734"/>
                      <a:pt x="16200" y="7866"/>
                      <a:pt x="162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8" name="Google Shape;3450;p79"/>
              <p:cNvSpPr/>
              <p:nvPr/>
            </p:nvSpPr>
            <p:spPr>
              <a:xfrm>
                <a:off x="974025" y="628067"/>
                <a:ext cx="103302" cy="70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88" y="0"/>
                    </a:moveTo>
                    <a:cubicBezTo>
                      <a:pt x="14692" y="6238"/>
                      <a:pt x="7564" y="11998"/>
                      <a:pt x="0" y="17120"/>
                    </a:cubicBezTo>
                    <a:cubicBezTo>
                      <a:pt x="0" y="18562"/>
                      <a:pt x="108" y="20158"/>
                      <a:pt x="108" y="21600"/>
                    </a:cubicBezTo>
                    <a:cubicBezTo>
                      <a:pt x="7564" y="17120"/>
                      <a:pt x="14692" y="11840"/>
                      <a:pt x="21600" y="5917"/>
                    </a:cubicBezTo>
                    <a:cubicBezTo>
                      <a:pt x="21600" y="4001"/>
                      <a:pt x="21488" y="1916"/>
                      <a:pt x="214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29" name="Google Shape;3451;p79"/>
              <p:cNvSpPr/>
              <p:nvPr/>
            </p:nvSpPr>
            <p:spPr>
              <a:xfrm>
                <a:off x="1076273" y="481241"/>
                <a:ext cx="176706" cy="166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88" y="0"/>
                    </a:moveTo>
                    <a:cubicBezTo>
                      <a:pt x="14997" y="7360"/>
                      <a:pt x="7948" y="13695"/>
                      <a:pt x="0" y="19080"/>
                    </a:cubicBezTo>
                    <a:cubicBezTo>
                      <a:pt x="63" y="19896"/>
                      <a:pt x="129" y="20784"/>
                      <a:pt x="129" y="21600"/>
                    </a:cubicBezTo>
                    <a:cubicBezTo>
                      <a:pt x="8077" y="16558"/>
                      <a:pt x="15318" y="10424"/>
                      <a:pt x="21600" y="3271"/>
                    </a:cubicBezTo>
                    <a:cubicBezTo>
                      <a:pt x="21408" y="2181"/>
                      <a:pt x="21279" y="1090"/>
                      <a:pt x="210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0" name="Google Shape;3452;p79"/>
              <p:cNvSpPr/>
              <p:nvPr/>
            </p:nvSpPr>
            <p:spPr>
              <a:xfrm>
                <a:off x="957239" y="684167"/>
                <a:ext cx="17304" cy="19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54" y="0"/>
                    </a:moveTo>
                    <a:cubicBezTo>
                      <a:pt x="15053" y="2310"/>
                      <a:pt x="9174" y="5187"/>
                      <a:pt x="3273" y="7478"/>
                    </a:cubicBezTo>
                    <a:cubicBezTo>
                      <a:pt x="1314" y="8065"/>
                      <a:pt x="646" y="9787"/>
                      <a:pt x="0" y="10923"/>
                    </a:cubicBezTo>
                    <a:cubicBezTo>
                      <a:pt x="0" y="13233"/>
                      <a:pt x="0" y="14955"/>
                      <a:pt x="0" y="17265"/>
                    </a:cubicBezTo>
                    <a:cubicBezTo>
                      <a:pt x="1615" y="19612"/>
                      <a:pt x="4092" y="21600"/>
                      <a:pt x="7107" y="21600"/>
                    </a:cubicBezTo>
                    <a:cubicBezTo>
                      <a:pt x="7774" y="21600"/>
                      <a:pt x="8463" y="21505"/>
                      <a:pt x="9174" y="21297"/>
                    </a:cubicBezTo>
                    <a:cubicBezTo>
                      <a:pt x="13740" y="19555"/>
                      <a:pt x="17681" y="17833"/>
                      <a:pt x="21600" y="16110"/>
                    </a:cubicBezTo>
                    <a:cubicBezTo>
                      <a:pt x="21600" y="10923"/>
                      <a:pt x="20954" y="5187"/>
                      <a:pt x="2095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1" name="Google Shape;3453;p79"/>
              <p:cNvSpPr/>
              <p:nvPr/>
            </p:nvSpPr>
            <p:spPr>
              <a:xfrm>
                <a:off x="965245" y="918809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8" h="21600" fill="norm" stroke="1" extrusionOk="0">
                    <a:moveTo>
                      <a:pt x="4326" y="0"/>
                    </a:moveTo>
                    <a:cubicBezTo>
                      <a:pt x="-4902" y="7825"/>
                      <a:pt x="1284" y="19660"/>
                      <a:pt x="16698" y="21600"/>
                    </a:cubicBezTo>
                    <a:cubicBezTo>
                      <a:pt x="16698" y="13775"/>
                      <a:pt x="16698" y="7825"/>
                      <a:pt x="166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2" name="Google Shape;3454;p79"/>
              <p:cNvSpPr/>
              <p:nvPr/>
            </p:nvSpPr>
            <p:spPr>
              <a:xfrm>
                <a:off x="987654" y="869274"/>
                <a:ext cx="80219" cy="53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83" y="6287"/>
                      <a:pt x="7483" y="11745"/>
                      <a:pt x="0" y="17197"/>
                    </a:cubicBezTo>
                    <a:cubicBezTo>
                      <a:pt x="0" y="18667"/>
                      <a:pt x="139" y="20137"/>
                      <a:pt x="139" y="21600"/>
                    </a:cubicBezTo>
                    <a:cubicBezTo>
                      <a:pt x="7339" y="18246"/>
                      <a:pt x="14400" y="13843"/>
                      <a:pt x="20894" y="8385"/>
                    </a:cubicBezTo>
                    <a:cubicBezTo>
                      <a:pt x="21177" y="5452"/>
                      <a:pt x="21321" y="2726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3" name="Google Shape;3455;p79"/>
              <p:cNvSpPr/>
              <p:nvPr/>
            </p:nvSpPr>
            <p:spPr>
              <a:xfrm>
                <a:off x="1065249" y="658480"/>
                <a:ext cx="201359" cy="23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95" y="4838"/>
                      <a:pt x="13500" y="9676"/>
                      <a:pt x="8607" y="13977"/>
                    </a:cubicBezTo>
                    <a:cubicBezTo>
                      <a:pt x="6020" y="16225"/>
                      <a:pt x="3207" y="18034"/>
                      <a:pt x="281" y="19646"/>
                    </a:cubicBezTo>
                    <a:cubicBezTo>
                      <a:pt x="170" y="20282"/>
                      <a:pt x="113" y="20917"/>
                      <a:pt x="0" y="21600"/>
                    </a:cubicBezTo>
                    <a:cubicBezTo>
                      <a:pt x="8944" y="17203"/>
                      <a:pt x="16257" y="10067"/>
                      <a:pt x="21600" y="2687"/>
                    </a:cubicBezTo>
                    <a:cubicBezTo>
                      <a:pt x="21600" y="1807"/>
                      <a:pt x="21600" y="879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4" name="Google Shape;3456;p79"/>
              <p:cNvSpPr/>
              <p:nvPr/>
            </p:nvSpPr>
            <p:spPr>
              <a:xfrm>
                <a:off x="971920" y="912264"/>
                <a:ext cx="16252" cy="15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2" y="0"/>
                    </a:moveTo>
                    <a:cubicBezTo>
                      <a:pt x="17427" y="1494"/>
                      <a:pt x="13941" y="3722"/>
                      <a:pt x="10456" y="5216"/>
                    </a:cubicBezTo>
                    <a:cubicBezTo>
                      <a:pt x="11144" y="8939"/>
                      <a:pt x="9768" y="12661"/>
                      <a:pt x="5572" y="12661"/>
                    </a:cubicBezTo>
                    <a:lnTo>
                      <a:pt x="0" y="12661"/>
                    </a:lnTo>
                    <a:cubicBezTo>
                      <a:pt x="0" y="15624"/>
                      <a:pt x="0" y="17878"/>
                      <a:pt x="0" y="20841"/>
                    </a:cubicBezTo>
                    <a:cubicBezTo>
                      <a:pt x="688" y="20841"/>
                      <a:pt x="1399" y="21600"/>
                      <a:pt x="2087" y="21600"/>
                    </a:cubicBezTo>
                    <a:cubicBezTo>
                      <a:pt x="9057" y="19347"/>
                      <a:pt x="15340" y="17118"/>
                      <a:pt x="21600" y="15624"/>
                    </a:cubicBezTo>
                    <a:cubicBezTo>
                      <a:pt x="21600" y="10433"/>
                      <a:pt x="20912" y="5216"/>
                      <a:pt x="20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5" name="Google Shape;3457;p79"/>
              <p:cNvSpPr/>
              <p:nvPr/>
            </p:nvSpPr>
            <p:spPr>
              <a:xfrm>
                <a:off x="965613" y="915142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9" y="0"/>
                    </a:moveTo>
                    <a:cubicBezTo>
                      <a:pt x="16289" y="7121"/>
                      <a:pt x="10800" y="7121"/>
                      <a:pt x="10800" y="7121"/>
                    </a:cubicBezTo>
                    <a:cubicBezTo>
                      <a:pt x="5489" y="7121"/>
                      <a:pt x="5489" y="14242"/>
                      <a:pt x="0" y="21600"/>
                    </a:cubicBezTo>
                    <a:lnTo>
                      <a:pt x="21600" y="21600"/>
                    </a:lnTo>
                    <a:cubicBezTo>
                      <a:pt x="21600" y="14242"/>
                      <a:pt x="21600" y="7121"/>
                      <a:pt x="16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6" name="Google Shape;3458;p79"/>
              <p:cNvSpPr/>
              <p:nvPr/>
            </p:nvSpPr>
            <p:spPr>
              <a:xfrm>
                <a:off x="970403" y="913305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1600" fill="norm" stroke="1" extrusionOk="0">
                    <a:moveTo>
                      <a:pt x="20344" y="0"/>
                    </a:moveTo>
                    <a:cubicBezTo>
                      <a:pt x="13981" y="4334"/>
                      <a:pt x="7619" y="10800"/>
                      <a:pt x="0" y="15134"/>
                    </a:cubicBezTo>
                    <a:cubicBezTo>
                      <a:pt x="1256" y="17266"/>
                      <a:pt x="1256" y="19397"/>
                      <a:pt x="1256" y="21600"/>
                    </a:cubicBezTo>
                    <a:lnTo>
                      <a:pt x="11428" y="21600"/>
                    </a:lnTo>
                    <a:cubicBezTo>
                      <a:pt x="19088" y="21600"/>
                      <a:pt x="21600" y="10800"/>
                      <a:pt x="2034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7" name="Google Shape;3459;p79"/>
              <p:cNvSpPr/>
              <p:nvPr/>
            </p:nvSpPr>
            <p:spPr>
              <a:xfrm>
                <a:off x="996038" y="1047031"/>
                <a:ext cx="40903" cy="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1" y="2573"/>
                      <a:pt x="6368" y="4113"/>
                      <a:pt x="0" y="11308"/>
                    </a:cubicBezTo>
                    <a:cubicBezTo>
                      <a:pt x="0" y="14913"/>
                      <a:pt x="282" y="18519"/>
                      <a:pt x="282" y="21600"/>
                    </a:cubicBezTo>
                    <a:cubicBezTo>
                      <a:pt x="6924" y="21092"/>
                      <a:pt x="13292" y="19027"/>
                      <a:pt x="19386" y="16979"/>
                    </a:cubicBezTo>
                    <a:cubicBezTo>
                      <a:pt x="20215" y="11308"/>
                      <a:pt x="20771" y="565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8" name="Google Shape;3460;p79"/>
              <p:cNvSpPr/>
              <p:nvPr/>
            </p:nvSpPr>
            <p:spPr>
              <a:xfrm>
                <a:off x="1032748" y="884989"/>
                <a:ext cx="217609" cy="179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31" y="2275"/>
                      <a:pt x="18061" y="4486"/>
                      <a:pt x="16343" y="6759"/>
                    </a:cubicBezTo>
                    <a:cubicBezTo>
                      <a:pt x="12336" y="12063"/>
                      <a:pt x="7860" y="16800"/>
                      <a:pt x="2134" y="19073"/>
                    </a:cubicBezTo>
                    <a:cubicBezTo>
                      <a:pt x="1562" y="19263"/>
                      <a:pt x="988" y="19389"/>
                      <a:pt x="416" y="19516"/>
                    </a:cubicBezTo>
                    <a:cubicBezTo>
                      <a:pt x="260" y="20210"/>
                      <a:pt x="156" y="20904"/>
                      <a:pt x="0" y="21600"/>
                    </a:cubicBezTo>
                    <a:cubicBezTo>
                      <a:pt x="5153" y="20399"/>
                      <a:pt x="9524" y="17557"/>
                      <a:pt x="13845" y="13200"/>
                    </a:cubicBezTo>
                    <a:cubicBezTo>
                      <a:pt x="16083" y="10989"/>
                      <a:pt x="18269" y="8589"/>
                      <a:pt x="20403" y="6063"/>
                    </a:cubicBezTo>
                    <a:cubicBezTo>
                      <a:pt x="20872" y="4232"/>
                      <a:pt x="21235" y="221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39" name="Google Shape;3461;p79"/>
              <p:cNvSpPr/>
              <p:nvPr/>
            </p:nvSpPr>
            <p:spPr>
              <a:xfrm>
                <a:off x="987167" y="1058554"/>
                <a:ext cx="10511" cy="11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12" h="21600" fill="norm" stroke="1" extrusionOk="0">
                    <a:moveTo>
                      <a:pt x="17974" y="0"/>
                    </a:moveTo>
                    <a:cubicBezTo>
                      <a:pt x="13143" y="2056"/>
                      <a:pt x="7074" y="5122"/>
                      <a:pt x="2203" y="9233"/>
                    </a:cubicBezTo>
                    <a:cubicBezTo>
                      <a:pt x="-2388" y="13108"/>
                      <a:pt x="646" y="21600"/>
                      <a:pt x="7154" y="21600"/>
                    </a:cubicBezTo>
                    <a:cubicBezTo>
                      <a:pt x="7514" y="21600"/>
                      <a:pt x="7913" y="21566"/>
                      <a:pt x="8272" y="21533"/>
                    </a:cubicBezTo>
                    <a:cubicBezTo>
                      <a:pt x="11906" y="21533"/>
                      <a:pt x="15539" y="21533"/>
                      <a:pt x="19212" y="20488"/>
                    </a:cubicBezTo>
                    <a:lnTo>
                      <a:pt x="17974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78" name="Google Shape;3462;p79"/>
            <p:cNvGrpSpPr/>
            <p:nvPr/>
          </p:nvGrpSpPr>
          <p:grpSpPr>
            <a:xfrm>
              <a:off x="13" y="383076"/>
              <a:ext cx="3444918" cy="1653899"/>
              <a:chOff x="13" y="13"/>
              <a:chExt cx="3444916" cy="1653897"/>
            </a:xfrm>
          </p:grpSpPr>
          <p:grpSp>
            <p:nvGrpSpPr>
              <p:cNvPr id="1876" name="Google Shape;3463;p79"/>
              <p:cNvGrpSpPr/>
              <p:nvPr/>
            </p:nvGrpSpPr>
            <p:grpSpPr>
              <a:xfrm>
                <a:off x="13" y="13"/>
                <a:ext cx="3444918" cy="1653898"/>
                <a:chOff x="13" y="13"/>
                <a:chExt cx="3444916" cy="1653897"/>
              </a:xfrm>
            </p:grpSpPr>
            <p:sp>
              <p:nvSpPr>
                <p:cNvPr id="1841" name="Google Shape;3464;p79"/>
                <p:cNvSpPr/>
                <p:nvPr/>
              </p:nvSpPr>
              <p:spPr>
                <a:xfrm>
                  <a:off x="2867625" y="1074660"/>
                  <a:ext cx="549590" cy="555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187"/>
                      </a:lnTo>
                      <a:lnTo>
                        <a:pt x="1626" y="21600"/>
                      </a:lnTo>
                      <a:lnTo>
                        <a:pt x="20510" y="2103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2" name="Google Shape;3465;p79"/>
                <p:cNvSpPr/>
                <p:nvPr/>
              </p:nvSpPr>
              <p:spPr>
                <a:xfrm>
                  <a:off x="2708545" y="942080"/>
                  <a:ext cx="714287" cy="694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7" y="0"/>
                      </a:moveTo>
                      <a:lnTo>
                        <a:pt x="0" y="21600"/>
                      </a:lnTo>
                      <a:lnTo>
                        <a:pt x="6062" y="21412"/>
                      </a:lnTo>
                      <a:lnTo>
                        <a:pt x="4811" y="5075"/>
                      </a:lnTo>
                      <a:lnTo>
                        <a:pt x="21430" y="4125"/>
                      </a:lnTo>
                      <a:lnTo>
                        <a:pt x="21600" y="700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3" name="Google Shape;3466;p79"/>
                <p:cNvSpPr/>
                <p:nvPr/>
              </p:nvSpPr>
              <p:spPr>
                <a:xfrm>
                  <a:off x="2728621" y="687376"/>
                  <a:ext cx="716309" cy="277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8" y="0"/>
                      </a:moveTo>
                      <a:lnTo>
                        <a:pt x="0" y="19818"/>
                      </a:lnTo>
                      <a:lnTo>
                        <a:pt x="21600" y="21600"/>
                      </a:lnTo>
                      <a:lnTo>
                        <a:pt x="19020" y="5283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4" name="Google Shape;3467;p79"/>
                <p:cNvSpPr/>
                <p:nvPr/>
              </p:nvSpPr>
              <p:spPr>
                <a:xfrm>
                  <a:off x="2725013" y="942080"/>
                  <a:ext cx="719917" cy="53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" y="0"/>
                      </a:moveTo>
                      <a:lnTo>
                        <a:pt x="0" y="18494"/>
                      </a:lnTo>
                      <a:lnTo>
                        <a:pt x="21263" y="21600"/>
                      </a:lnTo>
                      <a:lnTo>
                        <a:pt x="21600" y="933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5" name="Google Shape;3468;p79"/>
                <p:cNvSpPr/>
                <p:nvPr/>
              </p:nvSpPr>
              <p:spPr>
                <a:xfrm>
                  <a:off x="700646" y="74728"/>
                  <a:ext cx="2057715" cy="5053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51" y="0"/>
                      </a:moveTo>
                      <a:lnTo>
                        <a:pt x="0" y="14268"/>
                      </a:lnTo>
                      <a:lnTo>
                        <a:pt x="42" y="20226"/>
                      </a:lnTo>
                      <a:lnTo>
                        <a:pt x="21528" y="21600"/>
                      </a:lnTo>
                      <a:lnTo>
                        <a:pt x="21600" y="14268"/>
                      </a:lnTo>
                      <a:lnTo>
                        <a:pt x="105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6" name="Google Shape;3469;p79"/>
                <p:cNvSpPr/>
                <p:nvPr/>
              </p:nvSpPr>
              <p:spPr>
                <a:xfrm>
                  <a:off x="792239" y="132183"/>
                  <a:ext cx="1881757" cy="3732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46" y="0"/>
                      </a:moveTo>
                      <a:lnTo>
                        <a:pt x="194" y="15857"/>
                      </a:lnTo>
                      <a:lnTo>
                        <a:pt x="0" y="19717"/>
                      </a:lnTo>
                      <a:lnTo>
                        <a:pt x="21600" y="21600"/>
                      </a:lnTo>
                      <a:lnTo>
                        <a:pt x="21600" y="17345"/>
                      </a:lnTo>
                      <a:lnTo>
                        <a:pt x="10546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7" name="Google Shape;3470;p79"/>
                <p:cNvSpPr/>
                <p:nvPr/>
              </p:nvSpPr>
              <p:spPr>
                <a:xfrm>
                  <a:off x="704663" y="547976"/>
                  <a:ext cx="2046865" cy="10991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31" y="21600"/>
                      </a:lnTo>
                      <a:lnTo>
                        <a:pt x="4434" y="21537"/>
                      </a:lnTo>
                      <a:cubicBezTo>
                        <a:pt x="3820" y="16634"/>
                        <a:pt x="2612" y="6600"/>
                        <a:pt x="2612" y="6600"/>
                      </a:cubicBezTo>
                      <a:lnTo>
                        <a:pt x="21498" y="5321"/>
                      </a:lnTo>
                      <a:lnTo>
                        <a:pt x="21600" y="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8" name="Google Shape;3471;p79"/>
                <p:cNvSpPr/>
                <p:nvPr/>
              </p:nvSpPr>
              <p:spPr>
                <a:xfrm>
                  <a:off x="952139" y="818753"/>
                  <a:ext cx="1789753" cy="825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704"/>
                      </a:lnTo>
                      <a:cubicBezTo>
                        <a:pt x="0" y="1704"/>
                        <a:pt x="1382" y="15070"/>
                        <a:pt x="2085" y="21600"/>
                      </a:cubicBezTo>
                      <a:lnTo>
                        <a:pt x="21202" y="2122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9" name="Google Shape;3472;p79"/>
                <p:cNvSpPr/>
                <p:nvPr/>
              </p:nvSpPr>
              <p:spPr>
                <a:xfrm rot="21538116">
                  <a:off x="1218698" y="931789"/>
                  <a:ext cx="964144" cy="7114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27"/>
                      </a:lnTo>
                      <a:lnTo>
                        <a:pt x="1494" y="21332"/>
                      </a:lnTo>
                      <a:lnTo>
                        <a:pt x="2565" y="21332"/>
                      </a:lnTo>
                      <a:lnTo>
                        <a:pt x="19638" y="21600"/>
                      </a:lnTo>
                      <a:lnTo>
                        <a:pt x="207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0" name="Google Shape;3473;p79"/>
                <p:cNvSpPr/>
                <p:nvPr/>
              </p:nvSpPr>
              <p:spPr>
                <a:xfrm>
                  <a:off x="22112" y="952931"/>
                  <a:ext cx="700633" cy="680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02" y="0"/>
                      </a:moveTo>
                      <a:lnTo>
                        <a:pt x="0" y="714"/>
                      </a:lnTo>
                      <a:lnTo>
                        <a:pt x="1028" y="21409"/>
                      </a:lnTo>
                      <a:lnTo>
                        <a:pt x="7555" y="21600"/>
                      </a:lnTo>
                      <a:lnTo>
                        <a:pt x="4619" y="5983"/>
                      </a:lnTo>
                      <a:lnTo>
                        <a:pt x="21600" y="7157"/>
                      </a:lnTo>
                      <a:lnTo>
                        <a:pt x="2140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1" name="Google Shape;3474;p79"/>
                <p:cNvSpPr/>
                <p:nvPr/>
              </p:nvSpPr>
              <p:spPr>
                <a:xfrm>
                  <a:off x="171953" y="1141340"/>
                  <a:ext cx="564049" cy="5057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646" y="21000"/>
                      </a:lnTo>
                      <a:lnTo>
                        <a:pt x="21600" y="21600"/>
                      </a:lnTo>
                      <a:lnTo>
                        <a:pt x="21092" y="15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2" name="Google Shape;3475;p79"/>
                <p:cNvSpPr/>
                <p:nvPr/>
              </p:nvSpPr>
              <p:spPr>
                <a:xfrm>
                  <a:off x="13" y="698623"/>
                  <a:ext cx="716296" cy="277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382" y="0"/>
                      </a:moveTo>
                      <a:lnTo>
                        <a:pt x="2580" y="5283"/>
                      </a:lnTo>
                      <a:lnTo>
                        <a:pt x="0" y="21600"/>
                      </a:lnTo>
                      <a:lnTo>
                        <a:pt x="21600" y="19787"/>
                      </a:lnTo>
                      <a:lnTo>
                        <a:pt x="21382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3" name="Google Shape;3476;p79"/>
                <p:cNvSpPr/>
                <p:nvPr/>
              </p:nvSpPr>
              <p:spPr>
                <a:xfrm>
                  <a:off x="668912" y="505391"/>
                  <a:ext cx="2109935" cy="1289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11" y="21600"/>
                      </a:lnTo>
                      <a:lnTo>
                        <a:pt x="21600" y="21600"/>
                      </a:lnTo>
                      <a:lnTo>
                        <a:pt x="21600" y="3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4" name="Google Shape;3477;p79"/>
                <p:cNvSpPr/>
                <p:nvPr/>
              </p:nvSpPr>
              <p:spPr>
                <a:xfrm>
                  <a:off x="679749" y="634349"/>
                  <a:ext cx="2099098" cy="401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82" y="21600"/>
                      </a:lnTo>
                      <a:lnTo>
                        <a:pt x="2136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5" name="Google Shape;3478;p79"/>
                <p:cNvSpPr/>
                <p:nvPr/>
              </p:nvSpPr>
              <p:spPr>
                <a:xfrm>
                  <a:off x="646006" y="14472"/>
                  <a:ext cx="2161760" cy="454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94" y="0"/>
                      </a:moveTo>
                      <a:lnTo>
                        <a:pt x="0" y="16848"/>
                      </a:lnTo>
                      <a:lnTo>
                        <a:pt x="56" y="20608"/>
                      </a:lnTo>
                      <a:lnTo>
                        <a:pt x="10682" y="3930"/>
                      </a:lnTo>
                      <a:lnTo>
                        <a:pt x="21600" y="21600"/>
                      </a:lnTo>
                      <a:lnTo>
                        <a:pt x="21600" y="16123"/>
                      </a:lnTo>
                      <a:lnTo>
                        <a:pt x="1079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6" name="Google Shape;3479;p79"/>
                <p:cNvSpPr/>
                <p:nvPr/>
              </p:nvSpPr>
              <p:spPr>
                <a:xfrm>
                  <a:off x="637971" y="13"/>
                  <a:ext cx="2169795" cy="454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lnTo>
                        <a:pt x="0" y="16772"/>
                      </a:lnTo>
                      <a:lnTo>
                        <a:pt x="136" y="20627"/>
                      </a:lnTo>
                      <a:lnTo>
                        <a:pt x="10722" y="3931"/>
                      </a:lnTo>
                      <a:lnTo>
                        <a:pt x="21600" y="21600"/>
                      </a:lnTo>
                      <a:lnTo>
                        <a:pt x="21600" y="16143"/>
                      </a:lnTo>
                      <a:lnTo>
                        <a:pt x="10834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7" name="Google Shape;3480;p79"/>
                <p:cNvSpPr/>
                <p:nvPr/>
              </p:nvSpPr>
              <p:spPr>
                <a:xfrm>
                  <a:off x="2359431" y="976233"/>
                  <a:ext cx="177968" cy="60257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8" name="Google Shape;3481;p79"/>
                <p:cNvSpPr/>
                <p:nvPr/>
              </p:nvSpPr>
              <p:spPr>
                <a:xfrm>
                  <a:off x="939675" y="1030462"/>
                  <a:ext cx="178377" cy="60271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9" name="Google Shape;3482;p79"/>
                <p:cNvSpPr/>
                <p:nvPr/>
              </p:nvSpPr>
              <p:spPr>
                <a:xfrm>
                  <a:off x="2510488" y="1114430"/>
                  <a:ext cx="178364" cy="60257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0" name="Google Shape;3483;p79"/>
                <p:cNvSpPr/>
                <p:nvPr/>
              </p:nvSpPr>
              <p:spPr>
                <a:xfrm>
                  <a:off x="3180986" y="1116439"/>
                  <a:ext cx="178378" cy="60257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1" name="Google Shape;3484;p79"/>
                <p:cNvSpPr/>
                <p:nvPr/>
              </p:nvSpPr>
              <p:spPr>
                <a:xfrm>
                  <a:off x="2295950" y="1353869"/>
                  <a:ext cx="177981" cy="60257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2" name="Google Shape;3485;p79"/>
                <p:cNvSpPr/>
                <p:nvPr/>
              </p:nvSpPr>
              <p:spPr>
                <a:xfrm>
                  <a:off x="423446" y="1208033"/>
                  <a:ext cx="178377" cy="60257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3" name="Google Shape;3486;p79"/>
                <p:cNvSpPr/>
                <p:nvPr/>
              </p:nvSpPr>
              <p:spPr>
                <a:xfrm>
                  <a:off x="2124010" y="362370"/>
                  <a:ext cx="177968" cy="6027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4" name="Google Shape;3487;p79"/>
                <p:cNvSpPr/>
                <p:nvPr/>
              </p:nvSpPr>
              <p:spPr>
                <a:xfrm>
                  <a:off x="1298833" y="288460"/>
                  <a:ext cx="178378" cy="60258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5" name="Google Shape;3488;p79"/>
                <p:cNvSpPr/>
                <p:nvPr/>
              </p:nvSpPr>
              <p:spPr>
                <a:xfrm rot="21538116">
                  <a:off x="1187996" y="909196"/>
                  <a:ext cx="1024794" cy="735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84"/>
                      </a:lnTo>
                      <a:lnTo>
                        <a:pt x="1499" y="21317"/>
                      </a:lnTo>
                      <a:lnTo>
                        <a:pt x="2566" y="21317"/>
                      </a:lnTo>
                      <a:lnTo>
                        <a:pt x="965" y="1392"/>
                      </a:lnTo>
                      <a:lnTo>
                        <a:pt x="20601" y="1050"/>
                      </a:lnTo>
                      <a:lnTo>
                        <a:pt x="19644" y="21600"/>
                      </a:lnTo>
                      <a:lnTo>
                        <a:pt x="2075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6" name="Google Shape;3489;p79"/>
                <p:cNvSpPr/>
                <p:nvPr/>
              </p:nvSpPr>
              <p:spPr>
                <a:xfrm>
                  <a:off x="2751527" y="451558"/>
                  <a:ext cx="56239" cy="72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05" y="0"/>
                      </a:moveTo>
                      <a:lnTo>
                        <a:pt x="0" y="21600"/>
                      </a:lnTo>
                      <a:lnTo>
                        <a:pt x="21600" y="5253"/>
                      </a:lnTo>
                      <a:lnTo>
                        <a:pt x="20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7" name="Google Shape;3490;p79"/>
                <p:cNvSpPr/>
                <p:nvPr/>
              </p:nvSpPr>
              <p:spPr>
                <a:xfrm>
                  <a:off x="651637" y="432274"/>
                  <a:ext cx="52221" cy="73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36" y="0"/>
                      </a:moveTo>
                      <a:lnTo>
                        <a:pt x="0" y="4721"/>
                      </a:lnTo>
                      <a:lnTo>
                        <a:pt x="21600" y="21600"/>
                      </a:lnTo>
                      <a:lnTo>
                        <a:pt x="204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8" name="Google Shape;3491;p79"/>
                <p:cNvSpPr/>
                <p:nvPr/>
              </p:nvSpPr>
              <p:spPr>
                <a:xfrm>
                  <a:off x="1560371" y="176777"/>
                  <a:ext cx="336255" cy="316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58"/>
                        <a:pt x="5677" y="21600"/>
                        <a:pt x="11484" y="21600"/>
                      </a:cubicBezTo>
                      <a:cubicBezTo>
                        <a:pt x="17264" y="21600"/>
                        <a:pt x="21600" y="15562"/>
                        <a:pt x="21600" y="10018"/>
                      </a:cubicBezTo>
                      <a:cubicBezTo>
                        <a:pt x="21600" y="4500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9" name="Google Shape;3492;p79"/>
                <p:cNvSpPr/>
                <p:nvPr/>
              </p:nvSpPr>
              <p:spPr>
                <a:xfrm>
                  <a:off x="1550723" y="171953"/>
                  <a:ext cx="336254" cy="316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85"/>
                        <a:pt x="5704" y="21600"/>
                        <a:pt x="11484" y="21600"/>
                      </a:cubicBezTo>
                      <a:cubicBezTo>
                        <a:pt x="17265" y="21600"/>
                        <a:pt x="21600" y="15562"/>
                        <a:pt x="21600" y="10018"/>
                      </a:cubicBezTo>
                      <a:cubicBezTo>
                        <a:pt x="21600" y="4501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0" name="Google Shape;3493;p79"/>
                <p:cNvSpPr/>
                <p:nvPr/>
              </p:nvSpPr>
              <p:spPr>
                <a:xfrm>
                  <a:off x="1595317" y="189227"/>
                  <a:ext cx="273183" cy="17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81" y="0"/>
                      </a:moveTo>
                      <a:cubicBezTo>
                        <a:pt x="5337" y="0"/>
                        <a:pt x="2033" y="3158"/>
                        <a:pt x="0" y="7693"/>
                      </a:cubicBezTo>
                      <a:cubicBezTo>
                        <a:pt x="6924" y="12888"/>
                        <a:pt x="13913" y="17881"/>
                        <a:pt x="21156" y="21600"/>
                      </a:cubicBezTo>
                      <a:cubicBezTo>
                        <a:pt x="21441" y="19969"/>
                        <a:pt x="21600" y="18236"/>
                        <a:pt x="21600" y="16555"/>
                      </a:cubicBezTo>
                      <a:cubicBezTo>
                        <a:pt x="21600" y="7386"/>
                        <a:pt x="15534" y="0"/>
                        <a:pt x="9181" y="0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1" name="Google Shape;3494;p79"/>
                <p:cNvSpPr/>
                <p:nvPr/>
              </p:nvSpPr>
              <p:spPr>
                <a:xfrm>
                  <a:off x="1568804" y="249893"/>
                  <a:ext cx="294079" cy="220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47" y="0"/>
                      </a:moveTo>
                      <a:cubicBezTo>
                        <a:pt x="738" y="2317"/>
                        <a:pt x="0" y="5026"/>
                        <a:pt x="0" y="7815"/>
                      </a:cubicBezTo>
                      <a:cubicBezTo>
                        <a:pt x="0" y="16730"/>
                        <a:pt x="5813" y="21600"/>
                        <a:pt x="11714" y="21600"/>
                      </a:cubicBezTo>
                      <a:cubicBezTo>
                        <a:pt x="16525" y="21600"/>
                        <a:pt x="20360" y="16455"/>
                        <a:pt x="21600" y="10722"/>
                      </a:cubicBezTo>
                      <a:cubicBezTo>
                        <a:pt x="14871" y="7855"/>
                        <a:pt x="8380" y="4006"/>
                        <a:pt x="19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2" name="Google Shape;3495;p79"/>
                <p:cNvSpPr/>
                <p:nvPr/>
              </p:nvSpPr>
              <p:spPr>
                <a:xfrm>
                  <a:off x="1697762" y="257929"/>
                  <a:ext cx="42190" cy="84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89" y="0"/>
                      </a:moveTo>
                      <a:lnTo>
                        <a:pt x="0" y="7370"/>
                      </a:lnTo>
                      <a:lnTo>
                        <a:pt x="8432" y="7370"/>
                      </a:lnTo>
                      <a:lnTo>
                        <a:pt x="8432" y="21600"/>
                      </a:lnTo>
                      <a:lnTo>
                        <a:pt x="14400" y="21600"/>
                      </a:lnTo>
                      <a:lnTo>
                        <a:pt x="12546" y="6346"/>
                      </a:lnTo>
                      <a:lnTo>
                        <a:pt x="21600" y="6346"/>
                      </a:lnTo>
                      <a:lnTo>
                        <a:pt x="10489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3" name="Google Shape;3496;p79"/>
                <p:cNvSpPr/>
                <p:nvPr/>
              </p:nvSpPr>
              <p:spPr>
                <a:xfrm>
                  <a:off x="1712631" y="298902"/>
                  <a:ext cx="133374" cy="46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66" y="0"/>
                      </a:moveTo>
                      <a:lnTo>
                        <a:pt x="16981" y="7449"/>
                      </a:lnTo>
                      <a:lnTo>
                        <a:pt x="0" y="16387"/>
                      </a:lnTo>
                      <a:lnTo>
                        <a:pt x="520" y="21600"/>
                      </a:lnTo>
                      <a:lnTo>
                        <a:pt x="17957" y="10426"/>
                      </a:lnTo>
                      <a:lnTo>
                        <a:pt x="18738" y="18433"/>
                      </a:lnTo>
                      <a:lnTo>
                        <a:pt x="21600" y="5587"/>
                      </a:lnTo>
                      <a:lnTo>
                        <a:pt x="16266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4" name="Google Shape;3497;p79"/>
                <p:cNvSpPr/>
                <p:nvPr/>
              </p:nvSpPr>
              <p:spPr>
                <a:xfrm>
                  <a:off x="13" y="952931"/>
                  <a:ext cx="719917" cy="53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91" y="0"/>
                      </a:moveTo>
                      <a:lnTo>
                        <a:pt x="0" y="9421"/>
                      </a:lnTo>
                      <a:lnTo>
                        <a:pt x="337" y="21600"/>
                      </a:lnTo>
                      <a:lnTo>
                        <a:pt x="21600" y="18517"/>
                      </a:lnTo>
                      <a:lnTo>
                        <a:pt x="2149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5" name="Google Shape;3498;p79"/>
                <p:cNvSpPr/>
                <p:nvPr/>
              </p:nvSpPr>
              <p:spPr>
                <a:xfrm>
                  <a:off x="1291207" y="1006355"/>
                  <a:ext cx="828786" cy="4266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3397"/>
                      </a:lnTo>
                      <a:lnTo>
                        <a:pt x="1089" y="21600"/>
                      </a:lnTo>
                      <a:lnTo>
                        <a:pt x="20993" y="15437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77" name="Google Shape;3499;p79"/>
              <p:cNvSpPr/>
              <p:nvPr/>
            </p:nvSpPr>
            <p:spPr>
              <a:xfrm>
                <a:off x="1694090" y="915011"/>
                <a:ext cx="57710" cy="725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8" h="21600" fill="norm" stroke="1" extrusionOk="0">
                    <a:moveTo>
                      <a:pt x="20310" y="0"/>
                    </a:moveTo>
                    <a:cubicBezTo>
                      <a:pt x="20295" y="0"/>
                      <a:pt x="20286" y="2"/>
                      <a:pt x="20271" y="5"/>
                    </a:cubicBezTo>
                    <a:cubicBezTo>
                      <a:pt x="19726" y="133"/>
                      <a:pt x="17505" y="176"/>
                      <a:pt x="14787" y="176"/>
                    </a:cubicBezTo>
                    <a:cubicBezTo>
                      <a:pt x="9358" y="176"/>
                      <a:pt x="1937" y="5"/>
                      <a:pt x="1937" y="5"/>
                    </a:cubicBezTo>
                    <a:lnTo>
                      <a:pt x="0" y="21526"/>
                    </a:lnTo>
                    <a:lnTo>
                      <a:pt x="11923" y="21600"/>
                    </a:lnTo>
                    <a:cubicBezTo>
                      <a:pt x="11923" y="21600"/>
                      <a:pt x="21600" y="0"/>
                      <a:pt x="20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885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880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883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881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82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884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grpSp>
        <p:nvGrpSpPr>
          <p:cNvPr id="1951" name="Google Shape;4676;p82"/>
          <p:cNvGrpSpPr/>
          <p:nvPr/>
        </p:nvGrpSpPr>
        <p:grpSpPr>
          <a:xfrm>
            <a:off x="7822399" y="2205683"/>
            <a:ext cx="1122810" cy="2195354"/>
            <a:chOff x="0" y="0"/>
            <a:chExt cx="1122808" cy="2195352"/>
          </a:xfrm>
        </p:grpSpPr>
        <p:sp>
          <p:nvSpPr>
            <p:cNvPr id="1886" name="Google Shape;4677;p82"/>
            <p:cNvSpPr/>
            <p:nvPr/>
          </p:nvSpPr>
          <p:spPr>
            <a:xfrm>
              <a:off x="0" y="259119"/>
              <a:ext cx="1122809" cy="106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4678;p82"/>
            <p:cNvSpPr/>
            <p:nvPr/>
          </p:nvSpPr>
          <p:spPr>
            <a:xfrm>
              <a:off x="225307" y="739251"/>
              <a:ext cx="570938" cy="64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4679;p82"/>
            <p:cNvSpPr/>
            <p:nvPr/>
          </p:nvSpPr>
          <p:spPr>
            <a:xfrm>
              <a:off x="247058" y="737736"/>
              <a:ext cx="570294" cy="64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4680;p82"/>
            <p:cNvSpPr/>
            <p:nvPr/>
          </p:nvSpPr>
          <p:spPr>
            <a:xfrm>
              <a:off x="301668" y="1647590"/>
              <a:ext cx="221306" cy="23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4681;p82"/>
            <p:cNvSpPr/>
            <p:nvPr/>
          </p:nvSpPr>
          <p:spPr>
            <a:xfrm>
              <a:off x="315380" y="1757445"/>
              <a:ext cx="205973" cy="3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4682;p82"/>
            <p:cNvSpPr/>
            <p:nvPr/>
          </p:nvSpPr>
          <p:spPr>
            <a:xfrm>
              <a:off x="251540" y="2146961"/>
              <a:ext cx="271435" cy="4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4683;p82"/>
            <p:cNvSpPr/>
            <p:nvPr/>
          </p:nvSpPr>
          <p:spPr>
            <a:xfrm>
              <a:off x="251412" y="2111220"/>
              <a:ext cx="99524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4684;p82"/>
            <p:cNvSpPr/>
            <p:nvPr/>
          </p:nvSpPr>
          <p:spPr>
            <a:xfrm>
              <a:off x="312961" y="2088606"/>
              <a:ext cx="211539" cy="9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4685;p82"/>
            <p:cNvSpPr/>
            <p:nvPr/>
          </p:nvSpPr>
          <p:spPr>
            <a:xfrm>
              <a:off x="310957" y="2051429"/>
              <a:ext cx="45479" cy="6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4686;p82"/>
            <p:cNvSpPr/>
            <p:nvPr/>
          </p:nvSpPr>
          <p:spPr>
            <a:xfrm>
              <a:off x="617347" y="1526308"/>
              <a:ext cx="332903" cy="29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4687;p82"/>
            <p:cNvSpPr/>
            <p:nvPr/>
          </p:nvSpPr>
          <p:spPr>
            <a:xfrm>
              <a:off x="693389" y="1809131"/>
              <a:ext cx="323907" cy="201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4688;p82"/>
            <p:cNvSpPr/>
            <p:nvPr/>
          </p:nvSpPr>
          <p:spPr>
            <a:xfrm>
              <a:off x="812944" y="1982683"/>
              <a:ext cx="246364" cy="14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4689;p82"/>
            <p:cNvSpPr/>
            <p:nvPr/>
          </p:nvSpPr>
          <p:spPr>
            <a:xfrm>
              <a:off x="812167" y="2047417"/>
              <a:ext cx="101731" cy="7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4690;p82"/>
            <p:cNvSpPr/>
            <p:nvPr/>
          </p:nvSpPr>
          <p:spPr>
            <a:xfrm>
              <a:off x="846054" y="1927065"/>
              <a:ext cx="209245" cy="16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4691;p82"/>
            <p:cNvSpPr/>
            <p:nvPr/>
          </p:nvSpPr>
          <p:spPr>
            <a:xfrm>
              <a:off x="829847" y="1980292"/>
              <a:ext cx="52822" cy="5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4692;p82"/>
            <p:cNvSpPr/>
            <p:nvPr/>
          </p:nvSpPr>
          <p:spPr>
            <a:xfrm>
              <a:off x="810526" y="259012"/>
              <a:ext cx="206273" cy="40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4693;p82"/>
            <p:cNvSpPr/>
            <p:nvPr/>
          </p:nvSpPr>
          <p:spPr>
            <a:xfrm>
              <a:off x="753977" y="631468"/>
              <a:ext cx="211633" cy="32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4694;p82"/>
            <p:cNvSpPr/>
            <p:nvPr/>
          </p:nvSpPr>
          <p:spPr>
            <a:xfrm>
              <a:off x="150623" y="1257463"/>
              <a:ext cx="762478" cy="48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4695;p82"/>
            <p:cNvSpPr/>
            <p:nvPr/>
          </p:nvSpPr>
          <p:spPr>
            <a:xfrm>
              <a:off x="207969" y="709010"/>
              <a:ext cx="639379" cy="52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4696;p82"/>
            <p:cNvSpPr/>
            <p:nvPr/>
          </p:nvSpPr>
          <p:spPr>
            <a:xfrm>
              <a:off x="166746" y="939217"/>
              <a:ext cx="588056" cy="34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4697;p82"/>
            <p:cNvSpPr/>
            <p:nvPr/>
          </p:nvSpPr>
          <p:spPr>
            <a:xfrm>
              <a:off x="312164" y="1236470"/>
              <a:ext cx="640505" cy="36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4698;p82"/>
            <p:cNvSpPr/>
            <p:nvPr/>
          </p:nvSpPr>
          <p:spPr>
            <a:xfrm>
              <a:off x="602327" y="758384"/>
              <a:ext cx="208200" cy="52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4699;p82"/>
            <p:cNvSpPr/>
            <p:nvPr/>
          </p:nvSpPr>
          <p:spPr>
            <a:xfrm>
              <a:off x="579636" y="788173"/>
              <a:ext cx="231997" cy="51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4700;p82"/>
            <p:cNvSpPr/>
            <p:nvPr/>
          </p:nvSpPr>
          <p:spPr>
            <a:xfrm>
              <a:off x="29448" y="520045"/>
              <a:ext cx="144588" cy="8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4701;p82"/>
            <p:cNvSpPr/>
            <p:nvPr/>
          </p:nvSpPr>
          <p:spPr>
            <a:xfrm>
              <a:off x="26482" y="472957"/>
              <a:ext cx="137854" cy="8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4702;p82"/>
            <p:cNvSpPr/>
            <p:nvPr/>
          </p:nvSpPr>
          <p:spPr>
            <a:xfrm>
              <a:off x="68102" y="524111"/>
              <a:ext cx="94613" cy="65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4703;p82"/>
            <p:cNvSpPr/>
            <p:nvPr/>
          </p:nvSpPr>
          <p:spPr>
            <a:xfrm>
              <a:off x="108078" y="542633"/>
              <a:ext cx="50983" cy="2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4704;p82"/>
            <p:cNvSpPr/>
            <p:nvPr/>
          </p:nvSpPr>
          <p:spPr>
            <a:xfrm>
              <a:off x="780630" y="398630"/>
              <a:ext cx="137320" cy="9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3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4705;p82"/>
            <p:cNvSpPr/>
            <p:nvPr/>
          </p:nvSpPr>
          <p:spPr>
            <a:xfrm>
              <a:off x="774173" y="361082"/>
              <a:ext cx="143764" cy="6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4706;p82"/>
            <p:cNvSpPr/>
            <p:nvPr/>
          </p:nvSpPr>
          <p:spPr>
            <a:xfrm>
              <a:off x="798202" y="402988"/>
              <a:ext cx="77059" cy="8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4707;p82"/>
            <p:cNvSpPr/>
            <p:nvPr/>
          </p:nvSpPr>
          <p:spPr>
            <a:xfrm>
              <a:off x="797584" y="427409"/>
              <a:ext cx="44832" cy="3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4708;p82"/>
            <p:cNvSpPr/>
            <p:nvPr/>
          </p:nvSpPr>
          <p:spPr>
            <a:xfrm>
              <a:off x="424438" y="763140"/>
              <a:ext cx="160718" cy="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4709;p82"/>
            <p:cNvSpPr/>
            <p:nvPr/>
          </p:nvSpPr>
          <p:spPr>
            <a:xfrm>
              <a:off x="424438" y="702553"/>
              <a:ext cx="172835" cy="89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4710;p82"/>
            <p:cNvSpPr/>
            <p:nvPr/>
          </p:nvSpPr>
          <p:spPr>
            <a:xfrm>
              <a:off x="134049" y="108579"/>
              <a:ext cx="660680" cy="62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4711;p82"/>
            <p:cNvSpPr/>
            <p:nvPr/>
          </p:nvSpPr>
          <p:spPr>
            <a:xfrm>
              <a:off x="297379" y="459245"/>
              <a:ext cx="37648" cy="4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4712;p82"/>
            <p:cNvSpPr/>
            <p:nvPr/>
          </p:nvSpPr>
          <p:spPr>
            <a:xfrm>
              <a:off x="600266" y="409286"/>
              <a:ext cx="37648" cy="4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4713;p82"/>
            <p:cNvSpPr/>
            <p:nvPr/>
          </p:nvSpPr>
          <p:spPr>
            <a:xfrm>
              <a:off x="448620" y="415478"/>
              <a:ext cx="47746" cy="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4714;p82"/>
            <p:cNvSpPr/>
            <p:nvPr/>
          </p:nvSpPr>
          <p:spPr>
            <a:xfrm>
              <a:off x="459802" y="533518"/>
              <a:ext cx="62681" cy="3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4715;p82"/>
            <p:cNvSpPr/>
            <p:nvPr/>
          </p:nvSpPr>
          <p:spPr>
            <a:xfrm>
              <a:off x="226544" y="356857"/>
              <a:ext cx="54228" cy="5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4716;p82"/>
            <p:cNvSpPr/>
            <p:nvPr/>
          </p:nvSpPr>
          <p:spPr>
            <a:xfrm>
              <a:off x="586384" y="296136"/>
              <a:ext cx="69305" cy="2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4717;p82"/>
            <p:cNvSpPr/>
            <p:nvPr/>
          </p:nvSpPr>
          <p:spPr>
            <a:xfrm>
              <a:off x="259615" y="538487"/>
              <a:ext cx="123655" cy="11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4718;p82"/>
            <p:cNvSpPr/>
            <p:nvPr/>
          </p:nvSpPr>
          <p:spPr>
            <a:xfrm>
              <a:off x="594204" y="482975"/>
              <a:ext cx="124060" cy="11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4719;p82"/>
            <p:cNvSpPr/>
            <p:nvPr/>
          </p:nvSpPr>
          <p:spPr>
            <a:xfrm>
              <a:off x="290989" y="574122"/>
              <a:ext cx="11630" cy="1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4720;p82"/>
            <p:cNvSpPr/>
            <p:nvPr/>
          </p:nvSpPr>
          <p:spPr>
            <a:xfrm>
              <a:off x="336237" y="604815"/>
              <a:ext cx="11610" cy="1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4721;p82"/>
            <p:cNvSpPr/>
            <p:nvPr/>
          </p:nvSpPr>
          <p:spPr>
            <a:xfrm>
              <a:off x="292612" y="637793"/>
              <a:ext cx="11628" cy="1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4722;p82"/>
            <p:cNvSpPr/>
            <p:nvPr/>
          </p:nvSpPr>
          <p:spPr>
            <a:xfrm>
              <a:off x="356416" y="553794"/>
              <a:ext cx="11629" cy="1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4723;p82"/>
            <p:cNvSpPr/>
            <p:nvPr/>
          </p:nvSpPr>
          <p:spPr>
            <a:xfrm>
              <a:off x="400041" y="607897"/>
              <a:ext cx="11619" cy="1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4724;p82"/>
            <p:cNvSpPr/>
            <p:nvPr/>
          </p:nvSpPr>
          <p:spPr>
            <a:xfrm>
              <a:off x="582583" y="526317"/>
              <a:ext cx="11628" cy="1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4725;p82"/>
            <p:cNvSpPr/>
            <p:nvPr/>
          </p:nvSpPr>
          <p:spPr>
            <a:xfrm>
              <a:off x="615811" y="584513"/>
              <a:ext cx="11549" cy="1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4726;p82"/>
            <p:cNvSpPr/>
            <p:nvPr/>
          </p:nvSpPr>
          <p:spPr>
            <a:xfrm>
              <a:off x="654465" y="518238"/>
              <a:ext cx="11628" cy="1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4727;p82"/>
            <p:cNvSpPr/>
            <p:nvPr/>
          </p:nvSpPr>
          <p:spPr>
            <a:xfrm>
              <a:off x="696476" y="558789"/>
              <a:ext cx="11630" cy="1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4728;p82"/>
            <p:cNvSpPr/>
            <p:nvPr/>
          </p:nvSpPr>
          <p:spPr>
            <a:xfrm>
              <a:off x="648161" y="560251"/>
              <a:ext cx="12118" cy="1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4729;p82"/>
            <p:cNvSpPr/>
            <p:nvPr/>
          </p:nvSpPr>
          <p:spPr>
            <a:xfrm>
              <a:off x="204740" y="308625"/>
              <a:ext cx="535513" cy="27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4730;p82"/>
            <p:cNvSpPr/>
            <p:nvPr/>
          </p:nvSpPr>
          <p:spPr>
            <a:xfrm>
              <a:off x="901" y="213067"/>
              <a:ext cx="226441" cy="19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4731;p82"/>
            <p:cNvSpPr/>
            <p:nvPr/>
          </p:nvSpPr>
          <p:spPr>
            <a:xfrm>
              <a:off x="36729" y="372"/>
              <a:ext cx="560544" cy="35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4732;p82"/>
            <p:cNvSpPr/>
            <p:nvPr/>
          </p:nvSpPr>
          <p:spPr>
            <a:xfrm>
              <a:off x="379209" y="0"/>
              <a:ext cx="265737" cy="34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4733;p82"/>
            <p:cNvSpPr/>
            <p:nvPr/>
          </p:nvSpPr>
          <p:spPr>
            <a:xfrm>
              <a:off x="548829" y="6297"/>
              <a:ext cx="273911" cy="36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4734;p82"/>
            <p:cNvSpPr/>
            <p:nvPr/>
          </p:nvSpPr>
          <p:spPr>
            <a:xfrm>
              <a:off x="2794" y="350399"/>
              <a:ext cx="199516" cy="15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946" name="Google Shape;4735;p82"/>
            <p:cNvGrpSpPr/>
            <p:nvPr/>
          </p:nvGrpSpPr>
          <p:grpSpPr>
            <a:xfrm>
              <a:off x="520427" y="244868"/>
              <a:ext cx="11549" cy="11549"/>
              <a:chOff x="0" y="0"/>
              <a:chExt cx="11547" cy="11547"/>
            </a:xfrm>
          </p:grpSpPr>
          <p:sp>
            <p:nvSpPr>
              <p:cNvPr id="1944" name="خط"/>
              <p:cNvSpPr/>
              <p:nvPr/>
            </p:nvSpPr>
            <p:spPr>
              <a:xfrm>
                <a:off x="0" y="0"/>
                <a:ext cx="11548" cy="11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5" name="خط"/>
              <p:cNvSpPr/>
              <p:nvPr/>
            </p:nvSpPr>
            <p:spPr>
              <a:xfrm>
                <a:off x="0" y="0"/>
                <a:ext cx="11548" cy="11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947" name="Google Shape;4736;p82"/>
            <p:cNvSpPr/>
            <p:nvPr/>
          </p:nvSpPr>
          <p:spPr>
            <a:xfrm>
              <a:off x="254631" y="803958"/>
              <a:ext cx="136855" cy="52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4737;p82"/>
            <p:cNvSpPr/>
            <p:nvPr/>
          </p:nvSpPr>
          <p:spPr>
            <a:xfrm>
              <a:off x="255616" y="804330"/>
              <a:ext cx="158368" cy="54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4738;p82"/>
            <p:cNvSpPr/>
            <p:nvPr/>
          </p:nvSpPr>
          <p:spPr>
            <a:xfrm>
              <a:off x="134467" y="1070890"/>
              <a:ext cx="143764" cy="15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4739;p82"/>
            <p:cNvSpPr/>
            <p:nvPr/>
          </p:nvSpPr>
          <p:spPr>
            <a:xfrm>
              <a:off x="108515" y="999194"/>
              <a:ext cx="361566" cy="38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52" name="ختاماً"/>
          <p:cNvSpPr txBox="1"/>
          <p:nvPr/>
        </p:nvSpPr>
        <p:spPr>
          <a:xfrm>
            <a:off x="1774424" y="305269"/>
            <a:ext cx="943487" cy="75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3300">
                <a:solidFill>
                  <a:schemeClr val="accent1"/>
                </a:solidFill>
                <a:latin typeface="Khalid"/>
                <a:ea typeface="Khalid"/>
                <a:cs typeface="Khalid"/>
                <a:sym typeface="Khalid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1953" name="لا يكفي التوصل إلى النجاح المهم أن نبقى ناجحين."/>
          <p:cNvSpPr txBox="1"/>
          <p:nvPr/>
        </p:nvSpPr>
        <p:spPr>
          <a:xfrm>
            <a:off x="3849276" y="1674201"/>
            <a:ext cx="3755942" cy="1257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>
                    <a:satOff val="-36113"/>
                    <a:lumOff val="-13490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لا يكفي التوصل إلى النجاح المهم أن نبقى ناجحين.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3" grpId="3"/>
      <p:bldP build="whole" bldLvl="1" animBg="1" rev="0" advAuto="0" spid="1951" grpId="2"/>
      <p:bldP build="whole" bldLvl="1" animBg="1" rev="0" advAuto="0" spid="19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4450" t="0" r="16252" b="86680"/>
          <a:stretch>
            <a:fillRect/>
          </a:stretch>
        </p:blipFill>
        <p:spPr>
          <a:xfrm>
            <a:off x="5865429" y="1064459"/>
            <a:ext cx="2112699" cy="674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3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1867" t="13256" r="19231" b="59160"/>
          <a:stretch>
            <a:fillRect/>
          </a:stretch>
        </p:blipFill>
        <p:spPr>
          <a:xfrm>
            <a:off x="2076778" y="1777724"/>
            <a:ext cx="4281288" cy="21283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9" name="تجميع"/>
          <p:cNvGrpSpPr/>
          <p:nvPr/>
        </p:nvGrpSpPr>
        <p:grpSpPr>
          <a:xfrm>
            <a:off x="5125985" y="-51047"/>
            <a:ext cx="3825289" cy="1025344"/>
            <a:chOff x="0" y="0"/>
            <a:chExt cx="3825288" cy="1025342"/>
          </a:xfrm>
        </p:grpSpPr>
        <p:sp>
          <p:nvSpPr>
            <p:cNvPr id="854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857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855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56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858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2" grpId="1"/>
      <p:bldP build="whole" bldLvl="1" animBg="1" rev="0" advAuto="0" spid="85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730;p43"/>
          <p:cNvGrpSpPr/>
          <p:nvPr/>
        </p:nvGrpSpPr>
        <p:grpSpPr>
          <a:xfrm>
            <a:off x="6676005" y="1025342"/>
            <a:ext cx="2275664" cy="3918208"/>
            <a:chOff x="0" y="56"/>
            <a:chExt cx="2275663" cy="3918207"/>
          </a:xfrm>
        </p:grpSpPr>
        <p:sp>
          <p:nvSpPr>
            <p:cNvPr id="861" name="Google Shape;731;p43"/>
            <p:cNvSpPr/>
            <p:nvPr/>
          </p:nvSpPr>
          <p:spPr>
            <a:xfrm>
              <a:off x="878975" y="1427675"/>
              <a:ext cx="942547" cy="57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732;p43"/>
            <p:cNvSpPr/>
            <p:nvPr/>
          </p:nvSpPr>
          <p:spPr>
            <a:xfrm>
              <a:off x="708646" y="1150798"/>
              <a:ext cx="130779" cy="1123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733;p43"/>
            <p:cNvSpPr/>
            <p:nvPr/>
          </p:nvSpPr>
          <p:spPr>
            <a:xfrm>
              <a:off x="830820" y="1150798"/>
              <a:ext cx="77358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33"/>
                  </a:lnTo>
                  <a:lnTo>
                    <a:pt x="21600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734;p43"/>
            <p:cNvSpPr/>
            <p:nvPr/>
          </p:nvSpPr>
          <p:spPr>
            <a:xfrm>
              <a:off x="1725187" y="1178299"/>
              <a:ext cx="159978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735;p43"/>
            <p:cNvSpPr/>
            <p:nvPr/>
          </p:nvSpPr>
          <p:spPr>
            <a:xfrm>
              <a:off x="1857659" y="1178299"/>
              <a:ext cx="103219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736;p43"/>
            <p:cNvSpPr/>
            <p:nvPr/>
          </p:nvSpPr>
          <p:spPr>
            <a:xfrm>
              <a:off x="875523" y="2344431"/>
              <a:ext cx="132420" cy="109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67"/>
                  </a:lnTo>
                  <a:lnTo>
                    <a:pt x="21600" y="21600"/>
                  </a:lnTo>
                  <a:lnTo>
                    <a:pt x="2104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737;p43"/>
            <p:cNvSpPr/>
            <p:nvPr/>
          </p:nvSpPr>
          <p:spPr>
            <a:xfrm>
              <a:off x="1004543" y="2347884"/>
              <a:ext cx="77358" cy="109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511"/>
                  </a:lnTo>
                  <a:lnTo>
                    <a:pt x="1872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8" name="Google Shape;738;p43"/>
            <p:cNvSpPr/>
            <p:nvPr/>
          </p:nvSpPr>
          <p:spPr>
            <a:xfrm>
              <a:off x="1766496" y="2397736"/>
              <a:ext cx="153074" cy="109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739;p43"/>
            <p:cNvSpPr/>
            <p:nvPr/>
          </p:nvSpPr>
          <p:spPr>
            <a:xfrm>
              <a:off x="1895516" y="2399490"/>
              <a:ext cx="96315" cy="109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46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740;p43"/>
            <p:cNvSpPr/>
            <p:nvPr/>
          </p:nvSpPr>
          <p:spPr>
            <a:xfrm>
              <a:off x="810164" y="1331365"/>
              <a:ext cx="968409" cy="6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741;p43"/>
            <p:cNvSpPr/>
            <p:nvPr/>
          </p:nvSpPr>
          <p:spPr>
            <a:xfrm>
              <a:off x="247683" y="472552"/>
              <a:ext cx="2027981" cy="141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2972" y="0"/>
                  </a:moveTo>
                  <a:cubicBezTo>
                    <a:pt x="8825" y="0"/>
                    <a:pt x="2987" y="1905"/>
                    <a:pt x="2987" y="1905"/>
                  </a:cubicBezTo>
                  <a:cubicBezTo>
                    <a:pt x="2987" y="1905"/>
                    <a:pt x="1173" y="18170"/>
                    <a:pt x="0" y="19963"/>
                  </a:cubicBezTo>
                  <a:cubicBezTo>
                    <a:pt x="0" y="19963"/>
                    <a:pt x="592" y="21385"/>
                    <a:pt x="2399" y="21385"/>
                  </a:cubicBezTo>
                  <a:cubicBezTo>
                    <a:pt x="2577" y="21385"/>
                    <a:pt x="2766" y="21371"/>
                    <a:pt x="2968" y="21340"/>
                  </a:cubicBezTo>
                  <a:cubicBezTo>
                    <a:pt x="5240" y="21029"/>
                    <a:pt x="17973" y="21600"/>
                    <a:pt x="19255" y="19495"/>
                  </a:cubicBezTo>
                  <a:lnTo>
                    <a:pt x="18907" y="16975"/>
                  </a:lnTo>
                  <a:lnTo>
                    <a:pt x="20171" y="19106"/>
                  </a:lnTo>
                  <a:cubicBezTo>
                    <a:pt x="20171" y="19106"/>
                    <a:pt x="20977" y="18457"/>
                    <a:pt x="21600" y="17547"/>
                  </a:cubicBezTo>
                  <a:cubicBezTo>
                    <a:pt x="21600" y="17547"/>
                    <a:pt x="17844" y="6192"/>
                    <a:pt x="16983" y="1905"/>
                  </a:cubicBezTo>
                  <a:cubicBezTo>
                    <a:pt x="16696" y="476"/>
                    <a:pt x="15045" y="0"/>
                    <a:pt x="1297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742;p43"/>
            <p:cNvSpPr/>
            <p:nvPr/>
          </p:nvSpPr>
          <p:spPr>
            <a:xfrm>
              <a:off x="944334" y="2800236"/>
              <a:ext cx="314748" cy="26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68"/>
                    <a:pt x="14517" y="13984"/>
                    <a:pt x="21363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743;p43"/>
            <p:cNvSpPr/>
            <p:nvPr/>
          </p:nvSpPr>
          <p:spPr>
            <a:xfrm>
              <a:off x="975287" y="2951604"/>
              <a:ext cx="280344" cy="46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110"/>
                    <a:pt x="6627" y="2858"/>
                    <a:pt x="0" y="5479"/>
                  </a:cubicBezTo>
                  <a:lnTo>
                    <a:pt x="3314" y="21443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744;p43"/>
            <p:cNvSpPr/>
            <p:nvPr/>
          </p:nvSpPr>
          <p:spPr>
            <a:xfrm>
              <a:off x="922632" y="3391563"/>
              <a:ext cx="329606" cy="35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1" y="0"/>
                  </a:moveTo>
                  <a:cubicBezTo>
                    <a:pt x="16411" y="0"/>
                    <a:pt x="16053" y="3778"/>
                    <a:pt x="11255" y="3778"/>
                  </a:cubicBezTo>
                  <a:cubicBezTo>
                    <a:pt x="9649" y="3778"/>
                    <a:pt x="7549" y="3356"/>
                    <a:pt x="4794" y="2228"/>
                  </a:cubicBezTo>
                  <a:cubicBezTo>
                    <a:pt x="4794" y="2228"/>
                    <a:pt x="-4776" y="21053"/>
                    <a:pt x="3127" y="21579"/>
                  </a:cubicBezTo>
                  <a:cubicBezTo>
                    <a:pt x="3283" y="21593"/>
                    <a:pt x="3436" y="21600"/>
                    <a:pt x="3589" y="21600"/>
                  </a:cubicBezTo>
                  <a:cubicBezTo>
                    <a:pt x="12162" y="21600"/>
                    <a:pt x="16824" y="1702"/>
                    <a:pt x="16824" y="1702"/>
                  </a:cubicBezTo>
                  <a:cubicBezTo>
                    <a:pt x="16639" y="460"/>
                    <a:pt x="16613" y="0"/>
                    <a:pt x="165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745;p43"/>
            <p:cNvSpPr/>
            <p:nvPr/>
          </p:nvSpPr>
          <p:spPr>
            <a:xfrm>
              <a:off x="932281" y="3405654"/>
              <a:ext cx="313052" cy="197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893"/>
                    <a:pt x="0" y="20469"/>
                  </a:cubicBezTo>
                  <a:cubicBezTo>
                    <a:pt x="2183" y="19370"/>
                    <a:pt x="4385" y="18863"/>
                    <a:pt x="6583" y="18863"/>
                  </a:cubicBezTo>
                  <a:cubicBezTo>
                    <a:pt x="9644" y="18863"/>
                    <a:pt x="12694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18" y="1001"/>
                    <a:pt x="15079" y="1001"/>
                  </a:cubicBezTo>
                  <a:cubicBezTo>
                    <a:pt x="10406" y="1001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6" name="Google Shape;746;p43"/>
            <p:cNvSpPr/>
            <p:nvPr/>
          </p:nvSpPr>
          <p:spPr>
            <a:xfrm>
              <a:off x="1020997" y="3289312"/>
              <a:ext cx="146728" cy="18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79" h="21600" fill="norm" stroke="1" extrusionOk="0">
                  <a:moveTo>
                    <a:pt x="3485" y="2170"/>
                  </a:moveTo>
                  <a:cubicBezTo>
                    <a:pt x="5264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62" y="2472"/>
                    <a:pt x="3140" y="2170"/>
                    <a:pt x="3485" y="2170"/>
                  </a:cubicBezTo>
                  <a:close/>
                  <a:moveTo>
                    <a:pt x="11324" y="6658"/>
                  </a:moveTo>
                  <a:cubicBezTo>
                    <a:pt x="12179" y="6658"/>
                    <a:pt x="12879" y="7686"/>
                    <a:pt x="12632" y="9117"/>
                  </a:cubicBezTo>
                  <a:cubicBezTo>
                    <a:pt x="12345" y="12819"/>
                    <a:pt x="10044" y="15829"/>
                    <a:pt x="7685" y="18368"/>
                  </a:cubicBezTo>
                  <a:cubicBezTo>
                    <a:pt x="7703" y="17938"/>
                    <a:pt x="7725" y="17455"/>
                    <a:pt x="7748" y="16937"/>
                  </a:cubicBezTo>
                  <a:cubicBezTo>
                    <a:pt x="7869" y="15036"/>
                    <a:pt x="8070" y="13162"/>
                    <a:pt x="8621" y="11361"/>
                  </a:cubicBezTo>
                  <a:cubicBezTo>
                    <a:pt x="8971" y="10138"/>
                    <a:pt x="9315" y="8096"/>
                    <a:pt x="10187" y="7276"/>
                  </a:cubicBezTo>
                  <a:cubicBezTo>
                    <a:pt x="10555" y="6853"/>
                    <a:pt x="10956" y="6658"/>
                    <a:pt x="11324" y="6658"/>
                  </a:cubicBezTo>
                  <a:close/>
                  <a:moveTo>
                    <a:pt x="3898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2" y="21412"/>
                    <a:pt x="6216" y="21600"/>
                    <a:pt x="6561" y="21600"/>
                  </a:cubicBezTo>
                  <a:cubicBezTo>
                    <a:pt x="7198" y="21600"/>
                    <a:pt x="7846" y="20942"/>
                    <a:pt x="7703" y="20129"/>
                  </a:cubicBezTo>
                  <a:cubicBezTo>
                    <a:pt x="11461" y="17105"/>
                    <a:pt x="18009" y="9547"/>
                    <a:pt x="13154" y="4622"/>
                  </a:cubicBezTo>
                  <a:cubicBezTo>
                    <a:pt x="12730" y="4239"/>
                    <a:pt x="12259" y="4078"/>
                    <a:pt x="11771" y="4078"/>
                  </a:cubicBezTo>
                  <a:cubicBezTo>
                    <a:pt x="10463" y="4078"/>
                    <a:pt x="9080" y="5267"/>
                    <a:pt x="8443" y="6463"/>
                  </a:cubicBezTo>
                  <a:cubicBezTo>
                    <a:pt x="8156" y="7021"/>
                    <a:pt x="7898" y="7605"/>
                    <a:pt x="7668" y="8197"/>
                  </a:cubicBezTo>
                  <a:cubicBezTo>
                    <a:pt x="7318" y="3830"/>
                    <a:pt x="6325" y="0"/>
                    <a:pt x="389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747;p43"/>
            <p:cNvSpPr/>
            <p:nvPr/>
          </p:nvSpPr>
          <p:spPr>
            <a:xfrm>
              <a:off x="922340" y="3578413"/>
              <a:ext cx="236977" cy="14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253" y="0"/>
                  </a:moveTo>
                  <a:cubicBezTo>
                    <a:pt x="6454" y="0"/>
                    <a:pt x="3651" y="688"/>
                    <a:pt x="873" y="2183"/>
                  </a:cubicBezTo>
                  <a:cubicBezTo>
                    <a:pt x="-787" y="12139"/>
                    <a:pt x="-489" y="20811"/>
                    <a:pt x="5406" y="21575"/>
                  </a:cubicBezTo>
                  <a:cubicBezTo>
                    <a:pt x="5595" y="21592"/>
                    <a:pt x="5778" y="21600"/>
                    <a:pt x="5962" y="21600"/>
                  </a:cubicBezTo>
                  <a:cubicBezTo>
                    <a:pt x="12195" y="21600"/>
                    <a:pt x="17145" y="13381"/>
                    <a:pt x="20813" y="3719"/>
                  </a:cubicBezTo>
                  <a:cubicBezTo>
                    <a:pt x="17031" y="1343"/>
                    <a:pt x="13149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748;p43"/>
            <p:cNvSpPr/>
            <p:nvPr/>
          </p:nvSpPr>
          <p:spPr>
            <a:xfrm>
              <a:off x="997367" y="3465409"/>
              <a:ext cx="189176" cy="21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2714" y="0"/>
                  </a:moveTo>
                  <a:cubicBezTo>
                    <a:pt x="8571" y="0"/>
                    <a:pt x="4332" y="7486"/>
                    <a:pt x="221" y="12629"/>
                  </a:cubicBezTo>
                  <a:cubicBezTo>
                    <a:pt x="56" y="12629"/>
                    <a:pt x="-110" y="16457"/>
                    <a:pt x="94" y="16457"/>
                  </a:cubicBezTo>
                  <a:cubicBezTo>
                    <a:pt x="126" y="16457"/>
                    <a:pt x="170" y="16343"/>
                    <a:pt x="221" y="16114"/>
                  </a:cubicBezTo>
                  <a:cubicBezTo>
                    <a:pt x="4269" y="14114"/>
                    <a:pt x="8067" y="9429"/>
                    <a:pt x="11860" y="9429"/>
                  </a:cubicBezTo>
                  <a:cubicBezTo>
                    <a:pt x="14791" y="9429"/>
                    <a:pt x="17723" y="12229"/>
                    <a:pt x="20757" y="21314"/>
                  </a:cubicBezTo>
                  <a:cubicBezTo>
                    <a:pt x="20802" y="21486"/>
                    <a:pt x="20846" y="21600"/>
                    <a:pt x="20885" y="21600"/>
                  </a:cubicBezTo>
                  <a:cubicBezTo>
                    <a:pt x="21222" y="21600"/>
                    <a:pt x="21490" y="15886"/>
                    <a:pt x="21146" y="14343"/>
                  </a:cubicBezTo>
                  <a:cubicBezTo>
                    <a:pt x="18437" y="3657"/>
                    <a:pt x="15601" y="0"/>
                    <a:pt x="1271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749;p43"/>
            <p:cNvSpPr/>
            <p:nvPr/>
          </p:nvSpPr>
          <p:spPr>
            <a:xfrm>
              <a:off x="979588" y="3514582"/>
              <a:ext cx="188408" cy="2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2261" y="0"/>
                  </a:moveTo>
                  <a:cubicBezTo>
                    <a:pt x="8249" y="0"/>
                    <a:pt x="4179" y="6941"/>
                    <a:pt x="289" y="12146"/>
                  </a:cubicBezTo>
                  <a:cubicBezTo>
                    <a:pt x="-96" y="12146"/>
                    <a:pt x="-96" y="17591"/>
                    <a:pt x="289" y="17591"/>
                  </a:cubicBezTo>
                  <a:cubicBezTo>
                    <a:pt x="4263" y="14480"/>
                    <a:pt x="8108" y="9693"/>
                    <a:pt x="11933" y="9693"/>
                  </a:cubicBezTo>
                  <a:cubicBezTo>
                    <a:pt x="14880" y="9693"/>
                    <a:pt x="17813" y="12505"/>
                    <a:pt x="20779" y="21241"/>
                  </a:cubicBezTo>
                  <a:cubicBezTo>
                    <a:pt x="20862" y="21480"/>
                    <a:pt x="20933" y="21600"/>
                    <a:pt x="20997" y="21600"/>
                  </a:cubicBezTo>
                  <a:cubicBezTo>
                    <a:pt x="21408" y="21600"/>
                    <a:pt x="21504" y="17352"/>
                    <a:pt x="21170" y="15796"/>
                  </a:cubicBezTo>
                  <a:cubicBezTo>
                    <a:pt x="18307" y="4009"/>
                    <a:pt x="15303" y="0"/>
                    <a:pt x="122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750;p43"/>
            <p:cNvSpPr/>
            <p:nvPr/>
          </p:nvSpPr>
          <p:spPr>
            <a:xfrm>
              <a:off x="1262526" y="2800236"/>
              <a:ext cx="314749" cy="26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68"/>
                    <a:pt x="14637" y="13984"/>
                    <a:pt x="21367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751;p43"/>
            <p:cNvSpPr/>
            <p:nvPr/>
          </p:nvSpPr>
          <p:spPr>
            <a:xfrm>
              <a:off x="1293479" y="2951604"/>
              <a:ext cx="280400" cy="46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2"/>
                    <a:pt x="6626" y="2858"/>
                    <a:pt x="0" y="5401"/>
                  </a:cubicBezTo>
                  <a:lnTo>
                    <a:pt x="3313" y="21443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2" name="Google Shape;752;p43"/>
            <p:cNvSpPr/>
            <p:nvPr/>
          </p:nvSpPr>
          <p:spPr>
            <a:xfrm>
              <a:off x="1240836" y="3391563"/>
              <a:ext cx="329594" cy="35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0" y="0"/>
                  </a:moveTo>
                  <a:cubicBezTo>
                    <a:pt x="16410" y="0"/>
                    <a:pt x="16052" y="3778"/>
                    <a:pt x="11254" y="3778"/>
                  </a:cubicBezTo>
                  <a:cubicBezTo>
                    <a:pt x="9651" y="3778"/>
                    <a:pt x="7548" y="3356"/>
                    <a:pt x="4795" y="2228"/>
                  </a:cubicBezTo>
                  <a:cubicBezTo>
                    <a:pt x="4795" y="2228"/>
                    <a:pt x="-4777" y="21053"/>
                    <a:pt x="3126" y="21579"/>
                  </a:cubicBezTo>
                  <a:cubicBezTo>
                    <a:pt x="3282" y="21593"/>
                    <a:pt x="3435" y="21600"/>
                    <a:pt x="3588" y="21600"/>
                  </a:cubicBezTo>
                  <a:cubicBezTo>
                    <a:pt x="12161" y="21600"/>
                    <a:pt x="16823" y="1702"/>
                    <a:pt x="16823" y="1702"/>
                  </a:cubicBezTo>
                  <a:cubicBezTo>
                    <a:pt x="16641" y="460"/>
                    <a:pt x="16612" y="0"/>
                    <a:pt x="1656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753;p43"/>
            <p:cNvSpPr/>
            <p:nvPr/>
          </p:nvSpPr>
          <p:spPr>
            <a:xfrm>
              <a:off x="1250473" y="3405654"/>
              <a:ext cx="313052" cy="197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893"/>
                    <a:pt x="0" y="20469"/>
                  </a:cubicBezTo>
                  <a:cubicBezTo>
                    <a:pt x="2132" y="19370"/>
                    <a:pt x="4330" y="18863"/>
                    <a:pt x="6536" y="18863"/>
                  </a:cubicBezTo>
                  <a:cubicBezTo>
                    <a:pt x="9605" y="18863"/>
                    <a:pt x="12698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22" y="1001"/>
                    <a:pt x="15083" y="1001"/>
                  </a:cubicBezTo>
                  <a:cubicBezTo>
                    <a:pt x="10406" y="1001"/>
                    <a:pt x="5818" y="0"/>
                    <a:pt x="5818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754;p43"/>
            <p:cNvSpPr/>
            <p:nvPr/>
          </p:nvSpPr>
          <p:spPr>
            <a:xfrm>
              <a:off x="1339189" y="3289312"/>
              <a:ext cx="146736" cy="18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0" h="21600" fill="norm" stroke="1" extrusionOk="0">
                  <a:moveTo>
                    <a:pt x="3422" y="2170"/>
                  </a:moveTo>
                  <a:cubicBezTo>
                    <a:pt x="5143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33" y="2472"/>
                    <a:pt x="3094" y="2170"/>
                    <a:pt x="3422" y="2170"/>
                  </a:cubicBezTo>
                  <a:close/>
                  <a:moveTo>
                    <a:pt x="11324" y="6658"/>
                  </a:moveTo>
                  <a:cubicBezTo>
                    <a:pt x="12184" y="6658"/>
                    <a:pt x="12879" y="7686"/>
                    <a:pt x="12632" y="9117"/>
                  </a:cubicBezTo>
                  <a:cubicBezTo>
                    <a:pt x="12345" y="12826"/>
                    <a:pt x="10038" y="15836"/>
                    <a:pt x="7674" y="18382"/>
                  </a:cubicBezTo>
                  <a:cubicBezTo>
                    <a:pt x="7789" y="15983"/>
                    <a:pt x="7938" y="13612"/>
                    <a:pt x="8621" y="11361"/>
                  </a:cubicBezTo>
                  <a:cubicBezTo>
                    <a:pt x="8971" y="10138"/>
                    <a:pt x="9321" y="8096"/>
                    <a:pt x="10193" y="7276"/>
                  </a:cubicBezTo>
                  <a:cubicBezTo>
                    <a:pt x="10560" y="6853"/>
                    <a:pt x="10956" y="6658"/>
                    <a:pt x="11324" y="6658"/>
                  </a:cubicBezTo>
                  <a:close/>
                  <a:moveTo>
                    <a:pt x="3892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8" y="21412"/>
                    <a:pt x="6216" y="21600"/>
                    <a:pt x="6561" y="21600"/>
                  </a:cubicBezTo>
                  <a:cubicBezTo>
                    <a:pt x="7203" y="21600"/>
                    <a:pt x="7846" y="20942"/>
                    <a:pt x="7703" y="20129"/>
                  </a:cubicBezTo>
                  <a:cubicBezTo>
                    <a:pt x="11467" y="17105"/>
                    <a:pt x="18009" y="9547"/>
                    <a:pt x="13154" y="4622"/>
                  </a:cubicBezTo>
                  <a:cubicBezTo>
                    <a:pt x="12735" y="4239"/>
                    <a:pt x="12259" y="4078"/>
                    <a:pt x="11777" y="4078"/>
                  </a:cubicBezTo>
                  <a:cubicBezTo>
                    <a:pt x="10463" y="4078"/>
                    <a:pt x="9086" y="5267"/>
                    <a:pt x="8449" y="6463"/>
                  </a:cubicBezTo>
                  <a:cubicBezTo>
                    <a:pt x="8133" y="7034"/>
                    <a:pt x="7852" y="7626"/>
                    <a:pt x="7605" y="8230"/>
                  </a:cubicBezTo>
                  <a:cubicBezTo>
                    <a:pt x="7272" y="3843"/>
                    <a:pt x="6314" y="0"/>
                    <a:pt x="38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755;p43"/>
            <p:cNvSpPr/>
            <p:nvPr/>
          </p:nvSpPr>
          <p:spPr>
            <a:xfrm>
              <a:off x="1240544" y="3578413"/>
              <a:ext cx="236965" cy="14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192" y="0"/>
                  </a:moveTo>
                  <a:cubicBezTo>
                    <a:pt x="6384" y="0"/>
                    <a:pt x="3586" y="688"/>
                    <a:pt x="872" y="2183"/>
                  </a:cubicBezTo>
                  <a:cubicBezTo>
                    <a:pt x="-788" y="12139"/>
                    <a:pt x="-485" y="20811"/>
                    <a:pt x="5405" y="21575"/>
                  </a:cubicBezTo>
                  <a:cubicBezTo>
                    <a:pt x="5594" y="21592"/>
                    <a:pt x="5777" y="21600"/>
                    <a:pt x="5966" y="21600"/>
                  </a:cubicBezTo>
                  <a:cubicBezTo>
                    <a:pt x="12199" y="21600"/>
                    <a:pt x="17144" y="13381"/>
                    <a:pt x="20812" y="3719"/>
                  </a:cubicBezTo>
                  <a:cubicBezTo>
                    <a:pt x="17035" y="1343"/>
                    <a:pt x="13098" y="0"/>
                    <a:pt x="91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756;p43"/>
            <p:cNvSpPr/>
            <p:nvPr/>
          </p:nvSpPr>
          <p:spPr>
            <a:xfrm>
              <a:off x="1316414" y="3465409"/>
              <a:ext cx="188321" cy="21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2716" y="0"/>
                  </a:moveTo>
                  <a:cubicBezTo>
                    <a:pt x="8571" y="0"/>
                    <a:pt x="4342" y="7486"/>
                    <a:pt x="325" y="12629"/>
                  </a:cubicBezTo>
                  <a:cubicBezTo>
                    <a:pt x="-9" y="12629"/>
                    <a:pt x="-60" y="16457"/>
                    <a:pt x="56" y="16457"/>
                  </a:cubicBezTo>
                  <a:cubicBezTo>
                    <a:pt x="75" y="16457"/>
                    <a:pt x="100" y="16343"/>
                    <a:pt x="133" y="16114"/>
                  </a:cubicBezTo>
                  <a:cubicBezTo>
                    <a:pt x="4201" y="14114"/>
                    <a:pt x="8026" y="9429"/>
                    <a:pt x="11850" y="9429"/>
                  </a:cubicBezTo>
                  <a:cubicBezTo>
                    <a:pt x="14796" y="9429"/>
                    <a:pt x="17747" y="12229"/>
                    <a:pt x="20802" y="21314"/>
                  </a:cubicBezTo>
                  <a:cubicBezTo>
                    <a:pt x="20847" y="21486"/>
                    <a:pt x="20892" y="21600"/>
                    <a:pt x="20930" y="21600"/>
                  </a:cubicBezTo>
                  <a:cubicBezTo>
                    <a:pt x="21270" y="21600"/>
                    <a:pt x="21540" y="15886"/>
                    <a:pt x="21193" y="14343"/>
                  </a:cubicBezTo>
                  <a:cubicBezTo>
                    <a:pt x="18466" y="3657"/>
                    <a:pt x="15611" y="0"/>
                    <a:pt x="1271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757;p43"/>
            <p:cNvSpPr/>
            <p:nvPr/>
          </p:nvSpPr>
          <p:spPr>
            <a:xfrm>
              <a:off x="1297794" y="3514582"/>
              <a:ext cx="188483" cy="2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12259" y="0"/>
                  </a:moveTo>
                  <a:cubicBezTo>
                    <a:pt x="8247" y="0"/>
                    <a:pt x="4177" y="6941"/>
                    <a:pt x="294" y="12146"/>
                  </a:cubicBezTo>
                  <a:cubicBezTo>
                    <a:pt x="-98" y="12146"/>
                    <a:pt x="-98" y="17591"/>
                    <a:pt x="294" y="17591"/>
                  </a:cubicBezTo>
                  <a:cubicBezTo>
                    <a:pt x="4261" y="14480"/>
                    <a:pt x="8106" y="9693"/>
                    <a:pt x="11970" y="9693"/>
                  </a:cubicBezTo>
                  <a:cubicBezTo>
                    <a:pt x="14942" y="9693"/>
                    <a:pt x="17920" y="12505"/>
                    <a:pt x="20976" y="21241"/>
                  </a:cubicBezTo>
                  <a:cubicBezTo>
                    <a:pt x="21027" y="21480"/>
                    <a:pt x="21078" y="21600"/>
                    <a:pt x="21123" y="21600"/>
                  </a:cubicBezTo>
                  <a:cubicBezTo>
                    <a:pt x="21406" y="21600"/>
                    <a:pt x="21502" y="17352"/>
                    <a:pt x="21168" y="15796"/>
                  </a:cubicBezTo>
                  <a:cubicBezTo>
                    <a:pt x="18305" y="4009"/>
                    <a:pt x="15301" y="0"/>
                    <a:pt x="1225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758;p43"/>
            <p:cNvSpPr/>
            <p:nvPr/>
          </p:nvSpPr>
          <p:spPr>
            <a:xfrm>
              <a:off x="1905814" y="1996991"/>
              <a:ext cx="302752" cy="6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759;p43"/>
            <p:cNvSpPr/>
            <p:nvPr/>
          </p:nvSpPr>
          <p:spPr>
            <a:xfrm>
              <a:off x="651889" y="2525056"/>
              <a:ext cx="166881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760;p43"/>
            <p:cNvSpPr/>
            <p:nvPr/>
          </p:nvSpPr>
          <p:spPr>
            <a:xfrm>
              <a:off x="786058" y="2525056"/>
              <a:ext cx="108370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761;p43"/>
            <p:cNvSpPr/>
            <p:nvPr/>
          </p:nvSpPr>
          <p:spPr>
            <a:xfrm>
              <a:off x="1945369" y="2509551"/>
              <a:ext cx="139323" cy="113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762;p43"/>
            <p:cNvSpPr/>
            <p:nvPr/>
          </p:nvSpPr>
          <p:spPr>
            <a:xfrm>
              <a:off x="2052037" y="2411487"/>
              <a:ext cx="108313" cy="123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2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3" name="Google Shape;763;p43"/>
            <p:cNvSpPr/>
            <p:nvPr/>
          </p:nvSpPr>
          <p:spPr>
            <a:xfrm>
              <a:off x="135923" y="2614462"/>
              <a:ext cx="1787138" cy="1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4" name="Google Shape;764;p43"/>
            <p:cNvSpPr/>
            <p:nvPr/>
          </p:nvSpPr>
          <p:spPr>
            <a:xfrm>
              <a:off x="1905814" y="2198212"/>
              <a:ext cx="275193" cy="60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935"/>
                  </a:lnTo>
                  <a:lnTo>
                    <a:pt x="1350" y="21600"/>
                  </a:lnTo>
                  <a:lnTo>
                    <a:pt x="21063" y="59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5" name="Google Shape;765;p43"/>
            <p:cNvSpPr/>
            <p:nvPr/>
          </p:nvSpPr>
          <p:spPr>
            <a:xfrm>
              <a:off x="206431" y="2800236"/>
              <a:ext cx="166825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6" name="Google Shape;766;p43"/>
            <p:cNvSpPr/>
            <p:nvPr/>
          </p:nvSpPr>
          <p:spPr>
            <a:xfrm>
              <a:off x="340600" y="2800236"/>
              <a:ext cx="108369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767;p43"/>
            <p:cNvSpPr/>
            <p:nvPr/>
          </p:nvSpPr>
          <p:spPr>
            <a:xfrm>
              <a:off x="1663280" y="2800236"/>
              <a:ext cx="166825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768;p43"/>
            <p:cNvSpPr/>
            <p:nvPr/>
          </p:nvSpPr>
          <p:spPr>
            <a:xfrm>
              <a:off x="1797450" y="2800236"/>
              <a:ext cx="108369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769;p43"/>
            <p:cNvSpPr/>
            <p:nvPr/>
          </p:nvSpPr>
          <p:spPr>
            <a:xfrm>
              <a:off x="-1" y="2435592"/>
              <a:ext cx="497136" cy="17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770;p43"/>
            <p:cNvSpPr/>
            <p:nvPr/>
          </p:nvSpPr>
          <p:spPr>
            <a:xfrm>
              <a:off x="373251" y="2435592"/>
              <a:ext cx="263197" cy="17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232"/>
                    <a:pt x="6776" y="15785"/>
                    <a:pt x="10166" y="21600"/>
                  </a:cubicBezTo>
                  <a:lnTo>
                    <a:pt x="21600" y="21600"/>
                  </a:lnTo>
                  <a:cubicBezTo>
                    <a:pt x="18493" y="15368"/>
                    <a:pt x="14258" y="602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771;p43"/>
            <p:cNvSpPr/>
            <p:nvPr/>
          </p:nvSpPr>
          <p:spPr>
            <a:xfrm>
              <a:off x="505723" y="2435592"/>
              <a:ext cx="292396" cy="17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860" y="15368"/>
                    <a:pt x="9657" y="21600"/>
                  </a:cubicBezTo>
                  <a:lnTo>
                    <a:pt x="21600" y="21600"/>
                  </a:lnTo>
                  <a:cubicBezTo>
                    <a:pt x="19439" y="15368"/>
                    <a:pt x="16011" y="602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772;p43"/>
            <p:cNvSpPr/>
            <p:nvPr/>
          </p:nvSpPr>
          <p:spPr>
            <a:xfrm>
              <a:off x="944334" y="2435592"/>
              <a:ext cx="985554" cy="17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437"/>
                    <a:pt x="1583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773;p43"/>
            <p:cNvSpPr/>
            <p:nvPr/>
          </p:nvSpPr>
          <p:spPr>
            <a:xfrm>
              <a:off x="694895" y="2435592"/>
              <a:ext cx="356060" cy="17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232"/>
                    <a:pt x="4487" y="15368"/>
                    <a:pt x="6262" y="21600"/>
                  </a:cubicBezTo>
                  <a:lnTo>
                    <a:pt x="21600" y="21600"/>
                  </a:lnTo>
                  <a:cubicBezTo>
                    <a:pt x="19513" y="15163"/>
                    <a:pt x="16698" y="6437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774;p43"/>
            <p:cNvSpPr/>
            <p:nvPr/>
          </p:nvSpPr>
          <p:spPr>
            <a:xfrm>
              <a:off x="5206" y="1962587"/>
              <a:ext cx="2210254" cy="473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775;p43"/>
            <p:cNvSpPr/>
            <p:nvPr/>
          </p:nvSpPr>
          <p:spPr>
            <a:xfrm>
              <a:off x="1066450" y="1996991"/>
              <a:ext cx="677711" cy="38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42"/>
                  </a:moveTo>
                  <a:cubicBezTo>
                    <a:pt x="19899" y="1842"/>
                    <a:pt x="20173" y="2228"/>
                    <a:pt x="20173" y="2712"/>
                  </a:cubicBezTo>
                  <a:cubicBezTo>
                    <a:pt x="20173" y="3196"/>
                    <a:pt x="19899" y="3585"/>
                    <a:pt x="19571" y="3585"/>
                  </a:cubicBezTo>
                  <a:cubicBezTo>
                    <a:pt x="19243" y="3585"/>
                    <a:pt x="18969" y="3196"/>
                    <a:pt x="18969" y="2712"/>
                  </a:cubicBezTo>
                  <a:cubicBezTo>
                    <a:pt x="18969" y="2228"/>
                    <a:pt x="19243" y="1842"/>
                    <a:pt x="19571" y="1842"/>
                  </a:cubicBezTo>
                  <a:close/>
                  <a:moveTo>
                    <a:pt x="18364" y="9009"/>
                  </a:moveTo>
                  <a:cubicBezTo>
                    <a:pt x="18694" y="9009"/>
                    <a:pt x="18969" y="9493"/>
                    <a:pt x="18969" y="9978"/>
                  </a:cubicBezTo>
                  <a:cubicBezTo>
                    <a:pt x="18969" y="10462"/>
                    <a:pt x="18694" y="10848"/>
                    <a:pt x="18364" y="10848"/>
                  </a:cubicBezTo>
                  <a:cubicBezTo>
                    <a:pt x="18036" y="10848"/>
                    <a:pt x="17762" y="10363"/>
                    <a:pt x="17762" y="9978"/>
                  </a:cubicBezTo>
                  <a:cubicBezTo>
                    <a:pt x="17762" y="9493"/>
                    <a:pt x="18036" y="9009"/>
                    <a:pt x="18364" y="9009"/>
                  </a:cubicBezTo>
                  <a:close/>
                  <a:moveTo>
                    <a:pt x="16611" y="17824"/>
                  </a:moveTo>
                  <a:cubicBezTo>
                    <a:pt x="16939" y="17824"/>
                    <a:pt x="17214" y="18212"/>
                    <a:pt x="17214" y="18697"/>
                  </a:cubicBezTo>
                  <a:cubicBezTo>
                    <a:pt x="17214" y="19082"/>
                    <a:pt x="16885" y="19567"/>
                    <a:pt x="16611" y="19567"/>
                  </a:cubicBezTo>
                  <a:cubicBezTo>
                    <a:pt x="16281" y="19567"/>
                    <a:pt x="16007" y="19178"/>
                    <a:pt x="16007" y="18697"/>
                  </a:cubicBezTo>
                  <a:cubicBezTo>
                    <a:pt x="16007" y="18212"/>
                    <a:pt x="16227" y="17824"/>
                    <a:pt x="16611" y="17824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776;p43"/>
            <p:cNvSpPr/>
            <p:nvPr/>
          </p:nvSpPr>
          <p:spPr>
            <a:xfrm>
              <a:off x="1523680" y="2009497"/>
              <a:ext cx="115770" cy="350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64" y="0"/>
                  </a:moveTo>
                  <a:cubicBezTo>
                    <a:pt x="20130" y="0"/>
                    <a:pt x="19818" y="59"/>
                    <a:pt x="19693" y="185"/>
                  </a:cubicBezTo>
                  <a:cubicBezTo>
                    <a:pt x="11774" y="6975"/>
                    <a:pt x="5439" y="14296"/>
                    <a:pt x="52" y="21300"/>
                  </a:cubicBezTo>
                  <a:cubicBezTo>
                    <a:pt x="-136" y="21485"/>
                    <a:pt x="218" y="21600"/>
                    <a:pt x="604" y="21600"/>
                  </a:cubicBezTo>
                  <a:cubicBezTo>
                    <a:pt x="885" y="21600"/>
                    <a:pt x="1187" y="21541"/>
                    <a:pt x="1323" y="21408"/>
                  </a:cubicBezTo>
                  <a:cubicBezTo>
                    <a:pt x="9242" y="14722"/>
                    <a:pt x="16202" y="7401"/>
                    <a:pt x="21276" y="398"/>
                  </a:cubicBezTo>
                  <a:cubicBezTo>
                    <a:pt x="21464" y="140"/>
                    <a:pt x="20953" y="0"/>
                    <a:pt x="2046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777;p43"/>
            <p:cNvSpPr/>
            <p:nvPr/>
          </p:nvSpPr>
          <p:spPr>
            <a:xfrm>
              <a:off x="1136548" y="2263287"/>
              <a:ext cx="465247" cy="2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473" y="0"/>
                  </a:moveTo>
                  <a:cubicBezTo>
                    <a:pt x="8704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78" y="19339"/>
                    <a:pt x="6810" y="21600"/>
                    <a:pt x="10740" y="21600"/>
                  </a:cubicBezTo>
                  <a:cubicBezTo>
                    <a:pt x="14672" y="21600"/>
                    <a:pt x="18604" y="19339"/>
                    <a:pt x="21303" y="14817"/>
                  </a:cubicBezTo>
                  <a:cubicBezTo>
                    <a:pt x="21541" y="14817"/>
                    <a:pt x="21541" y="5772"/>
                    <a:pt x="21303" y="3927"/>
                  </a:cubicBezTo>
                  <a:cubicBezTo>
                    <a:pt x="19210" y="1190"/>
                    <a:pt x="16423" y="0"/>
                    <a:pt x="1347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778;p43"/>
            <p:cNvSpPr/>
            <p:nvPr/>
          </p:nvSpPr>
          <p:spPr>
            <a:xfrm>
              <a:off x="1151996" y="2197817"/>
              <a:ext cx="465963" cy="19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3032" y="0"/>
                  </a:moveTo>
                  <a:cubicBezTo>
                    <a:pt x="8411" y="0"/>
                    <a:pt x="3455" y="2812"/>
                    <a:pt x="178" y="6327"/>
                  </a:cubicBezTo>
                  <a:cubicBezTo>
                    <a:pt x="-59" y="8244"/>
                    <a:pt x="-59" y="16040"/>
                    <a:pt x="178" y="16040"/>
                  </a:cubicBezTo>
                  <a:cubicBezTo>
                    <a:pt x="2757" y="19683"/>
                    <a:pt x="6391" y="21600"/>
                    <a:pt x="10080" y="21600"/>
                  </a:cubicBezTo>
                  <a:cubicBezTo>
                    <a:pt x="14200" y="21600"/>
                    <a:pt x="18386" y="19172"/>
                    <a:pt x="21226" y="14059"/>
                  </a:cubicBezTo>
                  <a:cubicBezTo>
                    <a:pt x="21541" y="14059"/>
                    <a:pt x="21463" y="4346"/>
                    <a:pt x="21226" y="4346"/>
                  </a:cubicBezTo>
                  <a:cubicBezTo>
                    <a:pt x="19042" y="1278"/>
                    <a:pt x="16111" y="0"/>
                    <a:pt x="13032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779;p43"/>
            <p:cNvSpPr/>
            <p:nvPr/>
          </p:nvSpPr>
          <p:spPr>
            <a:xfrm>
              <a:off x="1196715" y="2143324"/>
              <a:ext cx="434140" cy="1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4288" y="0"/>
                  </a:moveTo>
                  <a:cubicBezTo>
                    <a:pt x="9319" y="0"/>
                    <a:pt x="3699" y="4075"/>
                    <a:pt x="193" y="8083"/>
                  </a:cubicBezTo>
                  <a:cubicBezTo>
                    <a:pt x="-64" y="8083"/>
                    <a:pt x="-64" y="16370"/>
                    <a:pt x="193" y="16370"/>
                  </a:cubicBezTo>
                  <a:cubicBezTo>
                    <a:pt x="2541" y="19970"/>
                    <a:pt x="5839" y="21600"/>
                    <a:pt x="9260" y="21600"/>
                  </a:cubicBezTo>
                  <a:cubicBezTo>
                    <a:pt x="13641" y="21600"/>
                    <a:pt x="18224" y="18951"/>
                    <a:pt x="21281" y="14332"/>
                  </a:cubicBezTo>
                  <a:cubicBezTo>
                    <a:pt x="21536" y="12226"/>
                    <a:pt x="21536" y="4008"/>
                    <a:pt x="21195" y="4008"/>
                  </a:cubicBezTo>
                  <a:cubicBezTo>
                    <a:pt x="19346" y="1155"/>
                    <a:pt x="16906" y="0"/>
                    <a:pt x="1428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780;p43"/>
            <p:cNvSpPr/>
            <p:nvPr/>
          </p:nvSpPr>
          <p:spPr>
            <a:xfrm>
              <a:off x="1205941" y="2090755"/>
              <a:ext cx="433711" cy="1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4226" y="0"/>
                  </a:moveTo>
                  <a:cubicBezTo>
                    <a:pt x="9271" y="0"/>
                    <a:pt x="3707" y="3223"/>
                    <a:pt x="162" y="7269"/>
                  </a:cubicBezTo>
                  <a:cubicBezTo>
                    <a:pt x="-95" y="7269"/>
                    <a:pt x="-8" y="15634"/>
                    <a:pt x="162" y="15634"/>
                  </a:cubicBezTo>
                  <a:cubicBezTo>
                    <a:pt x="2731" y="19543"/>
                    <a:pt x="6362" y="21600"/>
                    <a:pt x="10052" y="21600"/>
                  </a:cubicBezTo>
                  <a:cubicBezTo>
                    <a:pt x="14178" y="21600"/>
                    <a:pt x="18377" y="19063"/>
                    <a:pt x="21250" y="13509"/>
                  </a:cubicBezTo>
                  <a:cubicBezTo>
                    <a:pt x="21505" y="13509"/>
                    <a:pt x="21505" y="3086"/>
                    <a:pt x="21250" y="3086"/>
                  </a:cubicBezTo>
                  <a:cubicBezTo>
                    <a:pt x="19354" y="960"/>
                    <a:pt x="16878" y="0"/>
                    <a:pt x="142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781;p43"/>
            <p:cNvSpPr/>
            <p:nvPr/>
          </p:nvSpPr>
          <p:spPr>
            <a:xfrm>
              <a:off x="1222519" y="2036658"/>
              <a:ext cx="434335" cy="1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4329" y="0"/>
                  </a:moveTo>
                  <a:cubicBezTo>
                    <a:pt x="9358" y="0"/>
                    <a:pt x="3755" y="4063"/>
                    <a:pt x="193" y="8125"/>
                  </a:cubicBezTo>
                  <a:cubicBezTo>
                    <a:pt x="-64" y="8125"/>
                    <a:pt x="-64" y="16318"/>
                    <a:pt x="193" y="16318"/>
                  </a:cubicBezTo>
                  <a:cubicBezTo>
                    <a:pt x="2577" y="19975"/>
                    <a:pt x="5881" y="21600"/>
                    <a:pt x="9294" y="21600"/>
                  </a:cubicBezTo>
                  <a:cubicBezTo>
                    <a:pt x="13666" y="21600"/>
                    <a:pt x="18224" y="18892"/>
                    <a:pt x="21281" y="14287"/>
                  </a:cubicBezTo>
                  <a:cubicBezTo>
                    <a:pt x="21536" y="12256"/>
                    <a:pt x="21536" y="3995"/>
                    <a:pt x="21281" y="3995"/>
                  </a:cubicBezTo>
                  <a:cubicBezTo>
                    <a:pt x="19401" y="1151"/>
                    <a:pt x="16954" y="0"/>
                    <a:pt x="1432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782;p43"/>
            <p:cNvSpPr/>
            <p:nvPr/>
          </p:nvSpPr>
          <p:spPr>
            <a:xfrm>
              <a:off x="1384643" y="2325532"/>
              <a:ext cx="16911" cy="2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5" h="21600" fill="norm" stroke="1" extrusionOk="0">
                  <a:moveTo>
                    <a:pt x="13775" y="0"/>
                  </a:moveTo>
                  <a:cubicBezTo>
                    <a:pt x="7890" y="6150"/>
                    <a:pt x="0" y="12350"/>
                    <a:pt x="0" y="21600"/>
                  </a:cubicBezTo>
                  <a:cubicBezTo>
                    <a:pt x="7890" y="21600"/>
                    <a:pt x="15715" y="20075"/>
                    <a:pt x="17720" y="16975"/>
                  </a:cubicBezTo>
                  <a:cubicBezTo>
                    <a:pt x="21600" y="13875"/>
                    <a:pt x="17720" y="7725"/>
                    <a:pt x="137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783;p43"/>
            <p:cNvSpPr/>
            <p:nvPr/>
          </p:nvSpPr>
          <p:spPr>
            <a:xfrm>
              <a:off x="1174816" y="2193064"/>
              <a:ext cx="180577" cy="15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90" y="0"/>
                  </a:moveTo>
                  <a:lnTo>
                    <a:pt x="0" y="6482"/>
                  </a:lnTo>
                  <a:lnTo>
                    <a:pt x="20781" y="21355"/>
                  </a:lnTo>
                  <a:lnTo>
                    <a:pt x="20781" y="21600"/>
                  </a:lnTo>
                  <a:lnTo>
                    <a:pt x="20984" y="21600"/>
                  </a:lnTo>
                  <a:cubicBezTo>
                    <a:pt x="21187" y="21118"/>
                    <a:pt x="21397" y="20882"/>
                    <a:pt x="21600" y="20637"/>
                  </a:cubicBezTo>
                  <a:cubicBezTo>
                    <a:pt x="16049" y="17282"/>
                    <a:pt x="8847" y="12482"/>
                    <a:pt x="4732" y="6718"/>
                  </a:cubicBezTo>
                  <a:cubicBezTo>
                    <a:pt x="3493" y="4800"/>
                    <a:pt x="3703" y="2645"/>
                    <a:pt x="4522" y="718"/>
                  </a:cubicBezTo>
                  <a:lnTo>
                    <a:pt x="329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784;p43"/>
            <p:cNvSpPr/>
            <p:nvPr/>
          </p:nvSpPr>
          <p:spPr>
            <a:xfrm>
              <a:off x="1207042" y="2198212"/>
              <a:ext cx="172456" cy="14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686" y="0"/>
                  </a:moveTo>
                  <a:cubicBezTo>
                    <a:pt x="-157" y="2089"/>
                    <a:pt x="-373" y="4426"/>
                    <a:pt x="902" y="6507"/>
                  </a:cubicBezTo>
                  <a:cubicBezTo>
                    <a:pt x="5137" y="12756"/>
                    <a:pt x="12548" y="17696"/>
                    <a:pt x="18260" y="21600"/>
                  </a:cubicBezTo>
                  <a:cubicBezTo>
                    <a:pt x="18685" y="21078"/>
                    <a:pt x="19109" y="20821"/>
                    <a:pt x="19109" y="20821"/>
                  </a:cubicBezTo>
                  <a:cubicBezTo>
                    <a:pt x="18051" y="18218"/>
                    <a:pt x="20593" y="17439"/>
                    <a:pt x="20593" y="17439"/>
                  </a:cubicBezTo>
                  <a:cubicBezTo>
                    <a:pt x="20168" y="16395"/>
                    <a:pt x="20593" y="15616"/>
                    <a:pt x="21227" y="15359"/>
                  </a:cubicBezTo>
                  <a:cubicBezTo>
                    <a:pt x="21011" y="15093"/>
                    <a:pt x="21011" y="15093"/>
                    <a:pt x="21011" y="15093"/>
                  </a:cubicBezTo>
                  <a:lnTo>
                    <a:pt x="21011" y="15359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785;p43"/>
            <p:cNvSpPr/>
            <p:nvPr/>
          </p:nvSpPr>
          <p:spPr>
            <a:xfrm>
              <a:off x="1350237" y="2339269"/>
              <a:ext cx="18902" cy="1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5" y="0"/>
                  </a:moveTo>
                  <a:cubicBezTo>
                    <a:pt x="3945" y="4405"/>
                    <a:pt x="1940" y="8668"/>
                    <a:pt x="0" y="17337"/>
                  </a:cubicBezTo>
                  <a:cubicBezTo>
                    <a:pt x="3945" y="17337"/>
                    <a:pt x="11770" y="17337"/>
                    <a:pt x="21600" y="21600"/>
                  </a:cubicBezTo>
                  <a:lnTo>
                    <a:pt x="5885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6" name="Google Shape;786;p43"/>
            <p:cNvSpPr/>
            <p:nvPr/>
          </p:nvSpPr>
          <p:spPr>
            <a:xfrm>
              <a:off x="1355387" y="2299728"/>
              <a:ext cx="41310" cy="4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12107" y="0"/>
                  </a:moveTo>
                  <a:cubicBezTo>
                    <a:pt x="9521" y="736"/>
                    <a:pt x="7787" y="2967"/>
                    <a:pt x="9521" y="5958"/>
                  </a:cubicBezTo>
                  <a:cubicBezTo>
                    <a:pt x="9521" y="5958"/>
                    <a:pt x="-853" y="8189"/>
                    <a:pt x="3467" y="15642"/>
                  </a:cubicBezTo>
                  <a:cubicBezTo>
                    <a:pt x="3467" y="15642"/>
                    <a:pt x="1733" y="16378"/>
                    <a:pt x="0" y="17873"/>
                  </a:cubicBezTo>
                  <a:lnTo>
                    <a:pt x="6906" y="21600"/>
                  </a:lnTo>
                  <a:lnTo>
                    <a:pt x="13841" y="21600"/>
                  </a:lnTo>
                  <a:cubicBezTo>
                    <a:pt x="14693" y="17138"/>
                    <a:pt x="18161" y="14147"/>
                    <a:pt x="20747" y="11180"/>
                  </a:cubicBezTo>
                  <a:cubicBezTo>
                    <a:pt x="19013" y="8189"/>
                    <a:pt x="12960" y="736"/>
                    <a:pt x="12107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7" name="Google Shape;787;p43"/>
            <p:cNvSpPr/>
            <p:nvPr/>
          </p:nvSpPr>
          <p:spPr>
            <a:xfrm>
              <a:off x="1153028" y="2201664"/>
              <a:ext cx="25183" cy="3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8" h="21600" fill="norm" stroke="1" extrusionOk="0">
                  <a:moveTo>
                    <a:pt x="6311" y="0"/>
                  </a:moveTo>
                  <a:lnTo>
                    <a:pt x="889" y="6365"/>
                  </a:lnTo>
                  <a:cubicBezTo>
                    <a:pt x="889" y="8452"/>
                    <a:pt x="-1822" y="13739"/>
                    <a:pt x="2222" y="15861"/>
                  </a:cubicBezTo>
                  <a:lnTo>
                    <a:pt x="11689" y="21148"/>
                  </a:lnTo>
                  <a:cubicBezTo>
                    <a:pt x="12089" y="21461"/>
                    <a:pt x="12489" y="21600"/>
                    <a:pt x="12889" y="21600"/>
                  </a:cubicBezTo>
                  <a:cubicBezTo>
                    <a:pt x="13822" y="21600"/>
                    <a:pt x="14800" y="20835"/>
                    <a:pt x="15734" y="20104"/>
                  </a:cubicBezTo>
                  <a:lnTo>
                    <a:pt x="19778" y="15861"/>
                  </a:lnTo>
                  <a:cubicBezTo>
                    <a:pt x="11689" y="11652"/>
                    <a:pt x="7645" y="6365"/>
                    <a:pt x="631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8" name="Google Shape;788;p43"/>
            <p:cNvSpPr/>
            <p:nvPr/>
          </p:nvSpPr>
          <p:spPr>
            <a:xfrm>
              <a:off x="1161065" y="2180218"/>
              <a:ext cx="37378" cy="4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1253" y="0"/>
                  </a:moveTo>
                  <a:cubicBezTo>
                    <a:pt x="8601" y="0"/>
                    <a:pt x="5723" y="2871"/>
                    <a:pt x="4915" y="3518"/>
                  </a:cubicBezTo>
                  <a:lnTo>
                    <a:pt x="970" y="9028"/>
                  </a:lnTo>
                  <a:lnTo>
                    <a:pt x="0" y="10606"/>
                  </a:lnTo>
                  <a:cubicBezTo>
                    <a:pt x="970" y="15314"/>
                    <a:pt x="3913" y="19246"/>
                    <a:pt x="9798" y="21600"/>
                  </a:cubicBezTo>
                  <a:lnTo>
                    <a:pt x="13743" y="16090"/>
                  </a:lnTo>
                  <a:lnTo>
                    <a:pt x="14713" y="14538"/>
                  </a:lnTo>
                  <a:lnTo>
                    <a:pt x="20630" y="6674"/>
                  </a:lnTo>
                  <a:cubicBezTo>
                    <a:pt x="21600" y="5096"/>
                    <a:pt x="21600" y="4294"/>
                    <a:pt x="20630" y="3518"/>
                  </a:cubicBezTo>
                  <a:lnTo>
                    <a:pt x="12772" y="362"/>
                  </a:lnTo>
                  <a:cubicBezTo>
                    <a:pt x="12287" y="129"/>
                    <a:pt x="11770" y="0"/>
                    <a:pt x="11253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9" name="Google Shape;789;p43"/>
            <p:cNvSpPr/>
            <p:nvPr/>
          </p:nvSpPr>
          <p:spPr>
            <a:xfrm>
              <a:off x="1167911" y="2224016"/>
              <a:ext cx="13752" cy="1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lnTo>
                    <a:pt x="0" y="16791"/>
                  </a:lnTo>
                  <a:lnTo>
                    <a:pt x="10844" y="21600"/>
                  </a:lnTo>
                  <a:lnTo>
                    <a:pt x="21600" y="7253"/>
                  </a:lnTo>
                  <a:cubicBezTo>
                    <a:pt x="16178" y="4809"/>
                    <a:pt x="13511" y="2444"/>
                    <a:pt x="10844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790;p43"/>
            <p:cNvSpPr/>
            <p:nvPr/>
          </p:nvSpPr>
          <p:spPr>
            <a:xfrm>
              <a:off x="1174816" y="2187914"/>
              <a:ext cx="29200" cy="4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37" y="0"/>
                  </a:moveTo>
                  <a:lnTo>
                    <a:pt x="0" y="18878"/>
                  </a:lnTo>
                  <a:cubicBezTo>
                    <a:pt x="1256" y="19795"/>
                    <a:pt x="2512" y="20683"/>
                    <a:pt x="5065" y="21600"/>
                  </a:cubicBezTo>
                  <a:lnTo>
                    <a:pt x="21600" y="2693"/>
                  </a:lnTo>
                  <a:lnTo>
                    <a:pt x="15237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791;p43"/>
            <p:cNvSpPr/>
            <p:nvPr/>
          </p:nvSpPr>
          <p:spPr>
            <a:xfrm>
              <a:off x="550427" y="1364129"/>
              <a:ext cx="1327918" cy="62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5" y="0"/>
                  </a:moveTo>
                  <a:cubicBezTo>
                    <a:pt x="13651" y="0"/>
                    <a:pt x="13262" y="177"/>
                    <a:pt x="13262" y="177"/>
                  </a:cubicBezTo>
                  <a:lnTo>
                    <a:pt x="12954" y="2211"/>
                  </a:lnTo>
                  <a:cubicBezTo>
                    <a:pt x="12283" y="2871"/>
                    <a:pt x="11191" y="2930"/>
                    <a:pt x="10828" y="2989"/>
                  </a:cubicBezTo>
                  <a:lnTo>
                    <a:pt x="10800" y="2989"/>
                  </a:lnTo>
                  <a:cubicBezTo>
                    <a:pt x="10408" y="2930"/>
                    <a:pt x="9317" y="2871"/>
                    <a:pt x="8645" y="2211"/>
                  </a:cubicBezTo>
                  <a:lnTo>
                    <a:pt x="8618" y="415"/>
                  </a:lnTo>
                  <a:cubicBezTo>
                    <a:pt x="8618" y="415"/>
                    <a:pt x="8151" y="195"/>
                    <a:pt x="7419" y="195"/>
                  </a:cubicBezTo>
                  <a:cubicBezTo>
                    <a:pt x="5565" y="195"/>
                    <a:pt x="2006" y="1611"/>
                    <a:pt x="0" y="11606"/>
                  </a:cubicBezTo>
                  <a:cubicBezTo>
                    <a:pt x="0" y="11606"/>
                    <a:pt x="3246" y="16394"/>
                    <a:pt x="4225" y="16753"/>
                  </a:cubicBezTo>
                  <a:lnTo>
                    <a:pt x="4449" y="21063"/>
                  </a:lnTo>
                  <a:lnTo>
                    <a:pt x="10492" y="21301"/>
                  </a:lnTo>
                  <a:lnTo>
                    <a:pt x="11136" y="21301"/>
                  </a:lnTo>
                  <a:lnTo>
                    <a:pt x="17207" y="21600"/>
                  </a:lnTo>
                  <a:lnTo>
                    <a:pt x="17375" y="16753"/>
                  </a:lnTo>
                  <a:cubicBezTo>
                    <a:pt x="18382" y="16394"/>
                    <a:pt x="21600" y="11606"/>
                    <a:pt x="21600" y="11606"/>
                  </a:cubicBezTo>
                  <a:cubicBezTo>
                    <a:pt x="19543" y="1358"/>
                    <a:pt x="16005" y="0"/>
                    <a:pt x="142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792;p43"/>
            <p:cNvSpPr/>
            <p:nvPr/>
          </p:nvSpPr>
          <p:spPr>
            <a:xfrm>
              <a:off x="1050944" y="1209252"/>
              <a:ext cx="368113" cy="24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141"/>
                  </a:lnTo>
                  <a:cubicBezTo>
                    <a:pt x="0" y="3141"/>
                    <a:pt x="1919" y="9875"/>
                    <a:pt x="2019" y="20049"/>
                  </a:cubicBezTo>
                  <a:cubicBezTo>
                    <a:pt x="2019" y="20049"/>
                    <a:pt x="5728" y="21600"/>
                    <a:pt x="10134" y="21600"/>
                  </a:cubicBezTo>
                  <a:cubicBezTo>
                    <a:pt x="12429" y="21600"/>
                    <a:pt x="14912" y="21182"/>
                    <a:pt x="17157" y="1990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793;p43"/>
            <p:cNvSpPr/>
            <p:nvPr/>
          </p:nvSpPr>
          <p:spPr>
            <a:xfrm>
              <a:off x="399055" y="838667"/>
              <a:ext cx="256292" cy="15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62" y="0"/>
                  </a:moveTo>
                  <a:cubicBezTo>
                    <a:pt x="7979" y="0"/>
                    <a:pt x="3610" y="2226"/>
                    <a:pt x="0" y="6663"/>
                  </a:cubicBezTo>
                  <a:cubicBezTo>
                    <a:pt x="949" y="14320"/>
                    <a:pt x="5032" y="21600"/>
                    <a:pt x="12200" y="21600"/>
                  </a:cubicBezTo>
                  <a:cubicBezTo>
                    <a:pt x="14899" y="21600"/>
                    <a:pt x="18033" y="20568"/>
                    <a:pt x="21600" y="18134"/>
                  </a:cubicBezTo>
                  <a:lnTo>
                    <a:pt x="21166" y="3151"/>
                  </a:lnTo>
                  <a:cubicBezTo>
                    <a:pt x="18390" y="1055"/>
                    <a:pt x="15376" y="0"/>
                    <a:pt x="12362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4" name="Google Shape;794;p43"/>
            <p:cNvSpPr/>
            <p:nvPr/>
          </p:nvSpPr>
          <p:spPr>
            <a:xfrm>
              <a:off x="396573" y="748638"/>
              <a:ext cx="253625" cy="13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0912" y="0"/>
                  </a:moveTo>
                  <a:cubicBezTo>
                    <a:pt x="8602" y="0"/>
                    <a:pt x="6098" y="1029"/>
                    <a:pt x="3642" y="3958"/>
                  </a:cubicBezTo>
                  <a:cubicBezTo>
                    <a:pt x="635" y="7695"/>
                    <a:pt x="-509" y="14916"/>
                    <a:pt x="206" y="21600"/>
                  </a:cubicBezTo>
                  <a:cubicBezTo>
                    <a:pt x="3769" y="16534"/>
                    <a:pt x="8079" y="13993"/>
                    <a:pt x="12404" y="13993"/>
                  </a:cubicBezTo>
                  <a:cubicBezTo>
                    <a:pt x="15378" y="13993"/>
                    <a:pt x="18352" y="15197"/>
                    <a:pt x="21091" y="17590"/>
                  </a:cubicBezTo>
                  <a:lnTo>
                    <a:pt x="20804" y="5831"/>
                  </a:lnTo>
                  <a:cubicBezTo>
                    <a:pt x="20804" y="5831"/>
                    <a:pt x="16409" y="0"/>
                    <a:pt x="10912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5" name="Google Shape;795;p43"/>
            <p:cNvSpPr/>
            <p:nvPr/>
          </p:nvSpPr>
          <p:spPr>
            <a:xfrm>
              <a:off x="473454" y="844948"/>
              <a:ext cx="161237" cy="12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9694" y="0"/>
                  </a:moveTo>
                  <a:cubicBezTo>
                    <a:pt x="6443" y="0"/>
                    <a:pt x="3011" y="1168"/>
                    <a:pt x="175" y="2251"/>
                  </a:cubicBezTo>
                  <a:cubicBezTo>
                    <a:pt x="-59" y="2251"/>
                    <a:pt x="-59" y="2831"/>
                    <a:pt x="175" y="2831"/>
                  </a:cubicBezTo>
                  <a:cubicBezTo>
                    <a:pt x="3268" y="2508"/>
                    <a:pt x="6723" y="1273"/>
                    <a:pt x="9974" y="1273"/>
                  </a:cubicBezTo>
                  <a:cubicBezTo>
                    <a:pt x="12514" y="1273"/>
                    <a:pt x="14933" y="2033"/>
                    <a:pt x="16952" y="4559"/>
                  </a:cubicBezTo>
                  <a:cubicBezTo>
                    <a:pt x="19938" y="8606"/>
                    <a:pt x="19938" y="15530"/>
                    <a:pt x="20165" y="20736"/>
                  </a:cubicBezTo>
                  <a:cubicBezTo>
                    <a:pt x="20278" y="21306"/>
                    <a:pt x="20626" y="21600"/>
                    <a:pt x="20944" y="21600"/>
                  </a:cubicBezTo>
                  <a:cubicBezTo>
                    <a:pt x="21254" y="21600"/>
                    <a:pt x="21541" y="21306"/>
                    <a:pt x="21541" y="20736"/>
                  </a:cubicBezTo>
                  <a:cubicBezTo>
                    <a:pt x="21314" y="14960"/>
                    <a:pt x="21087" y="7447"/>
                    <a:pt x="17179" y="3410"/>
                  </a:cubicBezTo>
                  <a:cubicBezTo>
                    <a:pt x="15160" y="864"/>
                    <a:pt x="12491" y="0"/>
                    <a:pt x="96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6" name="Google Shape;796;p43"/>
            <p:cNvSpPr/>
            <p:nvPr/>
          </p:nvSpPr>
          <p:spPr>
            <a:xfrm>
              <a:off x="542408" y="880767"/>
              <a:ext cx="89816" cy="5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7174" y="0"/>
                  </a:moveTo>
                  <a:cubicBezTo>
                    <a:pt x="4917" y="0"/>
                    <a:pt x="2568" y="1481"/>
                    <a:pt x="258" y="4983"/>
                  </a:cubicBezTo>
                  <a:cubicBezTo>
                    <a:pt x="-424" y="6229"/>
                    <a:pt x="376" y="7991"/>
                    <a:pt x="1124" y="7991"/>
                  </a:cubicBezTo>
                  <a:cubicBezTo>
                    <a:pt x="1229" y="7991"/>
                    <a:pt x="1348" y="7944"/>
                    <a:pt x="1466" y="7850"/>
                  </a:cubicBezTo>
                  <a:cubicBezTo>
                    <a:pt x="3460" y="5711"/>
                    <a:pt x="5350" y="4442"/>
                    <a:pt x="7240" y="4442"/>
                  </a:cubicBezTo>
                  <a:cubicBezTo>
                    <a:pt x="9142" y="4442"/>
                    <a:pt x="11032" y="5711"/>
                    <a:pt x="13027" y="8555"/>
                  </a:cubicBezTo>
                  <a:cubicBezTo>
                    <a:pt x="15428" y="12128"/>
                    <a:pt x="17016" y="17134"/>
                    <a:pt x="19011" y="20707"/>
                  </a:cubicBezTo>
                  <a:cubicBezTo>
                    <a:pt x="19247" y="21341"/>
                    <a:pt x="19549" y="21600"/>
                    <a:pt x="19837" y="21600"/>
                  </a:cubicBezTo>
                  <a:cubicBezTo>
                    <a:pt x="20533" y="21600"/>
                    <a:pt x="21176" y="20072"/>
                    <a:pt x="20612" y="18568"/>
                  </a:cubicBezTo>
                  <a:cubicBezTo>
                    <a:pt x="17777" y="8908"/>
                    <a:pt x="12725" y="0"/>
                    <a:pt x="7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7" name="Google Shape;797;p43"/>
            <p:cNvSpPr/>
            <p:nvPr/>
          </p:nvSpPr>
          <p:spPr>
            <a:xfrm>
              <a:off x="1790545" y="771726"/>
              <a:ext cx="251143" cy="15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3" y="0"/>
                  </a:moveTo>
                  <a:cubicBezTo>
                    <a:pt x="6960" y="0"/>
                    <a:pt x="3227" y="1516"/>
                    <a:pt x="0" y="4508"/>
                  </a:cubicBezTo>
                  <a:lnTo>
                    <a:pt x="448" y="19396"/>
                  </a:lnTo>
                  <a:cubicBezTo>
                    <a:pt x="3460" y="20926"/>
                    <a:pt x="6142" y="21600"/>
                    <a:pt x="8498" y="21600"/>
                  </a:cubicBezTo>
                  <a:cubicBezTo>
                    <a:pt x="16889" y="21600"/>
                    <a:pt x="21138" y="13096"/>
                    <a:pt x="21600" y="4738"/>
                  </a:cubicBezTo>
                  <a:cubicBezTo>
                    <a:pt x="18315" y="1569"/>
                    <a:pt x="14504" y="0"/>
                    <a:pt x="10693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8" name="Google Shape;798;p43"/>
            <p:cNvSpPr/>
            <p:nvPr/>
          </p:nvSpPr>
          <p:spPr>
            <a:xfrm>
              <a:off x="1785396" y="680735"/>
              <a:ext cx="257126" cy="12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847" y="0"/>
                  </a:moveTo>
                  <a:cubicBezTo>
                    <a:pt x="4759" y="0"/>
                    <a:pt x="0" y="8341"/>
                    <a:pt x="0" y="8341"/>
                  </a:cubicBezTo>
                  <a:lnTo>
                    <a:pt x="425" y="21309"/>
                  </a:lnTo>
                  <a:cubicBezTo>
                    <a:pt x="3525" y="17517"/>
                    <a:pt x="7111" y="15596"/>
                    <a:pt x="10697" y="15596"/>
                  </a:cubicBezTo>
                  <a:cubicBezTo>
                    <a:pt x="14358" y="15596"/>
                    <a:pt x="18019" y="17585"/>
                    <a:pt x="21175" y="21600"/>
                  </a:cubicBezTo>
                  <a:cubicBezTo>
                    <a:pt x="21600" y="13938"/>
                    <a:pt x="20038" y="6566"/>
                    <a:pt x="16911" y="3036"/>
                  </a:cubicBezTo>
                  <a:cubicBezTo>
                    <a:pt x="14830" y="834"/>
                    <a:pt x="12768" y="0"/>
                    <a:pt x="10847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9" name="Google Shape;799;p43"/>
            <p:cNvSpPr/>
            <p:nvPr/>
          </p:nvSpPr>
          <p:spPr>
            <a:xfrm>
              <a:off x="1814436" y="778290"/>
              <a:ext cx="151155" cy="13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2954" y="0"/>
                  </a:moveTo>
                  <a:cubicBezTo>
                    <a:pt x="9244" y="0"/>
                    <a:pt x="5636" y="938"/>
                    <a:pt x="3149" y="4225"/>
                  </a:cubicBezTo>
                  <a:cubicBezTo>
                    <a:pt x="-451" y="8567"/>
                    <a:pt x="-206" y="15356"/>
                    <a:pt x="267" y="20787"/>
                  </a:cubicBezTo>
                  <a:cubicBezTo>
                    <a:pt x="267" y="21332"/>
                    <a:pt x="567" y="21600"/>
                    <a:pt x="867" y="21600"/>
                  </a:cubicBezTo>
                  <a:cubicBezTo>
                    <a:pt x="1167" y="21600"/>
                    <a:pt x="1467" y="21332"/>
                    <a:pt x="1467" y="20787"/>
                  </a:cubicBezTo>
                  <a:cubicBezTo>
                    <a:pt x="1467" y="16169"/>
                    <a:pt x="749" y="10469"/>
                    <a:pt x="3149" y="6128"/>
                  </a:cubicBezTo>
                  <a:cubicBezTo>
                    <a:pt x="5391" y="2010"/>
                    <a:pt x="9015" y="1215"/>
                    <a:pt x="12836" y="1215"/>
                  </a:cubicBezTo>
                  <a:cubicBezTo>
                    <a:pt x="15236" y="1215"/>
                    <a:pt x="17715" y="1528"/>
                    <a:pt x="19973" y="1528"/>
                  </a:cubicBezTo>
                  <a:cubicBezTo>
                    <a:pt x="20288" y="1528"/>
                    <a:pt x="20604" y="1528"/>
                    <a:pt x="20904" y="1510"/>
                  </a:cubicBezTo>
                  <a:cubicBezTo>
                    <a:pt x="21149" y="1510"/>
                    <a:pt x="21149" y="1242"/>
                    <a:pt x="20904" y="965"/>
                  </a:cubicBezTo>
                  <a:cubicBezTo>
                    <a:pt x="18465" y="509"/>
                    <a:pt x="15678" y="0"/>
                    <a:pt x="12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0" name="Google Shape;800;p43"/>
            <p:cNvSpPr/>
            <p:nvPr/>
          </p:nvSpPr>
          <p:spPr>
            <a:xfrm>
              <a:off x="1813859" y="817164"/>
              <a:ext cx="85735" cy="5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3942" y="0"/>
                  </a:moveTo>
                  <a:cubicBezTo>
                    <a:pt x="7729" y="0"/>
                    <a:pt x="2697" y="9454"/>
                    <a:pt x="195" y="19619"/>
                  </a:cubicBezTo>
                  <a:cubicBezTo>
                    <a:pt x="-347" y="20889"/>
                    <a:pt x="334" y="21600"/>
                    <a:pt x="1112" y="21600"/>
                  </a:cubicBezTo>
                  <a:cubicBezTo>
                    <a:pt x="1543" y="21600"/>
                    <a:pt x="2002" y="21385"/>
                    <a:pt x="2308" y="20911"/>
                  </a:cubicBezTo>
                  <a:cubicBezTo>
                    <a:pt x="4421" y="16345"/>
                    <a:pt x="5685" y="11112"/>
                    <a:pt x="8646" y="7171"/>
                  </a:cubicBezTo>
                  <a:cubicBezTo>
                    <a:pt x="10411" y="4781"/>
                    <a:pt x="12288" y="3812"/>
                    <a:pt x="14289" y="3812"/>
                  </a:cubicBezTo>
                  <a:cubicBezTo>
                    <a:pt x="16110" y="3812"/>
                    <a:pt x="18042" y="4609"/>
                    <a:pt x="20058" y="5858"/>
                  </a:cubicBezTo>
                  <a:cubicBezTo>
                    <a:pt x="20169" y="5965"/>
                    <a:pt x="20280" y="5987"/>
                    <a:pt x="20377" y="5987"/>
                  </a:cubicBezTo>
                  <a:cubicBezTo>
                    <a:pt x="21003" y="5987"/>
                    <a:pt x="21253" y="4458"/>
                    <a:pt x="20892" y="3898"/>
                  </a:cubicBezTo>
                  <a:cubicBezTo>
                    <a:pt x="18473" y="1163"/>
                    <a:pt x="16138" y="0"/>
                    <a:pt x="139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801;p43"/>
            <p:cNvSpPr/>
            <p:nvPr/>
          </p:nvSpPr>
          <p:spPr>
            <a:xfrm>
              <a:off x="624377" y="147634"/>
              <a:ext cx="1196129" cy="114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7967" y="0"/>
                  </a:moveTo>
                  <a:cubicBezTo>
                    <a:pt x="3582" y="0"/>
                    <a:pt x="-550" y="2301"/>
                    <a:pt x="60" y="11334"/>
                  </a:cubicBezTo>
                  <a:cubicBezTo>
                    <a:pt x="60" y="11334"/>
                    <a:pt x="149" y="15401"/>
                    <a:pt x="1135" y="17355"/>
                  </a:cubicBezTo>
                  <a:cubicBezTo>
                    <a:pt x="2120" y="19340"/>
                    <a:pt x="5225" y="21422"/>
                    <a:pt x="9256" y="21585"/>
                  </a:cubicBezTo>
                  <a:cubicBezTo>
                    <a:pt x="9461" y="21596"/>
                    <a:pt x="9669" y="21600"/>
                    <a:pt x="9879" y="21600"/>
                  </a:cubicBezTo>
                  <a:cubicBezTo>
                    <a:pt x="13787" y="21600"/>
                    <a:pt x="18595" y="19891"/>
                    <a:pt x="19587" y="16833"/>
                  </a:cubicBezTo>
                  <a:cubicBezTo>
                    <a:pt x="20662" y="13611"/>
                    <a:pt x="21050" y="11398"/>
                    <a:pt x="20542" y="8209"/>
                  </a:cubicBezTo>
                  <a:cubicBezTo>
                    <a:pt x="20005" y="5020"/>
                    <a:pt x="19796" y="3587"/>
                    <a:pt x="16989" y="2286"/>
                  </a:cubicBezTo>
                  <a:cubicBezTo>
                    <a:pt x="15692" y="1699"/>
                    <a:pt x="11736" y="0"/>
                    <a:pt x="796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2" name="Google Shape;802;p43"/>
            <p:cNvSpPr/>
            <p:nvPr/>
          </p:nvSpPr>
          <p:spPr>
            <a:xfrm>
              <a:off x="1180264" y="717742"/>
              <a:ext cx="84133" cy="144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3102" y="0"/>
                  </a:moveTo>
                  <a:cubicBezTo>
                    <a:pt x="2893" y="0"/>
                    <a:pt x="2670" y="68"/>
                    <a:pt x="2461" y="194"/>
                  </a:cubicBezTo>
                  <a:cubicBezTo>
                    <a:pt x="1194" y="3276"/>
                    <a:pt x="1194" y="6612"/>
                    <a:pt x="345" y="9432"/>
                  </a:cubicBezTo>
                  <a:cubicBezTo>
                    <a:pt x="-73" y="11492"/>
                    <a:pt x="-505" y="13798"/>
                    <a:pt x="1612" y="15343"/>
                  </a:cubicBezTo>
                  <a:cubicBezTo>
                    <a:pt x="2670" y="16407"/>
                    <a:pt x="4327" y="16947"/>
                    <a:pt x="6068" y="16947"/>
                  </a:cubicBezTo>
                  <a:cubicBezTo>
                    <a:pt x="6416" y="16947"/>
                    <a:pt x="6765" y="16922"/>
                    <a:pt x="7127" y="16880"/>
                  </a:cubicBezTo>
                  <a:cubicBezTo>
                    <a:pt x="8394" y="16626"/>
                    <a:pt x="9661" y="16111"/>
                    <a:pt x="10511" y="15596"/>
                  </a:cubicBezTo>
                  <a:cubicBezTo>
                    <a:pt x="10929" y="15596"/>
                    <a:pt x="13045" y="14313"/>
                    <a:pt x="13895" y="14313"/>
                  </a:cubicBezTo>
                  <a:cubicBezTo>
                    <a:pt x="14745" y="15596"/>
                    <a:pt x="16012" y="16880"/>
                    <a:pt x="17279" y="18163"/>
                  </a:cubicBezTo>
                  <a:cubicBezTo>
                    <a:pt x="16012" y="19193"/>
                    <a:pt x="14745" y="19700"/>
                    <a:pt x="13045" y="20215"/>
                  </a:cubicBezTo>
                  <a:cubicBezTo>
                    <a:pt x="11959" y="20435"/>
                    <a:pt x="12739" y="21600"/>
                    <a:pt x="13784" y="21600"/>
                  </a:cubicBezTo>
                  <a:cubicBezTo>
                    <a:pt x="13965" y="21600"/>
                    <a:pt x="14132" y="21575"/>
                    <a:pt x="14313" y="21499"/>
                  </a:cubicBezTo>
                  <a:cubicBezTo>
                    <a:pt x="18129" y="20468"/>
                    <a:pt x="21095" y="18417"/>
                    <a:pt x="20663" y="15850"/>
                  </a:cubicBezTo>
                  <a:cubicBezTo>
                    <a:pt x="19953" y="14102"/>
                    <a:pt x="17391" y="12919"/>
                    <a:pt x="14550" y="12919"/>
                  </a:cubicBezTo>
                  <a:cubicBezTo>
                    <a:pt x="14062" y="12919"/>
                    <a:pt x="13547" y="12953"/>
                    <a:pt x="13045" y="13029"/>
                  </a:cubicBezTo>
                  <a:cubicBezTo>
                    <a:pt x="11360" y="13283"/>
                    <a:pt x="10511" y="14059"/>
                    <a:pt x="9244" y="14566"/>
                  </a:cubicBezTo>
                  <a:cubicBezTo>
                    <a:pt x="8060" y="14845"/>
                    <a:pt x="7071" y="14971"/>
                    <a:pt x="6249" y="14971"/>
                  </a:cubicBezTo>
                  <a:cubicBezTo>
                    <a:pt x="1765" y="14971"/>
                    <a:pt x="2169" y="11273"/>
                    <a:pt x="2893" y="8664"/>
                  </a:cubicBezTo>
                  <a:cubicBezTo>
                    <a:pt x="3311" y="6358"/>
                    <a:pt x="5845" y="2508"/>
                    <a:pt x="3729" y="194"/>
                  </a:cubicBezTo>
                  <a:cubicBezTo>
                    <a:pt x="3520" y="68"/>
                    <a:pt x="3311" y="0"/>
                    <a:pt x="31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3" name="Google Shape;803;p43"/>
            <p:cNvSpPr/>
            <p:nvPr/>
          </p:nvSpPr>
          <p:spPr>
            <a:xfrm>
              <a:off x="806712" y="553924"/>
              <a:ext cx="108034" cy="8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0256" y="0"/>
                  </a:moveTo>
                  <a:cubicBezTo>
                    <a:pt x="12494" y="0"/>
                    <a:pt x="1355" y="10353"/>
                    <a:pt x="0" y="20692"/>
                  </a:cubicBezTo>
                  <a:cubicBezTo>
                    <a:pt x="0" y="21231"/>
                    <a:pt x="255" y="21600"/>
                    <a:pt x="533" y="21600"/>
                  </a:cubicBezTo>
                  <a:cubicBezTo>
                    <a:pt x="711" y="21600"/>
                    <a:pt x="888" y="21458"/>
                    <a:pt x="1011" y="21132"/>
                  </a:cubicBezTo>
                  <a:cubicBezTo>
                    <a:pt x="5741" y="11644"/>
                    <a:pt x="11472" y="5602"/>
                    <a:pt x="20589" y="2595"/>
                  </a:cubicBezTo>
                  <a:cubicBezTo>
                    <a:pt x="21600" y="2156"/>
                    <a:pt x="21267" y="440"/>
                    <a:pt x="2025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4" name="Google Shape;804;p43"/>
            <p:cNvSpPr/>
            <p:nvPr/>
          </p:nvSpPr>
          <p:spPr>
            <a:xfrm>
              <a:off x="1481818" y="512164"/>
              <a:ext cx="122849" cy="5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4065" y="0"/>
                  </a:moveTo>
                  <a:cubicBezTo>
                    <a:pt x="2797" y="0"/>
                    <a:pt x="1576" y="316"/>
                    <a:pt x="443" y="949"/>
                  </a:cubicBezTo>
                  <a:cubicBezTo>
                    <a:pt x="-148" y="949"/>
                    <a:pt x="-148" y="3162"/>
                    <a:pt x="443" y="3916"/>
                  </a:cubicBezTo>
                  <a:cubicBezTo>
                    <a:pt x="7213" y="6859"/>
                    <a:pt x="13693" y="8343"/>
                    <a:pt x="18992" y="20919"/>
                  </a:cubicBezTo>
                  <a:cubicBezTo>
                    <a:pt x="19244" y="21405"/>
                    <a:pt x="19515" y="21600"/>
                    <a:pt x="19767" y="21600"/>
                  </a:cubicBezTo>
                  <a:cubicBezTo>
                    <a:pt x="20696" y="21600"/>
                    <a:pt x="21452" y="18949"/>
                    <a:pt x="20755" y="17222"/>
                  </a:cubicBezTo>
                  <a:cubicBezTo>
                    <a:pt x="17113" y="6835"/>
                    <a:pt x="10061" y="0"/>
                    <a:pt x="406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5" name="Google Shape;805;p43"/>
            <p:cNvSpPr/>
            <p:nvPr/>
          </p:nvSpPr>
          <p:spPr>
            <a:xfrm>
              <a:off x="789004" y="895054"/>
              <a:ext cx="264156" cy="24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0555" y="0"/>
                  </a:moveTo>
                  <a:cubicBezTo>
                    <a:pt x="10350" y="0"/>
                    <a:pt x="10145" y="6"/>
                    <a:pt x="9939" y="17"/>
                  </a:cubicBezTo>
                  <a:cubicBezTo>
                    <a:pt x="4180" y="366"/>
                    <a:pt x="-300" y="5410"/>
                    <a:pt x="16" y="11330"/>
                  </a:cubicBezTo>
                  <a:cubicBezTo>
                    <a:pt x="174" y="17135"/>
                    <a:pt x="4954" y="21600"/>
                    <a:pt x="10576" y="21600"/>
                  </a:cubicBezTo>
                  <a:cubicBezTo>
                    <a:pt x="10687" y="21600"/>
                    <a:pt x="10792" y="21600"/>
                    <a:pt x="10897" y="21594"/>
                  </a:cubicBezTo>
                  <a:cubicBezTo>
                    <a:pt x="16820" y="21245"/>
                    <a:pt x="21300" y="16201"/>
                    <a:pt x="20979" y="10282"/>
                  </a:cubicBezTo>
                  <a:cubicBezTo>
                    <a:pt x="20674" y="4574"/>
                    <a:pt x="16188" y="0"/>
                    <a:pt x="10555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6" name="Google Shape;806;p43"/>
            <p:cNvSpPr/>
            <p:nvPr/>
          </p:nvSpPr>
          <p:spPr>
            <a:xfrm>
              <a:off x="1392995" y="853394"/>
              <a:ext cx="292842" cy="27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0791" y="0"/>
                  </a:moveTo>
                  <a:cubicBezTo>
                    <a:pt x="10579" y="0"/>
                    <a:pt x="10372" y="6"/>
                    <a:pt x="10160" y="17"/>
                  </a:cubicBezTo>
                  <a:cubicBezTo>
                    <a:pt x="4358" y="196"/>
                    <a:pt x="-155" y="5277"/>
                    <a:pt x="4" y="11414"/>
                  </a:cubicBezTo>
                  <a:cubicBezTo>
                    <a:pt x="317" y="17159"/>
                    <a:pt x="4973" y="21600"/>
                    <a:pt x="10504" y="21600"/>
                  </a:cubicBezTo>
                  <a:cubicBezTo>
                    <a:pt x="10711" y="21600"/>
                    <a:pt x="10918" y="21594"/>
                    <a:pt x="11130" y="21583"/>
                  </a:cubicBezTo>
                  <a:cubicBezTo>
                    <a:pt x="16932" y="21231"/>
                    <a:pt x="21445" y="16150"/>
                    <a:pt x="21286" y="10186"/>
                  </a:cubicBezTo>
                  <a:cubicBezTo>
                    <a:pt x="20973" y="4441"/>
                    <a:pt x="16322" y="0"/>
                    <a:pt x="1079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807;p43"/>
            <p:cNvSpPr/>
            <p:nvPr/>
          </p:nvSpPr>
          <p:spPr>
            <a:xfrm>
              <a:off x="1148710" y="919190"/>
              <a:ext cx="99734" cy="7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715" y="0"/>
                  </a:moveTo>
                  <a:cubicBezTo>
                    <a:pt x="417" y="0"/>
                    <a:pt x="61" y="233"/>
                    <a:pt x="61" y="833"/>
                  </a:cubicBezTo>
                  <a:cubicBezTo>
                    <a:pt x="-982" y="15517"/>
                    <a:pt x="11561" y="20583"/>
                    <a:pt x="19231" y="21600"/>
                  </a:cubicBezTo>
                  <a:cubicBezTo>
                    <a:pt x="20274" y="21600"/>
                    <a:pt x="20618" y="19067"/>
                    <a:pt x="19575" y="19067"/>
                  </a:cubicBezTo>
                  <a:cubicBezTo>
                    <a:pt x="15745" y="17550"/>
                    <a:pt x="11905" y="16533"/>
                    <a:pt x="8075" y="14000"/>
                  </a:cubicBezTo>
                  <a:cubicBezTo>
                    <a:pt x="4246" y="10967"/>
                    <a:pt x="2503" y="6917"/>
                    <a:pt x="1105" y="333"/>
                  </a:cubicBezTo>
                  <a:cubicBezTo>
                    <a:pt x="1105" y="117"/>
                    <a:pt x="921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8" name="Google Shape;808;p43"/>
            <p:cNvSpPr/>
            <p:nvPr/>
          </p:nvSpPr>
          <p:spPr>
            <a:xfrm>
              <a:off x="915078" y="751581"/>
              <a:ext cx="62079" cy="7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10810" y="0"/>
                  </a:moveTo>
                  <a:cubicBezTo>
                    <a:pt x="10502" y="0"/>
                    <a:pt x="10214" y="16"/>
                    <a:pt x="9926" y="49"/>
                  </a:cubicBezTo>
                  <a:cubicBezTo>
                    <a:pt x="4090" y="544"/>
                    <a:pt x="0" y="5557"/>
                    <a:pt x="0" y="11575"/>
                  </a:cubicBezTo>
                  <a:cubicBezTo>
                    <a:pt x="576" y="17082"/>
                    <a:pt x="5837" y="21600"/>
                    <a:pt x="11674" y="21600"/>
                  </a:cubicBezTo>
                  <a:cubicBezTo>
                    <a:pt x="17510" y="21089"/>
                    <a:pt x="21600" y="16076"/>
                    <a:pt x="21005" y="10075"/>
                  </a:cubicBezTo>
                  <a:cubicBezTo>
                    <a:pt x="20448" y="4353"/>
                    <a:pt x="16224" y="0"/>
                    <a:pt x="1081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9" name="Google Shape;809;p43"/>
            <p:cNvSpPr/>
            <p:nvPr/>
          </p:nvSpPr>
          <p:spPr>
            <a:xfrm>
              <a:off x="1419048" y="717232"/>
              <a:ext cx="62060" cy="7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0714" y="0"/>
                  </a:moveTo>
                  <a:cubicBezTo>
                    <a:pt x="10445" y="0"/>
                    <a:pt x="10195" y="0"/>
                    <a:pt x="9926" y="33"/>
                  </a:cubicBezTo>
                  <a:cubicBezTo>
                    <a:pt x="4090" y="528"/>
                    <a:pt x="0" y="5544"/>
                    <a:pt x="0" y="11567"/>
                  </a:cubicBezTo>
                  <a:cubicBezTo>
                    <a:pt x="576" y="17079"/>
                    <a:pt x="5837" y="21600"/>
                    <a:pt x="11674" y="21600"/>
                  </a:cubicBezTo>
                  <a:cubicBezTo>
                    <a:pt x="16915" y="21088"/>
                    <a:pt x="21600" y="16089"/>
                    <a:pt x="21005" y="10066"/>
                  </a:cubicBezTo>
                  <a:cubicBezTo>
                    <a:pt x="20448" y="4356"/>
                    <a:pt x="15686" y="0"/>
                    <a:pt x="10714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810;p43"/>
            <p:cNvSpPr/>
            <p:nvPr/>
          </p:nvSpPr>
          <p:spPr>
            <a:xfrm>
              <a:off x="529704" y="168684"/>
              <a:ext cx="277018" cy="60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2" h="21600" fill="norm" stroke="1" extrusionOk="0">
                  <a:moveTo>
                    <a:pt x="19992" y="0"/>
                  </a:moveTo>
                  <a:cubicBezTo>
                    <a:pt x="11428" y="1776"/>
                    <a:pt x="4600" y="5146"/>
                    <a:pt x="2366" y="8392"/>
                  </a:cubicBezTo>
                  <a:cubicBezTo>
                    <a:pt x="-1608" y="14151"/>
                    <a:pt x="626" y="20645"/>
                    <a:pt x="626" y="20645"/>
                  </a:cubicBezTo>
                  <a:cubicBezTo>
                    <a:pt x="2117" y="20768"/>
                    <a:pt x="6462" y="21441"/>
                    <a:pt x="7205" y="21564"/>
                  </a:cubicBezTo>
                  <a:cubicBezTo>
                    <a:pt x="7291" y="21588"/>
                    <a:pt x="7360" y="21600"/>
                    <a:pt x="7413" y="21600"/>
                  </a:cubicBezTo>
                  <a:cubicBezTo>
                    <a:pt x="8144" y="21600"/>
                    <a:pt x="6172" y="19403"/>
                    <a:pt x="7332" y="19173"/>
                  </a:cubicBezTo>
                  <a:cubicBezTo>
                    <a:pt x="10060" y="18746"/>
                    <a:pt x="12792" y="18377"/>
                    <a:pt x="15524" y="18133"/>
                  </a:cubicBezTo>
                  <a:cubicBezTo>
                    <a:pt x="14034" y="12925"/>
                    <a:pt x="15275" y="7719"/>
                    <a:pt x="18379" y="2941"/>
                  </a:cubicBezTo>
                  <a:cubicBezTo>
                    <a:pt x="19000" y="1959"/>
                    <a:pt x="19494" y="980"/>
                    <a:pt x="1999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1" name="Google Shape;811;p43"/>
            <p:cNvSpPr/>
            <p:nvPr/>
          </p:nvSpPr>
          <p:spPr>
            <a:xfrm>
              <a:off x="736419" y="141126"/>
              <a:ext cx="170064" cy="5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18927" y="0"/>
                  </a:moveTo>
                  <a:cubicBezTo>
                    <a:pt x="15253" y="210"/>
                    <a:pt x="11794" y="624"/>
                    <a:pt x="8529" y="1109"/>
                  </a:cubicBezTo>
                  <a:cubicBezTo>
                    <a:pt x="7510" y="2216"/>
                    <a:pt x="6699" y="3323"/>
                    <a:pt x="5881" y="4432"/>
                  </a:cubicBezTo>
                  <a:cubicBezTo>
                    <a:pt x="786" y="9832"/>
                    <a:pt x="-1453" y="15715"/>
                    <a:pt x="994" y="21600"/>
                  </a:cubicBezTo>
                  <a:cubicBezTo>
                    <a:pt x="7510" y="21115"/>
                    <a:pt x="13832" y="20769"/>
                    <a:pt x="20147" y="20491"/>
                  </a:cubicBezTo>
                  <a:cubicBezTo>
                    <a:pt x="15662" y="13708"/>
                    <a:pt x="15461" y="6785"/>
                    <a:pt x="18927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2" name="Google Shape;812;p43"/>
            <p:cNvSpPr/>
            <p:nvPr/>
          </p:nvSpPr>
          <p:spPr>
            <a:xfrm>
              <a:off x="875959" y="56"/>
              <a:ext cx="759839" cy="65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0138" y="0"/>
                  </a:moveTo>
                  <a:cubicBezTo>
                    <a:pt x="10121" y="0"/>
                    <a:pt x="10105" y="0"/>
                    <a:pt x="10087" y="2"/>
                  </a:cubicBezTo>
                  <a:cubicBezTo>
                    <a:pt x="8588" y="58"/>
                    <a:pt x="7913" y="4683"/>
                    <a:pt x="7913" y="4683"/>
                  </a:cubicBezTo>
                  <a:cubicBezTo>
                    <a:pt x="7913" y="4683"/>
                    <a:pt x="7385" y="1555"/>
                    <a:pt x="6030" y="1555"/>
                  </a:cubicBezTo>
                  <a:cubicBezTo>
                    <a:pt x="5908" y="1555"/>
                    <a:pt x="5778" y="1581"/>
                    <a:pt x="5641" y="1636"/>
                  </a:cubicBezTo>
                  <a:cubicBezTo>
                    <a:pt x="3999" y="2314"/>
                    <a:pt x="6318" y="4852"/>
                    <a:pt x="6318" y="4852"/>
                  </a:cubicBezTo>
                  <a:cubicBezTo>
                    <a:pt x="5234" y="4440"/>
                    <a:pt x="4135" y="4260"/>
                    <a:pt x="3056" y="4260"/>
                  </a:cubicBezTo>
                  <a:cubicBezTo>
                    <a:pt x="2210" y="4260"/>
                    <a:pt x="1374" y="4371"/>
                    <a:pt x="568" y="4570"/>
                  </a:cubicBezTo>
                  <a:cubicBezTo>
                    <a:pt x="-254" y="10152"/>
                    <a:pt x="-206" y="15793"/>
                    <a:pt x="857" y="21318"/>
                  </a:cubicBezTo>
                  <a:cubicBezTo>
                    <a:pt x="3797" y="20938"/>
                    <a:pt x="6528" y="20847"/>
                    <a:pt x="8472" y="20847"/>
                  </a:cubicBezTo>
                  <a:cubicBezTo>
                    <a:pt x="10267" y="20847"/>
                    <a:pt x="11391" y="20925"/>
                    <a:pt x="11391" y="20925"/>
                  </a:cubicBezTo>
                  <a:cubicBezTo>
                    <a:pt x="11391" y="20925"/>
                    <a:pt x="11036" y="15539"/>
                    <a:pt x="11502" y="15539"/>
                  </a:cubicBezTo>
                  <a:cubicBezTo>
                    <a:pt x="11552" y="15539"/>
                    <a:pt x="11612" y="15600"/>
                    <a:pt x="11682" y="15735"/>
                  </a:cubicBezTo>
                  <a:cubicBezTo>
                    <a:pt x="12407" y="17145"/>
                    <a:pt x="12793" y="21036"/>
                    <a:pt x="12793" y="21036"/>
                  </a:cubicBezTo>
                  <a:lnTo>
                    <a:pt x="17287" y="20980"/>
                  </a:lnTo>
                  <a:cubicBezTo>
                    <a:pt x="17480" y="19683"/>
                    <a:pt x="16996" y="13819"/>
                    <a:pt x="16996" y="13819"/>
                  </a:cubicBezTo>
                  <a:cubicBezTo>
                    <a:pt x="18060" y="15735"/>
                    <a:pt x="19171" y="21207"/>
                    <a:pt x="19171" y="21207"/>
                  </a:cubicBezTo>
                  <a:cubicBezTo>
                    <a:pt x="19751" y="21318"/>
                    <a:pt x="20524" y="21489"/>
                    <a:pt x="21346" y="21600"/>
                  </a:cubicBezTo>
                  <a:cubicBezTo>
                    <a:pt x="20185" y="15340"/>
                    <a:pt x="17383" y="9251"/>
                    <a:pt x="14338" y="3724"/>
                  </a:cubicBezTo>
                  <a:cubicBezTo>
                    <a:pt x="11488" y="3893"/>
                    <a:pt x="9168" y="4625"/>
                    <a:pt x="9168" y="4625"/>
                  </a:cubicBezTo>
                  <a:cubicBezTo>
                    <a:pt x="9168" y="4625"/>
                    <a:pt x="11528" y="0"/>
                    <a:pt x="10138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3" name="Google Shape;813;p43"/>
            <p:cNvSpPr/>
            <p:nvPr/>
          </p:nvSpPr>
          <p:spPr>
            <a:xfrm>
              <a:off x="1386339" y="113059"/>
              <a:ext cx="393917" cy="5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" y="0"/>
                  </a:moveTo>
                  <a:cubicBezTo>
                    <a:pt x="1269" y="0"/>
                    <a:pt x="630" y="6"/>
                    <a:pt x="0" y="22"/>
                  </a:cubicBezTo>
                  <a:cubicBezTo>
                    <a:pt x="5942" y="6534"/>
                    <a:pt x="11413" y="13640"/>
                    <a:pt x="13678" y="20875"/>
                  </a:cubicBezTo>
                  <a:cubicBezTo>
                    <a:pt x="16319" y="21139"/>
                    <a:pt x="19242" y="21403"/>
                    <a:pt x="21600" y="21600"/>
                  </a:cubicBezTo>
                  <a:cubicBezTo>
                    <a:pt x="20374" y="13969"/>
                    <a:pt x="16036" y="6402"/>
                    <a:pt x="9151" y="416"/>
                  </a:cubicBezTo>
                  <a:cubicBezTo>
                    <a:pt x="6709" y="106"/>
                    <a:pt x="4264" y="0"/>
                    <a:pt x="191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4" name="Google Shape;814;p43"/>
            <p:cNvSpPr/>
            <p:nvPr/>
          </p:nvSpPr>
          <p:spPr>
            <a:xfrm>
              <a:off x="1553216" y="123924"/>
              <a:ext cx="316505" cy="58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0" y="0"/>
                  </a:moveTo>
                  <a:cubicBezTo>
                    <a:pt x="8524" y="5798"/>
                    <a:pt x="13894" y="13127"/>
                    <a:pt x="15412" y="20518"/>
                  </a:cubicBezTo>
                  <a:cubicBezTo>
                    <a:pt x="16111" y="20581"/>
                    <a:pt x="16814" y="20581"/>
                    <a:pt x="17513" y="20646"/>
                  </a:cubicBezTo>
                  <a:cubicBezTo>
                    <a:pt x="19380" y="20772"/>
                    <a:pt x="17163" y="21537"/>
                    <a:pt x="18097" y="21600"/>
                  </a:cubicBezTo>
                  <a:cubicBezTo>
                    <a:pt x="19030" y="21600"/>
                    <a:pt x="21485" y="20837"/>
                    <a:pt x="21485" y="20837"/>
                  </a:cubicBezTo>
                  <a:cubicBezTo>
                    <a:pt x="21485" y="20837"/>
                    <a:pt x="21600" y="15676"/>
                    <a:pt x="14359" y="5863"/>
                  </a:cubicBezTo>
                  <a:cubicBezTo>
                    <a:pt x="11674" y="2358"/>
                    <a:pt x="6069" y="702"/>
                    <a:pt x="0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5" name="Google Shape;815;p43"/>
            <p:cNvSpPr/>
            <p:nvPr/>
          </p:nvSpPr>
          <p:spPr>
            <a:xfrm>
              <a:off x="356038" y="1704609"/>
              <a:ext cx="371575" cy="36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1845" y="0"/>
                  </a:moveTo>
                  <a:cubicBezTo>
                    <a:pt x="11845" y="0"/>
                    <a:pt x="-98" y="14016"/>
                    <a:pt x="0" y="18927"/>
                  </a:cubicBezTo>
                  <a:cubicBezTo>
                    <a:pt x="43" y="20991"/>
                    <a:pt x="2057" y="21600"/>
                    <a:pt x="4415" y="21600"/>
                  </a:cubicBezTo>
                  <a:cubicBezTo>
                    <a:pt x="7781" y="21600"/>
                    <a:pt x="11845" y="20361"/>
                    <a:pt x="11845" y="20361"/>
                  </a:cubicBezTo>
                  <a:lnTo>
                    <a:pt x="21502" y="5217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6" name="Google Shape;816;p43"/>
            <p:cNvSpPr/>
            <p:nvPr/>
          </p:nvSpPr>
          <p:spPr>
            <a:xfrm>
              <a:off x="758556" y="1296961"/>
              <a:ext cx="436869" cy="76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3" y="0"/>
                  </a:moveTo>
                  <a:lnTo>
                    <a:pt x="2465" y="3316"/>
                  </a:lnTo>
                  <a:lnTo>
                    <a:pt x="0" y="16091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50" y="3120"/>
                    <a:pt x="3573" y="0"/>
                    <a:pt x="3573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817;p43"/>
            <p:cNvSpPr/>
            <p:nvPr/>
          </p:nvSpPr>
          <p:spPr>
            <a:xfrm>
              <a:off x="863470" y="1278061"/>
              <a:ext cx="350909" cy="76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2" y="0"/>
                  </a:moveTo>
                  <a:lnTo>
                    <a:pt x="2435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64" y="3170"/>
                    <a:pt x="3602" y="0"/>
                    <a:pt x="3602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8" name="Google Shape;818;p43"/>
            <p:cNvSpPr/>
            <p:nvPr/>
          </p:nvSpPr>
          <p:spPr>
            <a:xfrm>
              <a:off x="976985" y="1264310"/>
              <a:ext cx="239090" cy="76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4" y="0"/>
                  </a:moveTo>
                  <a:lnTo>
                    <a:pt x="2331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408" y="3168"/>
                    <a:pt x="3574" y="0"/>
                    <a:pt x="357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9" name="Google Shape;819;p43"/>
            <p:cNvSpPr/>
            <p:nvPr/>
          </p:nvSpPr>
          <p:spPr>
            <a:xfrm>
              <a:off x="1217822" y="1293509"/>
              <a:ext cx="436869" cy="76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27" y="0"/>
                  </a:moveTo>
                  <a:cubicBezTo>
                    <a:pt x="18027" y="0"/>
                    <a:pt x="4250" y="3170"/>
                    <a:pt x="0" y="6583"/>
                  </a:cubicBezTo>
                  <a:lnTo>
                    <a:pt x="0" y="21600"/>
                  </a:lnTo>
                  <a:lnTo>
                    <a:pt x="21600" y="16138"/>
                  </a:lnTo>
                  <a:lnTo>
                    <a:pt x="19219" y="3316"/>
                  </a:lnTo>
                  <a:lnTo>
                    <a:pt x="1802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820;p43"/>
            <p:cNvSpPr/>
            <p:nvPr/>
          </p:nvSpPr>
          <p:spPr>
            <a:xfrm>
              <a:off x="1198865" y="1274609"/>
              <a:ext cx="350909" cy="761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2" y="0"/>
                  </a:moveTo>
                  <a:cubicBezTo>
                    <a:pt x="18002" y="0"/>
                    <a:pt x="4236" y="3170"/>
                    <a:pt x="0" y="6582"/>
                  </a:cubicBezTo>
                  <a:lnTo>
                    <a:pt x="0" y="21600"/>
                  </a:lnTo>
                  <a:lnTo>
                    <a:pt x="21600" y="16139"/>
                  </a:lnTo>
                  <a:lnTo>
                    <a:pt x="19165" y="3316"/>
                  </a:lnTo>
                  <a:lnTo>
                    <a:pt x="1800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821;p43"/>
            <p:cNvSpPr/>
            <p:nvPr/>
          </p:nvSpPr>
          <p:spPr>
            <a:xfrm>
              <a:off x="1197167" y="1262556"/>
              <a:ext cx="240787" cy="76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2" y="0"/>
                  </a:moveTo>
                  <a:cubicBezTo>
                    <a:pt x="18052" y="0"/>
                    <a:pt x="4320" y="3129"/>
                    <a:pt x="0" y="6548"/>
                  </a:cubicBezTo>
                  <a:lnTo>
                    <a:pt x="0" y="21600"/>
                  </a:lnTo>
                  <a:lnTo>
                    <a:pt x="21600" y="16127"/>
                  </a:lnTo>
                  <a:lnTo>
                    <a:pt x="19133" y="3275"/>
                  </a:lnTo>
                  <a:lnTo>
                    <a:pt x="1805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822;p43"/>
            <p:cNvSpPr/>
            <p:nvPr/>
          </p:nvSpPr>
          <p:spPr>
            <a:xfrm>
              <a:off x="706408" y="1343022"/>
              <a:ext cx="463270" cy="73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618" y="0"/>
                  </a:moveTo>
                  <a:cubicBezTo>
                    <a:pt x="-435" y="0"/>
                    <a:pt x="25" y="2282"/>
                    <a:pt x="25" y="2282"/>
                  </a:cubicBezTo>
                  <a:lnTo>
                    <a:pt x="734" y="16102"/>
                  </a:lnTo>
                  <a:cubicBezTo>
                    <a:pt x="5447" y="16708"/>
                    <a:pt x="21165" y="21600"/>
                    <a:pt x="21165" y="21600"/>
                  </a:cubicBezTo>
                  <a:lnTo>
                    <a:pt x="21165" y="5307"/>
                  </a:lnTo>
                  <a:cubicBezTo>
                    <a:pt x="19906" y="4703"/>
                    <a:pt x="7569" y="566"/>
                    <a:pt x="3562" y="61"/>
                  </a:cubicBezTo>
                  <a:cubicBezTo>
                    <a:pt x="3215" y="18"/>
                    <a:pt x="2903" y="0"/>
                    <a:pt x="2618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823;p43"/>
            <p:cNvSpPr/>
            <p:nvPr/>
          </p:nvSpPr>
          <p:spPr>
            <a:xfrm>
              <a:off x="1262526" y="1332666"/>
              <a:ext cx="463221" cy="73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8544" y="0"/>
                  </a:moveTo>
                  <a:cubicBezTo>
                    <a:pt x="18262" y="0"/>
                    <a:pt x="17947" y="20"/>
                    <a:pt x="17603" y="63"/>
                  </a:cubicBezTo>
                  <a:cubicBezTo>
                    <a:pt x="13593" y="516"/>
                    <a:pt x="1256" y="4905"/>
                    <a:pt x="0" y="5511"/>
                  </a:cubicBezTo>
                  <a:lnTo>
                    <a:pt x="0" y="21600"/>
                  </a:lnTo>
                  <a:cubicBezTo>
                    <a:pt x="0" y="21600"/>
                    <a:pt x="15716" y="16707"/>
                    <a:pt x="20431" y="16051"/>
                  </a:cubicBezTo>
                  <a:lnTo>
                    <a:pt x="21137" y="2282"/>
                  </a:lnTo>
                  <a:cubicBezTo>
                    <a:pt x="21137" y="2282"/>
                    <a:pt x="21600" y="0"/>
                    <a:pt x="18544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824;p43"/>
            <p:cNvSpPr/>
            <p:nvPr/>
          </p:nvSpPr>
          <p:spPr>
            <a:xfrm>
              <a:off x="1169666" y="1506896"/>
              <a:ext cx="92864" cy="57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55" y="0"/>
                  </a:moveTo>
                  <a:cubicBezTo>
                    <a:pt x="6634" y="0"/>
                    <a:pt x="0" y="637"/>
                    <a:pt x="0" y="637"/>
                  </a:cubicBezTo>
                  <a:lnTo>
                    <a:pt x="0" y="21361"/>
                  </a:lnTo>
                  <a:cubicBezTo>
                    <a:pt x="4488" y="21535"/>
                    <a:pt x="8082" y="21600"/>
                    <a:pt x="10938" y="21600"/>
                  </a:cubicBezTo>
                  <a:cubicBezTo>
                    <a:pt x="19770" y="21600"/>
                    <a:pt x="21600" y="20977"/>
                    <a:pt x="21600" y="20977"/>
                  </a:cubicBezTo>
                  <a:lnTo>
                    <a:pt x="21600" y="511"/>
                  </a:lnTo>
                  <a:cubicBezTo>
                    <a:pt x="19231" y="131"/>
                    <a:pt x="16243" y="0"/>
                    <a:pt x="1325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825;p43"/>
            <p:cNvSpPr/>
            <p:nvPr/>
          </p:nvSpPr>
          <p:spPr>
            <a:xfrm>
              <a:off x="353244" y="1672128"/>
              <a:ext cx="584211" cy="5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7515" y="0"/>
                  </a:moveTo>
                  <a:cubicBezTo>
                    <a:pt x="15915" y="0"/>
                    <a:pt x="13756" y="3820"/>
                    <a:pt x="13756" y="3820"/>
                  </a:cubicBezTo>
                  <a:cubicBezTo>
                    <a:pt x="13756" y="3820"/>
                    <a:pt x="13219" y="70"/>
                    <a:pt x="11741" y="70"/>
                  </a:cubicBezTo>
                  <a:cubicBezTo>
                    <a:pt x="11633" y="70"/>
                    <a:pt x="11518" y="89"/>
                    <a:pt x="11398" y="133"/>
                  </a:cubicBezTo>
                  <a:cubicBezTo>
                    <a:pt x="9599" y="700"/>
                    <a:pt x="11398" y="6158"/>
                    <a:pt x="11398" y="6158"/>
                  </a:cubicBezTo>
                  <a:lnTo>
                    <a:pt x="2399" y="11969"/>
                  </a:lnTo>
                  <a:cubicBezTo>
                    <a:pt x="2399" y="11969"/>
                    <a:pt x="351" y="13105"/>
                    <a:pt x="40" y="14451"/>
                  </a:cubicBezTo>
                  <a:cubicBezTo>
                    <a:pt x="-458" y="17410"/>
                    <a:pt x="3802" y="21600"/>
                    <a:pt x="7365" y="21600"/>
                  </a:cubicBezTo>
                  <a:cubicBezTo>
                    <a:pt x="8241" y="21600"/>
                    <a:pt x="9074" y="21346"/>
                    <a:pt x="9785" y="20758"/>
                  </a:cubicBezTo>
                  <a:cubicBezTo>
                    <a:pt x="13446" y="17853"/>
                    <a:pt x="21142" y="6583"/>
                    <a:pt x="21081" y="5520"/>
                  </a:cubicBezTo>
                  <a:cubicBezTo>
                    <a:pt x="21081" y="4918"/>
                    <a:pt x="20803" y="4706"/>
                    <a:pt x="20413" y="4706"/>
                  </a:cubicBezTo>
                  <a:cubicBezTo>
                    <a:pt x="19849" y="4706"/>
                    <a:pt x="19049" y="5144"/>
                    <a:pt x="18496" y="5501"/>
                  </a:cubicBezTo>
                  <a:cubicBezTo>
                    <a:pt x="19455" y="4790"/>
                    <a:pt x="21042" y="3402"/>
                    <a:pt x="19964" y="2684"/>
                  </a:cubicBezTo>
                  <a:cubicBezTo>
                    <a:pt x="19768" y="2549"/>
                    <a:pt x="19559" y="2490"/>
                    <a:pt x="19347" y="2490"/>
                  </a:cubicBezTo>
                  <a:cubicBezTo>
                    <a:pt x="18492" y="2490"/>
                    <a:pt x="17556" y="3446"/>
                    <a:pt x="16995" y="4132"/>
                  </a:cubicBezTo>
                  <a:cubicBezTo>
                    <a:pt x="17756" y="2950"/>
                    <a:pt x="19055" y="543"/>
                    <a:pt x="17854" y="63"/>
                  </a:cubicBezTo>
                  <a:cubicBezTo>
                    <a:pt x="17744" y="19"/>
                    <a:pt x="17632" y="0"/>
                    <a:pt x="17515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826;p43"/>
            <p:cNvSpPr/>
            <p:nvPr/>
          </p:nvSpPr>
          <p:spPr>
            <a:xfrm>
              <a:off x="1701137" y="1704609"/>
              <a:ext cx="373273" cy="36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9711" y="0"/>
                  </a:moveTo>
                  <a:lnTo>
                    <a:pt x="0" y="5217"/>
                  </a:lnTo>
                  <a:lnTo>
                    <a:pt x="9711" y="20361"/>
                  </a:lnTo>
                  <a:cubicBezTo>
                    <a:pt x="9711" y="20361"/>
                    <a:pt x="13757" y="21600"/>
                    <a:pt x="17108" y="21600"/>
                  </a:cubicBezTo>
                  <a:cubicBezTo>
                    <a:pt x="19455" y="21600"/>
                    <a:pt x="21460" y="20991"/>
                    <a:pt x="21502" y="18927"/>
                  </a:cubicBezTo>
                  <a:cubicBezTo>
                    <a:pt x="21600" y="14016"/>
                    <a:pt x="9711" y="0"/>
                    <a:pt x="971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827;p43"/>
            <p:cNvSpPr/>
            <p:nvPr/>
          </p:nvSpPr>
          <p:spPr>
            <a:xfrm>
              <a:off x="1491310" y="1672128"/>
              <a:ext cx="584210" cy="5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3637" y="0"/>
                  </a:moveTo>
                  <a:cubicBezTo>
                    <a:pt x="3520" y="0"/>
                    <a:pt x="3408" y="19"/>
                    <a:pt x="3297" y="63"/>
                  </a:cubicBezTo>
                  <a:cubicBezTo>
                    <a:pt x="1990" y="560"/>
                    <a:pt x="3485" y="3111"/>
                    <a:pt x="4231" y="4244"/>
                  </a:cubicBezTo>
                  <a:cubicBezTo>
                    <a:pt x="4481" y="4598"/>
                    <a:pt x="4605" y="4811"/>
                    <a:pt x="4605" y="4811"/>
                  </a:cubicBezTo>
                  <a:cubicBezTo>
                    <a:pt x="4605" y="4811"/>
                    <a:pt x="3123" y="2490"/>
                    <a:pt x="1796" y="2490"/>
                  </a:cubicBezTo>
                  <a:cubicBezTo>
                    <a:pt x="1585" y="2490"/>
                    <a:pt x="1378" y="2549"/>
                    <a:pt x="1182" y="2684"/>
                  </a:cubicBezTo>
                  <a:cubicBezTo>
                    <a:pt x="96" y="3405"/>
                    <a:pt x="1702" y="4799"/>
                    <a:pt x="2664" y="5508"/>
                  </a:cubicBezTo>
                  <a:cubicBezTo>
                    <a:pt x="2105" y="5151"/>
                    <a:pt x="1290" y="4706"/>
                    <a:pt x="711" y="4706"/>
                  </a:cubicBezTo>
                  <a:cubicBezTo>
                    <a:pt x="307" y="4706"/>
                    <a:pt x="16" y="4918"/>
                    <a:pt x="0" y="5520"/>
                  </a:cubicBezTo>
                  <a:cubicBezTo>
                    <a:pt x="0" y="6583"/>
                    <a:pt x="7718" y="17853"/>
                    <a:pt x="11390" y="20758"/>
                  </a:cubicBezTo>
                  <a:cubicBezTo>
                    <a:pt x="12102" y="21346"/>
                    <a:pt x="12936" y="21600"/>
                    <a:pt x="13810" y="21600"/>
                  </a:cubicBezTo>
                  <a:cubicBezTo>
                    <a:pt x="17367" y="21600"/>
                    <a:pt x="21600" y="17410"/>
                    <a:pt x="21100" y="14451"/>
                  </a:cubicBezTo>
                  <a:cubicBezTo>
                    <a:pt x="20851" y="13105"/>
                    <a:pt x="18735" y="11969"/>
                    <a:pt x="18735" y="11969"/>
                  </a:cubicBezTo>
                  <a:lnTo>
                    <a:pt x="9772" y="6158"/>
                  </a:lnTo>
                  <a:cubicBezTo>
                    <a:pt x="9772" y="6158"/>
                    <a:pt x="11515" y="700"/>
                    <a:pt x="9772" y="133"/>
                  </a:cubicBezTo>
                  <a:cubicBezTo>
                    <a:pt x="9647" y="89"/>
                    <a:pt x="9528" y="70"/>
                    <a:pt x="9416" y="70"/>
                  </a:cubicBezTo>
                  <a:cubicBezTo>
                    <a:pt x="7884" y="70"/>
                    <a:pt x="7343" y="3820"/>
                    <a:pt x="7343" y="3820"/>
                  </a:cubicBezTo>
                  <a:cubicBezTo>
                    <a:pt x="7343" y="3820"/>
                    <a:pt x="5234" y="0"/>
                    <a:pt x="363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64" name="Google Shape;829;p43"/>
          <p:cNvGrpSpPr/>
          <p:nvPr/>
        </p:nvGrpSpPr>
        <p:grpSpPr>
          <a:xfrm>
            <a:off x="500053" y="1025342"/>
            <a:ext cx="815953" cy="955921"/>
            <a:chOff x="0" y="0"/>
            <a:chExt cx="815952" cy="955919"/>
          </a:xfrm>
        </p:grpSpPr>
        <p:sp>
          <p:nvSpPr>
            <p:cNvPr id="959" name="Google Shape;830;p43"/>
            <p:cNvSpPr/>
            <p:nvPr/>
          </p:nvSpPr>
          <p:spPr>
            <a:xfrm>
              <a:off x="0" y="1663"/>
              <a:ext cx="815953" cy="95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4124" y="0"/>
                  </a:moveTo>
                  <a:cubicBezTo>
                    <a:pt x="3483" y="397"/>
                    <a:pt x="3180" y="2228"/>
                    <a:pt x="3180" y="2228"/>
                  </a:cubicBezTo>
                  <a:lnTo>
                    <a:pt x="10" y="17347"/>
                  </a:lnTo>
                  <a:cubicBezTo>
                    <a:pt x="-43" y="17607"/>
                    <a:pt x="64" y="18919"/>
                    <a:pt x="1684" y="19178"/>
                  </a:cubicBezTo>
                  <a:lnTo>
                    <a:pt x="17426" y="21588"/>
                  </a:lnTo>
                  <a:cubicBezTo>
                    <a:pt x="17467" y="21596"/>
                    <a:pt x="17509" y="21600"/>
                    <a:pt x="17549" y="21600"/>
                  </a:cubicBezTo>
                  <a:cubicBezTo>
                    <a:pt x="17816" y="21600"/>
                    <a:pt x="18038" y="21432"/>
                    <a:pt x="18084" y="21207"/>
                  </a:cubicBezTo>
                  <a:lnTo>
                    <a:pt x="21557" y="4669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831;p43"/>
            <p:cNvSpPr/>
            <p:nvPr/>
          </p:nvSpPr>
          <p:spPr>
            <a:xfrm>
              <a:off x="22955" y="67057"/>
              <a:ext cx="769404" cy="86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3" y="0"/>
                  </a:moveTo>
                  <a:lnTo>
                    <a:pt x="10" y="18286"/>
                  </a:lnTo>
                  <a:cubicBezTo>
                    <a:pt x="-47" y="18573"/>
                    <a:pt x="160" y="18859"/>
                    <a:pt x="501" y="18910"/>
                  </a:cubicBezTo>
                  <a:lnTo>
                    <a:pt x="17191" y="21592"/>
                  </a:lnTo>
                  <a:cubicBezTo>
                    <a:pt x="17225" y="21597"/>
                    <a:pt x="17258" y="21600"/>
                    <a:pt x="17291" y="21600"/>
                  </a:cubicBezTo>
                  <a:cubicBezTo>
                    <a:pt x="17576" y="21600"/>
                    <a:pt x="17839" y="21411"/>
                    <a:pt x="17890" y="21154"/>
                  </a:cubicBezTo>
                  <a:lnTo>
                    <a:pt x="21553" y="2868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832;p43"/>
            <p:cNvSpPr/>
            <p:nvPr/>
          </p:nvSpPr>
          <p:spPr>
            <a:xfrm>
              <a:off x="16900" y="48164"/>
              <a:ext cx="769383" cy="86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2" y="0"/>
                  </a:moveTo>
                  <a:lnTo>
                    <a:pt x="10" y="18284"/>
                  </a:lnTo>
                  <a:cubicBezTo>
                    <a:pt x="-47" y="18571"/>
                    <a:pt x="160" y="18857"/>
                    <a:pt x="482" y="18908"/>
                  </a:cubicBezTo>
                  <a:lnTo>
                    <a:pt x="17172" y="21592"/>
                  </a:lnTo>
                  <a:cubicBezTo>
                    <a:pt x="17208" y="21598"/>
                    <a:pt x="17243" y="21600"/>
                    <a:pt x="17277" y="21600"/>
                  </a:cubicBezTo>
                  <a:cubicBezTo>
                    <a:pt x="17572" y="21600"/>
                    <a:pt x="17822" y="21411"/>
                    <a:pt x="17890" y="21153"/>
                  </a:cubicBezTo>
                  <a:lnTo>
                    <a:pt x="21553" y="2870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833;p43"/>
            <p:cNvSpPr/>
            <p:nvPr/>
          </p:nvSpPr>
          <p:spPr>
            <a:xfrm>
              <a:off x="12198" y="0"/>
              <a:ext cx="769697" cy="88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273" y="0"/>
                  </a:moveTo>
                  <a:cubicBezTo>
                    <a:pt x="3978" y="0"/>
                    <a:pt x="3731" y="186"/>
                    <a:pt x="3680" y="438"/>
                  </a:cubicBezTo>
                  <a:lnTo>
                    <a:pt x="8" y="18350"/>
                  </a:lnTo>
                  <a:cubicBezTo>
                    <a:pt x="-48" y="18648"/>
                    <a:pt x="178" y="18913"/>
                    <a:pt x="498" y="18962"/>
                  </a:cubicBezTo>
                  <a:lnTo>
                    <a:pt x="17145" y="21592"/>
                  </a:lnTo>
                  <a:cubicBezTo>
                    <a:pt x="17180" y="21597"/>
                    <a:pt x="17216" y="21600"/>
                    <a:pt x="17250" y="21600"/>
                  </a:cubicBezTo>
                  <a:cubicBezTo>
                    <a:pt x="17532" y="21600"/>
                    <a:pt x="17792" y="21426"/>
                    <a:pt x="17842" y="21161"/>
                  </a:cubicBezTo>
                  <a:lnTo>
                    <a:pt x="21495" y="3250"/>
                  </a:lnTo>
                  <a:cubicBezTo>
                    <a:pt x="21552" y="2968"/>
                    <a:pt x="21344" y="2687"/>
                    <a:pt x="21006" y="2637"/>
                  </a:cubicBezTo>
                  <a:lnTo>
                    <a:pt x="4377" y="8"/>
                  </a:lnTo>
                  <a:cubicBezTo>
                    <a:pt x="4342" y="3"/>
                    <a:pt x="4307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834;p43"/>
            <p:cNvSpPr/>
            <p:nvPr/>
          </p:nvSpPr>
          <p:spPr>
            <a:xfrm>
              <a:off x="245392" y="194119"/>
              <a:ext cx="320142" cy="22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3058" y="0"/>
                  </a:moveTo>
                  <a:cubicBezTo>
                    <a:pt x="2353" y="0"/>
                    <a:pt x="1763" y="730"/>
                    <a:pt x="1641" y="1723"/>
                  </a:cubicBezTo>
                  <a:lnTo>
                    <a:pt x="22" y="14738"/>
                  </a:lnTo>
                  <a:cubicBezTo>
                    <a:pt x="-113" y="15909"/>
                    <a:pt x="381" y="16950"/>
                    <a:pt x="1191" y="17145"/>
                  </a:cubicBezTo>
                  <a:lnTo>
                    <a:pt x="18067" y="21570"/>
                  </a:lnTo>
                  <a:cubicBezTo>
                    <a:pt x="18146" y="21591"/>
                    <a:pt x="18226" y="21600"/>
                    <a:pt x="18304" y="21600"/>
                  </a:cubicBezTo>
                  <a:cubicBezTo>
                    <a:pt x="18984" y="21600"/>
                    <a:pt x="19610" y="20870"/>
                    <a:pt x="19731" y="19879"/>
                  </a:cubicBezTo>
                  <a:lnTo>
                    <a:pt x="21351" y="6864"/>
                  </a:lnTo>
                  <a:cubicBezTo>
                    <a:pt x="21487" y="5757"/>
                    <a:pt x="20991" y="4650"/>
                    <a:pt x="20181" y="4455"/>
                  </a:cubicBezTo>
                  <a:lnTo>
                    <a:pt x="3307" y="30"/>
                  </a:lnTo>
                  <a:cubicBezTo>
                    <a:pt x="3222" y="11"/>
                    <a:pt x="3140" y="0"/>
                    <a:pt x="3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965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46325" t="41134" r="17830" b="51241"/>
          <a:stretch>
            <a:fillRect/>
          </a:stretch>
        </p:blipFill>
        <p:spPr>
          <a:xfrm>
            <a:off x="908029" y="1142344"/>
            <a:ext cx="2387350" cy="7220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71" name="تجميع"/>
          <p:cNvGrpSpPr/>
          <p:nvPr/>
        </p:nvGrpSpPr>
        <p:grpSpPr>
          <a:xfrm>
            <a:off x="5459589" y="-88900"/>
            <a:ext cx="3825289" cy="1025343"/>
            <a:chOff x="0" y="0"/>
            <a:chExt cx="3825288" cy="1025342"/>
          </a:xfrm>
        </p:grpSpPr>
        <p:sp>
          <p:nvSpPr>
            <p:cNvPr id="966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69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967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68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970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pic>
        <p:nvPicPr>
          <p:cNvPr id="972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5662" t="50000" r="18994" b="42962"/>
          <a:stretch>
            <a:fillRect/>
          </a:stretch>
        </p:blipFill>
        <p:spPr>
          <a:xfrm>
            <a:off x="3449839" y="821150"/>
            <a:ext cx="2257939" cy="408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3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7280" t="56760" r="21329" b="36724"/>
          <a:stretch>
            <a:fillRect/>
          </a:stretch>
        </p:blipFill>
        <p:spPr>
          <a:xfrm>
            <a:off x="3675247" y="1513229"/>
            <a:ext cx="1946491" cy="3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4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5662" t="63766" r="20329" b="30725"/>
          <a:stretch>
            <a:fillRect/>
          </a:stretch>
        </p:blipFill>
        <p:spPr>
          <a:xfrm>
            <a:off x="3431979" y="2147762"/>
            <a:ext cx="2275655" cy="32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5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4495" t="70495" r="20829" b="23202"/>
          <a:stretch>
            <a:fillRect/>
          </a:stretch>
        </p:blipFill>
        <p:spPr>
          <a:xfrm>
            <a:off x="3535560" y="2715406"/>
            <a:ext cx="2072957" cy="339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6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5832" t="77059" r="20885" b="16135"/>
          <a:stretch>
            <a:fillRect/>
          </a:stretch>
        </p:blipFill>
        <p:spPr>
          <a:xfrm>
            <a:off x="2854920" y="3353214"/>
            <a:ext cx="2753480" cy="363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7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6162" t="83553" r="19222" b="9318"/>
          <a:stretch>
            <a:fillRect/>
          </a:stretch>
        </p:blipFill>
        <p:spPr>
          <a:xfrm>
            <a:off x="3523401" y="3906471"/>
            <a:ext cx="2157772" cy="400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8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15572" t="91522" r="20834" b="2298"/>
          <a:stretch>
            <a:fillRect/>
          </a:stretch>
        </p:blipFill>
        <p:spPr>
          <a:xfrm>
            <a:off x="3199948" y="4516934"/>
            <a:ext cx="2481454" cy="3428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0" name="تجميع"/>
          <p:cNvGrpSpPr/>
          <p:nvPr/>
        </p:nvGrpSpPr>
        <p:grpSpPr>
          <a:xfrm>
            <a:off x="5678860" y="821150"/>
            <a:ext cx="511282" cy="4177130"/>
            <a:chOff x="0" y="0"/>
            <a:chExt cx="511281" cy="4177129"/>
          </a:xfrm>
        </p:grpSpPr>
        <p:grpSp>
          <p:nvGrpSpPr>
            <p:cNvPr id="981" name="Google Shape;835;p43"/>
            <p:cNvGrpSpPr/>
            <p:nvPr/>
          </p:nvGrpSpPr>
          <p:grpSpPr>
            <a:xfrm>
              <a:off x="0" y="0"/>
              <a:ext cx="511282" cy="549117"/>
              <a:chOff x="0" y="0"/>
              <a:chExt cx="511281" cy="549116"/>
            </a:xfrm>
          </p:grpSpPr>
          <p:sp>
            <p:nvSpPr>
              <p:cNvPr id="979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980" name="1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1</a:t>
                </a:r>
              </a:p>
            </p:txBody>
          </p:sp>
        </p:grpSp>
        <p:grpSp>
          <p:nvGrpSpPr>
            <p:cNvPr id="984" name="Google Shape;836;p43"/>
            <p:cNvGrpSpPr/>
            <p:nvPr/>
          </p:nvGrpSpPr>
          <p:grpSpPr>
            <a:xfrm>
              <a:off x="0" y="604668"/>
              <a:ext cx="511282" cy="549118"/>
              <a:chOff x="0" y="0"/>
              <a:chExt cx="511281" cy="549116"/>
            </a:xfrm>
          </p:grpSpPr>
          <p:sp>
            <p:nvSpPr>
              <p:cNvPr id="982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983" name="2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2</a:t>
                </a:r>
              </a:p>
            </p:txBody>
          </p:sp>
        </p:grpSp>
        <p:grpSp>
          <p:nvGrpSpPr>
            <p:cNvPr id="987" name="Google Shape;837;p43"/>
            <p:cNvGrpSpPr/>
            <p:nvPr/>
          </p:nvGrpSpPr>
          <p:grpSpPr>
            <a:xfrm>
              <a:off x="0" y="1209337"/>
              <a:ext cx="511282" cy="549118"/>
              <a:chOff x="0" y="0"/>
              <a:chExt cx="511281" cy="549116"/>
            </a:xfrm>
          </p:grpSpPr>
          <p:sp>
            <p:nvSpPr>
              <p:cNvPr id="985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986" name="3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3</a:t>
                </a:r>
              </a:p>
            </p:txBody>
          </p:sp>
        </p:grpSp>
        <p:grpSp>
          <p:nvGrpSpPr>
            <p:cNvPr id="990" name="Google Shape;838;p43"/>
            <p:cNvGrpSpPr/>
            <p:nvPr/>
          </p:nvGrpSpPr>
          <p:grpSpPr>
            <a:xfrm>
              <a:off x="0" y="1814006"/>
              <a:ext cx="511282" cy="549117"/>
              <a:chOff x="0" y="0"/>
              <a:chExt cx="511281" cy="549116"/>
            </a:xfrm>
          </p:grpSpPr>
          <p:sp>
            <p:nvSpPr>
              <p:cNvPr id="988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989" name="4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4</a:t>
                </a:r>
              </a:p>
            </p:txBody>
          </p:sp>
        </p:grpSp>
        <p:grpSp>
          <p:nvGrpSpPr>
            <p:cNvPr id="993" name="Google Shape;838;p43"/>
            <p:cNvGrpSpPr/>
            <p:nvPr/>
          </p:nvGrpSpPr>
          <p:grpSpPr>
            <a:xfrm>
              <a:off x="0" y="2418675"/>
              <a:ext cx="511282" cy="549117"/>
              <a:chOff x="0" y="0"/>
              <a:chExt cx="511281" cy="549116"/>
            </a:xfrm>
          </p:grpSpPr>
          <p:sp>
            <p:nvSpPr>
              <p:cNvPr id="991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992" name="5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5</a:t>
                </a:r>
              </a:p>
            </p:txBody>
          </p:sp>
        </p:grpSp>
        <p:grpSp>
          <p:nvGrpSpPr>
            <p:cNvPr id="996" name="Google Shape;838;p43"/>
            <p:cNvGrpSpPr/>
            <p:nvPr/>
          </p:nvGrpSpPr>
          <p:grpSpPr>
            <a:xfrm>
              <a:off x="0" y="3023344"/>
              <a:ext cx="511282" cy="549117"/>
              <a:chOff x="0" y="0"/>
              <a:chExt cx="511281" cy="549116"/>
            </a:xfrm>
          </p:grpSpPr>
          <p:sp>
            <p:nvSpPr>
              <p:cNvPr id="994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995" name="6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6</a:t>
                </a:r>
              </a:p>
            </p:txBody>
          </p:sp>
        </p:grpSp>
        <p:grpSp>
          <p:nvGrpSpPr>
            <p:cNvPr id="999" name="Google Shape;838;p43"/>
            <p:cNvGrpSpPr/>
            <p:nvPr/>
          </p:nvGrpSpPr>
          <p:grpSpPr>
            <a:xfrm>
              <a:off x="0" y="3628013"/>
              <a:ext cx="511282" cy="549117"/>
              <a:chOff x="0" y="0"/>
              <a:chExt cx="511281" cy="549116"/>
            </a:xfrm>
          </p:grpSpPr>
          <p:sp>
            <p:nvSpPr>
              <p:cNvPr id="997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998" name="7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7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9"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0" grpId="2"/>
      <p:bldP build="whole" bldLvl="1" animBg="1" rev="0" advAuto="0" spid="965" grpId="1"/>
      <p:bldP build="whole" bldLvl="1" animBg="1" rev="0" advAuto="0" spid="976" grpId="7"/>
      <p:bldP build="whole" bldLvl="1" animBg="1" rev="0" advAuto="0" spid="974" grpId="5"/>
      <p:bldP build="whole" bldLvl="1" animBg="1" rev="0" advAuto="0" spid="975" grpId="6"/>
      <p:bldP build="whole" bldLvl="1" animBg="1" rev="0" advAuto="0" spid="978" grpId="9"/>
      <p:bldP build="whole" bldLvl="1" animBg="1" rev="0" advAuto="0" spid="977" grpId="8"/>
      <p:bldP build="whole" bldLvl="1" animBg="1" rev="0" advAuto="0" spid="973" grpId="4"/>
      <p:bldP build="whole" bldLvl="1" animBg="1" rev="0" advAuto="0" spid="97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8" name="Google Shape;848;p44"/>
          <p:cNvGrpSpPr/>
          <p:nvPr/>
        </p:nvGrpSpPr>
        <p:grpSpPr>
          <a:xfrm>
            <a:off x="7909244" y="3835253"/>
            <a:ext cx="1234756" cy="947805"/>
            <a:chOff x="0" y="0"/>
            <a:chExt cx="1234755" cy="947804"/>
          </a:xfrm>
        </p:grpSpPr>
        <p:sp>
          <p:nvSpPr>
            <p:cNvPr id="1002" name="Google Shape;849;p44"/>
            <p:cNvSpPr/>
            <p:nvPr/>
          </p:nvSpPr>
          <p:spPr>
            <a:xfrm>
              <a:off x="193262" y="99217"/>
              <a:ext cx="710356" cy="41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11" y="0"/>
                  </a:moveTo>
                  <a:cubicBezTo>
                    <a:pt x="2547" y="0"/>
                    <a:pt x="1311" y="137"/>
                    <a:pt x="0" y="433"/>
                  </a:cubicBezTo>
                  <a:cubicBezTo>
                    <a:pt x="461" y="2015"/>
                    <a:pt x="1093" y="3993"/>
                    <a:pt x="2016" y="5972"/>
                  </a:cubicBezTo>
                  <a:cubicBezTo>
                    <a:pt x="5069" y="6467"/>
                    <a:pt x="10944" y="9038"/>
                    <a:pt x="15725" y="20116"/>
                  </a:cubicBezTo>
                  <a:cubicBezTo>
                    <a:pt x="17454" y="20809"/>
                    <a:pt x="19354" y="21304"/>
                    <a:pt x="21428" y="21600"/>
                  </a:cubicBezTo>
                  <a:cubicBezTo>
                    <a:pt x="21543" y="21206"/>
                    <a:pt x="21600" y="21008"/>
                    <a:pt x="21600" y="21008"/>
                  </a:cubicBezTo>
                  <a:cubicBezTo>
                    <a:pt x="21600" y="21008"/>
                    <a:pt x="18147" y="0"/>
                    <a:pt x="371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3" name="Google Shape;850;p44"/>
            <p:cNvSpPr/>
            <p:nvPr/>
          </p:nvSpPr>
          <p:spPr>
            <a:xfrm>
              <a:off x="0" y="107506"/>
              <a:ext cx="897946" cy="82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1" y="0"/>
                  </a:moveTo>
                  <a:cubicBezTo>
                    <a:pt x="1869" y="7283"/>
                    <a:pt x="0" y="12683"/>
                    <a:pt x="0" y="12683"/>
                  </a:cubicBezTo>
                  <a:cubicBezTo>
                    <a:pt x="0" y="12683"/>
                    <a:pt x="2415" y="21403"/>
                    <a:pt x="13854" y="21600"/>
                  </a:cubicBezTo>
                  <a:cubicBezTo>
                    <a:pt x="17590" y="17638"/>
                    <a:pt x="20916" y="11840"/>
                    <a:pt x="21600" y="10552"/>
                  </a:cubicBezTo>
                  <a:cubicBezTo>
                    <a:pt x="10527" y="9710"/>
                    <a:pt x="6153" y="3369"/>
                    <a:pt x="464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4" name="Google Shape;851;p44"/>
            <p:cNvSpPr/>
            <p:nvPr/>
          </p:nvSpPr>
          <p:spPr>
            <a:xfrm>
              <a:off x="259573" y="213580"/>
              <a:ext cx="138232" cy="9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7" y="7050"/>
                    <a:pt x="8287" y="14115"/>
                    <a:pt x="13614" y="21600"/>
                  </a:cubicBezTo>
                  <a:cubicBezTo>
                    <a:pt x="14208" y="19395"/>
                    <a:pt x="15095" y="17190"/>
                    <a:pt x="15981" y="15435"/>
                  </a:cubicBezTo>
                  <a:cubicBezTo>
                    <a:pt x="17461" y="12345"/>
                    <a:pt x="19234" y="9705"/>
                    <a:pt x="21600" y="7500"/>
                  </a:cubicBezTo>
                  <a:cubicBezTo>
                    <a:pt x="13020" y="3090"/>
                    <a:pt x="5619" y="885"/>
                    <a:pt x="0" y="0"/>
                  </a:cubicBezTo>
                  <a:close/>
                </a:path>
              </a:pathLst>
            </a:custGeom>
            <a:solidFill>
              <a:srgbClr val="FFE1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5" name="Google Shape;852;p44"/>
            <p:cNvSpPr/>
            <p:nvPr/>
          </p:nvSpPr>
          <p:spPr>
            <a:xfrm>
              <a:off x="346699" y="245801"/>
              <a:ext cx="363717" cy="23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5" y="0"/>
                  </a:moveTo>
                  <a:cubicBezTo>
                    <a:pt x="2136" y="857"/>
                    <a:pt x="1462" y="1884"/>
                    <a:pt x="899" y="3086"/>
                  </a:cubicBezTo>
                  <a:cubicBezTo>
                    <a:pt x="563" y="3768"/>
                    <a:pt x="226" y="4626"/>
                    <a:pt x="0" y="5483"/>
                  </a:cubicBezTo>
                  <a:cubicBezTo>
                    <a:pt x="4837" y="11999"/>
                    <a:pt x="11810" y="18176"/>
                    <a:pt x="21600" y="21600"/>
                  </a:cubicBezTo>
                  <a:cubicBezTo>
                    <a:pt x="15523" y="9257"/>
                    <a:pt x="8661" y="3086"/>
                    <a:pt x="3035" y="0"/>
                  </a:cubicBezTo>
                  <a:close/>
                </a:path>
              </a:pathLst>
            </a:custGeom>
            <a:solidFill>
              <a:srgbClr val="FFC7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6" name="Google Shape;853;p44"/>
            <p:cNvSpPr/>
            <p:nvPr/>
          </p:nvSpPr>
          <p:spPr>
            <a:xfrm>
              <a:off x="558846" y="0"/>
              <a:ext cx="675910" cy="45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19760" y="0"/>
                  </a:moveTo>
                  <a:cubicBezTo>
                    <a:pt x="17630" y="0"/>
                    <a:pt x="0" y="20618"/>
                    <a:pt x="0" y="20618"/>
                  </a:cubicBezTo>
                  <a:lnTo>
                    <a:pt x="1571" y="21600"/>
                  </a:lnTo>
                  <a:cubicBezTo>
                    <a:pt x="1571" y="21600"/>
                    <a:pt x="21600" y="2122"/>
                    <a:pt x="19918" y="68"/>
                  </a:cubicBezTo>
                  <a:cubicBezTo>
                    <a:pt x="19882" y="21"/>
                    <a:pt x="19830" y="0"/>
                    <a:pt x="19760" y="0"/>
                  </a:cubicBezTo>
                  <a:close/>
                </a:path>
              </a:pathLst>
            </a:custGeom>
            <a:solidFill>
              <a:srgbClr val="3039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7" name="Google Shape;854;p44"/>
            <p:cNvSpPr/>
            <p:nvPr/>
          </p:nvSpPr>
          <p:spPr>
            <a:xfrm>
              <a:off x="642234" y="656134"/>
              <a:ext cx="311502" cy="2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11601" y="0"/>
                  </a:moveTo>
                  <a:cubicBezTo>
                    <a:pt x="10945" y="0"/>
                    <a:pt x="10529" y="51"/>
                    <a:pt x="10529" y="51"/>
                  </a:cubicBezTo>
                  <a:cubicBezTo>
                    <a:pt x="10529" y="51"/>
                    <a:pt x="9416" y="1735"/>
                    <a:pt x="7680" y="4122"/>
                  </a:cubicBezTo>
                  <a:cubicBezTo>
                    <a:pt x="10158" y="4962"/>
                    <a:pt x="14866" y="7066"/>
                    <a:pt x="14369" y="11418"/>
                  </a:cubicBezTo>
                  <a:cubicBezTo>
                    <a:pt x="14018" y="13805"/>
                    <a:pt x="11947" y="14968"/>
                    <a:pt x="9616" y="14968"/>
                  </a:cubicBezTo>
                  <a:cubicBezTo>
                    <a:pt x="7015" y="14968"/>
                    <a:pt x="4088" y="13523"/>
                    <a:pt x="2849" y="10717"/>
                  </a:cubicBezTo>
                  <a:cubicBezTo>
                    <a:pt x="1855" y="11977"/>
                    <a:pt x="991" y="13242"/>
                    <a:pt x="0" y="14502"/>
                  </a:cubicBezTo>
                  <a:cubicBezTo>
                    <a:pt x="3338" y="19412"/>
                    <a:pt x="7166" y="21600"/>
                    <a:pt x="10594" y="21600"/>
                  </a:cubicBezTo>
                  <a:cubicBezTo>
                    <a:pt x="15302" y="21600"/>
                    <a:pt x="19260" y="17474"/>
                    <a:pt x="20194" y="10574"/>
                  </a:cubicBezTo>
                  <a:cubicBezTo>
                    <a:pt x="21600" y="923"/>
                    <a:pt x="14397" y="0"/>
                    <a:pt x="1160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009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65551" t="12667" r="4670" b="55258"/>
          <a:stretch>
            <a:fillRect/>
          </a:stretch>
        </p:blipFill>
        <p:spPr>
          <a:xfrm>
            <a:off x="3277049" y="711359"/>
            <a:ext cx="3007152" cy="771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0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70677" t="45652" r="3929" b="33506"/>
          <a:stretch>
            <a:fillRect/>
          </a:stretch>
        </p:blipFill>
        <p:spPr>
          <a:xfrm>
            <a:off x="5766538" y="1655714"/>
            <a:ext cx="2793870" cy="54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1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6777" t="47545" r="28020" b="29415"/>
          <a:stretch>
            <a:fillRect/>
          </a:stretch>
        </p:blipFill>
        <p:spPr>
          <a:xfrm>
            <a:off x="1306427" y="2202211"/>
            <a:ext cx="7138306" cy="600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2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11561" t="66894" r="3929" b="11950"/>
          <a:stretch>
            <a:fillRect/>
          </a:stretch>
        </p:blipFill>
        <p:spPr>
          <a:xfrm>
            <a:off x="370565" y="3056027"/>
            <a:ext cx="8597839" cy="512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3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768" y="1655715"/>
            <a:ext cx="1352710" cy="13527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9" name="تجميع"/>
          <p:cNvGrpSpPr/>
          <p:nvPr/>
        </p:nvGrpSpPr>
        <p:grpSpPr>
          <a:xfrm>
            <a:off x="5345289" y="-88900"/>
            <a:ext cx="3825289" cy="1025343"/>
            <a:chOff x="0" y="0"/>
            <a:chExt cx="3825288" cy="1025342"/>
          </a:xfrm>
        </p:grpSpPr>
        <p:sp>
          <p:nvSpPr>
            <p:cNvPr id="1014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17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015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16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018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Class="entr" nodeType="after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9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Class="entr" nodeType="after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3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mph" nodeType="afterEffect" presetSubtype="0" presetID="26" grpId="6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26" dur="1000" fill="hold" tmFilter="0, 0; .2, .5; .8, .5; 1, 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0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1" grpId="4"/>
      <p:bldP build="whole" bldLvl="1" animBg="1" rev="0" advAuto="0" spid="1010" grpId="2"/>
      <p:bldP build="whole" bldLvl="1" animBg="1" rev="0" advAuto="0" spid="1013" grpId="3"/>
      <p:bldP build="whole" bldLvl="1" animBg="1" rev="0" advAuto="0" spid="1012" grpId="5"/>
      <p:bldP build="whole" bldLvl="1" animBg="1" rev="0" advAuto="0" spid="1009" grpId="1"/>
      <p:bldP build="whole" bldLvl="1" animBg="1" rev="0" advAuto="0" spid="1013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236;p52"/>
          <p:cNvGrpSpPr/>
          <p:nvPr/>
        </p:nvGrpSpPr>
        <p:grpSpPr>
          <a:xfrm>
            <a:off x="6674674" y="780441"/>
            <a:ext cx="2346216" cy="4114955"/>
            <a:chOff x="0" y="0"/>
            <a:chExt cx="2346214" cy="4114953"/>
          </a:xfrm>
        </p:grpSpPr>
        <p:sp>
          <p:nvSpPr>
            <p:cNvPr id="1021" name="Google Shape;1237;p52"/>
            <p:cNvSpPr/>
            <p:nvPr/>
          </p:nvSpPr>
          <p:spPr>
            <a:xfrm>
              <a:off x="932691" y="1477276"/>
              <a:ext cx="996379" cy="60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1238;p52"/>
            <p:cNvSpPr/>
            <p:nvPr/>
          </p:nvSpPr>
          <p:spPr>
            <a:xfrm>
              <a:off x="750503" y="1182180"/>
              <a:ext cx="140294" cy="118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99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1239;p52"/>
            <p:cNvSpPr/>
            <p:nvPr/>
          </p:nvSpPr>
          <p:spPr>
            <a:xfrm>
              <a:off x="881690" y="1182180"/>
              <a:ext cx="81984" cy="118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67"/>
                  </a:lnTo>
                  <a:lnTo>
                    <a:pt x="21111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1240;p52"/>
            <p:cNvSpPr/>
            <p:nvPr/>
          </p:nvSpPr>
          <p:spPr>
            <a:xfrm>
              <a:off x="1828945" y="1213164"/>
              <a:ext cx="169359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1241;p52"/>
            <p:cNvSpPr/>
            <p:nvPr/>
          </p:nvSpPr>
          <p:spPr>
            <a:xfrm>
              <a:off x="1967384" y="1213164"/>
              <a:ext cx="109251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1242;p52"/>
            <p:cNvSpPr/>
            <p:nvPr/>
          </p:nvSpPr>
          <p:spPr>
            <a:xfrm>
              <a:off x="929035" y="2446404"/>
              <a:ext cx="138437" cy="116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32"/>
                  </a:lnTo>
                  <a:lnTo>
                    <a:pt x="21600" y="21600"/>
                  </a:lnTo>
                  <a:lnTo>
                    <a:pt x="2103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1243;p52"/>
            <p:cNvSpPr/>
            <p:nvPr/>
          </p:nvSpPr>
          <p:spPr>
            <a:xfrm>
              <a:off x="1063818" y="2450000"/>
              <a:ext cx="83841" cy="115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3"/>
                  </a:lnTo>
                  <a:lnTo>
                    <a:pt x="18311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1244;p52"/>
            <p:cNvSpPr/>
            <p:nvPr/>
          </p:nvSpPr>
          <p:spPr>
            <a:xfrm>
              <a:off x="1870836" y="2504656"/>
              <a:ext cx="162108" cy="115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1245;p52"/>
            <p:cNvSpPr/>
            <p:nvPr/>
          </p:nvSpPr>
          <p:spPr>
            <a:xfrm>
              <a:off x="2007417" y="2506514"/>
              <a:ext cx="103858" cy="115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78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1246;p52"/>
            <p:cNvSpPr/>
            <p:nvPr/>
          </p:nvSpPr>
          <p:spPr>
            <a:xfrm>
              <a:off x="859816" y="1375275"/>
              <a:ext cx="1025563" cy="64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1247;p52"/>
            <p:cNvSpPr/>
            <p:nvPr/>
          </p:nvSpPr>
          <p:spPr>
            <a:xfrm>
              <a:off x="750503" y="1612058"/>
              <a:ext cx="1176764" cy="28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62" y="0"/>
                  </a:moveTo>
                  <a:cubicBezTo>
                    <a:pt x="16607" y="3519"/>
                    <a:pt x="13189" y="5351"/>
                    <a:pt x="9767" y="5351"/>
                  </a:cubicBezTo>
                  <a:cubicBezTo>
                    <a:pt x="7151" y="5351"/>
                    <a:pt x="4533" y="4281"/>
                    <a:pt x="1939" y="2068"/>
                  </a:cubicBezTo>
                  <a:cubicBezTo>
                    <a:pt x="1639" y="3311"/>
                    <a:pt x="1372" y="4689"/>
                    <a:pt x="1137" y="6204"/>
                  </a:cubicBezTo>
                  <a:cubicBezTo>
                    <a:pt x="603" y="9791"/>
                    <a:pt x="268" y="12961"/>
                    <a:pt x="0" y="15854"/>
                  </a:cubicBezTo>
                  <a:cubicBezTo>
                    <a:pt x="2619" y="19863"/>
                    <a:pt x="5242" y="21600"/>
                    <a:pt x="7852" y="21600"/>
                  </a:cubicBezTo>
                  <a:cubicBezTo>
                    <a:pt x="12507" y="21600"/>
                    <a:pt x="17123" y="16085"/>
                    <a:pt x="21600" y="8136"/>
                  </a:cubicBezTo>
                  <a:cubicBezTo>
                    <a:pt x="21165" y="5378"/>
                    <a:pt x="20631" y="2621"/>
                    <a:pt x="19962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1248;p52"/>
            <p:cNvSpPr/>
            <p:nvPr/>
          </p:nvSpPr>
          <p:spPr>
            <a:xfrm>
              <a:off x="721358" y="1719572"/>
              <a:ext cx="1267815" cy="31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20517" y="0"/>
                  </a:moveTo>
                  <a:cubicBezTo>
                    <a:pt x="16367" y="7247"/>
                    <a:pt x="12089" y="12274"/>
                    <a:pt x="7774" y="12274"/>
                  </a:cubicBezTo>
                  <a:cubicBezTo>
                    <a:pt x="5354" y="12274"/>
                    <a:pt x="2924" y="10690"/>
                    <a:pt x="496" y="7036"/>
                  </a:cubicBezTo>
                  <a:cubicBezTo>
                    <a:pt x="-30" y="13067"/>
                    <a:pt x="1" y="17214"/>
                    <a:pt x="1" y="17214"/>
                  </a:cubicBezTo>
                  <a:cubicBezTo>
                    <a:pt x="1" y="17214"/>
                    <a:pt x="248" y="17966"/>
                    <a:pt x="745" y="18847"/>
                  </a:cubicBezTo>
                  <a:cubicBezTo>
                    <a:pt x="2795" y="20715"/>
                    <a:pt x="4869" y="21600"/>
                    <a:pt x="6940" y="21600"/>
                  </a:cubicBezTo>
                  <a:cubicBezTo>
                    <a:pt x="11973" y="21600"/>
                    <a:pt x="16981" y="16366"/>
                    <a:pt x="21570" y="7288"/>
                  </a:cubicBezTo>
                  <a:cubicBezTo>
                    <a:pt x="21322" y="5275"/>
                    <a:pt x="21012" y="2761"/>
                    <a:pt x="20517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1249;p52"/>
            <p:cNvSpPr/>
            <p:nvPr/>
          </p:nvSpPr>
          <p:spPr>
            <a:xfrm>
              <a:off x="903565" y="2309763"/>
              <a:ext cx="921707" cy="31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9" y="0"/>
                  </a:moveTo>
                  <a:cubicBezTo>
                    <a:pt x="16249" y="5885"/>
                    <a:pt x="10926" y="8963"/>
                    <a:pt x="5490" y="8963"/>
                  </a:cubicBezTo>
                  <a:cubicBezTo>
                    <a:pt x="3698" y="8963"/>
                    <a:pt x="1895" y="8628"/>
                    <a:pt x="84" y="7949"/>
                  </a:cubicBezTo>
                  <a:lnTo>
                    <a:pt x="0" y="18384"/>
                  </a:lnTo>
                  <a:cubicBezTo>
                    <a:pt x="0" y="18384"/>
                    <a:pt x="4984" y="21600"/>
                    <a:pt x="11115" y="21600"/>
                  </a:cubicBezTo>
                  <a:cubicBezTo>
                    <a:pt x="14477" y="21600"/>
                    <a:pt x="18183" y="20631"/>
                    <a:pt x="21600" y="17640"/>
                  </a:cubicBezTo>
                  <a:lnTo>
                    <a:pt x="21556" y="15527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1250;p52"/>
            <p:cNvSpPr/>
            <p:nvPr/>
          </p:nvSpPr>
          <p:spPr>
            <a:xfrm>
              <a:off x="907160" y="2134888"/>
              <a:ext cx="903549" cy="3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cubicBezTo>
                    <a:pt x="16680" y="5456"/>
                    <a:pt x="11577" y="8359"/>
                    <a:pt x="6573" y="8359"/>
                  </a:cubicBezTo>
                  <a:cubicBezTo>
                    <a:pt x="4394" y="8359"/>
                    <a:pt x="2232" y="7810"/>
                    <a:pt x="132" y="6682"/>
                  </a:cubicBezTo>
                  <a:lnTo>
                    <a:pt x="0" y="20552"/>
                  </a:lnTo>
                  <a:cubicBezTo>
                    <a:pt x="1847" y="21253"/>
                    <a:pt x="3686" y="21600"/>
                    <a:pt x="5514" y="21600"/>
                  </a:cubicBezTo>
                  <a:cubicBezTo>
                    <a:pt x="11060" y="21600"/>
                    <a:pt x="16490" y="18418"/>
                    <a:pt x="21600" y="12332"/>
                  </a:cubicBezTo>
                  <a:lnTo>
                    <a:pt x="21382" y="0"/>
                  </a:ln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1251;p52"/>
            <p:cNvSpPr/>
            <p:nvPr/>
          </p:nvSpPr>
          <p:spPr>
            <a:xfrm>
              <a:off x="765127" y="1825229"/>
              <a:ext cx="1244123" cy="428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1" y="0"/>
                  </a:moveTo>
                  <a:cubicBezTo>
                    <a:pt x="16568" y="6639"/>
                    <a:pt x="11458" y="10466"/>
                    <a:pt x="6322" y="10466"/>
                  </a:cubicBezTo>
                  <a:cubicBezTo>
                    <a:pt x="4209" y="10466"/>
                    <a:pt x="2092" y="9819"/>
                    <a:pt x="0" y="8453"/>
                  </a:cubicBezTo>
                  <a:cubicBezTo>
                    <a:pt x="537" y="9096"/>
                    <a:pt x="1328" y="9831"/>
                    <a:pt x="2371" y="10016"/>
                  </a:cubicBezTo>
                  <a:cubicBezTo>
                    <a:pt x="2466" y="10016"/>
                    <a:pt x="2562" y="10106"/>
                    <a:pt x="2624" y="10106"/>
                  </a:cubicBezTo>
                  <a:lnTo>
                    <a:pt x="2593" y="14151"/>
                  </a:lnTo>
                  <a:lnTo>
                    <a:pt x="2562" y="20400"/>
                  </a:lnTo>
                  <a:cubicBezTo>
                    <a:pt x="4087" y="21207"/>
                    <a:pt x="5657" y="21600"/>
                    <a:pt x="7238" y="21600"/>
                  </a:cubicBezTo>
                  <a:cubicBezTo>
                    <a:pt x="10871" y="21600"/>
                    <a:pt x="14571" y="19523"/>
                    <a:pt x="17963" y="15620"/>
                  </a:cubicBezTo>
                  <a:lnTo>
                    <a:pt x="17868" y="9740"/>
                  </a:lnTo>
                  <a:cubicBezTo>
                    <a:pt x="17868" y="9740"/>
                    <a:pt x="19924" y="8546"/>
                    <a:pt x="21600" y="2573"/>
                  </a:cubicBezTo>
                  <a:cubicBezTo>
                    <a:pt x="21600" y="2573"/>
                    <a:pt x="21473" y="1560"/>
                    <a:pt x="21251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1252;p52"/>
            <p:cNvSpPr/>
            <p:nvPr/>
          </p:nvSpPr>
          <p:spPr>
            <a:xfrm>
              <a:off x="856160" y="1463731"/>
              <a:ext cx="981876" cy="21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3" y="0"/>
                  </a:moveTo>
                  <a:cubicBezTo>
                    <a:pt x="7091" y="0"/>
                    <a:pt x="5210" y="3493"/>
                    <a:pt x="5210" y="3493"/>
                  </a:cubicBezTo>
                  <a:cubicBezTo>
                    <a:pt x="5210" y="3493"/>
                    <a:pt x="2244" y="7086"/>
                    <a:pt x="0" y="17321"/>
                  </a:cubicBezTo>
                  <a:cubicBezTo>
                    <a:pt x="3109" y="20205"/>
                    <a:pt x="6246" y="21600"/>
                    <a:pt x="9381" y="21600"/>
                  </a:cubicBezTo>
                  <a:cubicBezTo>
                    <a:pt x="13483" y="21600"/>
                    <a:pt x="17579" y="19212"/>
                    <a:pt x="21600" y="14627"/>
                  </a:cubicBezTo>
                  <a:cubicBezTo>
                    <a:pt x="20156" y="8522"/>
                    <a:pt x="18233" y="3315"/>
                    <a:pt x="15789" y="1696"/>
                  </a:cubicBezTo>
                  <a:cubicBezTo>
                    <a:pt x="13907" y="455"/>
                    <a:pt x="12279" y="0"/>
                    <a:pt x="10903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1253;p52"/>
            <p:cNvSpPr/>
            <p:nvPr/>
          </p:nvSpPr>
          <p:spPr>
            <a:xfrm>
              <a:off x="480938" y="1039366"/>
              <a:ext cx="276872" cy="170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7" y="0"/>
                  </a:moveTo>
                  <a:cubicBezTo>
                    <a:pt x="9313" y="0"/>
                    <a:pt x="3717" y="3804"/>
                    <a:pt x="0" y="10940"/>
                  </a:cubicBezTo>
                  <a:cubicBezTo>
                    <a:pt x="1571" y="16749"/>
                    <a:pt x="5171" y="21600"/>
                    <a:pt x="10286" y="21600"/>
                  </a:cubicBezTo>
                  <a:cubicBezTo>
                    <a:pt x="13502" y="21600"/>
                    <a:pt x="17317" y="19679"/>
                    <a:pt x="21600" y="14866"/>
                  </a:cubicBezTo>
                  <a:lnTo>
                    <a:pt x="19328" y="782"/>
                  </a:lnTo>
                  <a:cubicBezTo>
                    <a:pt x="17888" y="258"/>
                    <a:pt x="16415" y="0"/>
                    <a:pt x="1494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1254;p52"/>
            <p:cNvSpPr/>
            <p:nvPr/>
          </p:nvSpPr>
          <p:spPr>
            <a:xfrm>
              <a:off x="470033" y="954745"/>
              <a:ext cx="258652" cy="17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2386" y="0"/>
                  </a:moveTo>
                  <a:cubicBezTo>
                    <a:pt x="9213" y="0"/>
                    <a:pt x="5475" y="1340"/>
                    <a:pt x="2365" y="6178"/>
                  </a:cubicBezTo>
                  <a:cubicBezTo>
                    <a:pt x="-297" y="10092"/>
                    <a:pt x="-594" y="16308"/>
                    <a:pt x="886" y="21600"/>
                  </a:cubicBezTo>
                  <a:cubicBezTo>
                    <a:pt x="4755" y="14483"/>
                    <a:pt x="10581" y="10690"/>
                    <a:pt x="16446" y="10690"/>
                  </a:cubicBezTo>
                  <a:cubicBezTo>
                    <a:pt x="17974" y="10690"/>
                    <a:pt x="19507" y="10948"/>
                    <a:pt x="21006" y="11470"/>
                  </a:cubicBezTo>
                  <a:lnTo>
                    <a:pt x="19376" y="2037"/>
                  </a:lnTo>
                  <a:cubicBezTo>
                    <a:pt x="19376" y="2037"/>
                    <a:pt x="16309" y="0"/>
                    <a:pt x="1238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1255;p52"/>
            <p:cNvSpPr/>
            <p:nvPr/>
          </p:nvSpPr>
          <p:spPr>
            <a:xfrm>
              <a:off x="550158" y="1049555"/>
              <a:ext cx="185780" cy="11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7" y="0"/>
                  </a:moveTo>
                  <a:cubicBezTo>
                    <a:pt x="7023" y="0"/>
                    <a:pt x="3184" y="3076"/>
                    <a:pt x="0" y="5800"/>
                  </a:cubicBezTo>
                  <a:cubicBezTo>
                    <a:pt x="0" y="5800"/>
                    <a:pt x="0" y="6492"/>
                    <a:pt x="209" y="6492"/>
                  </a:cubicBezTo>
                  <a:cubicBezTo>
                    <a:pt x="3561" y="5006"/>
                    <a:pt x="7239" y="1373"/>
                    <a:pt x="10849" y="1373"/>
                  </a:cubicBezTo>
                  <a:cubicBezTo>
                    <a:pt x="12263" y="1373"/>
                    <a:pt x="13664" y="1930"/>
                    <a:pt x="15036" y="3382"/>
                  </a:cubicBezTo>
                  <a:cubicBezTo>
                    <a:pt x="18423" y="7185"/>
                    <a:pt x="19273" y="14767"/>
                    <a:pt x="20541" y="20976"/>
                  </a:cubicBezTo>
                  <a:cubicBezTo>
                    <a:pt x="20541" y="21418"/>
                    <a:pt x="20729" y="21600"/>
                    <a:pt x="20945" y="21600"/>
                  </a:cubicBezTo>
                  <a:cubicBezTo>
                    <a:pt x="21245" y="21600"/>
                    <a:pt x="21600" y="21237"/>
                    <a:pt x="21600" y="20635"/>
                  </a:cubicBezTo>
                  <a:cubicBezTo>
                    <a:pt x="20541" y="13734"/>
                    <a:pt x="19057" y="5460"/>
                    <a:pt x="15036" y="1657"/>
                  </a:cubicBezTo>
                  <a:cubicBezTo>
                    <a:pt x="13657" y="488"/>
                    <a:pt x="12207" y="0"/>
                    <a:pt x="1073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1256;p52"/>
            <p:cNvSpPr/>
            <p:nvPr/>
          </p:nvSpPr>
          <p:spPr>
            <a:xfrm>
              <a:off x="627275" y="1080658"/>
              <a:ext cx="97124" cy="4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7961" y="0"/>
                  </a:moveTo>
                  <a:cubicBezTo>
                    <a:pt x="5184" y="0"/>
                    <a:pt x="2497" y="2898"/>
                    <a:pt x="260" y="9946"/>
                  </a:cubicBezTo>
                  <a:cubicBezTo>
                    <a:pt x="-383" y="11471"/>
                    <a:pt x="286" y="12997"/>
                    <a:pt x="980" y="12997"/>
                  </a:cubicBezTo>
                  <a:cubicBezTo>
                    <a:pt x="1134" y="12997"/>
                    <a:pt x="1288" y="12905"/>
                    <a:pt x="1430" y="12722"/>
                  </a:cubicBezTo>
                  <a:cubicBezTo>
                    <a:pt x="3667" y="7993"/>
                    <a:pt x="5750" y="5156"/>
                    <a:pt x="8090" y="5156"/>
                  </a:cubicBezTo>
                  <a:cubicBezTo>
                    <a:pt x="9414" y="5156"/>
                    <a:pt x="10816" y="6071"/>
                    <a:pt x="12371" y="8085"/>
                  </a:cubicBezTo>
                  <a:cubicBezTo>
                    <a:pt x="15110" y="11807"/>
                    <a:pt x="17064" y="16444"/>
                    <a:pt x="19404" y="21081"/>
                  </a:cubicBezTo>
                  <a:cubicBezTo>
                    <a:pt x="19558" y="21447"/>
                    <a:pt x="19726" y="21600"/>
                    <a:pt x="19880" y="21600"/>
                  </a:cubicBezTo>
                  <a:cubicBezTo>
                    <a:pt x="20561" y="21600"/>
                    <a:pt x="21217" y="18885"/>
                    <a:pt x="20574" y="17359"/>
                  </a:cubicBezTo>
                  <a:cubicBezTo>
                    <a:pt x="17193" y="7627"/>
                    <a:pt x="12461" y="0"/>
                    <a:pt x="79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1257;p52"/>
            <p:cNvSpPr/>
            <p:nvPr/>
          </p:nvSpPr>
          <p:spPr>
            <a:xfrm>
              <a:off x="1863525" y="680625"/>
              <a:ext cx="254093" cy="17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031" y="0"/>
                  </a:moveTo>
                  <a:cubicBezTo>
                    <a:pt x="8920" y="0"/>
                    <a:pt x="3824" y="2883"/>
                    <a:pt x="0" y="8066"/>
                  </a:cubicBezTo>
                  <a:lnTo>
                    <a:pt x="2404" y="21374"/>
                  </a:lnTo>
                  <a:cubicBezTo>
                    <a:pt x="3493" y="21527"/>
                    <a:pt x="4522" y="21600"/>
                    <a:pt x="5501" y="21600"/>
                  </a:cubicBezTo>
                  <a:cubicBezTo>
                    <a:pt x="17415" y="21600"/>
                    <a:pt x="21600" y="10869"/>
                    <a:pt x="20902" y="1847"/>
                  </a:cubicBezTo>
                  <a:cubicBezTo>
                    <a:pt x="18691" y="599"/>
                    <a:pt x="16361" y="0"/>
                    <a:pt x="1403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1258;p52"/>
            <p:cNvSpPr/>
            <p:nvPr/>
          </p:nvSpPr>
          <p:spPr>
            <a:xfrm>
              <a:off x="1843508" y="615721"/>
              <a:ext cx="273217" cy="13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04" y="0"/>
                  </a:moveTo>
                  <a:cubicBezTo>
                    <a:pt x="3113" y="0"/>
                    <a:pt x="0" y="8993"/>
                    <a:pt x="0" y="8993"/>
                  </a:cubicBezTo>
                  <a:lnTo>
                    <a:pt x="1582" y="21600"/>
                  </a:lnTo>
                  <a:cubicBezTo>
                    <a:pt x="5245" y="14591"/>
                    <a:pt x="10125" y="10691"/>
                    <a:pt x="15019" y="10691"/>
                  </a:cubicBezTo>
                  <a:cubicBezTo>
                    <a:pt x="17251" y="10691"/>
                    <a:pt x="19482" y="11501"/>
                    <a:pt x="21600" y="13189"/>
                  </a:cubicBezTo>
                  <a:cubicBezTo>
                    <a:pt x="21311" y="5390"/>
                    <a:pt x="17137" y="3287"/>
                    <a:pt x="13678" y="1195"/>
                  </a:cubicBezTo>
                  <a:cubicBezTo>
                    <a:pt x="12157" y="346"/>
                    <a:pt x="10769" y="0"/>
                    <a:pt x="950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1259;p52"/>
            <p:cNvSpPr/>
            <p:nvPr/>
          </p:nvSpPr>
          <p:spPr>
            <a:xfrm>
              <a:off x="1899716" y="688536"/>
              <a:ext cx="136420" cy="16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20012" y="0"/>
                  </a:moveTo>
                  <a:cubicBezTo>
                    <a:pt x="13803" y="239"/>
                    <a:pt x="5437" y="725"/>
                    <a:pt x="1653" y="6053"/>
                  </a:cubicBezTo>
                  <a:cubicBezTo>
                    <a:pt x="-1313" y="10410"/>
                    <a:pt x="303" y="16463"/>
                    <a:pt x="1929" y="21058"/>
                  </a:cubicBezTo>
                  <a:cubicBezTo>
                    <a:pt x="2035" y="21449"/>
                    <a:pt x="2320" y="21600"/>
                    <a:pt x="2595" y="21600"/>
                  </a:cubicBezTo>
                  <a:cubicBezTo>
                    <a:pt x="3021" y="21600"/>
                    <a:pt x="3439" y="21258"/>
                    <a:pt x="3279" y="20819"/>
                  </a:cubicBezTo>
                  <a:cubicBezTo>
                    <a:pt x="2195" y="16463"/>
                    <a:pt x="303" y="11620"/>
                    <a:pt x="2471" y="7264"/>
                  </a:cubicBezTo>
                  <a:cubicBezTo>
                    <a:pt x="5437" y="1211"/>
                    <a:pt x="13803" y="1935"/>
                    <a:pt x="20012" y="486"/>
                  </a:cubicBezTo>
                  <a:cubicBezTo>
                    <a:pt x="20287" y="486"/>
                    <a:pt x="20287" y="0"/>
                    <a:pt x="2001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1260;p52"/>
            <p:cNvSpPr/>
            <p:nvPr/>
          </p:nvSpPr>
          <p:spPr>
            <a:xfrm>
              <a:off x="1901489" y="740316"/>
              <a:ext cx="78315" cy="6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4827" y="0"/>
                  </a:moveTo>
                  <a:cubicBezTo>
                    <a:pt x="6725" y="0"/>
                    <a:pt x="1281" y="9801"/>
                    <a:pt x="71" y="19621"/>
                  </a:cubicBezTo>
                  <a:cubicBezTo>
                    <a:pt x="-231" y="20723"/>
                    <a:pt x="469" y="21600"/>
                    <a:pt x="1281" y="21600"/>
                  </a:cubicBezTo>
                  <a:cubicBezTo>
                    <a:pt x="1711" y="21600"/>
                    <a:pt x="2157" y="21339"/>
                    <a:pt x="2491" y="20760"/>
                  </a:cubicBezTo>
                  <a:cubicBezTo>
                    <a:pt x="3955" y="16783"/>
                    <a:pt x="4910" y="12247"/>
                    <a:pt x="7330" y="8270"/>
                  </a:cubicBezTo>
                  <a:cubicBezTo>
                    <a:pt x="9447" y="4555"/>
                    <a:pt x="12328" y="3230"/>
                    <a:pt x="15607" y="3230"/>
                  </a:cubicBezTo>
                  <a:cubicBezTo>
                    <a:pt x="16833" y="3230"/>
                    <a:pt x="18122" y="3416"/>
                    <a:pt x="19427" y="3734"/>
                  </a:cubicBezTo>
                  <a:cubicBezTo>
                    <a:pt x="20398" y="3734"/>
                    <a:pt x="21369" y="2035"/>
                    <a:pt x="20398" y="1456"/>
                  </a:cubicBezTo>
                  <a:cubicBezTo>
                    <a:pt x="18424" y="448"/>
                    <a:pt x="16562" y="0"/>
                    <a:pt x="148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1261;p52"/>
            <p:cNvSpPr/>
            <p:nvPr/>
          </p:nvSpPr>
          <p:spPr>
            <a:xfrm>
              <a:off x="1205912" y="1442695"/>
              <a:ext cx="302402" cy="15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3" y="1011"/>
                    <a:pt x="7547" y="3299"/>
                    <a:pt x="783" y="7868"/>
                  </a:cubicBezTo>
                  <a:cubicBezTo>
                    <a:pt x="522" y="9138"/>
                    <a:pt x="390" y="10658"/>
                    <a:pt x="0" y="11928"/>
                  </a:cubicBezTo>
                  <a:cubicBezTo>
                    <a:pt x="0" y="11928"/>
                    <a:pt x="4632" y="21600"/>
                    <a:pt x="11592" y="21600"/>
                  </a:cubicBezTo>
                  <a:cubicBezTo>
                    <a:pt x="14528" y="21600"/>
                    <a:pt x="17880" y="19871"/>
                    <a:pt x="21472" y="14976"/>
                  </a:cubicBezTo>
                  <a:cubicBezTo>
                    <a:pt x="21472" y="14976"/>
                    <a:pt x="21210" y="81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1262;p52"/>
            <p:cNvSpPr/>
            <p:nvPr/>
          </p:nvSpPr>
          <p:spPr>
            <a:xfrm>
              <a:off x="1205912" y="1278727"/>
              <a:ext cx="357057" cy="220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7500"/>
                  </a:lnTo>
                  <a:cubicBezTo>
                    <a:pt x="0" y="7500"/>
                    <a:pt x="1544" y="15351"/>
                    <a:pt x="663" y="21600"/>
                  </a:cubicBezTo>
                  <a:cubicBezTo>
                    <a:pt x="6392" y="18388"/>
                    <a:pt x="12232" y="16778"/>
                    <a:pt x="18294" y="16068"/>
                  </a:cubicBezTo>
                  <a:cubicBezTo>
                    <a:pt x="18402" y="12497"/>
                    <a:pt x="20828" y="3394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1263;p52"/>
            <p:cNvSpPr/>
            <p:nvPr/>
          </p:nvSpPr>
          <p:spPr>
            <a:xfrm>
              <a:off x="638400" y="213890"/>
              <a:ext cx="1252533" cy="10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5" h="21600" fill="norm" stroke="1" extrusionOk="0">
                  <a:moveTo>
                    <a:pt x="9223" y="0"/>
                  </a:moveTo>
                  <a:cubicBezTo>
                    <a:pt x="4204" y="0"/>
                    <a:pt x="-2068" y="2215"/>
                    <a:pt x="663" y="14350"/>
                  </a:cubicBezTo>
                  <a:cubicBezTo>
                    <a:pt x="663" y="14350"/>
                    <a:pt x="776" y="15001"/>
                    <a:pt x="1002" y="15906"/>
                  </a:cubicBezTo>
                  <a:cubicBezTo>
                    <a:pt x="4129" y="19794"/>
                    <a:pt x="8322" y="21600"/>
                    <a:pt x="12634" y="21600"/>
                  </a:cubicBezTo>
                  <a:cubicBezTo>
                    <a:pt x="13177" y="21600"/>
                    <a:pt x="13722" y="21571"/>
                    <a:pt x="14266" y="21514"/>
                  </a:cubicBezTo>
                  <a:cubicBezTo>
                    <a:pt x="16744" y="20104"/>
                    <a:pt x="18857" y="17860"/>
                    <a:pt x="19138" y="15399"/>
                  </a:cubicBezTo>
                  <a:cubicBezTo>
                    <a:pt x="19532" y="11708"/>
                    <a:pt x="19476" y="9283"/>
                    <a:pt x="18462" y="6027"/>
                  </a:cubicBezTo>
                  <a:cubicBezTo>
                    <a:pt x="17448" y="2770"/>
                    <a:pt x="16998" y="1323"/>
                    <a:pt x="14266" y="636"/>
                  </a:cubicBezTo>
                  <a:cubicBezTo>
                    <a:pt x="13427" y="436"/>
                    <a:pt x="11448" y="0"/>
                    <a:pt x="922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8" name="Google Shape;1264;p52"/>
            <p:cNvSpPr/>
            <p:nvPr/>
          </p:nvSpPr>
          <p:spPr>
            <a:xfrm>
              <a:off x="703159" y="1014615"/>
              <a:ext cx="857942" cy="3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1" y="4207"/>
                    <a:pt x="1513" y="10250"/>
                    <a:pt x="2705" y="13488"/>
                  </a:cubicBezTo>
                  <a:cubicBezTo>
                    <a:pt x="4335" y="17933"/>
                    <a:pt x="7997" y="21600"/>
                    <a:pt x="12460" y="21600"/>
                  </a:cubicBezTo>
                  <a:cubicBezTo>
                    <a:pt x="13525" y="21600"/>
                    <a:pt x="14637" y="21391"/>
                    <a:pt x="15776" y="20933"/>
                  </a:cubicBezTo>
                  <a:cubicBezTo>
                    <a:pt x="17656" y="20180"/>
                    <a:pt x="19675" y="18778"/>
                    <a:pt x="21600" y="16725"/>
                  </a:cubicBezTo>
                  <a:cubicBezTo>
                    <a:pt x="20714" y="16896"/>
                    <a:pt x="19827" y="16981"/>
                    <a:pt x="18943" y="16981"/>
                  </a:cubicBezTo>
                  <a:cubicBezTo>
                    <a:pt x="11921" y="16981"/>
                    <a:pt x="5092" y="11595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9" name="Google Shape;1265;p52"/>
            <p:cNvSpPr/>
            <p:nvPr/>
          </p:nvSpPr>
          <p:spPr>
            <a:xfrm>
              <a:off x="967720" y="891999"/>
              <a:ext cx="72035" cy="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9" h="21600" fill="norm" stroke="1" extrusionOk="0">
                  <a:moveTo>
                    <a:pt x="8426" y="0"/>
                  </a:moveTo>
                  <a:cubicBezTo>
                    <a:pt x="7876" y="0"/>
                    <a:pt x="7327" y="46"/>
                    <a:pt x="6762" y="139"/>
                  </a:cubicBezTo>
                  <a:cubicBezTo>
                    <a:pt x="1850" y="1547"/>
                    <a:pt x="-1090" y="7195"/>
                    <a:pt x="380" y="13307"/>
                  </a:cubicBezTo>
                  <a:cubicBezTo>
                    <a:pt x="2060" y="18150"/>
                    <a:pt x="6277" y="21600"/>
                    <a:pt x="10526" y="21600"/>
                  </a:cubicBezTo>
                  <a:cubicBezTo>
                    <a:pt x="11237" y="21600"/>
                    <a:pt x="11948" y="21507"/>
                    <a:pt x="12658" y="21306"/>
                  </a:cubicBezTo>
                  <a:cubicBezTo>
                    <a:pt x="17570" y="20362"/>
                    <a:pt x="20510" y="14250"/>
                    <a:pt x="19040" y="8603"/>
                  </a:cubicBezTo>
                  <a:cubicBezTo>
                    <a:pt x="17715" y="3543"/>
                    <a:pt x="13240" y="0"/>
                    <a:pt x="8426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1266;p52"/>
            <p:cNvSpPr/>
            <p:nvPr/>
          </p:nvSpPr>
          <p:spPr>
            <a:xfrm>
              <a:off x="1526779" y="745649"/>
              <a:ext cx="70534" cy="8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1" h="21600" fill="norm" stroke="1" extrusionOk="0">
                  <a:moveTo>
                    <a:pt x="9138" y="0"/>
                  </a:moveTo>
                  <a:cubicBezTo>
                    <a:pt x="8411" y="0"/>
                    <a:pt x="7684" y="108"/>
                    <a:pt x="6957" y="309"/>
                  </a:cubicBezTo>
                  <a:cubicBezTo>
                    <a:pt x="1437" y="1237"/>
                    <a:pt x="-1075" y="7344"/>
                    <a:pt x="429" y="12988"/>
                  </a:cubicBezTo>
                  <a:cubicBezTo>
                    <a:pt x="1784" y="18044"/>
                    <a:pt x="6362" y="21600"/>
                    <a:pt x="10923" y="21600"/>
                  </a:cubicBezTo>
                  <a:cubicBezTo>
                    <a:pt x="11452" y="21600"/>
                    <a:pt x="11964" y="21554"/>
                    <a:pt x="12493" y="21445"/>
                  </a:cubicBezTo>
                  <a:cubicBezTo>
                    <a:pt x="18013" y="20038"/>
                    <a:pt x="20525" y="14395"/>
                    <a:pt x="19021" y="8287"/>
                  </a:cubicBezTo>
                  <a:cubicBezTo>
                    <a:pt x="17732" y="3463"/>
                    <a:pt x="13485" y="0"/>
                    <a:pt x="913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1267;p52"/>
            <p:cNvSpPr/>
            <p:nvPr/>
          </p:nvSpPr>
          <p:spPr>
            <a:xfrm>
              <a:off x="1241866" y="786162"/>
              <a:ext cx="97556" cy="13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538" y="0"/>
                  </a:moveTo>
                  <a:cubicBezTo>
                    <a:pt x="288" y="0"/>
                    <a:pt x="101" y="198"/>
                    <a:pt x="101" y="406"/>
                  </a:cubicBezTo>
                  <a:cubicBezTo>
                    <a:pt x="-273" y="3561"/>
                    <a:pt x="488" y="7008"/>
                    <a:pt x="862" y="10162"/>
                  </a:cubicBezTo>
                  <a:cubicBezTo>
                    <a:pt x="1236" y="12458"/>
                    <a:pt x="1623" y="15045"/>
                    <a:pt x="3892" y="16481"/>
                  </a:cubicBezTo>
                  <a:cubicBezTo>
                    <a:pt x="4815" y="17170"/>
                    <a:pt x="6012" y="17558"/>
                    <a:pt x="7235" y="17558"/>
                  </a:cubicBezTo>
                  <a:cubicBezTo>
                    <a:pt x="8020" y="17558"/>
                    <a:pt x="8831" y="17397"/>
                    <a:pt x="9579" y="17057"/>
                  </a:cubicBezTo>
                  <a:cubicBezTo>
                    <a:pt x="10714" y="16481"/>
                    <a:pt x="11101" y="15622"/>
                    <a:pt x="11849" y="15045"/>
                  </a:cubicBezTo>
                  <a:cubicBezTo>
                    <a:pt x="12784" y="14516"/>
                    <a:pt x="14006" y="13119"/>
                    <a:pt x="15328" y="13119"/>
                  </a:cubicBezTo>
                  <a:cubicBezTo>
                    <a:pt x="16164" y="13119"/>
                    <a:pt x="17037" y="13666"/>
                    <a:pt x="17922" y="15329"/>
                  </a:cubicBezTo>
                  <a:cubicBezTo>
                    <a:pt x="18683" y="17057"/>
                    <a:pt x="16788" y="19059"/>
                    <a:pt x="15266" y="19928"/>
                  </a:cubicBezTo>
                  <a:cubicBezTo>
                    <a:pt x="14044" y="20391"/>
                    <a:pt x="14792" y="21600"/>
                    <a:pt x="15727" y="21600"/>
                  </a:cubicBezTo>
                  <a:cubicBezTo>
                    <a:pt x="15952" y="21600"/>
                    <a:pt x="16189" y="21524"/>
                    <a:pt x="16401" y="21364"/>
                  </a:cubicBezTo>
                  <a:cubicBezTo>
                    <a:pt x="19057" y="19928"/>
                    <a:pt x="21327" y="17057"/>
                    <a:pt x="19818" y="14186"/>
                  </a:cubicBezTo>
                  <a:cubicBezTo>
                    <a:pt x="18708" y="12920"/>
                    <a:pt x="16788" y="12118"/>
                    <a:pt x="14792" y="12118"/>
                  </a:cubicBezTo>
                  <a:cubicBezTo>
                    <a:pt x="14056" y="12118"/>
                    <a:pt x="13321" y="12231"/>
                    <a:pt x="12610" y="12458"/>
                  </a:cubicBezTo>
                  <a:cubicBezTo>
                    <a:pt x="11101" y="13034"/>
                    <a:pt x="10714" y="14186"/>
                    <a:pt x="9579" y="15045"/>
                  </a:cubicBezTo>
                  <a:cubicBezTo>
                    <a:pt x="8444" y="15659"/>
                    <a:pt x="7484" y="15924"/>
                    <a:pt x="6698" y="15924"/>
                  </a:cubicBezTo>
                  <a:cubicBezTo>
                    <a:pt x="3818" y="15924"/>
                    <a:pt x="3057" y="12476"/>
                    <a:pt x="2757" y="10446"/>
                  </a:cubicBezTo>
                  <a:cubicBezTo>
                    <a:pt x="2383" y="7584"/>
                    <a:pt x="3892" y="2408"/>
                    <a:pt x="862" y="113"/>
                  </a:cubicBezTo>
                  <a:cubicBezTo>
                    <a:pt x="750" y="28"/>
                    <a:pt x="637" y="0"/>
                    <a:pt x="53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1268;p52"/>
            <p:cNvSpPr/>
            <p:nvPr/>
          </p:nvSpPr>
          <p:spPr>
            <a:xfrm>
              <a:off x="1286047" y="995378"/>
              <a:ext cx="115036" cy="75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7" h="21600" fill="norm" stroke="1" extrusionOk="0">
                  <a:moveTo>
                    <a:pt x="18716" y="0"/>
                  </a:moveTo>
                  <a:cubicBezTo>
                    <a:pt x="18130" y="0"/>
                    <a:pt x="17522" y="687"/>
                    <a:pt x="17522" y="1856"/>
                  </a:cubicBezTo>
                  <a:cubicBezTo>
                    <a:pt x="18161" y="9692"/>
                    <a:pt x="16254" y="15964"/>
                    <a:pt x="11160" y="18043"/>
                  </a:cubicBezTo>
                  <a:cubicBezTo>
                    <a:pt x="10500" y="18266"/>
                    <a:pt x="9724" y="18387"/>
                    <a:pt x="8917" y="18387"/>
                  </a:cubicBezTo>
                  <a:cubicBezTo>
                    <a:pt x="7775" y="18387"/>
                    <a:pt x="6538" y="18129"/>
                    <a:pt x="5417" y="17527"/>
                  </a:cubicBezTo>
                  <a:cubicBezTo>
                    <a:pt x="3195" y="15964"/>
                    <a:pt x="2231" y="13352"/>
                    <a:pt x="323" y="10740"/>
                  </a:cubicBezTo>
                  <a:cubicBezTo>
                    <a:pt x="323" y="10585"/>
                    <a:pt x="302" y="10516"/>
                    <a:pt x="261" y="10516"/>
                  </a:cubicBezTo>
                  <a:cubicBezTo>
                    <a:pt x="166" y="10516"/>
                    <a:pt x="9" y="10895"/>
                    <a:pt x="9" y="11255"/>
                  </a:cubicBezTo>
                  <a:cubicBezTo>
                    <a:pt x="-253" y="18541"/>
                    <a:pt x="5270" y="21600"/>
                    <a:pt x="9378" y="21600"/>
                  </a:cubicBezTo>
                  <a:cubicBezTo>
                    <a:pt x="10280" y="21600"/>
                    <a:pt x="11108" y="21463"/>
                    <a:pt x="11789" y="21188"/>
                  </a:cubicBezTo>
                  <a:cubicBezTo>
                    <a:pt x="17522" y="19091"/>
                    <a:pt x="21347" y="10740"/>
                    <a:pt x="19754" y="1340"/>
                  </a:cubicBezTo>
                  <a:cubicBezTo>
                    <a:pt x="19618" y="412"/>
                    <a:pt x="19167" y="0"/>
                    <a:pt x="1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3" name="Google Shape;1269;p52"/>
            <p:cNvSpPr/>
            <p:nvPr/>
          </p:nvSpPr>
          <p:spPr>
            <a:xfrm rot="4096073">
              <a:off x="907912" y="622134"/>
              <a:ext cx="92181" cy="10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4" h="21600" fill="norm" stroke="1" extrusionOk="0">
                  <a:moveTo>
                    <a:pt x="18840" y="0"/>
                  </a:moveTo>
                  <a:cubicBezTo>
                    <a:pt x="10040" y="1816"/>
                    <a:pt x="-760" y="12712"/>
                    <a:pt x="42" y="21062"/>
                  </a:cubicBezTo>
                  <a:cubicBezTo>
                    <a:pt x="42" y="21421"/>
                    <a:pt x="240" y="21600"/>
                    <a:pt x="490" y="21600"/>
                  </a:cubicBezTo>
                  <a:cubicBezTo>
                    <a:pt x="740" y="21600"/>
                    <a:pt x="1042" y="21421"/>
                    <a:pt x="1240" y="21062"/>
                  </a:cubicBezTo>
                  <a:cubicBezTo>
                    <a:pt x="4844" y="12341"/>
                    <a:pt x="10040" y="6177"/>
                    <a:pt x="19643" y="1816"/>
                  </a:cubicBezTo>
                  <a:cubicBezTo>
                    <a:pt x="20840" y="1446"/>
                    <a:pt x="20038" y="0"/>
                    <a:pt x="1884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4" name="Google Shape;1270;p52"/>
            <p:cNvSpPr/>
            <p:nvPr/>
          </p:nvSpPr>
          <p:spPr>
            <a:xfrm>
              <a:off x="1477191" y="534276"/>
              <a:ext cx="131112" cy="3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8098" y="0"/>
                  </a:moveTo>
                  <a:cubicBezTo>
                    <a:pt x="5225" y="0"/>
                    <a:pt x="2467" y="2011"/>
                    <a:pt x="319" y="6443"/>
                  </a:cubicBezTo>
                  <a:cubicBezTo>
                    <a:pt x="-263" y="7560"/>
                    <a:pt x="23" y="9832"/>
                    <a:pt x="606" y="9832"/>
                  </a:cubicBezTo>
                  <a:cubicBezTo>
                    <a:pt x="2200" y="9832"/>
                    <a:pt x="3794" y="9683"/>
                    <a:pt x="5388" y="9683"/>
                  </a:cubicBezTo>
                  <a:cubicBezTo>
                    <a:pt x="10160" y="9683"/>
                    <a:pt x="14894" y="10949"/>
                    <a:pt x="19466" y="21153"/>
                  </a:cubicBezTo>
                  <a:cubicBezTo>
                    <a:pt x="19628" y="21451"/>
                    <a:pt x="19781" y="21600"/>
                    <a:pt x="19924" y="21600"/>
                  </a:cubicBezTo>
                  <a:cubicBezTo>
                    <a:pt x="20822" y="21600"/>
                    <a:pt x="21337" y="16163"/>
                    <a:pt x="20335" y="13221"/>
                  </a:cubicBezTo>
                  <a:cubicBezTo>
                    <a:pt x="17328" y="4916"/>
                    <a:pt x="12584" y="0"/>
                    <a:pt x="809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5" name="Google Shape;1271;p52"/>
            <p:cNvSpPr/>
            <p:nvPr/>
          </p:nvSpPr>
          <p:spPr>
            <a:xfrm>
              <a:off x="918569" y="1037868"/>
              <a:ext cx="232177" cy="2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2" h="21600" fill="norm" stroke="1" extrusionOk="0">
                  <a:moveTo>
                    <a:pt x="10149" y="0"/>
                  </a:moveTo>
                  <a:cubicBezTo>
                    <a:pt x="9286" y="0"/>
                    <a:pt x="8403" y="130"/>
                    <a:pt x="7520" y="401"/>
                  </a:cubicBezTo>
                  <a:cubicBezTo>
                    <a:pt x="2120" y="2012"/>
                    <a:pt x="-966" y="7930"/>
                    <a:pt x="272" y="13670"/>
                  </a:cubicBezTo>
                  <a:cubicBezTo>
                    <a:pt x="1298" y="18443"/>
                    <a:pt x="5205" y="21600"/>
                    <a:pt x="9509" y="21600"/>
                  </a:cubicBezTo>
                  <a:cubicBezTo>
                    <a:pt x="10377" y="21600"/>
                    <a:pt x="11265" y="21476"/>
                    <a:pt x="12148" y="21205"/>
                  </a:cubicBezTo>
                  <a:cubicBezTo>
                    <a:pt x="17391" y="19588"/>
                    <a:pt x="20634" y="13670"/>
                    <a:pt x="19401" y="7930"/>
                  </a:cubicBezTo>
                  <a:cubicBezTo>
                    <a:pt x="18244" y="3157"/>
                    <a:pt x="14422" y="0"/>
                    <a:pt x="1014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6" name="Google Shape;1272;p52"/>
            <p:cNvSpPr/>
            <p:nvPr/>
          </p:nvSpPr>
          <p:spPr>
            <a:xfrm>
              <a:off x="1534351" y="875697"/>
              <a:ext cx="232779" cy="21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5" h="21600" fill="norm" stroke="1" extrusionOk="0">
                  <a:moveTo>
                    <a:pt x="10083" y="0"/>
                  </a:moveTo>
                  <a:cubicBezTo>
                    <a:pt x="9221" y="0"/>
                    <a:pt x="8339" y="130"/>
                    <a:pt x="7462" y="401"/>
                  </a:cubicBezTo>
                  <a:cubicBezTo>
                    <a:pt x="2251" y="2017"/>
                    <a:pt x="-964" y="7933"/>
                    <a:pt x="261" y="13673"/>
                  </a:cubicBezTo>
                  <a:cubicBezTo>
                    <a:pt x="1410" y="18444"/>
                    <a:pt x="5205" y="21600"/>
                    <a:pt x="9534" y="21600"/>
                  </a:cubicBezTo>
                  <a:cubicBezTo>
                    <a:pt x="10411" y="21600"/>
                    <a:pt x="11308" y="21470"/>
                    <a:pt x="12210" y="21199"/>
                  </a:cubicBezTo>
                  <a:cubicBezTo>
                    <a:pt x="17421" y="19589"/>
                    <a:pt x="20636" y="13673"/>
                    <a:pt x="19255" y="7933"/>
                  </a:cubicBezTo>
                  <a:cubicBezTo>
                    <a:pt x="18237" y="3162"/>
                    <a:pt x="14357" y="0"/>
                    <a:pt x="1008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7" name="Google Shape;1273;p52"/>
            <p:cNvSpPr/>
            <p:nvPr/>
          </p:nvSpPr>
          <p:spPr>
            <a:xfrm>
              <a:off x="974115" y="1110683"/>
              <a:ext cx="22804" cy="2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9087" y="0"/>
                  </a:moveTo>
                  <a:cubicBezTo>
                    <a:pt x="8223" y="0"/>
                    <a:pt x="7359" y="105"/>
                    <a:pt x="6596" y="420"/>
                  </a:cubicBezTo>
                  <a:cubicBezTo>
                    <a:pt x="1920" y="1997"/>
                    <a:pt x="-1129" y="6780"/>
                    <a:pt x="396" y="13191"/>
                  </a:cubicBezTo>
                  <a:cubicBezTo>
                    <a:pt x="1666" y="18499"/>
                    <a:pt x="5071" y="21600"/>
                    <a:pt x="9696" y="21600"/>
                  </a:cubicBezTo>
                  <a:cubicBezTo>
                    <a:pt x="10662" y="21600"/>
                    <a:pt x="11679" y="21442"/>
                    <a:pt x="12746" y="21180"/>
                  </a:cubicBezTo>
                  <a:cubicBezTo>
                    <a:pt x="17371" y="19550"/>
                    <a:pt x="20471" y="14768"/>
                    <a:pt x="18946" y="8409"/>
                  </a:cubicBezTo>
                  <a:cubicBezTo>
                    <a:pt x="17676" y="3101"/>
                    <a:pt x="13203" y="0"/>
                    <a:pt x="908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8" name="Google Shape;1274;p52"/>
            <p:cNvSpPr/>
            <p:nvPr/>
          </p:nvSpPr>
          <p:spPr>
            <a:xfrm>
              <a:off x="1065003" y="1159886"/>
              <a:ext cx="21179" cy="2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5" h="21600" fill="norm" stroke="1" extrusionOk="0">
                  <a:moveTo>
                    <a:pt x="9776" y="0"/>
                  </a:moveTo>
                  <a:cubicBezTo>
                    <a:pt x="8957" y="0"/>
                    <a:pt x="8085" y="105"/>
                    <a:pt x="7212" y="369"/>
                  </a:cubicBezTo>
                  <a:cubicBezTo>
                    <a:pt x="612" y="2002"/>
                    <a:pt x="-1079" y="6796"/>
                    <a:pt x="612" y="13223"/>
                  </a:cubicBezTo>
                  <a:cubicBezTo>
                    <a:pt x="1976" y="18492"/>
                    <a:pt x="5630" y="21600"/>
                    <a:pt x="9666" y="21600"/>
                  </a:cubicBezTo>
                  <a:cubicBezTo>
                    <a:pt x="10485" y="21600"/>
                    <a:pt x="11357" y="21495"/>
                    <a:pt x="12230" y="21179"/>
                  </a:cubicBezTo>
                  <a:cubicBezTo>
                    <a:pt x="17194" y="19598"/>
                    <a:pt x="20521" y="14804"/>
                    <a:pt x="18830" y="8377"/>
                  </a:cubicBezTo>
                  <a:cubicBezTo>
                    <a:pt x="17466" y="3108"/>
                    <a:pt x="13812" y="0"/>
                    <a:pt x="97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9" name="Google Shape;1275;p52"/>
            <p:cNvSpPr/>
            <p:nvPr/>
          </p:nvSpPr>
          <p:spPr>
            <a:xfrm>
              <a:off x="988683" y="1229105"/>
              <a:ext cx="21187" cy="2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21600" fill="norm" stroke="1" extrusionOk="0">
                  <a:moveTo>
                    <a:pt x="9608" y="0"/>
                  </a:moveTo>
                  <a:cubicBezTo>
                    <a:pt x="8788" y="0"/>
                    <a:pt x="7913" y="105"/>
                    <a:pt x="7093" y="369"/>
                  </a:cubicBezTo>
                  <a:cubicBezTo>
                    <a:pt x="2117" y="2002"/>
                    <a:pt x="-1219" y="6796"/>
                    <a:pt x="422" y="13223"/>
                  </a:cubicBezTo>
                  <a:cubicBezTo>
                    <a:pt x="1789" y="18492"/>
                    <a:pt x="5452" y="21600"/>
                    <a:pt x="9499" y="21600"/>
                  </a:cubicBezTo>
                  <a:cubicBezTo>
                    <a:pt x="10374" y="21600"/>
                    <a:pt x="11194" y="21495"/>
                    <a:pt x="12069" y="21231"/>
                  </a:cubicBezTo>
                  <a:cubicBezTo>
                    <a:pt x="18740" y="19598"/>
                    <a:pt x="20381" y="14804"/>
                    <a:pt x="18740" y="8377"/>
                  </a:cubicBezTo>
                  <a:cubicBezTo>
                    <a:pt x="17319" y="3108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0" name="Google Shape;1276;p52"/>
            <p:cNvSpPr/>
            <p:nvPr/>
          </p:nvSpPr>
          <p:spPr>
            <a:xfrm>
              <a:off x="1094339" y="1061481"/>
              <a:ext cx="21002" cy="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9608" y="0"/>
                  </a:moveTo>
                  <a:cubicBezTo>
                    <a:pt x="8788" y="0"/>
                    <a:pt x="7913" y="161"/>
                    <a:pt x="7093" y="429"/>
                  </a:cubicBezTo>
                  <a:cubicBezTo>
                    <a:pt x="2117" y="429"/>
                    <a:pt x="-1219" y="6968"/>
                    <a:pt x="422" y="13453"/>
                  </a:cubicBezTo>
                  <a:cubicBezTo>
                    <a:pt x="2117" y="18331"/>
                    <a:pt x="7093" y="21600"/>
                    <a:pt x="12069" y="21600"/>
                  </a:cubicBezTo>
                  <a:cubicBezTo>
                    <a:pt x="17045" y="19992"/>
                    <a:pt x="20381" y="13453"/>
                    <a:pt x="18740" y="8576"/>
                  </a:cubicBezTo>
                  <a:cubicBezTo>
                    <a:pt x="17319" y="3162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1" name="Google Shape;1277;p52"/>
            <p:cNvSpPr/>
            <p:nvPr/>
          </p:nvSpPr>
          <p:spPr>
            <a:xfrm>
              <a:off x="1183608" y="1153054"/>
              <a:ext cx="22794" cy="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4" h="21600" fill="norm" stroke="1" extrusionOk="0">
                  <a:moveTo>
                    <a:pt x="6549" y="0"/>
                  </a:moveTo>
                  <a:cubicBezTo>
                    <a:pt x="1935" y="1608"/>
                    <a:pt x="-1158" y="8147"/>
                    <a:pt x="414" y="13024"/>
                  </a:cubicBezTo>
                  <a:cubicBezTo>
                    <a:pt x="1681" y="18438"/>
                    <a:pt x="6093" y="21600"/>
                    <a:pt x="10250" y="21600"/>
                  </a:cubicBezTo>
                  <a:cubicBezTo>
                    <a:pt x="11112" y="21600"/>
                    <a:pt x="11924" y="21439"/>
                    <a:pt x="12735" y="21171"/>
                  </a:cubicBezTo>
                  <a:cubicBezTo>
                    <a:pt x="17349" y="21171"/>
                    <a:pt x="20442" y="14632"/>
                    <a:pt x="18870" y="8147"/>
                  </a:cubicBezTo>
                  <a:cubicBezTo>
                    <a:pt x="17349" y="3269"/>
                    <a:pt x="12735" y="0"/>
                    <a:pt x="654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2" name="Google Shape;1278;p52"/>
            <p:cNvSpPr/>
            <p:nvPr/>
          </p:nvSpPr>
          <p:spPr>
            <a:xfrm>
              <a:off x="1511485" y="968709"/>
              <a:ext cx="22827" cy="2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2" h="21600" fill="norm" stroke="1" extrusionOk="0">
                  <a:moveTo>
                    <a:pt x="8476" y="0"/>
                  </a:moveTo>
                  <a:cubicBezTo>
                    <a:pt x="7817" y="0"/>
                    <a:pt x="7208" y="106"/>
                    <a:pt x="6549" y="317"/>
                  </a:cubicBezTo>
                  <a:cubicBezTo>
                    <a:pt x="1935" y="1901"/>
                    <a:pt x="-1158" y="6707"/>
                    <a:pt x="414" y="13150"/>
                  </a:cubicBezTo>
                  <a:cubicBezTo>
                    <a:pt x="1681" y="18484"/>
                    <a:pt x="5079" y="21600"/>
                    <a:pt x="9693" y="21600"/>
                  </a:cubicBezTo>
                  <a:cubicBezTo>
                    <a:pt x="10656" y="21600"/>
                    <a:pt x="11670" y="21442"/>
                    <a:pt x="12735" y="21178"/>
                  </a:cubicBezTo>
                  <a:cubicBezTo>
                    <a:pt x="17349" y="19593"/>
                    <a:pt x="20442" y="14734"/>
                    <a:pt x="18921" y="8344"/>
                  </a:cubicBezTo>
                  <a:cubicBezTo>
                    <a:pt x="17552" y="4172"/>
                    <a:pt x="12735" y="0"/>
                    <a:pt x="84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3" name="Google Shape;1279;p52"/>
            <p:cNvSpPr/>
            <p:nvPr/>
          </p:nvSpPr>
          <p:spPr>
            <a:xfrm>
              <a:off x="1584361" y="1072448"/>
              <a:ext cx="20973" cy="2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742" y="0"/>
                  </a:moveTo>
                  <a:cubicBezTo>
                    <a:pt x="8813" y="0"/>
                    <a:pt x="7938" y="106"/>
                    <a:pt x="7063" y="371"/>
                  </a:cubicBezTo>
                  <a:cubicBezTo>
                    <a:pt x="2087" y="2012"/>
                    <a:pt x="-1249" y="6829"/>
                    <a:pt x="446" y="13288"/>
                  </a:cubicBezTo>
                  <a:cubicBezTo>
                    <a:pt x="1868" y="17418"/>
                    <a:pt x="5805" y="21600"/>
                    <a:pt x="10070" y="21600"/>
                  </a:cubicBezTo>
                  <a:cubicBezTo>
                    <a:pt x="10727" y="21600"/>
                    <a:pt x="11383" y="21547"/>
                    <a:pt x="12039" y="21282"/>
                  </a:cubicBezTo>
                  <a:cubicBezTo>
                    <a:pt x="17070" y="19694"/>
                    <a:pt x="20351" y="13288"/>
                    <a:pt x="18710" y="8418"/>
                  </a:cubicBezTo>
                  <a:cubicBezTo>
                    <a:pt x="18710" y="3124"/>
                    <a:pt x="14172" y="0"/>
                    <a:pt x="9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4" name="Google Shape;1280;p52"/>
            <p:cNvSpPr/>
            <p:nvPr/>
          </p:nvSpPr>
          <p:spPr>
            <a:xfrm>
              <a:off x="1644471" y="941261"/>
              <a:ext cx="20973" cy="2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633" y="0"/>
                  </a:moveTo>
                  <a:cubicBezTo>
                    <a:pt x="8813" y="0"/>
                    <a:pt x="7938" y="158"/>
                    <a:pt x="7063" y="422"/>
                  </a:cubicBezTo>
                  <a:cubicBezTo>
                    <a:pt x="2087" y="2007"/>
                    <a:pt x="-1249" y="6813"/>
                    <a:pt x="446" y="13256"/>
                  </a:cubicBezTo>
                  <a:cubicBezTo>
                    <a:pt x="1868" y="17428"/>
                    <a:pt x="5805" y="21600"/>
                    <a:pt x="10070" y="21600"/>
                  </a:cubicBezTo>
                  <a:cubicBezTo>
                    <a:pt x="10727" y="21600"/>
                    <a:pt x="11383" y="21494"/>
                    <a:pt x="12039" y="21283"/>
                  </a:cubicBezTo>
                  <a:cubicBezTo>
                    <a:pt x="17070" y="19699"/>
                    <a:pt x="20351" y="13256"/>
                    <a:pt x="18710" y="8450"/>
                  </a:cubicBezTo>
                  <a:cubicBezTo>
                    <a:pt x="17343" y="3116"/>
                    <a:pt x="13680" y="0"/>
                    <a:pt x="963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5" name="Google Shape;1281;p52"/>
            <p:cNvSpPr/>
            <p:nvPr/>
          </p:nvSpPr>
          <p:spPr>
            <a:xfrm>
              <a:off x="1730077" y="1009162"/>
              <a:ext cx="21002" cy="2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7093" y="0"/>
                  </a:moveTo>
                  <a:cubicBezTo>
                    <a:pt x="2117" y="1612"/>
                    <a:pt x="-1219" y="8113"/>
                    <a:pt x="422" y="13057"/>
                  </a:cubicBezTo>
                  <a:cubicBezTo>
                    <a:pt x="1789" y="18430"/>
                    <a:pt x="5452" y="21600"/>
                    <a:pt x="9499" y="21600"/>
                  </a:cubicBezTo>
                  <a:cubicBezTo>
                    <a:pt x="10374" y="21600"/>
                    <a:pt x="11194" y="21493"/>
                    <a:pt x="12069" y="21224"/>
                  </a:cubicBezTo>
                  <a:cubicBezTo>
                    <a:pt x="17045" y="21224"/>
                    <a:pt x="20381" y="14669"/>
                    <a:pt x="18740" y="8113"/>
                  </a:cubicBezTo>
                  <a:cubicBezTo>
                    <a:pt x="17045" y="3224"/>
                    <a:pt x="12069" y="0"/>
                    <a:pt x="709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6" name="Google Shape;1282;p52"/>
            <p:cNvSpPr/>
            <p:nvPr/>
          </p:nvSpPr>
          <p:spPr>
            <a:xfrm>
              <a:off x="1640814" y="1020069"/>
              <a:ext cx="20996" cy="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8" h="21600" fill="norm" stroke="1" extrusionOk="0">
                  <a:moveTo>
                    <a:pt x="7045" y="0"/>
                  </a:moveTo>
                  <a:cubicBezTo>
                    <a:pt x="2081" y="1608"/>
                    <a:pt x="-1246" y="8147"/>
                    <a:pt x="445" y="13024"/>
                  </a:cubicBezTo>
                  <a:cubicBezTo>
                    <a:pt x="1809" y="18438"/>
                    <a:pt x="5463" y="21600"/>
                    <a:pt x="9499" y="21600"/>
                  </a:cubicBezTo>
                  <a:cubicBezTo>
                    <a:pt x="10318" y="21600"/>
                    <a:pt x="11190" y="21439"/>
                    <a:pt x="12063" y="21171"/>
                  </a:cubicBezTo>
                  <a:cubicBezTo>
                    <a:pt x="17027" y="21171"/>
                    <a:pt x="20354" y="14632"/>
                    <a:pt x="18663" y="8147"/>
                  </a:cubicBezTo>
                  <a:cubicBezTo>
                    <a:pt x="17027" y="3269"/>
                    <a:pt x="12063" y="0"/>
                    <a:pt x="704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7" name="Google Shape;1283;p52"/>
            <p:cNvSpPr/>
            <p:nvPr/>
          </p:nvSpPr>
          <p:spPr>
            <a:xfrm>
              <a:off x="792925" y="554233"/>
              <a:ext cx="994328" cy="576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16216" y="786"/>
                  </a:moveTo>
                  <a:cubicBezTo>
                    <a:pt x="17984" y="786"/>
                    <a:pt x="19597" y="2895"/>
                    <a:pt x="20077" y="6124"/>
                  </a:cubicBezTo>
                  <a:cubicBezTo>
                    <a:pt x="20644" y="10015"/>
                    <a:pt x="19358" y="13904"/>
                    <a:pt x="17239" y="14928"/>
                  </a:cubicBezTo>
                  <a:cubicBezTo>
                    <a:pt x="16900" y="15092"/>
                    <a:pt x="16559" y="15171"/>
                    <a:pt x="16223" y="15171"/>
                  </a:cubicBezTo>
                  <a:cubicBezTo>
                    <a:pt x="14460" y="15171"/>
                    <a:pt x="12842" y="13020"/>
                    <a:pt x="12397" y="9811"/>
                  </a:cubicBezTo>
                  <a:cubicBezTo>
                    <a:pt x="11829" y="5987"/>
                    <a:pt x="13078" y="2028"/>
                    <a:pt x="15234" y="1006"/>
                  </a:cubicBezTo>
                  <a:cubicBezTo>
                    <a:pt x="15563" y="858"/>
                    <a:pt x="15893" y="786"/>
                    <a:pt x="16216" y="786"/>
                  </a:cubicBezTo>
                  <a:close/>
                  <a:moveTo>
                    <a:pt x="4446" y="6429"/>
                  </a:moveTo>
                  <a:cubicBezTo>
                    <a:pt x="6200" y="6429"/>
                    <a:pt x="7797" y="8578"/>
                    <a:pt x="8274" y="11789"/>
                  </a:cubicBezTo>
                  <a:cubicBezTo>
                    <a:pt x="8841" y="15611"/>
                    <a:pt x="7556" y="19570"/>
                    <a:pt x="5436" y="20527"/>
                  </a:cubicBezTo>
                  <a:cubicBezTo>
                    <a:pt x="5098" y="20691"/>
                    <a:pt x="4757" y="20769"/>
                    <a:pt x="4421" y="20769"/>
                  </a:cubicBezTo>
                  <a:cubicBezTo>
                    <a:pt x="2659" y="20769"/>
                    <a:pt x="1039" y="18618"/>
                    <a:pt x="595" y="15407"/>
                  </a:cubicBezTo>
                  <a:cubicBezTo>
                    <a:pt x="28" y="11585"/>
                    <a:pt x="1276" y="7626"/>
                    <a:pt x="3431" y="6669"/>
                  </a:cubicBezTo>
                  <a:cubicBezTo>
                    <a:pt x="3771" y="6505"/>
                    <a:pt x="4111" y="6429"/>
                    <a:pt x="4446" y="6429"/>
                  </a:cubicBezTo>
                  <a:close/>
                  <a:moveTo>
                    <a:pt x="16205" y="0"/>
                  </a:moveTo>
                  <a:cubicBezTo>
                    <a:pt x="15834" y="0"/>
                    <a:pt x="15458" y="83"/>
                    <a:pt x="15083" y="254"/>
                  </a:cubicBezTo>
                  <a:cubicBezTo>
                    <a:pt x="12738" y="1415"/>
                    <a:pt x="11301" y="5782"/>
                    <a:pt x="11944" y="10015"/>
                  </a:cubicBezTo>
                  <a:cubicBezTo>
                    <a:pt x="11944" y="10015"/>
                    <a:pt x="11486" y="9766"/>
                    <a:pt x="10869" y="9766"/>
                  </a:cubicBezTo>
                  <a:cubicBezTo>
                    <a:pt x="10192" y="9766"/>
                    <a:pt x="9324" y="10065"/>
                    <a:pt x="8652" y="11311"/>
                  </a:cubicBezTo>
                  <a:cubicBezTo>
                    <a:pt x="8297" y="8115"/>
                    <a:pt x="6354" y="5612"/>
                    <a:pt x="4336" y="5612"/>
                  </a:cubicBezTo>
                  <a:cubicBezTo>
                    <a:pt x="3984" y="5612"/>
                    <a:pt x="3629" y="5688"/>
                    <a:pt x="3281" y="5852"/>
                  </a:cubicBezTo>
                  <a:cubicBezTo>
                    <a:pt x="935" y="7011"/>
                    <a:pt x="-464" y="11380"/>
                    <a:pt x="141" y="15611"/>
                  </a:cubicBezTo>
                  <a:cubicBezTo>
                    <a:pt x="683" y="19235"/>
                    <a:pt x="2488" y="21600"/>
                    <a:pt x="4446" y="21600"/>
                  </a:cubicBezTo>
                  <a:cubicBezTo>
                    <a:pt x="4810" y="21600"/>
                    <a:pt x="5181" y="21517"/>
                    <a:pt x="5551" y="21344"/>
                  </a:cubicBezTo>
                  <a:cubicBezTo>
                    <a:pt x="7782" y="20253"/>
                    <a:pt x="9144" y="16363"/>
                    <a:pt x="8804" y="12335"/>
                  </a:cubicBezTo>
                  <a:cubicBezTo>
                    <a:pt x="8922" y="11906"/>
                    <a:pt x="9460" y="10639"/>
                    <a:pt x="10818" y="10639"/>
                  </a:cubicBezTo>
                  <a:cubicBezTo>
                    <a:pt x="11191" y="10639"/>
                    <a:pt x="11627" y="10734"/>
                    <a:pt x="12133" y="10970"/>
                  </a:cubicBezTo>
                  <a:cubicBezTo>
                    <a:pt x="12493" y="12568"/>
                    <a:pt x="13991" y="16011"/>
                    <a:pt x="16256" y="16011"/>
                  </a:cubicBezTo>
                  <a:cubicBezTo>
                    <a:pt x="16603" y="16011"/>
                    <a:pt x="16969" y="15930"/>
                    <a:pt x="17353" y="15748"/>
                  </a:cubicBezTo>
                  <a:cubicBezTo>
                    <a:pt x="19736" y="14587"/>
                    <a:pt x="21136" y="10220"/>
                    <a:pt x="20493" y="5919"/>
                  </a:cubicBezTo>
                  <a:cubicBezTo>
                    <a:pt x="19982" y="2353"/>
                    <a:pt x="18184" y="0"/>
                    <a:pt x="1620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8" name="Google Shape;1284;p52"/>
            <p:cNvSpPr/>
            <p:nvPr/>
          </p:nvSpPr>
          <p:spPr>
            <a:xfrm>
              <a:off x="384367" y="480878"/>
              <a:ext cx="431752" cy="33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2392" y="0"/>
                  </a:moveTo>
                  <a:cubicBezTo>
                    <a:pt x="531" y="4156"/>
                    <a:pt x="-619" y="9616"/>
                    <a:pt x="354" y="16264"/>
                  </a:cubicBezTo>
                  <a:cubicBezTo>
                    <a:pt x="444" y="16620"/>
                    <a:pt x="444" y="16858"/>
                    <a:pt x="531" y="17096"/>
                  </a:cubicBezTo>
                  <a:cubicBezTo>
                    <a:pt x="5080" y="20096"/>
                    <a:pt x="10279" y="21600"/>
                    <a:pt x="15547" y="21600"/>
                  </a:cubicBezTo>
                  <a:cubicBezTo>
                    <a:pt x="16738" y="21600"/>
                    <a:pt x="17932" y="21522"/>
                    <a:pt x="19120" y="21370"/>
                  </a:cubicBezTo>
                  <a:cubicBezTo>
                    <a:pt x="19740" y="19588"/>
                    <a:pt x="20448" y="17569"/>
                    <a:pt x="20981" y="15554"/>
                  </a:cubicBezTo>
                  <a:cubicBezTo>
                    <a:pt x="14163" y="11991"/>
                    <a:pt x="7966" y="6531"/>
                    <a:pt x="2392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9" name="Google Shape;1285;p52"/>
            <p:cNvSpPr/>
            <p:nvPr/>
          </p:nvSpPr>
          <p:spPr>
            <a:xfrm>
              <a:off x="433593" y="47345"/>
              <a:ext cx="1072907" cy="67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75" y="0"/>
                  </a:moveTo>
                  <a:cubicBezTo>
                    <a:pt x="7994" y="2282"/>
                    <a:pt x="5134" y="6028"/>
                    <a:pt x="5134" y="6028"/>
                  </a:cubicBezTo>
                  <a:cubicBezTo>
                    <a:pt x="5134" y="6028"/>
                    <a:pt x="5102" y="422"/>
                    <a:pt x="4127" y="422"/>
                  </a:cubicBezTo>
                  <a:cubicBezTo>
                    <a:pt x="4053" y="422"/>
                    <a:pt x="3973" y="454"/>
                    <a:pt x="3886" y="526"/>
                  </a:cubicBezTo>
                  <a:cubicBezTo>
                    <a:pt x="2750" y="1521"/>
                    <a:pt x="4070" y="7083"/>
                    <a:pt x="4070" y="7083"/>
                  </a:cubicBezTo>
                  <a:cubicBezTo>
                    <a:pt x="4070" y="7083"/>
                    <a:pt x="2721" y="3759"/>
                    <a:pt x="2040" y="3759"/>
                  </a:cubicBezTo>
                  <a:cubicBezTo>
                    <a:pt x="1944" y="3759"/>
                    <a:pt x="1860" y="3827"/>
                    <a:pt x="1796" y="3981"/>
                  </a:cubicBezTo>
                  <a:cubicBezTo>
                    <a:pt x="1320" y="5150"/>
                    <a:pt x="3373" y="8780"/>
                    <a:pt x="3373" y="8780"/>
                  </a:cubicBezTo>
                  <a:cubicBezTo>
                    <a:pt x="3373" y="8780"/>
                    <a:pt x="1283" y="10476"/>
                    <a:pt x="0" y="13931"/>
                  </a:cubicBezTo>
                  <a:cubicBezTo>
                    <a:pt x="2309" y="17151"/>
                    <a:pt x="4877" y="19901"/>
                    <a:pt x="7701" y="21600"/>
                  </a:cubicBezTo>
                  <a:cubicBezTo>
                    <a:pt x="8140" y="19726"/>
                    <a:pt x="8397" y="17795"/>
                    <a:pt x="8287" y="16213"/>
                  </a:cubicBezTo>
                  <a:cubicBezTo>
                    <a:pt x="8287" y="16213"/>
                    <a:pt x="11331" y="19083"/>
                    <a:pt x="13971" y="19784"/>
                  </a:cubicBezTo>
                  <a:cubicBezTo>
                    <a:pt x="14009" y="19551"/>
                    <a:pt x="14009" y="19316"/>
                    <a:pt x="13971" y="18965"/>
                  </a:cubicBezTo>
                  <a:cubicBezTo>
                    <a:pt x="14045" y="19316"/>
                    <a:pt x="14009" y="19551"/>
                    <a:pt x="13971" y="19784"/>
                  </a:cubicBezTo>
                  <a:cubicBezTo>
                    <a:pt x="14318" y="19890"/>
                    <a:pt x="14664" y="19948"/>
                    <a:pt x="14997" y="19948"/>
                  </a:cubicBezTo>
                  <a:cubicBezTo>
                    <a:pt x="15405" y="19948"/>
                    <a:pt x="15792" y="19861"/>
                    <a:pt x="16136" y="19668"/>
                  </a:cubicBezTo>
                  <a:cubicBezTo>
                    <a:pt x="18446" y="18380"/>
                    <a:pt x="17053" y="14985"/>
                    <a:pt x="16649" y="14049"/>
                  </a:cubicBezTo>
                  <a:cubicBezTo>
                    <a:pt x="17127" y="15029"/>
                    <a:pt x="19195" y="18854"/>
                    <a:pt x="21167" y="18854"/>
                  </a:cubicBezTo>
                  <a:cubicBezTo>
                    <a:pt x="21312" y="18854"/>
                    <a:pt x="21456" y="18835"/>
                    <a:pt x="21600" y="18790"/>
                  </a:cubicBezTo>
                  <a:cubicBezTo>
                    <a:pt x="19583" y="11239"/>
                    <a:pt x="16465" y="4389"/>
                    <a:pt x="1217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0" name="Google Shape;1286;p52"/>
            <p:cNvSpPr/>
            <p:nvPr/>
          </p:nvSpPr>
          <p:spPr>
            <a:xfrm>
              <a:off x="1038347" y="0"/>
              <a:ext cx="551946" cy="63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0" y="0"/>
                  </a:moveTo>
                  <a:cubicBezTo>
                    <a:pt x="8398" y="0"/>
                    <a:pt x="7052" y="92"/>
                    <a:pt x="5631" y="309"/>
                  </a:cubicBezTo>
                  <a:cubicBezTo>
                    <a:pt x="3635" y="621"/>
                    <a:pt x="1782" y="1118"/>
                    <a:pt x="0" y="1618"/>
                  </a:cubicBezTo>
                  <a:cubicBezTo>
                    <a:pt x="8413" y="6285"/>
                    <a:pt x="14400" y="13570"/>
                    <a:pt x="18321" y="21600"/>
                  </a:cubicBezTo>
                  <a:cubicBezTo>
                    <a:pt x="18535" y="21537"/>
                    <a:pt x="18678" y="21537"/>
                    <a:pt x="18891" y="21475"/>
                  </a:cubicBezTo>
                  <a:cubicBezTo>
                    <a:pt x="20387" y="21039"/>
                    <a:pt x="21171" y="20355"/>
                    <a:pt x="21600" y="19546"/>
                  </a:cubicBezTo>
                  <a:cubicBezTo>
                    <a:pt x="20317" y="12448"/>
                    <a:pt x="17322" y="5663"/>
                    <a:pt x="12404" y="123"/>
                  </a:cubicBezTo>
                  <a:cubicBezTo>
                    <a:pt x="11518" y="45"/>
                    <a:pt x="10619" y="0"/>
                    <a:pt x="9700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1" name="Google Shape;1287;p52"/>
            <p:cNvSpPr/>
            <p:nvPr/>
          </p:nvSpPr>
          <p:spPr>
            <a:xfrm>
              <a:off x="1355317" y="3596"/>
              <a:ext cx="568375" cy="64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0" y="0"/>
                  </a:moveTo>
                  <a:cubicBezTo>
                    <a:pt x="4105" y="5433"/>
                    <a:pt x="6605" y="12086"/>
                    <a:pt x="7676" y="19047"/>
                  </a:cubicBezTo>
                  <a:cubicBezTo>
                    <a:pt x="8450" y="17338"/>
                    <a:pt x="7676" y="15384"/>
                    <a:pt x="7676" y="15384"/>
                  </a:cubicBezTo>
                  <a:cubicBezTo>
                    <a:pt x="7676" y="15386"/>
                    <a:pt x="11361" y="21600"/>
                    <a:pt x="15535" y="21600"/>
                  </a:cubicBezTo>
                  <a:cubicBezTo>
                    <a:pt x="15985" y="21600"/>
                    <a:pt x="16441" y="21528"/>
                    <a:pt x="16899" y="21367"/>
                  </a:cubicBezTo>
                  <a:cubicBezTo>
                    <a:pt x="21600" y="19718"/>
                    <a:pt x="15114" y="9646"/>
                    <a:pt x="12794" y="6716"/>
                  </a:cubicBezTo>
                  <a:cubicBezTo>
                    <a:pt x="11009" y="4396"/>
                    <a:pt x="6367" y="671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2" name="Google Shape;1288;p52"/>
            <p:cNvSpPr/>
            <p:nvPr/>
          </p:nvSpPr>
          <p:spPr>
            <a:xfrm>
              <a:off x="395298" y="743192"/>
              <a:ext cx="382527" cy="23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13" y="19718"/>
                    <a:pt x="6172" y="21600"/>
                    <a:pt x="7523" y="21600"/>
                  </a:cubicBezTo>
                  <a:cubicBezTo>
                    <a:pt x="7841" y="21600"/>
                    <a:pt x="8023" y="21494"/>
                    <a:pt x="8023" y="21494"/>
                  </a:cubicBezTo>
                  <a:cubicBezTo>
                    <a:pt x="8023" y="21494"/>
                    <a:pt x="10094" y="19991"/>
                    <a:pt x="13343" y="19991"/>
                  </a:cubicBezTo>
                  <a:cubicBezTo>
                    <a:pt x="14318" y="19991"/>
                    <a:pt x="15397" y="20124"/>
                    <a:pt x="16561" y="20481"/>
                  </a:cubicBezTo>
                  <a:cubicBezTo>
                    <a:pt x="16561" y="20481"/>
                    <a:pt x="19133" y="14216"/>
                    <a:pt x="21600" y="6092"/>
                  </a:cubicBezTo>
                  <a:cubicBezTo>
                    <a:pt x="20219" y="6309"/>
                    <a:pt x="18832" y="6420"/>
                    <a:pt x="17448" y="6420"/>
                  </a:cubicBezTo>
                  <a:cubicBezTo>
                    <a:pt x="11326" y="6420"/>
                    <a:pt x="5286" y="4277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075" name="Google Shape;1289;p52"/>
            <p:cNvGrpSpPr/>
            <p:nvPr/>
          </p:nvGrpSpPr>
          <p:grpSpPr>
            <a:xfrm>
              <a:off x="1251491" y="474528"/>
              <a:ext cx="12701" cy="12701"/>
              <a:chOff x="0" y="0"/>
              <a:chExt cx="12700" cy="12700"/>
            </a:xfrm>
          </p:grpSpPr>
          <p:sp>
            <p:nvSpPr>
              <p:cNvPr id="1073" name="خط"/>
              <p:cNvSpPr/>
              <p:nvPr/>
            </p:nvSpPr>
            <p:spPr>
              <a:xfrm>
                <a:off x="0" y="0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7121" y="10800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4" name="خط"/>
              <p:cNvSpPr/>
              <p:nvPr/>
            </p:nvSpPr>
            <p:spPr>
              <a:xfrm>
                <a:off x="0" y="0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7121" y="108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76" name="Google Shape;1290;p52"/>
            <p:cNvSpPr/>
            <p:nvPr/>
          </p:nvSpPr>
          <p:spPr>
            <a:xfrm>
              <a:off x="1000112" y="2930939"/>
              <a:ext cx="335123" cy="28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21600"/>
                  </a:lnTo>
                  <a:cubicBezTo>
                    <a:pt x="8100" y="17168"/>
                    <a:pt x="14558" y="13984"/>
                    <a:pt x="21368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7" name="Google Shape;1291;p52"/>
            <p:cNvSpPr/>
            <p:nvPr/>
          </p:nvSpPr>
          <p:spPr>
            <a:xfrm>
              <a:off x="1034692" y="3091251"/>
              <a:ext cx="296948" cy="49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8" name="Google Shape;1292;p52"/>
            <p:cNvSpPr/>
            <p:nvPr/>
          </p:nvSpPr>
          <p:spPr>
            <a:xfrm>
              <a:off x="977125" y="3556309"/>
              <a:ext cx="350857" cy="37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43" h="21600" fill="norm" stroke="1" extrusionOk="0">
                  <a:moveTo>
                    <a:pt x="16575" y="0"/>
                  </a:moveTo>
                  <a:cubicBezTo>
                    <a:pt x="16409" y="0"/>
                    <a:pt x="16037" y="3822"/>
                    <a:pt x="11213" y="3822"/>
                  </a:cubicBezTo>
                  <a:cubicBezTo>
                    <a:pt x="9610" y="3822"/>
                    <a:pt x="7516" y="3401"/>
                    <a:pt x="4774" y="2275"/>
                  </a:cubicBezTo>
                  <a:cubicBezTo>
                    <a:pt x="4774" y="2275"/>
                    <a:pt x="-4757" y="20958"/>
                    <a:pt x="3114" y="21586"/>
                  </a:cubicBezTo>
                  <a:cubicBezTo>
                    <a:pt x="3247" y="21597"/>
                    <a:pt x="3379" y="21600"/>
                    <a:pt x="3511" y="21600"/>
                  </a:cubicBezTo>
                  <a:cubicBezTo>
                    <a:pt x="12093" y="21600"/>
                    <a:pt x="16843" y="1647"/>
                    <a:pt x="16843" y="1647"/>
                  </a:cubicBezTo>
                  <a:cubicBezTo>
                    <a:pt x="16665" y="445"/>
                    <a:pt x="16630" y="0"/>
                    <a:pt x="1657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1293;p52"/>
            <p:cNvSpPr/>
            <p:nvPr/>
          </p:nvSpPr>
          <p:spPr>
            <a:xfrm>
              <a:off x="987348" y="3572130"/>
              <a:ext cx="331527" cy="20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9" y="18876"/>
                  </a:cubicBezTo>
                  <a:cubicBezTo>
                    <a:pt x="9777" y="18876"/>
                    <a:pt x="12799" y="19867"/>
                    <a:pt x="15782" y="21600"/>
                  </a:cubicBezTo>
                  <a:cubicBezTo>
                    <a:pt x="19698" y="11751"/>
                    <a:pt x="21600" y="0"/>
                    <a:pt x="21600" y="0"/>
                  </a:cubicBezTo>
                  <a:cubicBezTo>
                    <a:pt x="19820" y="761"/>
                    <a:pt x="17473" y="1010"/>
                    <a:pt x="15134" y="1010"/>
                  </a:cubicBezTo>
                  <a:cubicBezTo>
                    <a:pt x="1045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1294;p52"/>
            <p:cNvSpPr/>
            <p:nvPr/>
          </p:nvSpPr>
          <p:spPr>
            <a:xfrm>
              <a:off x="1082079" y="3447536"/>
              <a:ext cx="156391" cy="19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83" h="21600" fill="norm" stroke="1" extrusionOk="0">
                  <a:moveTo>
                    <a:pt x="3475" y="2189"/>
                  </a:moveTo>
                  <a:cubicBezTo>
                    <a:pt x="5181" y="2189"/>
                    <a:pt x="5933" y="10616"/>
                    <a:pt x="5933" y="11473"/>
                  </a:cubicBezTo>
                  <a:cubicBezTo>
                    <a:pt x="5933" y="13052"/>
                    <a:pt x="5887" y="14572"/>
                    <a:pt x="5818" y="16071"/>
                  </a:cubicBezTo>
                  <a:cubicBezTo>
                    <a:pt x="5261" y="14893"/>
                    <a:pt x="4704" y="13695"/>
                    <a:pt x="4187" y="12490"/>
                  </a:cubicBezTo>
                  <a:cubicBezTo>
                    <a:pt x="3487" y="10455"/>
                    <a:pt x="1047" y="5368"/>
                    <a:pt x="2442" y="3133"/>
                  </a:cubicBezTo>
                  <a:cubicBezTo>
                    <a:pt x="2821" y="2470"/>
                    <a:pt x="3165" y="2189"/>
                    <a:pt x="3475" y="2189"/>
                  </a:cubicBezTo>
                  <a:close/>
                  <a:moveTo>
                    <a:pt x="11336" y="6787"/>
                  </a:moveTo>
                  <a:cubicBezTo>
                    <a:pt x="12214" y="6787"/>
                    <a:pt x="12863" y="7811"/>
                    <a:pt x="12737" y="9237"/>
                  </a:cubicBezTo>
                  <a:cubicBezTo>
                    <a:pt x="12300" y="12798"/>
                    <a:pt x="9923" y="15797"/>
                    <a:pt x="7627" y="18347"/>
                  </a:cubicBezTo>
                  <a:cubicBezTo>
                    <a:pt x="7782" y="15998"/>
                    <a:pt x="8011" y="13675"/>
                    <a:pt x="8551" y="11473"/>
                  </a:cubicBezTo>
                  <a:cubicBezTo>
                    <a:pt x="8901" y="10054"/>
                    <a:pt x="9246" y="8220"/>
                    <a:pt x="10118" y="7403"/>
                  </a:cubicBezTo>
                  <a:cubicBezTo>
                    <a:pt x="10538" y="6975"/>
                    <a:pt x="10957" y="6787"/>
                    <a:pt x="11336" y="6787"/>
                  </a:cubicBezTo>
                  <a:close/>
                  <a:moveTo>
                    <a:pt x="3791" y="0"/>
                  </a:moveTo>
                  <a:cubicBezTo>
                    <a:pt x="3286" y="0"/>
                    <a:pt x="2723" y="154"/>
                    <a:pt x="2092" y="489"/>
                  </a:cubicBezTo>
                  <a:cubicBezTo>
                    <a:pt x="-3495" y="3742"/>
                    <a:pt x="3665" y="16968"/>
                    <a:pt x="5583" y="20837"/>
                  </a:cubicBezTo>
                  <a:cubicBezTo>
                    <a:pt x="5818" y="21379"/>
                    <a:pt x="6203" y="21600"/>
                    <a:pt x="6587" y="21600"/>
                  </a:cubicBezTo>
                  <a:cubicBezTo>
                    <a:pt x="7207" y="21600"/>
                    <a:pt x="7816" y="20998"/>
                    <a:pt x="7695" y="20181"/>
                  </a:cubicBezTo>
                  <a:cubicBezTo>
                    <a:pt x="11600" y="17129"/>
                    <a:pt x="18105" y="9465"/>
                    <a:pt x="13259" y="4759"/>
                  </a:cubicBezTo>
                  <a:cubicBezTo>
                    <a:pt x="12828" y="4311"/>
                    <a:pt x="12329" y="4130"/>
                    <a:pt x="11818" y="4130"/>
                  </a:cubicBezTo>
                  <a:cubicBezTo>
                    <a:pt x="10463" y="4130"/>
                    <a:pt x="9010" y="5415"/>
                    <a:pt x="8373" y="6593"/>
                  </a:cubicBezTo>
                  <a:cubicBezTo>
                    <a:pt x="8109" y="7109"/>
                    <a:pt x="7868" y="7637"/>
                    <a:pt x="7649" y="8186"/>
                  </a:cubicBezTo>
                  <a:cubicBezTo>
                    <a:pt x="7305" y="3815"/>
                    <a:pt x="6300" y="0"/>
                    <a:pt x="379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1295;p52"/>
            <p:cNvSpPr/>
            <p:nvPr/>
          </p:nvSpPr>
          <p:spPr>
            <a:xfrm>
              <a:off x="977618" y="3753599"/>
              <a:ext cx="251963" cy="1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10" y="0"/>
                  </a:moveTo>
                  <a:cubicBezTo>
                    <a:pt x="6532" y="0"/>
                    <a:pt x="3655" y="756"/>
                    <a:pt x="807" y="2395"/>
                  </a:cubicBezTo>
                  <a:cubicBezTo>
                    <a:pt x="-704" y="12363"/>
                    <a:pt x="-555" y="21045"/>
                    <a:pt x="5340" y="21558"/>
                  </a:cubicBezTo>
                  <a:cubicBezTo>
                    <a:pt x="5613" y="21592"/>
                    <a:pt x="5886" y="21600"/>
                    <a:pt x="6155" y="21600"/>
                  </a:cubicBezTo>
                  <a:cubicBezTo>
                    <a:pt x="12407" y="21600"/>
                    <a:pt x="17278" y="13229"/>
                    <a:pt x="20896" y="3673"/>
                  </a:cubicBezTo>
                  <a:cubicBezTo>
                    <a:pt x="17099" y="1336"/>
                    <a:pt x="13252" y="0"/>
                    <a:pt x="941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1296;p52"/>
            <p:cNvSpPr/>
            <p:nvPr/>
          </p:nvSpPr>
          <p:spPr>
            <a:xfrm>
              <a:off x="1057480" y="3635237"/>
              <a:ext cx="199525" cy="2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2527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88" y="9468"/>
                    <a:pt x="11911" y="9468"/>
                  </a:cubicBezTo>
                  <a:cubicBezTo>
                    <a:pt x="14856" y="9468"/>
                    <a:pt x="17794" y="12302"/>
                    <a:pt x="20764" y="21317"/>
                  </a:cubicBezTo>
                  <a:cubicBezTo>
                    <a:pt x="20828" y="21487"/>
                    <a:pt x="20886" y="21600"/>
                    <a:pt x="20944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2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1297;p52"/>
            <p:cNvSpPr/>
            <p:nvPr/>
          </p:nvSpPr>
          <p:spPr>
            <a:xfrm>
              <a:off x="1037433" y="3686417"/>
              <a:ext cx="200444" cy="2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2664" y="0"/>
                  </a:moveTo>
                  <a:cubicBezTo>
                    <a:pt x="8539" y="0"/>
                    <a:pt x="4280" y="7486"/>
                    <a:pt x="289" y="12629"/>
                  </a:cubicBezTo>
                  <a:cubicBezTo>
                    <a:pt x="-42" y="12629"/>
                    <a:pt x="-87" y="16457"/>
                    <a:pt x="149" y="16457"/>
                  </a:cubicBezTo>
                  <a:cubicBezTo>
                    <a:pt x="187" y="16457"/>
                    <a:pt x="238" y="16343"/>
                    <a:pt x="289" y="16114"/>
                  </a:cubicBezTo>
                  <a:cubicBezTo>
                    <a:pt x="4331" y="14114"/>
                    <a:pt x="8125" y="9429"/>
                    <a:pt x="11913" y="9429"/>
                  </a:cubicBezTo>
                  <a:cubicBezTo>
                    <a:pt x="14841" y="9429"/>
                    <a:pt x="17770" y="12229"/>
                    <a:pt x="20800" y="21314"/>
                  </a:cubicBezTo>
                  <a:cubicBezTo>
                    <a:pt x="20845" y="21486"/>
                    <a:pt x="20889" y="21600"/>
                    <a:pt x="20927" y="21600"/>
                  </a:cubicBezTo>
                  <a:cubicBezTo>
                    <a:pt x="21265" y="21600"/>
                    <a:pt x="21513" y="15886"/>
                    <a:pt x="20997" y="14343"/>
                  </a:cubicBezTo>
                  <a:cubicBezTo>
                    <a:pt x="18368" y="3657"/>
                    <a:pt x="15548" y="0"/>
                    <a:pt x="126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1298;p52"/>
            <p:cNvSpPr/>
            <p:nvPr/>
          </p:nvSpPr>
          <p:spPr>
            <a:xfrm>
              <a:off x="1337099" y="2930939"/>
              <a:ext cx="335183" cy="28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8" y="21600"/>
                  </a:lnTo>
                  <a:cubicBezTo>
                    <a:pt x="8099" y="17168"/>
                    <a:pt x="14556" y="13984"/>
                    <a:pt x="21364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1299;p52"/>
            <p:cNvSpPr/>
            <p:nvPr/>
          </p:nvSpPr>
          <p:spPr>
            <a:xfrm>
              <a:off x="1371678" y="3091251"/>
              <a:ext cx="296949" cy="49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1300;p52"/>
            <p:cNvSpPr/>
            <p:nvPr/>
          </p:nvSpPr>
          <p:spPr>
            <a:xfrm>
              <a:off x="1314492" y="3556309"/>
              <a:ext cx="350476" cy="37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5" h="21600" fill="norm" stroke="1" extrusionOk="0">
                  <a:moveTo>
                    <a:pt x="16557" y="0"/>
                  </a:moveTo>
                  <a:cubicBezTo>
                    <a:pt x="16393" y="0"/>
                    <a:pt x="16031" y="3822"/>
                    <a:pt x="11241" y="3822"/>
                  </a:cubicBezTo>
                  <a:cubicBezTo>
                    <a:pt x="9650" y="3822"/>
                    <a:pt x="7570" y="3401"/>
                    <a:pt x="4845" y="2275"/>
                  </a:cubicBezTo>
                  <a:cubicBezTo>
                    <a:pt x="4845" y="2275"/>
                    <a:pt x="-4775" y="20958"/>
                    <a:pt x="3096" y="21586"/>
                  </a:cubicBezTo>
                  <a:cubicBezTo>
                    <a:pt x="3229" y="21597"/>
                    <a:pt x="3361" y="21600"/>
                    <a:pt x="3493" y="21600"/>
                  </a:cubicBezTo>
                  <a:cubicBezTo>
                    <a:pt x="12075" y="21600"/>
                    <a:pt x="16825" y="1647"/>
                    <a:pt x="16825" y="1647"/>
                  </a:cubicBezTo>
                  <a:cubicBezTo>
                    <a:pt x="16647" y="445"/>
                    <a:pt x="16615" y="0"/>
                    <a:pt x="165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1301;p52"/>
            <p:cNvSpPr/>
            <p:nvPr/>
          </p:nvSpPr>
          <p:spPr>
            <a:xfrm>
              <a:off x="1324334" y="3572130"/>
              <a:ext cx="331527" cy="20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cubicBezTo>
                    <a:pt x="5935" y="0"/>
                    <a:pt x="1663" y="10990"/>
                    <a:pt x="0" y="20652"/>
                  </a:cubicBezTo>
                  <a:cubicBezTo>
                    <a:pt x="2237" y="19437"/>
                    <a:pt x="4521" y="18876"/>
                    <a:pt x="6798" y="18876"/>
                  </a:cubicBezTo>
                  <a:cubicBezTo>
                    <a:pt x="9836" y="18876"/>
                    <a:pt x="12869" y="19867"/>
                    <a:pt x="15786" y="21600"/>
                  </a:cubicBezTo>
                  <a:cubicBezTo>
                    <a:pt x="19702" y="11751"/>
                    <a:pt x="21600" y="0"/>
                    <a:pt x="21600" y="0"/>
                  </a:cubicBezTo>
                  <a:cubicBezTo>
                    <a:pt x="19820" y="761"/>
                    <a:pt x="17485" y="1010"/>
                    <a:pt x="15165" y="1010"/>
                  </a:cubicBezTo>
                  <a:cubicBezTo>
                    <a:pt x="10523" y="1010"/>
                    <a:pt x="5935" y="0"/>
                    <a:pt x="5935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1302;p52"/>
            <p:cNvSpPr/>
            <p:nvPr/>
          </p:nvSpPr>
          <p:spPr>
            <a:xfrm>
              <a:off x="1419091" y="3447536"/>
              <a:ext cx="155438" cy="19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6" h="21600" fill="norm" stroke="1" extrusionOk="0">
                  <a:moveTo>
                    <a:pt x="3501" y="2189"/>
                  </a:moveTo>
                  <a:cubicBezTo>
                    <a:pt x="5227" y="2189"/>
                    <a:pt x="5979" y="10616"/>
                    <a:pt x="5979" y="11473"/>
                  </a:cubicBezTo>
                  <a:cubicBezTo>
                    <a:pt x="5979" y="13052"/>
                    <a:pt x="5933" y="14572"/>
                    <a:pt x="5864" y="16071"/>
                  </a:cubicBezTo>
                  <a:cubicBezTo>
                    <a:pt x="5302" y="14893"/>
                    <a:pt x="4740" y="13695"/>
                    <a:pt x="4219" y="12490"/>
                  </a:cubicBezTo>
                  <a:cubicBezTo>
                    <a:pt x="3519" y="10455"/>
                    <a:pt x="1053" y="5368"/>
                    <a:pt x="2459" y="3133"/>
                  </a:cubicBezTo>
                  <a:cubicBezTo>
                    <a:pt x="2841" y="2470"/>
                    <a:pt x="3189" y="2189"/>
                    <a:pt x="3501" y="2189"/>
                  </a:cubicBezTo>
                  <a:close/>
                  <a:moveTo>
                    <a:pt x="11427" y="6787"/>
                  </a:moveTo>
                  <a:cubicBezTo>
                    <a:pt x="12313" y="6787"/>
                    <a:pt x="12967" y="7811"/>
                    <a:pt x="12840" y="9237"/>
                  </a:cubicBezTo>
                  <a:cubicBezTo>
                    <a:pt x="12400" y="12798"/>
                    <a:pt x="10003" y="15797"/>
                    <a:pt x="7687" y="18347"/>
                  </a:cubicBezTo>
                  <a:cubicBezTo>
                    <a:pt x="7849" y="15998"/>
                    <a:pt x="8075" y="13675"/>
                    <a:pt x="8619" y="11473"/>
                  </a:cubicBezTo>
                  <a:cubicBezTo>
                    <a:pt x="8972" y="10054"/>
                    <a:pt x="9326" y="8220"/>
                    <a:pt x="10206" y="7403"/>
                  </a:cubicBezTo>
                  <a:cubicBezTo>
                    <a:pt x="10628" y="6975"/>
                    <a:pt x="11051" y="6787"/>
                    <a:pt x="11427" y="6787"/>
                  </a:cubicBezTo>
                  <a:close/>
                  <a:moveTo>
                    <a:pt x="3820" y="0"/>
                  </a:moveTo>
                  <a:cubicBezTo>
                    <a:pt x="3316" y="0"/>
                    <a:pt x="2743" y="154"/>
                    <a:pt x="2106" y="489"/>
                  </a:cubicBezTo>
                  <a:cubicBezTo>
                    <a:pt x="-3521" y="3742"/>
                    <a:pt x="3693" y="16968"/>
                    <a:pt x="5626" y="20837"/>
                  </a:cubicBezTo>
                  <a:cubicBezTo>
                    <a:pt x="5864" y="21379"/>
                    <a:pt x="6251" y="21600"/>
                    <a:pt x="6639" y="21600"/>
                  </a:cubicBezTo>
                  <a:cubicBezTo>
                    <a:pt x="7276" y="21600"/>
                    <a:pt x="7890" y="20984"/>
                    <a:pt x="7757" y="20161"/>
                  </a:cubicBezTo>
                  <a:cubicBezTo>
                    <a:pt x="11560" y="17082"/>
                    <a:pt x="18079" y="9451"/>
                    <a:pt x="13372" y="4759"/>
                  </a:cubicBezTo>
                  <a:cubicBezTo>
                    <a:pt x="12932" y="4311"/>
                    <a:pt x="12429" y="4130"/>
                    <a:pt x="11913" y="4130"/>
                  </a:cubicBezTo>
                  <a:cubicBezTo>
                    <a:pt x="10547" y="4130"/>
                    <a:pt x="9082" y="5415"/>
                    <a:pt x="8446" y="6593"/>
                  </a:cubicBezTo>
                  <a:cubicBezTo>
                    <a:pt x="8173" y="7109"/>
                    <a:pt x="7936" y="7637"/>
                    <a:pt x="7716" y="8186"/>
                  </a:cubicBezTo>
                  <a:cubicBezTo>
                    <a:pt x="7369" y="3815"/>
                    <a:pt x="6350" y="0"/>
                    <a:pt x="382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1303;p52"/>
            <p:cNvSpPr/>
            <p:nvPr/>
          </p:nvSpPr>
          <p:spPr>
            <a:xfrm>
              <a:off x="1314604" y="3753599"/>
              <a:ext cx="252023" cy="1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57" y="0"/>
                  </a:moveTo>
                  <a:cubicBezTo>
                    <a:pt x="6561" y="0"/>
                    <a:pt x="3654" y="756"/>
                    <a:pt x="807" y="2395"/>
                  </a:cubicBezTo>
                  <a:cubicBezTo>
                    <a:pt x="-704" y="12363"/>
                    <a:pt x="-555" y="21045"/>
                    <a:pt x="5338" y="21558"/>
                  </a:cubicBezTo>
                  <a:cubicBezTo>
                    <a:pt x="5612" y="21592"/>
                    <a:pt x="5885" y="21600"/>
                    <a:pt x="6153" y="21600"/>
                  </a:cubicBezTo>
                  <a:cubicBezTo>
                    <a:pt x="12404" y="21600"/>
                    <a:pt x="17274" y="13229"/>
                    <a:pt x="20896" y="3673"/>
                  </a:cubicBezTo>
                  <a:cubicBezTo>
                    <a:pt x="17184" y="1336"/>
                    <a:pt x="13323" y="0"/>
                    <a:pt x="94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1304;p52"/>
            <p:cNvSpPr/>
            <p:nvPr/>
          </p:nvSpPr>
          <p:spPr>
            <a:xfrm>
              <a:off x="1394467" y="3635237"/>
              <a:ext cx="199617" cy="2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534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94" y="9468"/>
                    <a:pt x="11943" y="9468"/>
                  </a:cubicBezTo>
                  <a:cubicBezTo>
                    <a:pt x="14920" y="9468"/>
                    <a:pt x="17903" y="12302"/>
                    <a:pt x="20963" y="21317"/>
                  </a:cubicBezTo>
                  <a:cubicBezTo>
                    <a:pt x="21002" y="21487"/>
                    <a:pt x="21047" y="21600"/>
                    <a:pt x="21085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3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1305;p52"/>
            <p:cNvSpPr/>
            <p:nvPr/>
          </p:nvSpPr>
          <p:spPr>
            <a:xfrm>
              <a:off x="1374425" y="3686417"/>
              <a:ext cx="200962" cy="2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2696" y="0"/>
                  </a:moveTo>
                  <a:cubicBezTo>
                    <a:pt x="8530" y="0"/>
                    <a:pt x="4275" y="7486"/>
                    <a:pt x="294" y="12629"/>
                  </a:cubicBezTo>
                  <a:cubicBezTo>
                    <a:pt x="-43" y="12629"/>
                    <a:pt x="-88" y="16457"/>
                    <a:pt x="147" y="16457"/>
                  </a:cubicBezTo>
                  <a:cubicBezTo>
                    <a:pt x="185" y="16457"/>
                    <a:pt x="236" y="16343"/>
                    <a:pt x="294" y="16114"/>
                  </a:cubicBezTo>
                  <a:cubicBezTo>
                    <a:pt x="4326" y="14114"/>
                    <a:pt x="8117" y="9429"/>
                    <a:pt x="11908" y="9429"/>
                  </a:cubicBezTo>
                  <a:cubicBezTo>
                    <a:pt x="14827" y="9429"/>
                    <a:pt x="17753" y="12229"/>
                    <a:pt x="20781" y="21314"/>
                  </a:cubicBezTo>
                  <a:cubicBezTo>
                    <a:pt x="20825" y="21486"/>
                    <a:pt x="20870" y="21600"/>
                    <a:pt x="20908" y="21600"/>
                  </a:cubicBezTo>
                  <a:cubicBezTo>
                    <a:pt x="21245" y="21600"/>
                    <a:pt x="21512" y="15886"/>
                    <a:pt x="21169" y="14343"/>
                  </a:cubicBezTo>
                  <a:cubicBezTo>
                    <a:pt x="18465" y="3657"/>
                    <a:pt x="15603" y="0"/>
                    <a:pt x="1269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1306;p52"/>
            <p:cNvSpPr/>
            <p:nvPr/>
          </p:nvSpPr>
          <p:spPr>
            <a:xfrm>
              <a:off x="2018384" y="2080232"/>
              <a:ext cx="322418" cy="65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284"/>
                  </a:lnTo>
                  <a:lnTo>
                    <a:pt x="0" y="21600"/>
                  </a:lnTo>
                  <a:lnTo>
                    <a:pt x="21600" y="55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1307;p52"/>
            <p:cNvSpPr/>
            <p:nvPr/>
          </p:nvSpPr>
          <p:spPr>
            <a:xfrm>
              <a:off x="690394" y="2639499"/>
              <a:ext cx="176731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1308;p52"/>
            <p:cNvSpPr/>
            <p:nvPr/>
          </p:nvSpPr>
          <p:spPr>
            <a:xfrm>
              <a:off x="832488" y="2639499"/>
              <a:ext cx="114764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1309;p52"/>
            <p:cNvSpPr/>
            <p:nvPr/>
          </p:nvSpPr>
          <p:spPr>
            <a:xfrm>
              <a:off x="2062073" y="2621281"/>
              <a:ext cx="145748" cy="120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1310;p52"/>
            <p:cNvSpPr/>
            <p:nvPr/>
          </p:nvSpPr>
          <p:spPr>
            <a:xfrm>
              <a:off x="2175041" y="2519219"/>
              <a:ext cx="114764" cy="130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7" name="Google Shape;1311;p52"/>
            <p:cNvSpPr/>
            <p:nvPr/>
          </p:nvSpPr>
          <p:spPr>
            <a:xfrm>
              <a:off x="143951" y="2734188"/>
              <a:ext cx="1892614" cy="19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1312;p52"/>
            <p:cNvSpPr/>
            <p:nvPr/>
          </p:nvSpPr>
          <p:spPr>
            <a:xfrm>
              <a:off x="2018384" y="2304310"/>
              <a:ext cx="284184" cy="62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9" name="Google Shape;1313;p52"/>
            <p:cNvSpPr/>
            <p:nvPr/>
          </p:nvSpPr>
          <p:spPr>
            <a:xfrm>
              <a:off x="218624" y="2930939"/>
              <a:ext cx="176672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0" name="Google Shape;1314;p52"/>
            <p:cNvSpPr/>
            <p:nvPr/>
          </p:nvSpPr>
          <p:spPr>
            <a:xfrm>
              <a:off x="360718" y="2930939"/>
              <a:ext cx="114765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315;p52"/>
            <p:cNvSpPr/>
            <p:nvPr/>
          </p:nvSpPr>
          <p:spPr>
            <a:xfrm>
              <a:off x="1761524" y="2930939"/>
              <a:ext cx="176671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1316;p52"/>
            <p:cNvSpPr/>
            <p:nvPr/>
          </p:nvSpPr>
          <p:spPr>
            <a:xfrm>
              <a:off x="1903617" y="2930939"/>
              <a:ext cx="114765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1317;p52"/>
            <p:cNvSpPr/>
            <p:nvPr/>
          </p:nvSpPr>
          <p:spPr>
            <a:xfrm>
              <a:off x="0" y="2542951"/>
              <a:ext cx="526476" cy="19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318;p52"/>
            <p:cNvSpPr/>
            <p:nvPr/>
          </p:nvSpPr>
          <p:spPr>
            <a:xfrm>
              <a:off x="395298" y="2542951"/>
              <a:ext cx="280528" cy="19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376"/>
                    <a:pt x="6732" y="15840"/>
                    <a:pt x="10101" y="21600"/>
                  </a:cubicBezTo>
                  <a:lnTo>
                    <a:pt x="21600" y="21600"/>
                  </a:lnTo>
                  <a:cubicBezTo>
                    <a:pt x="18375" y="15427"/>
                    <a:pt x="14166" y="616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319;p52"/>
            <p:cNvSpPr/>
            <p:nvPr/>
          </p:nvSpPr>
          <p:spPr>
            <a:xfrm>
              <a:off x="535594" y="2542951"/>
              <a:ext cx="309654" cy="19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985" y="15427"/>
                    <a:pt x="9782" y="21600"/>
                  </a:cubicBezTo>
                  <a:lnTo>
                    <a:pt x="21600" y="21600"/>
                  </a:lnTo>
                  <a:cubicBezTo>
                    <a:pt x="19568" y="15224"/>
                    <a:pt x="16136" y="616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320;p52"/>
            <p:cNvSpPr/>
            <p:nvPr/>
          </p:nvSpPr>
          <p:spPr>
            <a:xfrm>
              <a:off x="1000112" y="2542951"/>
              <a:ext cx="1043722" cy="19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580"/>
                    <a:pt x="1621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321;p52"/>
            <p:cNvSpPr/>
            <p:nvPr/>
          </p:nvSpPr>
          <p:spPr>
            <a:xfrm>
              <a:off x="737798" y="2542951"/>
              <a:ext cx="375216" cy="19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167"/>
                    <a:pt x="4509" y="15224"/>
                    <a:pt x="6186" y="21600"/>
                  </a:cubicBezTo>
                  <a:lnTo>
                    <a:pt x="21600" y="21600"/>
                  </a:lnTo>
                  <a:cubicBezTo>
                    <a:pt x="19609" y="15224"/>
                    <a:pt x="16777" y="6580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322;p52"/>
            <p:cNvSpPr/>
            <p:nvPr/>
          </p:nvSpPr>
          <p:spPr>
            <a:xfrm>
              <a:off x="5513" y="2041996"/>
              <a:ext cx="2340702" cy="500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649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323;p52"/>
            <p:cNvSpPr/>
            <p:nvPr/>
          </p:nvSpPr>
          <p:spPr>
            <a:xfrm>
              <a:off x="974582" y="2072980"/>
              <a:ext cx="717710" cy="40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39"/>
                  </a:moveTo>
                  <a:cubicBezTo>
                    <a:pt x="19901" y="1839"/>
                    <a:pt x="20175" y="2228"/>
                    <a:pt x="20175" y="2712"/>
                  </a:cubicBezTo>
                  <a:cubicBezTo>
                    <a:pt x="20175" y="3196"/>
                    <a:pt x="19901" y="3582"/>
                    <a:pt x="19571" y="3582"/>
                  </a:cubicBezTo>
                  <a:cubicBezTo>
                    <a:pt x="19243" y="3582"/>
                    <a:pt x="18969" y="3196"/>
                    <a:pt x="18969" y="2712"/>
                  </a:cubicBezTo>
                  <a:cubicBezTo>
                    <a:pt x="18969" y="2228"/>
                    <a:pt x="19189" y="1839"/>
                    <a:pt x="19571" y="1839"/>
                  </a:cubicBezTo>
                  <a:close/>
                  <a:moveTo>
                    <a:pt x="18366" y="9006"/>
                  </a:moveTo>
                  <a:cubicBezTo>
                    <a:pt x="18694" y="9006"/>
                    <a:pt x="18969" y="9395"/>
                    <a:pt x="18969" y="9879"/>
                  </a:cubicBezTo>
                  <a:cubicBezTo>
                    <a:pt x="18969" y="10363"/>
                    <a:pt x="18694" y="10749"/>
                    <a:pt x="18366" y="10749"/>
                  </a:cubicBezTo>
                  <a:cubicBezTo>
                    <a:pt x="18036" y="10749"/>
                    <a:pt x="17762" y="10363"/>
                    <a:pt x="17762" y="9879"/>
                  </a:cubicBezTo>
                  <a:cubicBezTo>
                    <a:pt x="17762" y="9395"/>
                    <a:pt x="18036" y="9006"/>
                    <a:pt x="18366" y="9006"/>
                  </a:cubicBezTo>
                  <a:close/>
                  <a:moveTo>
                    <a:pt x="16557" y="17725"/>
                  </a:moveTo>
                  <a:cubicBezTo>
                    <a:pt x="16939" y="17725"/>
                    <a:pt x="17160" y="18110"/>
                    <a:pt x="17160" y="18595"/>
                  </a:cubicBezTo>
                  <a:cubicBezTo>
                    <a:pt x="17160" y="19079"/>
                    <a:pt x="16885" y="19468"/>
                    <a:pt x="16557" y="19468"/>
                  </a:cubicBezTo>
                  <a:cubicBezTo>
                    <a:pt x="16227" y="19468"/>
                    <a:pt x="15953" y="19079"/>
                    <a:pt x="15953" y="18595"/>
                  </a:cubicBezTo>
                  <a:cubicBezTo>
                    <a:pt x="15953" y="18110"/>
                    <a:pt x="16227" y="17725"/>
                    <a:pt x="16557" y="17725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324;p52"/>
            <p:cNvSpPr/>
            <p:nvPr/>
          </p:nvSpPr>
          <p:spPr>
            <a:xfrm>
              <a:off x="1458841" y="2086044"/>
              <a:ext cx="122578" cy="37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0543" y="0"/>
                  </a:moveTo>
                  <a:cubicBezTo>
                    <a:pt x="20199" y="0"/>
                    <a:pt x="19844" y="59"/>
                    <a:pt x="19708" y="192"/>
                  </a:cubicBezTo>
                  <a:cubicBezTo>
                    <a:pt x="11782" y="6980"/>
                    <a:pt x="5440" y="14302"/>
                    <a:pt x="48" y="21303"/>
                  </a:cubicBezTo>
                  <a:cubicBezTo>
                    <a:pt x="-129" y="21488"/>
                    <a:pt x="215" y="21600"/>
                    <a:pt x="612" y="21600"/>
                  </a:cubicBezTo>
                  <a:cubicBezTo>
                    <a:pt x="883" y="21600"/>
                    <a:pt x="1185" y="21541"/>
                    <a:pt x="1321" y="21408"/>
                  </a:cubicBezTo>
                  <a:cubicBezTo>
                    <a:pt x="9247" y="14725"/>
                    <a:pt x="16214" y="7406"/>
                    <a:pt x="21294" y="297"/>
                  </a:cubicBezTo>
                  <a:cubicBezTo>
                    <a:pt x="21471" y="112"/>
                    <a:pt x="21023" y="0"/>
                    <a:pt x="2054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325;p52"/>
            <p:cNvSpPr/>
            <p:nvPr/>
          </p:nvSpPr>
          <p:spPr>
            <a:xfrm>
              <a:off x="1048820" y="2354951"/>
              <a:ext cx="492751" cy="2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3474" y="0"/>
                  </a:moveTo>
                  <a:cubicBezTo>
                    <a:pt x="8703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80" y="19339"/>
                    <a:pt x="6809" y="21600"/>
                    <a:pt x="10741" y="21600"/>
                  </a:cubicBezTo>
                  <a:cubicBezTo>
                    <a:pt x="14670" y="21600"/>
                    <a:pt x="18602" y="19339"/>
                    <a:pt x="21301" y="14817"/>
                  </a:cubicBezTo>
                  <a:cubicBezTo>
                    <a:pt x="21541" y="13031"/>
                    <a:pt x="21541" y="5772"/>
                    <a:pt x="21301" y="3987"/>
                  </a:cubicBezTo>
                  <a:cubicBezTo>
                    <a:pt x="19208" y="1190"/>
                    <a:pt x="16421" y="0"/>
                    <a:pt x="13474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326;p52"/>
            <p:cNvSpPr/>
            <p:nvPr/>
          </p:nvSpPr>
          <p:spPr>
            <a:xfrm>
              <a:off x="1065196" y="2285672"/>
              <a:ext cx="493448" cy="2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3007" y="0"/>
                  </a:moveTo>
                  <a:cubicBezTo>
                    <a:pt x="8371" y="0"/>
                    <a:pt x="3407" y="2748"/>
                    <a:pt x="179" y="6263"/>
                  </a:cubicBezTo>
                  <a:cubicBezTo>
                    <a:pt x="-60" y="6263"/>
                    <a:pt x="-60" y="15976"/>
                    <a:pt x="179" y="15976"/>
                  </a:cubicBezTo>
                  <a:cubicBezTo>
                    <a:pt x="2717" y="19619"/>
                    <a:pt x="6351" y="21600"/>
                    <a:pt x="10048" y="21600"/>
                  </a:cubicBezTo>
                  <a:cubicBezTo>
                    <a:pt x="14179" y="21600"/>
                    <a:pt x="18385" y="19172"/>
                    <a:pt x="21225" y="14059"/>
                  </a:cubicBezTo>
                  <a:cubicBezTo>
                    <a:pt x="21540" y="14059"/>
                    <a:pt x="21462" y="4346"/>
                    <a:pt x="21225" y="4346"/>
                  </a:cubicBezTo>
                  <a:cubicBezTo>
                    <a:pt x="19041" y="1214"/>
                    <a:pt x="16097" y="0"/>
                    <a:pt x="1300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327;p52"/>
            <p:cNvSpPr/>
            <p:nvPr/>
          </p:nvSpPr>
          <p:spPr>
            <a:xfrm>
              <a:off x="1112586" y="2227480"/>
              <a:ext cx="458825" cy="1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32"/>
                    <a:pt x="191" y="16432"/>
                  </a:cubicBezTo>
                  <a:cubicBezTo>
                    <a:pt x="2541" y="20010"/>
                    <a:pt x="5837" y="21600"/>
                    <a:pt x="9250" y="21600"/>
                  </a:cubicBezTo>
                  <a:cubicBezTo>
                    <a:pt x="13623" y="21600"/>
                    <a:pt x="18187" y="18950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259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328;p52"/>
            <p:cNvSpPr/>
            <p:nvPr/>
          </p:nvSpPr>
          <p:spPr>
            <a:xfrm>
              <a:off x="1121695" y="2171445"/>
              <a:ext cx="459925" cy="1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4331" y="0"/>
                  </a:moveTo>
                  <a:cubicBezTo>
                    <a:pt x="9357" y="0"/>
                    <a:pt x="3752" y="3939"/>
                    <a:pt x="191" y="7813"/>
                  </a:cubicBezTo>
                  <a:cubicBezTo>
                    <a:pt x="-64" y="7813"/>
                    <a:pt x="-64" y="15822"/>
                    <a:pt x="191" y="15822"/>
                  </a:cubicBezTo>
                  <a:cubicBezTo>
                    <a:pt x="2759" y="19565"/>
                    <a:pt x="6391" y="21600"/>
                    <a:pt x="10081" y="21600"/>
                  </a:cubicBezTo>
                  <a:cubicBezTo>
                    <a:pt x="14208" y="21600"/>
                    <a:pt x="18408" y="19105"/>
                    <a:pt x="21281" y="13853"/>
                  </a:cubicBezTo>
                  <a:cubicBezTo>
                    <a:pt x="21536" y="13853"/>
                    <a:pt x="21536" y="3874"/>
                    <a:pt x="21281" y="3874"/>
                  </a:cubicBezTo>
                  <a:cubicBezTo>
                    <a:pt x="19401" y="1116"/>
                    <a:pt x="16953" y="0"/>
                    <a:pt x="14331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329;p52"/>
            <p:cNvSpPr/>
            <p:nvPr/>
          </p:nvSpPr>
          <p:spPr>
            <a:xfrm>
              <a:off x="1139913" y="2114512"/>
              <a:ext cx="458825" cy="1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98"/>
                    <a:pt x="191" y="16498"/>
                  </a:cubicBezTo>
                  <a:cubicBezTo>
                    <a:pt x="2538" y="20010"/>
                    <a:pt x="5837" y="21600"/>
                    <a:pt x="9250" y="21600"/>
                  </a:cubicBezTo>
                  <a:cubicBezTo>
                    <a:pt x="13623" y="21600"/>
                    <a:pt x="18187" y="19016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325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330;p52"/>
            <p:cNvSpPr/>
            <p:nvPr/>
          </p:nvSpPr>
          <p:spPr>
            <a:xfrm>
              <a:off x="76530" y="2194998"/>
              <a:ext cx="898205" cy="34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6862" y="0"/>
                  </a:moveTo>
                  <a:cubicBezTo>
                    <a:pt x="5789" y="6254"/>
                    <a:pt x="0" y="16371"/>
                    <a:pt x="0" y="16371"/>
                  </a:cubicBezTo>
                  <a:lnTo>
                    <a:pt x="13511" y="21600"/>
                  </a:lnTo>
                  <a:cubicBezTo>
                    <a:pt x="14196" y="20235"/>
                    <a:pt x="20116" y="13641"/>
                    <a:pt x="21016" y="8300"/>
                  </a:cubicBezTo>
                  <a:cubicBezTo>
                    <a:pt x="21600" y="4761"/>
                    <a:pt x="20127" y="4137"/>
                    <a:pt x="19019" y="4137"/>
                  </a:cubicBezTo>
                  <a:cubicBezTo>
                    <a:pt x="18420" y="4137"/>
                    <a:pt x="17927" y="4320"/>
                    <a:pt x="17927" y="4320"/>
                  </a:cubicBezTo>
                  <a:lnTo>
                    <a:pt x="686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331;p52"/>
            <p:cNvSpPr/>
            <p:nvPr/>
          </p:nvSpPr>
          <p:spPr>
            <a:xfrm>
              <a:off x="129329" y="2193200"/>
              <a:ext cx="828817" cy="30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9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332;p52"/>
            <p:cNvSpPr/>
            <p:nvPr/>
          </p:nvSpPr>
          <p:spPr>
            <a:xfrm>
              <a:off x="120220" y="2164013"/>
              <a:ext cx="828877" cy="30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7" y="0"/>
                  </a:moveTo>
                  <a:lnTo>
                    <a:pt x="0" y="15651"/>
                  </a:lnTo>
                  <a:lnTo>
                    <a:pt x="14479" y="21600"/>
                  </a:lnTo>
                  <a:cubicBezTo>
                    <a:pt x="17944" y="19404"/>
                    <a:pt x="21600" y="9183"/>
                    <a:pt x="21600" y="9183"/>
                  </a:cubicBezTo>
                  <a:lnTo>
                    <a:pt x="18466" y="6987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333;p52"/>
            <p:cNvSpPr/>
            <p:nvPr/>
          </p:nvSpPr>
          <p:spPr>
            <a:xfrm>
              <a:off x="80186" y="2140162"/>
              <a:ext cx="873687" cy="30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8781" y="0"/>
                  </a:moveTo>
                  <a:cubicBezTo>
                    <a:pt x="8256" y="0"/>
                    <a:pt x="7856" y="119"/>
                    <a:pt x="7640" y="400"/>
                  </a:cubicBezTo>
                  <a:cubicBezTo>
                    <a:pt x="5971" y="2471"/>
                    <a:pt x="0" y="15527"/>
                    <a:pt x="0" y="15527"/>
                  </a:cubicBezTo>
                  <a:lnTo>
                    <a:pt x="14005" y="21600"/>
                  </a:lnTo>
                  <a:cubicBezTo>
                    <a:pt x="14621" y="20439"/>
                    <a:pt x="20327" y="12809"/>
                    <a:pt x="20943" y="8676"/>
                  </a:cubicBezTo>
                  <a:cubicBezTo>
                    <a:pt x="21600" y="4665"/>
                    <a:pt x="19230" y="4151"/>
                    <a:pt x="19230" y="4151"/>
                  </a:cubicBezTo>
                  <a:cubicBezTo>
                    <a:pt x="19230" y="4151"/>
                    <a:pt x="11859" y="0"/>
                    <a:pt x="878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334;p52"/>
            <p:cNvSpPr/>
            <p:nvPr/>
          </p:nvSpPr>
          <p:spPr>
            <a:xfrm>
              <a:off x="64603" y="2358966"/>
              <a:ext cx="606885" cy="182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523" y="0"/>
                  </a:moveTo>
                  <a:cubicBezTo>
                    <a:pt x="-578" y="9290"/>
                    <a:pt x="400" y="11664"/>
                    <a:pt x="400" y="11664"/>
                  </a:cubicBezTo>
                  <a:lnTo>
                    <a:pt x="19677" y="21600"/>
                  </a:lnTo>
                  <a:cubicBezTo>
                    <a:pt x="21022" y="18359"/>
                    <a:pt x="20044" y="10150"/>
                    <a:pt x="20044" y="10150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335;p52"/>
            <p:cNvSpPr/>
            <p:nvPr/>
          </p:nvSpPr>
          <p:spPr>
            <a:xfrm>
              <a:off x="539190" y="2133090"/>
              <a:ext cx="340637" cy="42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30" y="0"/>
                  </a:moveTo>
                  <a:lnTo>
                    <a:pt x="0" y="2214"/>
                  </a:lnTo>
                  <a:lnTo>
                    <a:pt x="16173" y="21600"/>
                  </a:lnTo>
                  <a:lnTo>
                    <a:pt x="21600" y="19386"/>
                  </a:lnTo>
                  <a:lnTo>
                    <a:pt x="21486" y="19292"/>
                  </a:lnTo>
                  <a:lnTo>
                    <a:pt x="20794" y="19568"/>
                  </a:lnTo>
                  <a:cubicBezTo>
                    <a:pt x="20794" y="19568"/>
                    <a:pt x="20677" y="19568"/>
                    <a:pt x="20677" y="19477"/>
                  </a:cubicBezTo>
                  <a:lnTo>
                    <a:pt x="21486" y="19201"/>
                  </a:lnTo>
                  <a:lnTo>
                    <a:pt x="21140" y="18830"/>
                  </a:lnTo>
                  <a:lnTo>
                    <a:pt x="20449" y="19107"/>
                  </a:lnTo>
                  <a:lnTo>
                    <a:pt x="20331" y="19107"/>
                  </a:lnTo>
                  <a:cubicBezTo>
                    <a:pt x="20331" y="19015"/>
                    <a:pt x="20331" y="19015"/>
                    <a:pt x="20331" y="19015"/>
                  </a:cubicBezTo>
                  <a:lnTo>
                    <a:pt x="21022" y="18739"/>
                  </a:lnTo>
                  <a:lnTo>
                    <a:pt x="20794" y="18369"/>
                  </a:lnTo>
                  <a:lnTo>
                    <a:pt x="20099" y="18645"/>
                  </a:lnTo>
                  <a:lnTo>
                    <a:pt x="19985" y="18645"/>
                  </a:lnTo>
                  <a:cubicBezTo>
                    <a:pt x="19871" y="18554"/>
                    <a:pt x="19985" y="18554"/>
                    <a:pt x="19985" y="18554"/>
                  </a:cubicBezTo>
                  <a:lnTo>
                    <a:pt x="20677" y="18277"/>
                  </a:lnTo>
                  <a:lnTo>
                    <a:pt x="20449" y="18001"/>
                  </a:lnTo>
                  <a:lnTo>
                    <a:pt x="19407" y="18369"/>
                  </a:lnTo>
                  <a:cubicBezTo>
                    <a:pt x="19293" y="18369"/>
                    <a:pt x="19176" y="18369"/>
                    <a:pt x="19062" y="18277"/>
                  </a:cubicBezTo>
                  <a:cubicBezTo>
                    <a:pt x="19062" y="18277"/>
                    <a:pt x="19062" y="18186"/>
                    <a:pt x="19176" y="18092"/>
                  </a:cubicBezTo>
                  <a:lnTo>
                    <a:pt x="20217" y="17725"/>
                  </a:lnTo>
                  <a:lnTo>
                    <a:pt x="19985" y="17354"/>
                  </a:lnTo>
                  <a:lnTo>
                    <a:pt x="19176" y="17630"/>
                  </a:lnTo>
                  <a:lnTo>
                    <a:pt x="19062" y="17630"/>
                  </a:lnTo>
                  <a:cubicBezTo>
                    <a:pt x="19062" y="17539"/>
                    <a:pt x="19062" y="17539"/>
                    <a:pt x="19176" y="17539"/>
                  </a:cubicBezTo>
                  <a:lnTo>
                    <a:pt x="19871" y="17263"/>
                  </a:lnTo>
                  <a:lnTo>
                    <a:pt x="19639" y="16984"/>
                  </a:lnTo>
                  <a:lnTo>
                    <a:pt x="18944" y="17263"/>
                  </a:lnTo>
                  <a:cubicBezTo>
                    <a:pt x="18830" y="17263"/>
                    <a:pt x="18830" y="17263"/>
                    <a:pt x="18830" y="17169"/>
                  </a:cubicBezTo>
                  <a:lnTo>
                    <a:pt x="19521" y="16892"/>
                  </a:lnTo>
                  <a:lnTo>
                    <a:pt x="19293" y="16522"/>
                  </a:lnTo>
                  <a:lnTo>
                    <a:pt x="18598" y="16801"/>
                  </a:lnTo>
                  <a:lnTo>
                    <a:pt x="18484" y="16801"/>
                  </a:lnTo>
                  <a:cubicBezTo>
                    <a:pt x="18366" y="16801"/>
                    <a:pt x="18366" y="16707"/>
                    <a:pt x="18484" y="16707"/>
                  </a:cubicBezTo>
                  <a:lnTo>
                    <a:pt x="19176" y="16431"/>
                  </a:lnTo>
                  <a:lnTo>
                    <a:pt x="18830" y="16060"/>
                  </a:lnTo>
                  <a:lnTo>
                    <a:pt x="18138" y="16340"/>
                  </a:lnTo>
                  <a:lnTo>
                    <a:pt x="18020" y="16340"/>
                  </a:lnTo>
                  <a:cubicBezTo>
                    <a:pt x="18020" y="16340"/>
                    <a:pt x="18020" y="16246"/>
                    <a:pt x="18138" y="16246"/>
                  </a:cubicBezTo>
                  <a:lnTo>
                    <a:pt x="18830" y="15969"/>
                  </a:lnTo>
                  <a:lnTo>
                    <a:pt x="18484" y="15693"/>
                  </a:lnTo>
                  <a:lnTo>
                    <a:pt x="17788" y="15878"/>
                  </a:lnTo>
                  <a:cubicBezTo>
                    <a:pt x="17788" y="15908"/>
                    <a:pt x="17777" y="15918"/>
                    <a:pt x="17762" y="15918"/>
                  </a:cubicBezTo>
                  <a:cubicBezTo>
                    <a:pt x="17728" y="15918"/>
                    <a:pt x="17674" y="15878"/>
                    <a:pt x="17674" y="15878"/>
                  </a:cubicBezTo>
                  <a:cubicBezTo>
                    <a:pt x="17674" y="15878"/>
                    <a:pt x="17674" y="15784"/>
                    <a:pt x="17674" y="15784"/>
                  </a:cubicBezTo>
                  <a:lnTo>
                    <a:pt x="18366" y="15599"/>
                  </a:lnTo>
                  <a:lnTo>
                    <a:pt x="18138" y="15231"/>
                  </a:lnTo>
                  <a:lnTo>
                    <a:pt x="17097" y="15599"/>
                  </a:lnTo>
                  <a:cubicBezTo>
                    <a:pt x="17040" y="15647"/>
                    <a:pt x="16983" y="15669"/>
                    <a:pt x="16922" y="15669"/>
                  </a:cubicBezTo>
                  <a:cubicBezTo>
                    <a:pt x="16865" y="15669"/>
                    <a:pt x="16808" y="15647"/>
                    <a:pt x="16751" y="15599"/>
                  </a:cubicBezTo>
                  <a:cubicBezTo>
                    <a:pt x="16751" y="15508"/>
                    <a:pt x="16751" y="15416"/>
                    <a:pt x="16865" y="15416"/>
                  </a:cubicBezTo>
                  <a:lnTo>
                    <a:pt x="17906" y="15046"/>
                  </a:lnTo>
                  <a:lnTo>
                    <a:pt x="17674" y="14675"/>
                  </a:lnTo>
                  <a:lnTo>
                    <a:pt x="16983" y="14955"/>
                  </a:lnTo>
                  <a:cubicBezTo>
                    <a:pt x="16865" y="14955"/>
                    <a:pt x="16865" y="14955"/>
                    <a:pt x="16865" y="14861"/>
                  </a:cubicBezTo>
                  <a:lnTo>
                    <a:pt x="17560" y="14584"/>
                  </a:lnTo>
                  <a:lnTo>
                    <a:pt x="17329" y="14308"/>
                  </a:lnTo>
                  <a:lnTo>
                    <a:pt x="16633" y="14493"/>
                  </a:lnTo>
                  <a:cubicBezTo>
                    <a:pt x="16595" y="14524"/>
                    <a:pt x="16572" y="14533"/>
                    <a:pt x="16553" y="14533"/>
                  </a:cubicBezTo>
                  <a:cubicBezTo>
                    <a:pt x="16519" y="14533"/>
                    <a:pt x="16519" y="14493"/>
                    <a:pt x="16519" y="14493"/>
                  </a:cubicBezTo>
                  <a:cubicBezTo>
                    <a:pt x="16519" y="14493"/>
                    <a:pt x="16519" y="14399"/>
                    <a:pt x="16519" y="14399"/>
                  </a:cubicBezTo>
                  <a:lnTo>
                    <a:pt x="17211" y="14123"/>
                  </a:lnTo>
                  <a:lnTo>
                    <a:pt x="16983" y="13846"/>
                  </a:lnTo>
                  <a:lnTo>
                    <a:pt x="16287" y="14123"/>
                  </a:lnTo>
                  <a:lnTo>
                    <a:pt x="16173" y="14123"/>
                  </a:lnTo>
                  <a:cubicBezTo>
                    <a:pt x="16173" y="14031"/>
                    <a:pt x="16173" y="14031"/>
                    <a:pt x="16173" y="14031"/>
                  </a:cubicBezTo>
                  <a:lnTo>
                    <a:pt x="16865" y="13755"/>
                  </a:lnTo>
                  <a:lnTo>
                    <a:pt x="16633" y="13385"/>
                  </a:lnTo>
                  <a:lnTo>
                    <a:pt x="15942" y="13661"/>
                  </a:lnTo>
                  <a:lnTo>
                    <a:pt x="15828" y="13661"/>
                  </a:lnTo>
                  <a:cubicBezTo>
                    <a:pt x="15710" y="13570"/>
                    <a:pt x="15710" y="13570"/>
                    <a:pt x="15828" y="13570"/>
                  </a:cubicBezTo>
                  <a:lnTo>
                    <a:pt x="16519" y="13293"/>
                  </a:lnTo>
                  <a:lnTo>
                    <a:pt x="16173" y="12923"/>
                  </a:lnTo>
                  <a:lnTo>
                    <a:pt x="15482" y="13199"/>
                  </a:lnTo>
                  <a:lnTo>
                    <a:pt x="15364" y="13199"/>
                  </a:lnTo>
                  <a:cubicBezTo>
                    <a:pt x="15364" y="13199"/>
                    <a:pt x="15364" y="13108"/>
                    <a:pt x="15482" y="13108"/>
                  </a:cubicBezTo>
                  <a:lnTo>
                    <a:pt x="16173" y="12832"/>
                  </a:lnTo>
                  <a:lnTo>
                    <a:pt x="15828" y="12552"/>
                  </a:lnTo>
                  <a:lnTo>
                    <a:pt x="14786" y="12923"/>
                  </a:lnTo>
                  <a:cubicBezTo>
                    <a:pt x="14672" y="12923"/>
                    <a:pt x="14555" y="12923"/>
                    <a:pt x="14555" y="12832"/>
                  </a:cubicBezTo>
                  <a:cubicBezTo>
                    <a:pt x="14441" y="12832"/>
                    <a:pt x="14555" y="12738"/>
                    <a:pt x="14555" y="12647"/>
                  </a:cubicBezTo>
                  <a:lnTo>
                    <a:pt x="15710" y="12276"/>
                  </a:lnTo>
                  <a:lnTo>
                    <a:pt x="15364" y="11909"/>
                  </a:lnTo>
                  <a:lnTo>
                    <a:pt x="14672" y="12185"/>
                  </a:lnTo>
                  <a:lnTo>
                    <a:pt x="14555" y="12185"/>
                  </a:lnTo>
                  <a:cubicBezTo>
                    <a:pt x="14555" y="12185"/>
                    <a:pt x="14555" y="12091"/>
                    <a:pt x="14555" y="12091"/>
                  </a:cubicBezTo>
                  <a:lnTo>
                    <a:pt x="15250" y="11814"/>
                  </a:lnTo>
                  <a:lnTo>
                    <a:pt x="15018" y="11538"/>
                  </a:lnTo>
                  <a:lnTo>
                    <a:pt x="14327" y="11814"/>
                  </a:lnTo>
                  <a:lnTo>
                    <a:pt x="14209" y="11814"/>
                  </a:lnTo>
                  <a:cubicBezTo>
                    <a:pt x="14209" y="11723"/>
                    <a:pt x="14209" y="11723"/>
                    <a:pt x="14209" y="11723"/>
                  </a:cubicBezTo>
                  <a:lnTo>
                    <a:pt x="15018" y="11447"/>
                  </a:lnTo>
                  <a:lnTo>
                    <a:pt x="14672" y="11167"/>
                  </a:lnTo>
                  <a:lnTo>
                    <a:pt x="13977" y="11353"/>
                  </a:lnTo>
                  <a:cubicBezTo>
                    <a:pt x="13977" y="11383"/>
                    <a:pt x="13966" y="11395"/>
                    <a:pt x="13947" y="11395"/>
                  </a:cubicBezTo>
                  <a:cubicBezTo>
                    <a:pt x="13912" y="11395"/>
                    <a:pt x="13863" y="11353"/>
                    <a:pt x="13863" y="11353"/>
                  </a:cubicBezTo>
                  <a:cubicBezTo>
                    <a:pt x="13863" y="11353"/>
                    <a:pt x="13863" y="11262"/>
                    <a:pt x="13863" y="11262"/>
                  </a:cubicBezTo>
                  <a:lnTo>
                    <a:pt x="14672" y="10985"/>
                  </a:lnTo>
                  <a:lnTo>
                    <a:pt x="14327" y="10706"/>
                  </a:lnTo>
                  <a:lnTo>
                    <a:pt x="13631" y="10985"/>
                  </a:lnTo>
                  <a:cubicBezTo>
                    <a:pt x="13631" y="10985"/>
                    <a:pt x="13517" y="10985"/>
                    <a:pt x="13517" y="10891"/>
                  </a:cubicBezTo>
                  <a:cubicBezTo>
                    <a:pt x="13517" y="10891"/>
                    <a:pt x="13517" y="10891"/>
                    <a:pt x="13517" y="10800"/>
                  </a:cubicBezTo>
                  <a:lnTo>
                    <a:pt x="14209" y="10615"/>
                  </a:lnTo>
                  <a:lnTo>
                    <a:pt x="13977" y="10244"/>
                  </a:lnTo>
                  <a:lnTo>
                    <a:pt x="13285" y="10524"/>
                  </a:lnTo>
                  <a:lnTo>
                    <a:pt x="13171" y="10524"/>
                  </a:lnTo>
                  <a:cubicBezTo>
                    <a:pt x="13053" y="10429"/>
                    <a:pt x="13171" y="10429"/>
                    <a:pt x="13171" y="10429"/>
                  </a:cubicBezTo>
                  <a:lnTo>
                    <a:pt x="13863" y="10153"/>
                  </a:lnTo>
                  <a:lnTo>
                    <a:pt x="13631" y="9786"/>
                  </a:lnTo>
                  <a:lnTo>
                    <a:pt x="12594" y="10244"/>
                  </a:lnTo>
                  <a:cubicBezTo>
                    <a:pt x="12476" y="10244"/>
                    <a:pt x="12362" y="10244"/>
                    <a:pt x="12244" y="10153"/>
                  </a:cubicBezTo>
                  <a:cubicBezTo>
                    <a:pt x="12244" y="10062"/>
                    <a:pt x="12244" y="10062"/>
                    <a:pt x="12362" y="9968"/>
                  </a:cubicBezTo>
                  <a:lnTo>
                    <a:pt x="13399" y="9600"/>
                  </a:lnTo>
                  <a:lnTo>
                    <a:pt x="13171" y="9230"/>
                  </a:lnTo>
                  <a:lnTo>
                    <a:pt x="12362" y="9506"/>
                  </a:lnTo>
                  <a:lnTo>
                    <a:pt x="12244" y="9506"/>
                  </a:lnTo>
                  <a:cubicBezTo>
                    <a:pt x="12244" y="9506"/>
                    <a:pt x="12244" y="9415"/>
                    <a:pt x="12362" y="9415"/>
                  </a:cubicBezTo>
                  <a:lnTo>
                    <a:pt x="13053" y="9139"/>
                  </a:lnTo>
                  <a:lnTo>
                    <a:pt x="12822" y="8862"/>
                  </a:lnTo>
                  <a:lnTo>
                    <a:pt x="12130" y="9139"/>
                  </a:lnTo>
                  <a:lnTo>
                    <a:pt x="12016" y="9139"/>
                  </a:lnTo>
                  <a:cubicBezTo>
                    <a:pt x="11898" y="9045"/>
                    <a:pt x="11898" y="9045"/>
                    <a:pt x="12016" y="9045"/>
                  </a:cubicBezTo>
                  <a:lnTo>
                    <a:pt x="12708" y="8768"/>
                  </a:lnTo>
                  <a:lnTo>
                    <a:pt x="12476" y="8401"/>
                  </a:lnTo>
                  <a:lnTo>
                    <a:pt x="11784" y="8677"/>
                  </a:lnTo>
                  <a:lnTo>
                    <a:pt x="11666" y="8677"/>
                  </a:lnTo>
                  <a:cubicBezTo>
                    <a:pt x="11552" y="8677"/>
                    <a:pt x="11552" y="8583"/>
                    <a:pt x="11666" y="8583"/>
                  </a:cubicBezTo>
                  <a:lnTo>
                    <a:pt x="12362" y="8307"/>
                  </a:lnTo>
                  <a:lnTo>
                    <a:pt x="12016" y="8030"/>
                  </a:lnTo>
                  <a:lnTo>
                    <a:pt x="11321" y="8215"/>
                  </a:lnTo>
                  <a:cubicBezTo>
                    <a:pt x="11321" y="8246"/>
                    <a:pt x="11321" y="8255"/>
                    <a:pt x="11317" y="8255"/>
                  </a:cubicBezTo>
                  <a:cubicBezTo>
                    <a:pt x="11309" y="8255"/>
                    <a:pt x="11283" y="8215"/>
                    <a:pt x="11207" y="8215"/>
                  </a:cubicBezTo>
                  <a:cubicBezTo>
                    <a:pt x="11207" y="8215"/>
                    <a:pt x="11207" y="8121"/>
                    <a:pt x="11321" y="8121"/>
                  </a:cubicBezTo>
                  <a:lnTo>
                    <a:pt x="12016" y="7845"/>
                  </a:lnTo>
                  <a:lnTo>
                    <a:pt x="11666" y="7569"/>
                  </a:lnTo>
                  <a:lnTo>
                    <a:pt x="10975" y="7754"/>
                  </a:lnTo>
                  <a:cubicBezTo>
                    <a:pt x="10975" y="7784"/>
                    <a:pt x="10963" y="7793"/>
                    <a:pt x="10944" y="7793"/>
                  </a:cubicBezTo>
                  <a:cubicBezTo>
                    <a:pt x="10910" y="7793"/>
                    <a:pt x="10861" y="7754"/>
                    <a:pt x="10861" y="7754"/>
                  </a:cubicBezTo>
                  <a:cubicBezTo>
                    <a:pt x="10861" y="7754"/>
                    <a:pt x="10861" y="7660"/>
                    <a:pt x="10861" y="7660"/>
                  </a:cubicBezTo>
                  <a:lnTo>
                    <a:pt x="11552" y="7383"/>
                  </a:lnTo>
                  <a:lnTo>
                    <a:pt x="11321" y="7107"/>
                  </a:lnTo>
                  <a:lnTo>
                    <a:pt x="10283" y="7477"/>
                  </a:lnTo>
                  <a:cubicBezTo>
                    <a:pt x="10245" y="7508"/>
                    <a:pt x="10203" y="7517"/>
                    <a:pt x="10169" y="7517"/>
                  </a:cubicBezTo>
                  <a:cubicBezTo>
                    <a:pt x="10101" y="7517"/>
                    <a:pt x="10051" y="7477"/>
                    <a:pt x="10051" y="7477"/>
                  </a:cubicBezTo>
                  <a:cubicBezTo>
                    <a:pt x="9937" y="7383"/>
                    <a:pt x="9937" y="7292"/>
                    <a:pt x="10051" y="7292"/>
                  </a:cubicBezTo>
                  <a:lnTo>
                    <a:pt x="11089" y="6830"/>
                  </a:lnTo>
                  <a:lnTo>
                    <a:pt x="10861" y="6554"/>
                  </a:lnTo>
                  <a:lnTo>
                    <a:pt x="10165" y="6830"/>
                  </a:lnTo>
                  <a:cubicBezTo>
                    <a:pt x="10051" y="6830"/>
                    <a:pt x="10051" y="6830"/>
                    <a:pt x="10051" y="6736"/>
                  </a:cubicBezTo>
                  <a:cubicBezTo>
                    <a:pt x="10051" y="6736"/>
                    <a:pt x="10051" y="6736"/>
                    <a:pt x="10051" y="6645"/>
                  </a:cubicBezTo>
                  <a:lnTo>
                    <a:pt x="10743" y="6460"/>
                  </a:lnTo>
                  <a:lnTo>
                    <a:pt x="10511" y="6092"/>
                  </a:lnTo>
                  <a:lnTo>
                    <a:pt x="9820" y="6369"/>
                  </a:lnTo>
                  <a:lnTo>
                    <a:pt x="9706" y="6369"/>
                  </a:lnTo>
                  <a:cubicBezTo>
                    <a:pt x="9706" y="6369"/>
                    <a:pt x="9706" y="6275"/>
                    <a:pt x="9706" y="6275"/>
                  </a:cubicBezTo>
                  <a:lnTo>
                    <a:pt x="10397" y="5998"/>
                  </a:lnTo>
                  <a:lnTo>
                    <a:pt x="10165" y="5722"/>
                  </a:lnTo>
                  <a:lnTo>
                    <a:pt x="9474" y="5998"/>
                  </a:lnTo>
                  <a:lnTo>
                    <a:pt x="9360" y="5998"/>
                  </a:lnTo>
                  <a:cubicBezTo>
                    <a:pt x="9360" y="5907"/>
                    <a:pt x="9360" y="5907"/>
                    <a:pt x="9360" y="5907"/>
                  </a:cubicBezTo>
                  <a:lnTo>
                    <a:pt x="10051" y="5631"/>
                  </a:lnTo>
                  <a:lnTo>
                    <a:pt x="9820" y="5260"/>
                  </a:lnTo>
                  <a:lnTo>
                    <a:pt x="9128" y="5537"/>
                  </a:lnTo>
                  <a:lnTo>
                    <a:pt x="9010" y="5537"/>
                  </a:lnTo>
                  <a:cubicBezTo>
                    <a:pt x="9010" y="5446"/>
                    <a:pt x="9010" y="5446"/>
                    <a:pt x="9010" y="5446"/>
                  </a:cubicBezTo>
                  <a:lnTo>
                    <a:pt x="9706" y="5169"/>
                  </a:lnTo>
                  <a:lnTo>
                    <a:pt x="9474" y="4799"/>
                  </a:lnTo>
                  <a:lnTo>
                    <a:pt x="8782" y="5075"/>
                  </a:lnTo>
                  <a:lnTo>
                    <a:pt x="8664" y="5075"/>
                  </a:lnTo>
                  <a:cubicBezTo>
                    <a:pt x="8550" y="4984"/>
                    <a:pt x="8550" y="4984"/>
                    <a:pt x="8664" y="4984"/>
                  </a:cubicBezTo>
                  <a:lnTo>
                    <a:pt x="9360" y="4708"/>
                  </a:lnTo>
                  <a:lnTo>
                    <a:pt x="9128" y="4337"/>
                  </a:lnTo>
                  <a:lnTo>
                    <a:pt x="7973" y="4799"/>
                  </a:lnTo>
                  <a:cubicBezTo>
                    <a:pt x="7855" y="4799"/>
                    <a:pt x="7741" y="4799"/>
                    <a:pt x="7741" y="4708"/>
                  </a:cubicBezTo>
                  <a:cubicBezTo>
                    <a:pt x="7627" y="4613"/>
                    <a:pt x="7741" y="4522"/>
                    <a:pt x="7855" y="4522"/>
                  </a:cubicBezTo>
                  <a:lnTo>
                    <a:pt x="8896" y="4152"/>
                  </a:lnTo>
                  <a:lnTo>
                    <a:pt x="8550" y="3784"/>
                  </a:lnTo>
                  <a:lnTo>
                    <a:pt x="7855" y="4061"/>
                  </a:lnTo>
                  <a:lnTo>
                    <a:pt x="7741" y="4061"/>
                  </a:lnTo>
                  <a:cubicBezTo>
                    <a:pt x="7741" y="3970"/>
                    <a:pt x="7741" y="3970"/>
                    <a:pt x="7741" y="3970"/>
                  </a:cubicBezTo>
                  <a:lnTo>
                    <a:pt x="8550" y="3690"/>
                  </a:lnTo>
                  <a:lnTo>
                    <a:pt x="8205" y="3414"/>
                  </a:lnTo>
                  <a:lnTo>
                    <a:pt x="7509" y="3690"/>
                  </a:lnTo>
                  <a:cubicBezTo>
                    <a:pt x="7509" y="3690"/>
                    <a:pt x="7509" y="3690"/>
                    <a:pt x="7395" y="3599"/>
                  </a:cubicBezTo>
                  <a:lnTo>
                    <a:pt x="7509" y="3599"/>
                  </a:lnTo>
                  <a:lnTo>
                    <a:pt x="8205" y="3323"/>
                  </a:lnTo>
                  <a:lnTo>
                    <a:pt x="7855" y="2952"/>
                  </a:lnTo>
                  <a:lnTo>
                    <a:pt x="7163" y="3228"/>
                  </a:lnTo>
                  <a:lnTo>
                    <a:pt x="7049" y="3228"/>
                  </a:lnTo>
                  <a:cubicBezTo>
                    <a:pt x="7049" y="3228"/>
                    <a:pt x="7049" y="3137"/>
                    <a:pt x="7163" y="3137"/>
                  </a:cubicBezTo>
                  <a:lnTo>
                    <a:pt x="7855" y="2952"/>
                  </a:lnTo>
                  <a:lnTo>
                    <a:pt x="7509" y="2585"/>
                  </a:lnTo>
                  <a:lnTo>
                    <a:pt x="6817" y="2861"/>
                  </a:lnTo>
                  <a:cubicBezTo>
                    <a:pt x="6817" y="2861"/>
                    <a:pt x="6817" y="2861"/>
                    <a:pt x="6700" y="2767"/>
                  </a:cubicBezTo>
                  <a:lnTo>
                    <a:pt x="6817" y="2767"/>
                  </a:lnTo>
                  <a:lnTo>
                    <a:pt x="7509" y="2490"/>
                  </a:lnTo>
                  <a:lnTo>
                    <a:pt x="7163" y="2123"/>
                  </a:lnTo>
                  <a:lnTo>
                    <a:pt x="6472" y="2399"/>
                  </a:lnTo>
                  <a:cubicBezTo>
                    <a:pt x="6472" y="2399"/>
                    <a:pt x="6354" y="2399"/>
                    <a:pt x="6354" y="2305"/>
                  </a:cubicBezTo>
                  <a:lnTo>
                    <a:pt x="7049" y="2029"/>
                  </a:lnTo>
                  <a:lnTo>
                    <a:pt x="6817" y="1661"/>
                  </a:lnTo>
                  <a:lnTo>
                    <a:pt x="5776" y="2029"/>
                  </a:lnTo>
                  <a:cubicBezTo>
                    <a:pt x="5719" y="2074"/>
                    <a:pt x="5662" y="2099"/>
                    <a:pt x="5605" y="2099"/>
                  </a:cubicBezTo>
                  <a:cubicBezTo>
                    <a:pt x="5544" y="2099"/>
                    <a:pt x="5487" y="2074"/>
                    <a:pt x="5430" y="2029"/>
                  </a:cubicBezTo>
                  <a:cubicBezTo>
                    <a:pt x="5430" y="1938"/>
                    <a:pt x="5430" y="1844"/>
                    <a:pt x="5544" y="1844"/>
                  </a:cubicBezTo>
                  <a:lnTo>
                    <a:pt x="6586" y="1476"/>
                  </a:lnTo>
                  <a:lnTo>
                    <a:pt x="6354" y="1200"/>
                  </a:lnTo>
                  <a:lnTo>
                    <a:pt x="5662" y="1476"/>
                  </a:lnTo>
                  <a:cubicBezTo>
                    <a:pt x="5662" y="1476"/>
                    <a:pt x="5662" y="1476"/>
                    <a:pt x="5544" y="1385"/>
                  </a:cubicBezTo>
                  <a:lnTo>
                    <a:pt x="5662" y="1385"/>
                  </a:lnTo>
                  <a:lnTo>
                    <a:pt x="6354" y="1106"/>
                  </a:lnTo>
                  <a:lnTo>
                    <a:pt x="6122" y="829"/>
                  </a:lnTo>
                  <a:lnTo>
                    <a:pt x="5316" y="1014"/>
                  </a:lnTo>
                  <a:cubicBezTo>
                    <a:pt x="5316" y="1045"/>
                    <a:pt x="5316" y="1054"/>
                    <a:pt x="5313" y="1054"/>
                  </a:cubicBezTo>
                  <a:cubicBezTo>
                    <a:pt x="5301" y="1054"/>
                    <a:pt x="5278" y="1014"/>
                    <a:pt x="5199" y="1014"/>
                  </a:cubicBezTo>
                  <a:cubicBezTo>
                    <a:pt x="5199" y="1014"/>
                    <a:pt x="5199" y="923"/>
                    <a:pt x="5316" y="923"/>
                  </a:cubicBezTo>
                  <a:lnTo>
                    <a:pt x="6008" y="644"/>
                  </a:lnTo>
                  <a:lnTo>
                    <a:pt x="5776" y="367"/>
                  </a:lnTo>
                  <a:lnTo>
                    <a:pt x="4967" y="644"/>
                  </a:lnTo>
                  <a:lnTo>
                    <a:pt x="4853" y="644"/>
                  </a:lnTo>
                  <a:cubicBezTo>
                    <a:pt x="4853" y="553"/>
                    <a:pt x="4853" y="553"/>
                    <a:pt x="4967" y="553"/>
                  </a:cubicBezTo>
                  <a:lnTo>
                    <a:pt x="5776" y="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336;p52"/>
            <p:cNvSpPr/>
            <p:nvPr/>
          </p:nvSpPr>
          <p:spPr>
            <a:xfrm>
              <a:off x="544704" y="2160418"/>
              <a:ext cx="273216" cy="39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0"/>
                  </a:moveTo>
                  <a:lnTo>
                    <a:pt x="0" y="894"/>
                  </a:lnTo>
                  <a:lnTo>
                    <a:pt x="19871" y="21600"/>
                  </a:lnTo>
                  <a:lnTo>
                    <a:pt x="21600" y="21102"/>
                  </a:lnTo>
                  <a:cubicBezTo>
                    <a:pt x="13967" y="14634"/>
                    <a:pt x="6913" y="7566"/>
                    <a:pt x="273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337;p52"/>
            <p:cNvSpPr/>
            <p:nvPr/>
          </p:nvSpPr>
          <p:spPr>
            <a:xfrm>
              <a:off x="577486" y="2134888"/>
              <a:ext cx="309654" cy="41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3" y="0"/>
                  </a:moveTo>
                  <a:lnTo>
                    <a:pt x="0" y="1334"/>
                  </a:lnTo>
                  <a:cubicBezTo>
                    <a:pt x="3813" y="8565"/>
                    <a:pt x="10037" y="15320"/>
                    <a:pt x="16897" y="21600"/>
                  </a:cubicBezTo>
                  <a:lnTo>
                    <a:pt x="21600" y="19982"/>
                  </a:lnTo>
                  <a:lnTo>
                    <a:pt x="21475" y="19888"/>
                  </a:lnTo>
                  <a:lnTo>
                    <a:pt x="20710" y="20173"/>
                  </a:lnTo>
                  <a:lnTo>
                    <a:pt x="20584" y="20173"/>
                  </a:lnTo>
                  <a:cubicBezTo>
                    <a:pt x="20584" y="20075"/>
                    <a:pt x="20584" y="20075"/>
                    <a:pt x="20584" y="20075"/>
                  </a:cubicBezTo>
                  <a:lnTo>
                    <a:pt x="21345" y="19791"/>
                  </a:lnTo>
                  <a:lnTo>
                    <a:pt x="21090" y="19412"/>
                  </a:lnTo>
                  <a:lnTo>
                    <a:pt x="20329" y="19697"/>
                  </a:lnTo>
                  <a:lnTo>
                    <a:pt x="20204" y="19697"/>
                  </a:lnTo>
                  <a:cubicBezTo>
                    <a:pt x="20074" y="19697"/>
                    <a:pt x="20204" y="19600"/>
                    <a:pt x="20204" y="19600"/>
                  </a:cubicBezTo>
                  <a:lnTo>
                    <a:pt x="20965" y="19315"/>
                  </a:lnTo>
                  <a:lnTo>
                    <a:pt x="20584" y="18936"/>
                  </a:lnTo>
                  <a:lnTo>
                    <a:pt x="19823" y="19221"/>
                  </a:lnTo>
                  <a:lnTo>
                    <a:pt x="19694" y="19221"/>
                  </a:lnTo>
                  <a:cubicBezTo>
                    <a:pt x="19694" y="19221"/>
                    <a:pt x="19694" y="19124"/>
                    <a:pt x="19823" y="19124"/>
                  </a:cubicBezTo>
                  <a:lnTo>
                    <a:pt x="20584" y="18839"/>
                  </a:lnTo>
                  <a:lnTo>
                    <a:pt x="20204" y="18554"/>
                  </a:lnTo>
                  <a:lnTo>
                    <a:pt x="19058" y="18936"/>
                  </a:lnTo>
                  <a:cubicBezTo>
                    <a:pt x="18933" y="18936"/>
                    <a:pt x="18803" y="18936"/>
                    <a:pt x="18803" y="18839"/>
                  </a:cubicBezTo>
                  <a:cubicBezTo>
                    <a:pt x="18678" y="18839"/>
                    <a:pt x="18678" y="18745"/>
                    <a:pt x="18803" y="18651"/>
                  </a:cubicBezTo>
                  <a:lnTo>
                    <a:pt x="20074" y="18269"/>
                  </a:lnTo>
                  <a:lnTo>
                    <a:pt x="19694" y="17887"/>
                  </a:lnTo>
                  <a:lnTo>
                    <a:pt x="18933" y="18175"/>
                  </a:lnTo>
                  <a:lnTo>
                    <a:pt x="18803" y="18175"/>
                  </a:lnTo>
                  <a:cubicBezTo>
                    <a:pt x="18803" y="18175"/>
                    <a:pt x="18803" y="18078"/>
                    <a:pt x="18803" y="18078"/>
                  </a:cubicBezTo>
                  <a:lnTo>
                    <a:pt x="19568" y="17793"/>
                  </a:lnTo>
                  <a:lnTo>
                    <a:pt x="19313" y="17509"/>
                  </a:lnTo>
                  <a:lnTo>
                    <a:pt x="18553" y="17793"/>
                  </a:lnTo>
                  <a:lnTo>
                    <a:pt x="18423" y="17793"/>
                  </a:lnTo>
                  <a:cubicBezTo>
                    <a:pt x="18423" y="17699"/>
                    <a:pt x="18423" y="17699"/>
                    <a:pt x="18423" y="17699"/>
                  </a:cubicBezTo>
                  <a:lnTo>
                    <a:pt x="19313" y="17411"/>
                  </a:lnTo>
                  <a:lnTo>
                    <a:pt x="18933" y="17127"/>
                  </a:lnTo>
                  <a:lnTo>
                    <a:pt x="18168" y="17318"/>
                  </a:lnTo>
                  <a:cubicBezTo>
                    <a:pt x="18168" y="17349"/>
                    <a:pt x="18155" y="17358"/>
                    <a:pt x="18134" y="17358"/>
                  </a:cubicBezTo>
                  <a:cubicBezTo>
                    <a:pt x="18097" y="17358"/>
                    <a:pt x="18043" y="17318"/>
                    <a:pt x="18043" y="17318"/>
                  </a:cubicBezTo>
                  <a:cubicBezTo>
                    <a:pt x="18043" y="17318"/>
                    <a:pt x="18043" y="17224"/>
                    <a:pt x="18043" y="17224"/>
                  </a:cubicBezTo>
                  <a:lnTo>
                    <a:pt x="18933" y="16936"/>
                  </a:lnTo>
                  <a:lnTo>
                    <a:pt x="18553" y="16651"/>
                  </a:lnTo>
                  <a:lnTo>
                    <a:pt x="17787" y="16936"/>
                  </a:lnTo>
                  <a:cubicBezTo>
                    <a:pt x="17787" y="16936"/>
                    <a:pt x="17662" y="16936"/>
                    <a:pt x="17662" y="16842"/>
                  </a:cubicBezTo>
                  <a:cubicBezTo>
                    <a:pt x="17662" y="16842"/>
                    <a:pt x="17662" y="16842"/>
                    <a:pt x="17662" y="16748"/>
                  </a:cubicBezTo>
                  <a:lnTo>
                    <a:pt x="18423" y="16557"/>
                  </a:lnTo>
                  <a:lnTo>
                    <a:pt x="18168" y="16175"/>
                  </a:lnTo>
                  <a:lnTo>
                    <a:pt x="17407" y="16460"/>
                  </a:lnTo>
                  <a:cubicBezTo>
                    <a:pt x="17282" y="16460"/>
                    <a:pt x="17282" y="16460"/>
                    <a:pt x="17282" y="16366"/>
                  </a:cubicBezTo>
                  <a:lnTo>
                    <a:pt x="18043" y="16081"/>
                  </a:lnTo>
                  <a:lnTo>
                    <a:pt x="17787" y="15699"/>
                  </a:lnTo>
                  <a:lnTo>
                    <a:pt x="16646" y="16081"/>
                  </a:lnTo>
                  <a:cubicBezTo>
                    <a:pt x="16579" y="16128"/>
                    <a:pt x="16517" y="16153"/>
                    <a:pt x="16454" y="16153"/>
                  </a:cubicBezTo>
                  <a:cubicBezTo>
                    <a:pt x="16391" y="16153"/>
                    <a:pt x="16329" y="16128"/>
                    <a:pt x="16262" y="16081"/>
                  </a:cubicBezTo>
                  <a:cubicBezTo>
                    <a:pt x="16262" y="15984"/>
                    <a:pt x="16262" y="15890"/>
                    <a:pt x="16391" y="15890"/>
                  </a:cubicBezTo>
                  <a:lnTo>
                    <a:pt x="17532" y="15508"/>
                  </a:lnTo>
                  <a:lnTo>
                    <a:pt x="17282" y="15129"/>
                  </a:lnTo>
                  <a:lnTo>
                    <a:pt x="16391" y="15414"/>
                  </a:lnTo>
                  <a:cubicBezTo>
                    <a:pt x="16391" y="15414"/>
                    <a:pt x="16391" y="15414"/>
                    <a:pt x="16262" y="15320"/>
                  </a:cubicBezTo>
                  <a:lnTo>
                    <a:pt x="16391" y="15320"/>
                  </a:lnTo>
                  <a:lnTo>
                    <a:pt x="17152" y="15032"/>
                  </a:lnTo>
                  <a:lnTo>
                    <a:pt x="16897" y="14747"/>
                  </a:lnTo>
                  <a:lnTo>
                    <a:pt x="16136" y="14938"/>
                  </a:lnTo>
                  <a:cubicBezTo>
                    <a:pt x="16094" y="14970"/>
                    <a:pt x="16065" y="14982"/>
                    <a:pt x="16048" y="14982"/>
                  </a:cubicBezTo>
                  <a:cubicBezTo>
                    <a:pt x="16011" y="14982"/>
                    <a:pt x="16011" y="14938"/>
                    <a:pt x="16011" y="14938"/>
                  </a:cubicBezTo>
                  <a:cubicBezTo>
                    <a:pt x="15881" y="14938"/>
                    <a:pt x="15881" y="14845"/>
                    <a:pt x="16011" y="14845"/>
                  </a:cubicBezTo>
                  <a:lnTo>
                    <a:pt x="16772" y="14557"/>
                  </a:lnTo>
                  <a:lnTo>
                    <a:pt x="16517" y="14272"/>
                  </a:lnTo>
                  <a:lnTo>
                    <a:pt x="15756" y="14557"/>
                  </a:lnTo>
                  <a:lnTo>
                    <a:pt x="15626" y="14557"/>
                  </a:lnTo>
                  <a:cubicBezTo>
                    <a:pt x="15501" y="14463"/>
                    <a:pt x="15501" y="14463"/>
                    <a:pt x="15626" y="14463"/>
                  </a:cubicBezTo>
                  <a:lnTo>
                    <a:pt x="16391" y="14178"/>
                  </a:lnTo>
                  <a:lnTo>
                    <a:pt x="16011" y="13796"/>
                  </a:lnTo>
                  <a:lnTo>
                    <a:pt x="15246" y="14084"/>
                  </a:lnTo>
                  <a:lnTo>
                    <a:pt x="15120" y="14084"/>
                  </a:lnTo>
                  <a:cubicBezTo>
                    <a:pt x="15120" y="14084"/>
                    <a:pt x="15120" y="13987"/>
                    <a:pt x="15246" y="13987"/>
                  </a:cubicBezTo>
                  <a:lnTo>
                    <a:pt x="16011" y="13702"/>
                  </a:lnTo>
                  <a:lnTo>
                    <a:pt x="15626" y="13320"/>
                  </a:lnTo>
                  <a:lnTo>
                    <a:pt x="14865" y="13608"/>
                  </a:lnTo>
                  <a:lnTo>
                    <a:pt x="14740" y="13608"/>
                  </a:lnTo>
                  <a:cubicBezTo>
                    <a:pt x="14740" y="13608"/>
                    <a:pt x="14740" y="13511"/>
                    <a:pt x="14740" y="13511"/>
                  </a:cubicBezTo>
                  <a:lnTo>
                    <a:pt x="15501" y="13226"/>
                  </a:lnTo>
                  <a:lnTo>
                    <a:pt x="15246" y="12941"/>
                  </a:lnTo>
                  <a:lnTo>
                    <a:pt x="14105" y="13320"/>
                  </a:lnTo>
                  <a:cubicBezTo>
                    <a:pt x="13975" y="13320"/>
                    <a:pt x="13850" y="13320"/>
                    <a:pt x="13724" y="13226"/>
                  </a:cubicBezTo>
                  <a:cubicBezTo>
                    <a:pt x="13724" y="13226"/>
                    <a:pt x="13724" y="13132"/>
                    <a:pt x="13850" y="13035"/>
                  </a:cubicBezTo>
                  <a:lnTo>
                    <a:pt x="14991" y="12656"/>
                  </a:lnTo>
                  <a:lnTo>
                    <a:pt x="14740" y="12274"/>
                  </a:lnTo>
                  <a:lnTo>
                    <a:pt x="13975" y="12559"/>
                  </a:lnTo>
                  <a:lnTo>
                    <a:pt x="13850" y="12559"/>
                  </a:lnTo>
                  <a:cubicBezTo>
                    <a:pt x="13724" y="12559"/>
                    <a:pt x="13850" y="12465"/>
                    <a:pt x="13850" y="12465"/>
                  </a:cubicBezTo>
                  <a:lnTo>
                    <a:pt x="14610" y="12181"/>
                  </a:lnTo>
                  <a:lnTo>
                    <a:pt x="14360" y="11893"/>
                  </a:lnTo>
                  <a:lnTo>
                    <a:pt x="13595" y="12181"/>
                  </a:lnTo>
                  <a:lnTo>
                    <a:pt x="13469" y="12181"/>
                  </a:lnTo>
                  <a:cubicBezTo>
                    <a:pt x="13469" y="12083"/>
                    <a:pt x="13469" y="12083"/>
                    <a:pt x="13469" y="12083"/>
                  </a:cubicBezTo>
                  <a:lnTo>
                    <a:pt x="14230" y="11799"/>
                  </a:lnTo>
                  <a:lnTo>
                    <a:pt x="13975" y="11514"/>
                  </a:lnTo>
                  <a:lnTo>
                    <a:pt x="13214" y="11799"/>
                  </a:lnTo>
                  <a:cubicBezTo>
                    <a:pt x="13214" y="11799"/>
                    <a:pt x="13089" y="11799"/>
                    <a:pt x="13089" y="11705"/>
                  </a:cubicBezTo>
                  <a:lnTo>
                    <a:pt x="13850" y="11417"/>
                  </a:lnTo>
                  <a:lnTo>
                    <a:pt x="13595" y="11038"/>
                  </a:lnTo>
                  <a:lnTo>
                    <a:pt x="12834" y="11323"/>
                  </a:lnTo>
                  <a:cubicBezTo>
                    <a:pt x="12704" y="11323"/>
                    <a:pt x="12704" y="11323"/>
                    <a:pt x="12704" y="11229"/>
                  </a:cubicBezTo>
                  <a:lnTo>
                    <a:pt x="13469" y="10941"/>
                  </a:lnTo>
                  <a:lnTo>
                    <a:pt x="13214" y="10562"/>
                  </a:lnTo>
                  <a:lnTo>
                    <a:pt x="12324" y="10847"/>
                  </a:lnTo>
                  <a:cubicBezTo>
                    <a:pt x="12324" y="10847"/>
                    <a:pt x="12324" y="10847"/>
                    <a:pt x="12198" y="10753"/>
                  </a:cubicBezTo>
                  <a:lnTo>
                    <a:pt x="12324" y="10753"/>
                  </a:lnTo>
                  <a:lnTo>
                    <a:pt x="13089" y="10465"/>
                  </a:lnTo>
                  <a:lnTo>
                    <a:pt x="12834" y="10086"/>
                  </a:lnTo>
                  <a:lnTo>
                    <a:pt x="11563" y="10562"/>
                  </a:lnTo>
                  <a:cubicBezTo>
                    <a:pt x="11433" y="10562"/>
                    <a:pt x="11308" y="10562"/>
                    <a:pt x="11308" y="10465"/>
                  </a:cubicBezTo>
                  <a:cubicBezTo>
                    <a:pt x="11183" y="10371"/>
                    <a:pt x="11308" y="10277"/>
                    <a:pt x="11433" y="10277"/>
                  </a:cubicBezTo>
                  <a:lnTo>
                    <a:pt x="12579" y="9895"/>
                  </a:lnTo>
                  <a:lnTo>
                    <a:pt x="12198" y="9517"/>
                  </a:lnTo>
                  <a:lnTo>
                    <a:pt x="11433" y="9801"/>
                  </a:lnTo>
                  <a:lnTo>
                    <a:pt x="11308" y="9801"/>
                  </a:lnTo>
                  <a:cubicBezTo>
                    <a:pt x="11308" y="9704"/>
                    <a:pt x="11308" y="9704"/>
                    <a:pt x="11433" y="9704"/>
                  </a:cubicBezTo>
                  <a:lnTo>
                    <a:pt x="12198" y="9419"/>
                  </a:lnTo>
                  <a:lnTo>
                    <a:pt x="11943" y="9135"/>
                  </a:lnTo>
                  <a:lnTo>
                    <a:pt x="11053" y="9419"/>
                  </a:lnTo>
                  <a:cubicBezTo>
                    <a:pt x="11053" y="9419"/>
                    <a:pt x="11053" y="9419"/>
                    <a:pt x="10928" y="9326"/>
                  </a:cubicBezTo>
                  <a:cubicBezTo>
                    <a:pt x="10928" y="9326"/>
                    <a:pt x="10928" y="9326"/>
                    <a:pt x="11053" y="9229"/>
                  </a:cubicBezTo>
                  <a:lnTo>
                    <a:pt x="11818" y="9041"/>
                  </a:lnTo>
                  <a:lnTo>
                    <a:pt x="11563" y="8659"/>
                  </a:lnTo>
                  <a:lnTo>
                    <a:pt x="10672" y="8944"/>
                  </a:lnTo>
                  <a:lnTo>
                    <a:pt x="10547" y="8944"/>
                  </a:lnTo>
                  <a:cubicBezTo>
                    <a:pt x="10547" y="8850"/>
                    <a:pt x="10547" y="8850"/>
                    <a:pt x="10672" y="8850"/>
                  </a:cubicBezTo>
                  <a:lnTo>
                    <a:pt x="11433" y="8565"/>
                  </a:lnTo>
                  <a:lnTo>
                    <a:pt x="11053" y="8183"/>
                  </a:lnTo>
                  <a:lnTo>
                    <a:pt x="10292" y="8468"/>
                  </a:lnTo>
                  <a:lnTo>
                    <a:pt x="10162" y="8468"/>
                  </a:lnTo>
                  <a:cubicBezTo>
                    <a:pt x="10162" y="8468"/>
                    <a:pt x="10162" y="8374"/>
                    <a:pt x="10162" y="8374"/>
                  </a:cubicBezTo>
                  <a:lnTo>
                    <a:pt x="11053" y="8089"/>
                  </a:lnTo>
                  <a:lnTo>
                    <a:pt x="10672" y="7801"/>
                  </a:lnTo>
                  <a:lnTo>
                    <a:pt x="9912" y="7992"/>
                  </a:lnTo>
                  <a:cubicBezTo>
                    <a:pt x="9912" y="8023"/>
                    <a:pt x="9895" y="8036"/>
                    <a:pt x="9878" y="8036"/>
                  </a:cubicBezTo>
                  <a:cubicBezTo>
                    <a:pt x="9841" y="8036"/>
                    <a:pt x="9782" y="7992"/>
                    <a:pt x="9782" y="7992"/>
                  </a:cubicBezTo>
                  <a:cubicBezTo>
                    <a:pt x="9782" y="7992"/>
                    <a:pt x="9782" y="7898"/>
                    <a:pt x="9782" y="7898"/>
                  </a:cubicBezTo>
                  <a:lnTo>
                    <a:pt x="10547" y="7613"/>
                  </a:lnTo>
                  <a:lnTo>
                    <a:pt x="10292" y="7325"/>
                  </a:lnTo>
                  <a:lnTo>
                    <a:pt x="9147" y="7707"/>
                  </a:lnTo>
                  <a:cubicBezTo>
                    <a:pt x="9105" y="7738"/>
                    <a:pt x="9063" y="7751"/>
                    <a:pt x="9021" y="7751"/>
                  </a:cubicBezTo>
                  <a:cubicBezTo>
                    <a:pt x="8938" y="7751"/>
                    <a:pt x="8850" y="7707"/>
                    <a:pt x="8766" y="7707"/>
                  </a:cubicBezTo>
                  <a:cubicBezTo>
                    <a:pt x="8766" y="7613"/>
                    <a:pt x="8766" y="7516"/>
                    <a:pt x="8892" y="7516"/>
                  </a:cubicBezTo>
                  <a:lnTo>
                    <a:pt x="10037" y="7040"/>
                  </a:lnTo>
                  <a:lnTo>
                    <a:pt x="9782" y="6755"/>
                  </a:lnTo>
                  <a:lnTo>
                    <a:pt x="9021" y="7040"/>
                  </a:lnTo>
                  <a:cubicBezTo>
                    <a:pt x="8892" y="7040"/>
                    <a:pt x="8892" y="7040"/>
                    <a:pt x="8892" y="6946"/>
                  </a:cubicBezTo>
                  <a:cubicBezTo>
                    <a:pt x="8766" y="6946"/>
                    <a:pt x="8766" y="6946"/>
                    <a:pt x="8892" y="6849"/>
                  </a:cubicBezTo>
                  <a:lnTo>
                    <a:pt x="9657" y="6662"/>
                  </a:lnTo>
                  <a:lnTo>
                    <a:pt x="9402" y="6280"/>
                  </a:lnTo>
                  <a:lnTo>
                    <a:pt x="8641" y="6565"/>
                  </a:lnTo>
                  <a:lnTo>
                    <a:pt x="8511" y="6565"/>
                  </a:lnTo>
                  <a:cubicBezTo>
                    <a:pt x="8386" y="6565"/>
                    <a:pt x="8511" y="6471"/>
                    <a:pt x="8511" y="6471"/>
                  </a:cubicBezTo>
                  <a:lnTo>
                    <a:pt x="9276" y="6186"/>
                  </a:lnTo>
                  <a:lnTo>
                    <a:pt x="9021" y="5898"/>
                  </a:lnTo>
                  <a:lnTo>
                    <a:pt x="8260" y="6186"/>
                  </a:lnTo>
                  <a:lnTo>
                    <a:pt x="8131" y="6186"/>
                  </a:lnTo>
                  <a:cubicBezTo>
                    <a:pt x="8005" y="6089"/>
                    <a:pt x="8131" y="6089"/>
                    <a:pt x="8131" y="6089"/>
                  </a:cubicBezTo>
                  <a:lnTo>
                    <a:pt x="8892" y="5804"/>
                  </a:lnTo>
                  <a:lnTo>
                    <a:pt x="8641" y="5425"/>
                  </a:lnTo>
                  <a:lnTo>
                    <a:pt x="7750" y="5710"/>
                  </a:lnTo>
                  <a:lnTo>
                    <a:pt x="7625" y="5710"/>
                  </a:lnTo>
                  <a:cubicBezTo>
                    <a:pt x="7625" y="5613"/>
                    <a:pt x="7625" y="5613"/>
                    <a:pt x="7750" y="5613"/>
                  </a:cubicBezTo>
                  <a:lnTo>
                    <a:pt x="8511" y="5328"/>
                  </a:lnTo>
                  <a:lnTo>
                    <a:pt x="8131" y="4949"/>
                  </a:lnTo>
                  <a:lnTo>
                    <a:pt x="7370" y="5234"/>
                  </a:lnTo>
                  <a:lnTo>
                    <a:pt x="7240" y="5234"/>
                  </a:lnTo>
                  <a:cubicBezTo>
                    <a:pt x="7240" y="5234"/>
                    <a:pt x="7240" y="5137"/>
                    <a:pt x="7240" y="5137"/>
                  </a:cubicBezTo>
                  <a:lnTo>
                    <a:pt x="8131" y="4852"/>
                  </a:lnTo>
                  <a:lnTo>
                    <a:pt x="7750" y="4567"/>
                  </a:lnTo>
                  <a:lnTo>
                    <a:pt x="6605" y="4949"/>
                  </a:lnTo>
                  <a:cubicBezTo>
                    <a:pt x="6480" y="4949"/>
                    <a:pt x="6354" y="4949"/>
                    <a:pt x="6354" y="4852"/>
                  </a:cubicBezTo>
                  <a:cubicBezTo>
                    <a:pt x="6225" y="4852"/>
                    <a:pt x="6225" y="4758"/>
                    <a:pt x="6354" y="4661"/>
                  </a:cubicBezTo>
                  <a:lnTo>
                    <a:pt x="7625" y="4282"/>
                  </a:lnTo>
                  <a:lnTo>
                    <a:pt x="7240" y="3901"/>
                  </a:lnTo>
                  <a:lnTo>
                    <a:pt x="6480" y="4185"/>
                  </a:lnTo>
                  <a:lnTo>
                    <a:pt x="6354" y="4185"/>
                  </a:lnTo>
                  <a:cubicBezTo>
                    <a:pt x="6354" y="4185"/>
                    <a:pt x="6354" y="4091"/>
                    <a:pt x="6354" y="4091"/>
                  </a:cubicBezTo>
                  <a:lnTo>
                    <a:pt x="7115" y="3807"/>
                  </a:lnTo>
                  <a:lnTo>
                    <a:pt x="6860" y="3522"/>
                  </a:lnTo>
                  <a:lnTo>
                    <a:pt x="6099" y="3807"/>
                  </a:lnTo>
                  <a:lnTo>
                    <a:pt x="5970" y="3807"/>
                  </a:lnTo>
                  <a:cubicBezTo>
                    <a:pt x="5970" y="3807"/>
                    <a:pt x="5970" y="3710"/>
                    <a:pt x="5970" y="3710"/>
                  </a:cubicBezTo>
                  <a:lnTo>
                    <a:pt x="6735" y="3425"/>
                  </a:lnTo>
                  <a:lnTo>
                    <a:pt x="6480" y="3140"/>
                  </a:lnTo>
                  <a:lnTo>
                    <a:pt x="5719" y="3425"/>
                  </a:lnTo>
                  <a:cubicBezTo>
                    <a:pt x="5719" y="3425"/>
                    <a:pt x="5589" y="3425"/>
                    <a:pt x="5589" y="3331"/>
                  </a:cubicBezTo>
                  <a:cubicBezTo>
                    <a:pt x="5589" y="3331"/>
                    <a:pt x="5589" y="3331"/>
                    <a:pt x="5589" y="3234"/>
                  </a:cubicBezTo>
                  <a:lnTo>
                    <a:pt x="6354" y="3046"/>
                  </a:lnTo>
                  <a:lnTo>
                    <a:pt x="6099" y="2664"/>
                  </a:lnTo>
                  <a:lnTo>
                    <a:pt x="5334" y="2949"/>
                  </a:lnTo>
                  <a:cubicBezTo>
                    <a:pt x="5209" y="2949"/>
                    <a:pt x="5209" y="2949"/>
                    <a:pt x="5209" y="2855"/>
                  </a:cubicBezTo>
                  <a:lnTo>
                    <a:pt x="5970" y="2570"/>
                  </a:lnTo>
                  <a:lnTo>
                    <a:pt x="5719" y="2188"/>
                  </a:lnTo>
                  <a:lnTo>
                    <a:pt x="4954" y="2473"/>
                  </a:lnTo>
                  <a:lnTo>
                    <a:pt x="4828" y="2473"/>
                  </a:lnTo>
                  <a:cubicBezTo>
                    <a:pt x="4699" y="2379"/>
                    <a:pt x="4699" y="2379"/>
                    <a:pt x="4828" y="2379"/>
                  </a:cubicBezTo>
                  <a:lnTo>
                    <a:pt x="5589" y="2094"/>
                  </a:lnTo>
                  <a:lnTo>
                    <a:pt x="5334" y="1712"/>
                  </a:lnTo>
                  <a:lnTo>
                    <a:pt x="4063" y="2188"/>
                  </a:lnTo>
                  <a:cubicBezTo>
                    <a:pt x="4063" y="2188"/>
                    <a:pt x="3938" y="2188"/>
                    <a:pt x="3813" y="2094"/>
                  </a:cubicBezTo>
                  <a:cubicBezTo>
                    <a:pt x="3813" y="1997"/>
                    <a:pt x="3813" y="1903"/>
                    <a:pt x="3938" y="1903"/>
                  </a:cubicBezTo>
                  <a:lnTo>
                    <a:pt x="5083" y="1521"/>
                  </a:lnTo>
                  <a:lnTo>
                    <a:pt x="4828" y="1237"/>
                  </a:lnTo>
                  <a:lnTo>
                    <a:pt x="4063" y="1521"/>
                  </a:lnTo>
                  <a:cubicBezTo>
                    <a:pt x="4063" y="1521"/>
                    <a:pt x="3938" y="1521"/>
                    <a:pt x="3938" y="1427"/>
                  </a:cubicBezTo>
                  <a:lnTo>
                    <a:pt x="4699" y="1143"/>
                  </a:lnTo>
                  <a:lnTo>
                    <a:pt x="4448" y="858"/>
                  </a:lnTo>
                  <a:lnTo>
                    <a:pt x="3683" y="1046"/>
                  </a:lnTo>
                  <a:lnTo>
                    <a:pt x="3557" y="1046"/>
                  </a:lnTo>
                  <a:cubicBezTo>
                    <a:pt x="3557" y="1046"/>
                    <a:pt x="3557" y="952"/>
                    <a:pt x="3557" y="952"/>
                  </a:cubicBezTo>
                  <a:lnTo>
                    <a:pt x="4318" y="667"/>
                  </a:lnTo>
                  <a:lnTo>
                    <a:pt x="4063" y="382"/>
                  </a:lnTo>
                  <a:lnTo>
                    <a:pt x="3302" y="667"/>
                  </a:lnTo>
                  <a:lnTo>
                    <a:pt x="3177" y="667"/>
                  </a:lnTo>
                  <a:cubicBezTo>
                    <a:pt x="3177" y="570"/>
                    <a:pt x="3177" y="570"/>
                    <a:pt x="3177" y="570"/>
                  </a:cubicBezTo>
                  <a:lnTo>
                    <a:pt x="3938" y="28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338;p52"/>
            <p:cNvSpPr/>
            <p:nvPr/>
          </p:nvSpPr>
          <p:spPr>
            <a:xfrm>
              <a:off x="631316" y="2162216"/>
              <a:ext cx="20843" cy="1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fill="norm" stroke="1" extrusionOk="0">
                  <a:moveTo>
                    <a:pt x="18806" y="0"/>
                  </a:moveTo>
                  <a:lnTo>
                    <a:pt x="816" y="14527"/>
                  </a:lnTo>
                  <a:cubicBezTo>
                    <a:pt x="816" y="14527"/>
                    <a:pt x="-1019" y="17395"/>
                    <a:pt x="816" y="20358"/>
                  </a:cubicBezTo>
                  <a:cubicBezTo>
                    <a:pt x="816" y="20358"/>
                    <a:pt x="1585" y="21600"/>
                    <a:pt x="2650" y="21600"/>
                  </a:cubicBezTo>
                  <a:cubicBezTo>
                    <a:pt x="3183" y="21600"/>
                    <a:pt x="3774" y="21313"/>
                    <a:pt x="4366" y="20358"/>
                  </a:cubicBezTo>
                  <a:lnTo>
                    <a:pt x="20581" y="8697"/>
                  </a:lnTo>
                  <a:lnTo>
                    <a:pt x="1880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339;p52"/>
            <p:cNvSpPr/>
            <p:nvPr/>
          </p:nvSpPr>
          <p:spPr>
            <a:xfrm>
              <a:off x="666721" y="2216665"/>
              <a:ext cx="218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835" y="12749"/>
                  </a:lnTo>
                  <a:cubicBezTo>
                    <a:pt x="0" y="12749"/>
                    <a:pt x="0" y="16016"/>
                    <a:pt x="0" y="19177"/>
                  </a:cubicBezTo>
                  <a:cubicBezTo>
                    <a:pt x="888" y="20757"/>
                    <a:pt x="1835" y="21600"/>
                    <a:pt x="2722" y="21600"/>
                  </a:cubicBezTo>
                  <a:cubicBezTo>
                    <a:pt x="3610" y="21600"/>
                    <a:pt x="4498" y="20757"/>
                    <a:pt x="5385" y="19177"/>
                  </a:cubicBezTo>
                  <a:lnTo>
                    <a:pt x="21600" y="6427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340;p52"/>
            <p:cNvSpPr/>
            <p:nvPr/>
          </p:nvSpPr>
          <p:spPr>
            <a:xfrm>
              <a:off x="702414" y="2269671"/>
              <a:ext cx="20762" cy="1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72"/>
                  </a:lnTo>
                  <a:cubicBezTo>
                    <a:pt x="737" y="15414"/>
                    <a:pt x="-1043" y="15414"/>
                    <a:pt x="737" y="18558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618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341;p52"/>
            <p:cNvSpPr/>
            <p:nvPr/>
          </p:nvSpPr>
          <p:spPr>
            <a:xfrm>
              <a:off x="737798" y="2322529"/>
              <a:ext cx="21815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40" y="0"/>
                  </a:moveTo>
                  <a:lnTo>
                    <a:pt x="1780" y="12328"/>
                  </a:lnTo>
                  <a:cubicBezTo>
                    <a:pt x="0" y="15487"/>
                    <a:pt x="0" y="18543"/>
                    <a:pt x="0" y="18543"/>
                  </a:cubicBezTo>
                  <a:cubicBezTo>
                    <a:pt x="1780" y="21600"/>
                    <a:pt x="3560" y="21600"/>
                    <a:pt x="5400" y="21600"/>
                  </a:cubicBezTo>
                  <a:lnTo>
                    <a:pt x="21600" y="9272"/>
                  </a:lnTo>
                  <a:lnTo>
                    <a:pt x="1804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342;p52"/>
            <p:cNvSpPr/>
            <p:nvPr/>
          </p:nvSpPr>
          <p:spPr>
            <a:xfrm>
              <a:off x="773464" y="2376678"/>
              <a:ext cx="2078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600" fill="norm" stroke="1" extrusionOk="0">
                  <a:moveTo>
                    <a:pt x="18692" y="0"/>
                  </a:moveTo>
                  <a:lnTo>
                    <a:pt x="2537" y="13403"/>
                  </a:lnTo>
                  <a:cubicBezTo>
                    <a:pt x="762" y="13403"/>
                    <a:pt x="-1073" y="16837"/>
                    <a:pt x="762" y="20160"/>
                  </a:cubicBezTo>
                  <a:cubicBezTo>
                    <a:pt x="762" y="20160"/>
                    <a:pt x="1531" y="21600"/>
                    <a:pt x="2596" y="21600"/>
                  </a:cubicBezTo>
                  <a:cubicBezTo>
                    <a:pt x="3129" y="21600"/>
                    <a:pt x="3720" y="21268"/>
                    <a:pt x="4312" y="20160"/>
                  </a:cubicBezTo>
                  <a:lnTo>
                    <a:pt x="20527" y="6646"/>
                  </a:lnTo>
                  <a:lnTo>
                    <a:pt x="1869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343;p52"/>
            <p:cNvSpPr/>
            <p:nvPr/>
          </p:nvSpPr>
          <p:spPr>
            <a:xfrm>
              <a:off x="808816" y="2429984"/>
              <a:ext cx="21874" cy="1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775" y="12372"/>
                  </a:lnTo>
                  <a:cubicBezTo>
                    <a:pt x="0" y="12372"/>
                    <a:pt x="0" y="15414"/>
                    <a:pt x="0" y="18456"/>
                  </a:cubicBezTo>
                  <a:cubicBezTo>
                    <a:pt x="1775" y="21600"/>
                    <a:pt x="3610" y="21600"/>
                    <a:pt x="5385" y="21600"/>
                  </a:cubicBezTo>
                  <a:lnTo>
                    <a:pt x="21600" y="6186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344;p52"/>
            <p:cNvSpPr/>
            <p:nvPr/>
          </p:nvSpPr>
          <p:spPr>
            <a:xfrm>
              <a:off x="844508" y="2482841"/>
              <a:ext cx="20762" cy="1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28"/>
                  </a:lnTo>
                  <a:cubicBezTo>
                    <a:pt x="737" y="15487"/>
                    <a:pt x="-1043" y="18543"/>
                    <a:pt x="737" y="18543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9272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345;p52"/>
            <p:cNvSpPr/>
            <p:nvPr/>
          </p:nvSpPr>
          <p:spPr>
            <a:xfrm>
              <a:off x="644847" y="2170429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346;p52"/>
            <p:cNvSpPr/>
            <p:nvPr/>
          </p:nvSpPr>
          <p:spPr>
            <a:xfrm>
              <a:off x="681284" y="2225084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347;p52"/>
            <p:cNvSpPr/>
            <p:nvPr/>
          </p:nvSpPr>
          <p:spPr>
            <a:xfrm>
              <a:off x="715924" y="2277914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348;p52"/>
            <p:cNvSpPr/>
            <p:nvPr/>
          </p:nvSpPr>
          <p:spPr>
            <a:xfrm>
              <a:off x="752361" y="2330742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349;p52"/>
            <p:cNvSpPr/>
            <p:nvPr/>
          </p:nvSpPr>
          <p:spPr>
            <a:xfrm>
              <a:off x="786941" y="2385398"/>
              <a:ext cx="1456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33" y="0"/>
                  </a:moveTo>
                  <a:lnTo>
                    <a:pt x="2756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2756" y="21600"/>
                    <a:pt x="2756" y="21600"/>
                    <a:pt x="2756" y="21600"/>
                  </a:cubicBezTo>
                  <a:lnTo>
                    <a:pt x="21600" y="5311"/>
                  </a:lnTo>
                  <a:lnTo>
                    <a:pt x="1893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350;p52"/>
            <p:cNvSpPr/>
            <p:nvPr/>
          </p:nvSpPr>
          <p:spPr>
            <a:xfrm>
              <a:off x="823379" y="2438196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16289"/>
                    <a:pt x="0" y="16289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351;p52"/>
            <p:cNvSpPr/>
            <p:nvPr/>
          </p:nvSpPr>
          <p:spPr>
            <a:xfrm>
              <a:off x="858018" y="2491024"/>
              <a:ext cx="1456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2667" y="21600"/>
                  </a:lnTo>
                  <a:lnTo>
                    <a:pt x="21600" y="5355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352;p52"/>
            <p:cNvSpPr/>
            <p:nvPr/>
          </p:nvSpPr>
          <p:spPr>
            <a:xfrm>
              <a:off x="650810" y="2179538"/>
              <a:ext cx="1411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8177" y="0"/>
                  </a:moveTo>
                  <a:lnTo>
                    <a:pt x="2000" y="16111"/>
                  </a:lnTo>
                  <a:cubicBezTo>
                    <a:pt x="-667" y="16111"/>
                    <a:pt x="-667" y="21600"/>
                    <a:pt x="2000" y="21600"/>
                  </a:cubicBezTo>
                  <a:lnTo>
                    <a:pt x="4666" y="21600"/>
                  </a:lnTo>
                  <a:lnTo>
                    <a:pt x="20933" y="5489"/>
                  </a:lnTo>
                  <a:lnTo>
                    <a:pt x="181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353;p52"/>
            <p:cNvSpPr/>
            <p:nvPr/>
          </p:nvSpPr>
          <p:spPr>
            <a:xfrm>
              <a:off x="686797" y="2234194"/>
              <a:ext cx="1270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354;p52"/>
            <p:cNvSpPr/>
            <p:nvPr/>
          </p:nvSpPr>
          <p:spPr>
            <a:xfrm>
              <a:off x="722377" y="2287022"/>
              <a:ext cx="135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16245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355;p52"/>
            <p:cNvSpPr/>
            <p:nvPr/>
          </p:nvSpPr>
          <p:spPr>
            <a:xfrm>
              <a:off x="757815" y="2339851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356;p52"/>
            <p:cNvSpPr/>
            <p:nvPr/>
          </p:nvSpPr>
          <p:spPr>
            <a:xfrm>
              <a:off x="793427" y="2393098"/>
              <a:ext cx="135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fill="norm" stroke="1" extrusionOk="0">
                  <a:moveTo>
                    <a:pt x="17331" y="0"/>
                  </a:moveTo>
                  <a:lnTo>
                    <a:pt x="1219" y="14560"/>
                  </a:lnTo>
                  <a:cubicBezTo>
                    <a:pt x="1219" y="14560"/>
                    <a:pt x="-1525" y="19360"/>
                    <a:pt x="1219" y="19360"/>
                  </a:cubicBezTo>
                  <a:cubicBezTo>
                    <a:pt x="1219" y="19360"/>
                    <a:pt x="1219" y="21600"/>
                    <a:pt x="2016" y="21600"/>
                  </a:cubicBezTo>
                  <a:cubicBezTo>
                    <a:pt x="2370" y="21600"/>
                    <a:pt x="2990" y="20960"/>
                    <a:pt x="3875" y="19360"/>
                  </a:cubicBezTo>
                  <a:lnTo>
                    <a:pt x="20075" y="9600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357;p52"/>
            <p:cNvSpPr/>
            <p:nvPr/>
          </p:nvSpPr>
          <p:spPr>
            <a:xfrm>
              <a:off x="828832" y="2447305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cubicBezTo>
                    <a:pt x="0" y="16289"/>
                    <a:pt x="0" y="16289"/>
                    <a:pt x="0" y="16289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358;p52"/>
            <p:cNvSpPr/>
            <p:nvPr/>
          </p:nvSpPr>
          <p:spPr>
            <a:xfrm>
              <a:off x="864471" y="2500134"/>
              <a:ext cx="135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21600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359;p52"/>
            <p:cNvSpPr/>
            <p:nvPr/>
          </p:nvSpPr>
          <p:spPr>
            <a:xfrm>
              <a:off x="657612" y="2188647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360;p52"/>
            <p:cNvSpPr/>
            <p:nvPr/>
          </p:nvSpPr>
          <p:spPr>
            <a:xfrm>
              <a:off x="692251" y="2241896"/>
              <a:ext cx="1270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57" y="14560"/>
                  </a:lnTo>
                  <a:cubicBezTo>
                    <a:pt x="0" y="14560"/>
                    <a:pt x="0" y="19360"/>
                    <a:pt x="0" y="19360"/>
                  </a:cubicBezTo>
                  <a:cubicBezTo>
                    <a:pt x="2038" y="19360"/>
                    <a:pt x="2751" y="21600"/>
                    <a:pt x="2955" y="21600"/>
                  </a:cubicBezTo>
                  <a:cubicBezTo>
                    <a:pt x="3057" y="21600"/>
                    <a:pt x="3057" y="20960"/>
                    <a:pt x="3057" y="19360"/>
                  </a:cubicBezTo>
                  <a:lnTo>
                    <a:pt x="21600" y="4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361;p52"/>
            <p:cNvSpPr/>
            <p:nvPr/>
          </p:nvSpPr>
          <p:spPr>
            <a:xfrm>
              <a:off x="728689" y="2296132"/>
              <a:ext cx="1270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711"/>
                  </a:lnTo>
                  <a:cubicBezTo>
                    <a:pt x="0" y="16245"/>
                    <a:pt x="0" y="16245"/>
                    <a:pt x="0" y="16245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362;p52"/>
            <p:cNvSpPr/>
            <p:nvPr/>
          </p:nvSpPr>
          <p:spPr>
            <a:xfrm>
              <a:off x="763269" y="2348960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144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1363;p52"/>
            <p:cNvSpPr/>
            <p:nvPr/>
          </p:nvSpPr>
          <p:spPr>
            <a:xfrm>
              <a:off x="799706" y="2401789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107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364;p52"/>
            <p:cNvSpPr/>
            <p:nvPr/>
          </p:nvSpPr>
          <p:spPr>
            <a:xfrm>
              <a:off x="834346" y="2455516"/>
              <a:ext cx="1456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2932"/>
                  </a:lnTo>
                  <a:cubicBezTo>
                    <a:pt x="0" y="17337"/>
                    <a:pt x="0" y="17337"/>
                    <a:pt x="0" y="17337"/>
                  </a:cubicBezTo>
                  <a:cubicBezTo>
                    <a:pt x="2667" y="21600"/>
                    <a:pt x="2667" y="21600"/>
                    <a:pt x="2667" y="21600"/>
                  </a:cubicBezTo>
                  <a:lnTo>
                    <a:pt x="21600" y="8668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1365;p52"/>
            <p:cNvSpPr/>
            <p:nvPr/>
          </p:nvSpPr>
          <p:spPr>
            <a:xfrm>
              <a:off x="870723" y="2509243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144" y="21600"/>
                  </a:lnTo>
                  <a:lnTo>
                    <a:pt x="21600" y="5355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2" name="Google Shape;1366;p52"/>
            <p:cNvSpPr/>
            <p:nvPr/>
          </p:nvSpPr>
          <p:spPr>
            <a:xfrm>
              <a:off x="663066" y="2197757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367;p52"/>
            <p:cNvSpPr/>
            <p:nvPr/>
          </p:nvSpPr>
          <p:spPr>
            <a:xfrm>
              <a:off x="697705" y="2250585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1368;p52"/>
            <p:cNvSpPr/>
            <p:nvPr/>
          </p:nvSpPr>
          <p:spPr>
            <a:xfrm>
              <a:off x="734143" y="2303413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1369;p52"/>
            <p:cNvSpPr/>
            <p:nvPr/>
          </p:nvSpPr>
          <p:spPr>
            <a:xfrm>
              <a:off x="768722" y="2358070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0800"/>
                  </a:lnTo>
                  <a:cubicBezTo>
                    <a:pt x="0" y="10800"/>
                    <a:pt x="0" y="16111"/>
                    <a:pt x="0" y="16111"/>
                  </a:cubicBezTo>
                  <a:cubicBezTo>
                    <a:pt x="3144" y="16111"/>
                    <a:pt x="3144" y="21600"/>
                    <a:pt x="3144" y="21600"/>
                  </a:cubicBez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1370;p52"/>
            <p:cNvSpPr/>
            <p:nvPr/>
          </p:nvSpPr>
          <p:spPr>
            <a:xfrm>
              <a:off x="805159" y="2410868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1371;p52"/>
            <p:cNvSpPr/>
            <p:nvPr/>
          </p:nvSpPr>
          <p:spPr>
            <a:xfrm>
              <a:off x="839799" y="2463726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1372;p52"/>
            <p:cNvSpPr/>
            <p:nvPr/>
          </p:nvSpPr>
          <p:spPr>
            <a:xfrm>
              <a:off x="667186" y="2205038"/>
              <a:ext cx="1409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8244" y="0"/>
                  </a:moveTo>
                  <a:lnTo>
                    <a:pt x="2067" y="10889"/>
                  </a:lnTo>
                  <a:cubicBezTo>
                    <a:pt x="-689" y="16245"/>
                    <a:pt x="-689" y="16245"/>
                    <a:pt x="2067" y="16245"/>
                  </a:cubicBezTo>
                  <a:cubicBezTo>
                    <a:pt x="2067" y="21600"/>
                    <a:pt x="2067" y="21600"/>
                    <a:pt x="4733" y="21600"/>
                  </a:cubicBezTo>
                  <a:lnTo>
                    <a:pt x="20911" y="5355"/>
                  </a:lnTo>
                  <a:lnTo>
                    <a:pt x="182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1373;p52"/>
            <p:cNvSpPr/>
            <p:nvPr/>
          </p:nvSpPr>
          <p:spPr>
            <a:xfrm>
              <a:off x="623032" y="2137647"/>
              <a:ext cx="1270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57" y="21600"/>
                  </a:ln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1374;p52"/>
            <p:cNvSpPr/>
            <p:nvPr/>
          </p:nvSpPr>
          <p:spPr>
            <a:xfrm>
              <a:off x="628486" y="2144929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375;p52"/>
            <p:cNvSpPr/>
            <p:nvPr/>
          </p:nvSpPr>
          <p:spPr>
            <a:xfrm>
              <a:off x="633939" y="2152899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3705"/>
                  </a:lnTo>
                  <a:cubicBezTo>
                    <a:pt x="0" y="13705"/>
                    <a:pt x="0" y="18174"/>
                    <a:pt x="0" y="18174"/>
                  </a:cubicBezTo>
                  <a:cubicBezTo>
                    <a:pt x="0" y="20408"/>
                    <a:pt x="0" y="21600"/>
                    <a:pt x="406" y="21600"/>
                  </a:cubicBezTo>
                  <a:cubicBezTo>
                    <a:pt x="811" y="21600"/>
                    <a:pt x="1521" y="20408"/>
                    <a:pt x="3042" y="18174"/>
                  </a:cubicBezTo>
                  <a:lnTo>
                    <a:pt x="21600" y="9087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376;p52"/>
            <p:cNvSpPr/>
            <p:nvPr/>
          </p:nvSpPr>
          <p:spPr>
            <a:xfrm>
              <a:off x="703159" y="2257866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377;p52"/>
            <p:cNvSpPr/>
            <p:nvPr/>
          </p:nvSpPr>
          <p:spPr>
            <a:xfrm>
              <a:off x="738797" y="2311115"/>
              <a:ext cx="135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363" y="0"/>
                  </a:moveTo>
                  <a:lnTo>
                    <a:pt x="1186" y="14560"/>
                  </a:lnTo>
                  <a:cubicBezTo>
                    <a:pt x="1186" y="14560"/>
                    <a:pt x="-1481" y="19360"/>
                    <a:pt x="1186" y="19360"/>
                  </a:cubicBezTo>
                  <a:cubicBezTo>
                    <a:pt x="1186" y="19360"/>
                    <a:pt x="1186" y="21600"/>
                    <a:pt x="1986" y="21600"/>
                  </a:cubicBezTo>
                  <a:cubicBezTo>
                    <a:pt x="2430" y="21600"/>
                    <a:pt x="2963" y="20960"/>
                    <a:pt x="3852" y="19360"/>
                  </a:cubicBezTo>
                  <a:lnTo>
                    <a:pt x="20119" y="4800"/>
                  </a:lnTo>
                  <a:lnTo>
                    <a:pt x="1736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1378;p52"/>
            <p:cNvSpPr/>
            <p:nvPr/>
          </p:nvSpPr>
          <p:spPr>
            <a:xfrm>
              <a:off x="774236" y="2365352"/>
              <a:ext cx="1270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1379;p52"/>
            <p:cNvSpPr/>
            <p:nvPr/>
          </p:nvSpPr>
          <p:spPr>
            <a:xfrm>
              <a:off x="809815" y="2418180"/>
              <a:ext cx="135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111"/>
                  </a:lnTo>
                  <a:cubicBezTo>
                    <a:pt x="1186" y="16111"/>
                    <a:pt x="-1481" y="16111"/>
                    <a:pt x="1186" y="21600"/>
                  </a:cubicBezTo>
                  <a:lnTo>
                    <a:pt x="3941" y="21600"/>
                  </a:lnTo>
                  <a:lnTo>
                    <a:pt x="20119" y="5311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1380;p52"/>
            <p:cNvSpPr/>
            <p:nvPr/>
          </p:nvSpPr>
          <p:spPr>
            <a:xfrm>
              <a:off x="845253" y="2471008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1381;p52"/>
            <p:cNvSpPr/>
            <p:nvPr/>
          </p:nvSpPr>
          <p:spPr>
            <a:xfrm>
              <a:off x="1309771" y="2420874"/>
              <a:ext cx="18924" cy="2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15715" y="0"/>
                  </a:moveTo>
                  <a:cubicBezTo>
                    <a:pt x="9830" y="6186"/>
                    <a:pt x="1940" y="12321"/>
                    <a:pt x="0" y="21600"/>
                  </a:cubicBezTo>
                  <a:cubicBezTo>
                    <a:pt x="9830" y="21600"/>
                    <a:pt x="17655" y="20028"/>
                    <a:pt x="19660" y="16935"/>
                  </a:cubicBezTo>
                  <a:cubicBezTo>
                    <a:pt x="21600" y="13893"/>
                    <a:pt x="19660" y="7707"/>
                    <a:pt x="15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1382;p52"/>
            <p:cNvSpPr/>
            <p:nvPr/>
          </p:nvSpPr>
          <p:spPr>
            <a:xfrm>
              <a:off x="1089348" y="2280638"/>
              <a:ext cx="189437" cy="16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1" y="0"/>
                  </a:moveTo>
                  <a:lnTo>
                    <a:pt x="0" y="6476"/>
                  </a:lnTo>
                  <a:lnTo>
                    <a:pt x="20978" y="21363"/>
                  </a:lnTo>
                  <a:cubicBezTo>
                    <a:pt x="20978" y="21363"/>
                    <a:pt x="20978" y="21363"/>
                    <a:pt x="21183" y="21600"/>
                  </a:cubicBezTo>
                  <a:cubicBezTo>
                    <a:pt x="21395" y="21118"/>
                    <a:pt x="21600" y="20881"/>
                    <a:pt x="21600" y="20644"/>
                  </a:cubicBezTo>
                  <a:cubicBezTo>
                    <a:pt x="16202" y="17043"/>
                    <a:pt x="8931" y="12478"/>
                    <a:pt x="4776" y="6721"/>
                  </a:cubicBezTo>
                  <a:cubicBezTo>
                    <a:pt x="3533" y="4802"/>
                    <a:pt x="3738" y="2638"/>
                    <a:pt x="4360" y="719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1383;p52"/>
            <p:cNvSpPr/>
            <p:nvPr/>
          </p:nvSpPr>
          <p:spPr>
            <a:xfrm>
              <a:off x="1123256" y="2286092"/>
              <a:ext cx="181058" cy="15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508" y="0"/>
                  </a:moveTo>
                  <a:cubicBezTo>
                    <a:pt x="-132" y="2080"/>
                    <a:pt x="-343" y="4426"/>
                    <a:pt x="938" y="6507"/>
                  </a:cubicBezTo>
                  <a:cubicBezTo>
                    <a:pt x="5215" y="12748"/>
                    <a:pt x="12701" y="17953"/>
                    <a:pt x="18478" y="21600"/>
                  </a:cubicBezTo>
                  <a:cubicBezTo>
                    <a:pt x="18900" y="21078"/>
                    <a:pt x="19329" y="20812"/>
                    <a:pt x="19329" y="20812"/>
                  </a:cubicBezTo>
                  <a:cubicBezTo>
                    <a:pt x="18260" y="18210"/>
                    <a:pt x="20828" y="17431"/>
                    <a:pt x="20828" y="17431"/>
                  </a:cubicBezTo>
                  <a:cubicBezTo>
                    <a:pt x="20399" y="16395"/>
                    <a:pt x="20828" y="15616"/>
                    <a:pt x="21257" y="15350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1384;p52"/>
            <p:cNvSpPr/>
            <p:nvPr/>
          </p:nvSpPr>
          <p:spPr>
            <a:xfrm>
              <a:off x="1275131" y="2435500"/>
              <a:ext cx="200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2" y="0"/>
                  </a:moveTo>
                  <a:cubicBezTo>
                    <a:pt x="3933" y="4263"/>
                    <a:pt x="1999" y="8526"/>
                    <a:pt x="0" y="17195"/>
                  </a:cubicBezTo>
                  <a:cubicBezTo>
                    <a:pt x="3933" y="17195"/>
                    <a:pt x="11799" y="17195"/>
                    <a:pt x="21600" y="21600"/>
                  </a:cubicBezTo>
                  <a:lnTo>
                    <a:pt x="5932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1385;p52"/>
            <p:cNvSpPr/>
            <p:nvPr/>
          </p:nvSpPr>
          <p:spPr>
            <a:xfrm>
              <a:off x="1280644" y="2393546"/>
              <a:ext cx="43690" cy="5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1226" y="0"/>
                  </a:moveTo>
                  <a:cubicBezTo>
                    <a:pt x="9493" y="759"/>
                    <a:pt x="7759" y="2988"/>
                    <a:pt x="9493" y="5951"/>
                  </a:cubicBezTo>
                  <a:cubicBezTo>
                    <a:pt x="9493" y="5951"/>
                    <a:pt x="-881" y="8180"/>
                    <a:pt x="3439" y="15624"/>
                  </a:cubicBezTo>
                  <a:cubicBezTo>
                    <a:pt x="3439" y="15624"/>
                    <a:pt x="1705" y="16384"/>
                    <a:pt x="0" y="17878"/>
                  </a:cubicBezTo>
                  <a:lnTo>
                    <a:pt x="6906" y="21600"/>
                  </a:lnTo>
                  <a:lnTo>
                    <a:pt x="13813" y="21600"/>
                  </a:lnTo>
                  <a:cubicBezTo>
                    <a:pt x="14665" y="17118"/>
                    <a:pt x="18133" y="13396"/>
                    <a:pt x="20719" y="11167"/>
                  </a:cubicBezTo>
                  <a:cubicBezTo>
                    <a:pt x="18985" y="8180"/>
                    <a:pt x="12932" y="759"/>
                    <a:pt x="11226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386;p52"/>
            <p:cNvSpPr/>
            <p:nvPr/>
          </p:nvSpPr>
          <p:spPr>
            <a:xfrm>
              <a:off x="1065519" y="2289747"/>
              <a:ext cx="27486" cy="3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6460" y="0"/>
                  </a:moveTo>
                  <a:lnTo>
                    <a:pt x="1363" y="6341"/>
                  </a:lnTo>
                  <a:cubicBezTo>
                    <a:pt x="1363" y="7386"/>
                    <a:pt x="-2439" y="13761"/>
                    <a:pt x="2658" y="15886"/>
                  </a:cubicBezTo>
                  <a:lnTo>
                    <a:pt x="11515" y="21182"/>
                  </a:lnTo>
                  <a:cubicBezTo>
                    <a:pt x="11891" y="21461"/>
                    <a:pt x="12267" y="21600"/>
                    <a:pt x="12643" y="21600"/>
                  </a:cubicBezTo>
                  <a:cubicBezTo>
                    <a:pt x="13563" y="21600"/>
                    <a:pt x="14440" y="20868"/>
                    <a:pt x="15359" y="20102"/>
                  </a:cubicBezTo>
                  <a:lnTo>
                    <a:pt x="19161" y="15886"/>
                  </a:lnTo>
                  <a:cubicBezTo>
                    <a:pt x="11515" y="11636"/>
                    <a:pt x="7713" y="6341"/>
                    <a:pt x="6460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387;p52"/>
            <p:cNvSpPr/>
            <p:nvPr/>
          </p:nvSpPr>
          <p:spPr>
            <a:xfrm>
              <a:off x="1074785" y="2266854"/>
              <a:ext cx="39629" cy="5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10978" y="0"/>
                  </a:moveTo>
                  <a:cubicBezTo>
                    <a:pt x="8427" y="0"/>
                    <a:pt x="5683" y="2294"/>
                    <a:pt x="4908" y="3557"/>
                  </a:cubicBezTo>
                  <a:lnTo>
                    <a:pt x="969" y="9047"/>
                  </a:lnTo>
                  <a:lnTo>
                    <a:pt x="0" y="9047"/>
                  </a:lnTo>
                  <a:lnTo>
                    <a:pt x="0" y="9846"/>
                  </a:lnTo>
                  <a:cubicBezTo>
                    <a:pt x="969" y="14537"/>
                    <a:pt x="3907" y="18455"/>
                    <a:pt x="9815" y="21600"/>
                  </a:cubicBezTo>
                  <a:lnTo>
                    <a:pt x="12753" y="16110"/>
                  </a:lnTo>
                  <a:lnTo>
                    <a:pt x="13722" y="14537"/>
                  </a:lnTo>
                  <a:lnTo>
                    <a:pt x="20599" y="6702"/>
                  </a:lnTo>
                  <a:cubicBezTo>
                    <a:pt x="21600" y="5129"/>
                    <a:pt x="21600" y="4356"/>
                    <a:pt x="20599" y="3557"/>
                  </a:cubicBezTo>
                  <a:lnTo>
                    <a:pt x="12753" y="438"/>
                  </a:lnTo>
                  <a:cubicBezTo>
                    <a:pt x="12204" y="129"/>
                    <a:pt x="11591" y="0"/>
                    <a:pt x="1097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1388;p52"/>
            <p:cNvSpPr/>
            <p:nvPr/>
          </p:nvSpPr>
          <p:spPr>
            <a:xfrm>
              <a:off x="1082037" y="2313420"/>
              <a:ext cx="14624" cy="1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6853"/>
                  </a:lnTo>
                  <a:lnTo>
                    <a:pt x="10800" y="21600"/>
                  </a:lnTo>
                  <a:lnTo>
                    <a:pt x="21600" y="7200"/>
                  </a:lnTo>
                  <a:cubicBezTo>
                    <a:pt x="16200" y="4826"/>
                    <a:pt x="13456" y="2374"/>
                    <a:pt x="10800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1389;p52"/>
            <p:cNvSpPr/>
            <p:nvPr/>
          </p:nvSpPr>
          <p:spPr>
            <a:xfrm>
              <a:off x="1089348" y="2275124"/>
              <a:ext cx="30984" cy="43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50" y="0"/>
                  </a:moveTo>
                  <a:lnTo>
                    <a:pt x="0" y="18907"/>
                  </a:lnTo>
                  <a:cubicBezTo>
                    <a:pt x="1253" y="19795"/>
                    <a:pt x="2549" y="20712"/>
                    <a:pt x="5097" y="21600"/>
                  </a:cubicBezTo>
                  <a:lnTo>
                    <a:pt x="21600" y="2722"/>
                  </a:lnTo>
                  <a:lnTo>
                    <a:pt x="15250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1390;p52"/>
            <p:cNvSpPr/>
            <p:nvPr/>
          </p:nvSpPr>
          <p:spPr>
            <a:xfrm>
              <a:off x="688596" y="1859809"/>
              <a:ext cx="331527" cy="29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40" y="0"/>
                  </a:moveTo>
                  <a:cubicBezTo>
                    <a:pt x="1425" y="6871"/>
                    <a:pt x="0" y="12682"/>
                    <a:pt x="0" y="14664"/>
                  </a:cubicBezTo>
                  <a:cubicBezTo>
                    <a:pt x="144" y="18523"/>
                    <a:pt x="4771" y="21600"/>
                    <a:pt x="9847" y="21600"/>
                  </a:cubicBezTo>
                  <a:cubicBezTo>
                    <a:pt x="13108" y="21600"/>
                    <a:pt x="16551" y="20327"/>
                    <a:pt x="19109" y="17176"/>
                  </a:cubicBezTo>
                  <a:cubicBezTo>
                    <a:pt x="20175" y="15854"/>
                    <a:pt x="21007" y="13608"/>
                    <a:pt x="21600" y="10835"/>
                  </a:cubicBezTo>
                  <a:cubicBezTo>
                    <a:pt x="14833" y="8457"/>
                    <a:pt x="8543" y="4889"/>
                    <a:pt x="344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391;p52"/>
            <p:cNvSpPr/>
            <p:nvPr/>
          </p:nvSpPr>
          <p:spPr>
            <a:xfrm>
              <a:off x="741394" y="1176666"/>
              <a:ext cx="309023" cy="83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5921" y="0"/>
                  </a:moveTo>
                  <a:cubicBezTo>
                    <a:pt x="5870" y="0"/>
                    <a:pt x="5854" y="44"/>
                    <a:pt x="5882" y="143"/>
                  </a:cubicBezTo>
                  <a:cubicBezTo>
                    <a:pt x="5882" y="143"/>
                    <a:pt x="5041" y="4066"/>
                    <a:pt x="10918" y="5767"/>
                  </a:cubicBezTo>
                  <a:cubicBezTo>
                    <a:pt x="10918" y="5767"/>
                    <a:pt x="4322" y="12621"/>
                    <a:pt x="0" y="17724"/>
                  </a:cubicBezTo>
                  <a:cubicBezTo>
                    <a:pt x="5159" y="19473"/>
                    <a:pt x="11518" y="20749"/>
                    <a:pt x="18359" y="21600"/>
                  </a:cubicBezTo>
                  <a:cubicBezTo>
                    <a:pt x="21600" y="16449"/>
                    <a:pt x="19918" y="5957"/>
                    <a:pt x="19918" y="5957"/>
                  </a:cubicBezTo>
                  <a:cubicBezTo>
                    <a:pt x="19918" y="5957"/>
                    <a:pt x="18241" y="2175"/>
                    <a:pt x="15359" y="1987"/>
                  </a:cubicBezTo>
                  <a:cubicBezTo>
                    <a:pt x="15130" y="1972"/>
                    <a:pt x="14925" y="1964"/>
                    <a:pt x="14739" y="1964"/>
                  </a:cubicBezTo>
                  <a:cubicBezTo>
                    <a:pt x="12628" y="1964"/>
                    <a:pt x="13441" y="2884"/>
                    <a:pt x="13441" y="2884"/>
                  </a:cubicBezTo>
                  <a:cubicBezTo>
                    <a:pt x="13441" y="2884"/>
                    <a:pt x="10366" y="505"/>
                    <a:pt x="9154" y="505"/>
                  </a:cubicBezTo>
                  <a:cubicBezTo>
                    <a:pt x="9099" y="505"/>
                    <a:pt x="9047" y="512"/>
                    <a:pt x="9000" y="521"/>
                  </a:cubicBezTo>
                  <a:cubicBezTo>
                    <a:pt x="7922" y="757"/>
                    <a:pt x="8641" y="2506"/>
                    <a:pt x="8641" y="2506"/>
                  </a:cubicBezTo>
                  <a:cubicBezTo>
                    <a:pt x="8641" y="2506"/>
                    <a:pt x="6300" y="0"/>
                    <a:pt x="59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392;p52"/>
            <p:cNvSpPr/>
            <p:nvPr/>
          </p:nvSpPr>
          <p:spPr>
            <a:xfrm>
              <a:off x="1817977" y="1874372"/>
              <a:ext cx="298747" cy="24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2" y="0"/>
                  </a:moveTo>
                  <a:cubicBezTo>
                    <a:pt x="11196" y="5084"/>
                    <a:pt x="0" y="12550"/>
                    <a:pt x="0" y="12550"/>
                  </a:cubicBezTo>
                  <a:cubicBezTo>
                    <a:pt x="0" y="12550"/>
                    <a:pt x="0" y="16203"/>
                    <a:pt x="793" y="21600"/>
                  </a:cubicBezTo>
                  <a:cubicBezTo>
                    <a:pt x="7903" y="19217"/>
                    <a:pt x="14620" y="15090"/>
                    <a:pt x="21600" y="13820"/>
                  </a:cubicBezTo>
                  <a:cubicBezTo>
                    <a:pt x="19360" y="6516"/>
                    <a:pt x="15542" y="0"/>
                    <a:pt x="15542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393;p52"/>
            <p:cNvSpPr/>
            <p:nvPr/>
          </p:nvSpPr>
          <p:spPr>
            <a:xfrm>
              <a:off x="1309771" y="2205905"/>
              <a:ext cx="850908" cy="18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18868"/>
                  </a:moveTo>
                  <a:cubicBezTo>
                    <a:pt x="5" y="18868"/>
                    <a:pt x="9" y="18868"/>
                    <a:pt x="14" y="18875"/>
                  </a:cubicBezTo>
                  <a:cubicBezTo>
                    <a:pt x="9" y="18868"/>
                    <a:pt x="5" y="18868"/>
                    <a:pt x="0" y="18868"/>
                  </a:cubicBezTo>
                  <a:close/>
                  <a:moveTo>
                    <a:pt x="21554" y="0"/>
                  </a:moveTo>
                  <a:cubicBezTo>
                    <a:pt x="16425" y="13896"/>
                    <a:pt x="10295" y="19802"/>
                    <a:pt x="4221" y="19802"/>
                  </a:cubicBezTo>
                  <a:cubicBezTo>
                    <a:pt x="2811" y="19802"/>
                    <a:pt x="1405" y="19481"/>
                    <a:pt x="14" y="18875"/>
                  </a:cubicBezTo>
                  <a:cubicBezTo>
                    <a:pt x="55" y="18911"/>
                    <a:pt x="97" y="19103"/>
                    <a:pt x="138" y="19303"/>
                  </a:cubicBezTo>
                  <a:cubicBezTo>
                    <a:pt x="733" y="20566"/>
                    <a:pt x="3863" y="21600"/>
                    <a:pt x="7527" y="21600"/>
                  </a:cubicBezTo>
                  <a:cubicBezTo>
                    <a:pt x="12667" y="21600"/>
                    <a:pt x="18861" y="19560"/>
                    <a:pt x="20584" y="13232"/>
                  </a:cubicBezTo>
                  <a:cubicBezTo>
                    <a:pt x="21369" y="10408"/>
                    <a:pt x="21600" y="5643"/>
                    <a:pt x="21554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394;p52"/>
            <p:cNvSpPr/>
            <p:nvPr/>
          </p:nvSpPr>
          <p:spPr>
            <a:xfrm>
              <a:off x="1269847" y="2032887"/>
              <a:ext cx="890614" cy="33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56" y="0"/>
                  </a:moveTo>
                  <a:cubicBezTo>
                    <a:pt x="17769" y="927"/>
                    <a:pt x="15527" y="3942"/>
                    <a:pt x="13241" y="5801"/>
                  </a:cubicBezTo>
                  <a:cubicBezTo>
                    <a:pt x="13241" y="5915"/>
                    <a:pt x="13241" y="6148"/>
                    <a:pt x="13241" y="6381"/>
                  </a:cubicBezTo>
                  <a:cubicBezTo>
                    <a:pt x="13259" y="7949"/>
                    <a:pt x="11658" y="8392"/>
                    <a:pt x="9847" y="8392"/>
                  </a:cubicBezTo>
                  <a:cubicBezTo>
                    <a:pt x="7511" y="8392"/>
                    <a:pt x="4827" y="7655"/>
                    <a:pt x="4827" y="7655"/>
                  </a:cubicBezTo>
                  <a:cubicBezTo>
                    <a:pt x="4827" y="7655"/>
                    <a:pt x="4310" y="5335"/>
                    <a:pt x="3059" y="3828"/>
                  </a:cubicBezTo>
                  <a:cubicBezTo>
                    <a:pt x="2925" y="3679"/>
                    <a:pt x="2817" y="3610"/>
                    <a:pt x="2731" y="3610"/>
                  </a:cubicBezTo>
                  <a:cubicBezTo>
                    <a:pt x="2010" y="3610"/>
                    <a:pt x="2800" y="8235"/>
                    <a:pt x="2800" y="8235"/>
                  </a:cubicBezTo>
                  <a:cubicBezTo>
                    <a:pt x="2800" y="8235"/>
                    <a:pt x="2775" y="8235"/>
                    <a:pt x="2729" y="8235"/>
                  </a:cubicBezTo>
                  <a:cubicBezTo>
                    <a:pt x="2245" y="8235"/>
                    <a:pt x="-508" y="8331"/>
                    <a:pt x="82" y="10556"/>
                  </a:cubicBezTo>
                  <a:cubicBezTo>
                    <a:pt x="633" y="12781"/>
                    <a:pt x="1725" y="12876"/>
                    <a:pt x="1910" y="12876"/>
                  </a:cubicBezTo>
                  <a:cubicBezTo>
                    <a:pt x="1927" y="12876"/>
                    <a:pt x="1937" y="12876"/>
                    <a:pt x="1937" y="12876"/>
                  </a:cubicBezTo>
                  <a:cubicBezTo>
                    <a:pt x="1937" y="12876"/>
                    <a:pt x="-306" y="14498"/>
                    <a:pt x="212" y="16005"/>
                  </a:cubicBezTo>
                  <a:cubicBezTo>
                    <a:pt x="772" y="17398"/>
                    <a:pt x="1851" y="18097"/>
                    <a:pt x="1851" y="18097"/>
                  </a:cubicBezTo>
                  <a:cubicBezTo>
                    <a:pt x="1851" y="18097"/>
                    <a:pt x="-133" y="19486"/>
                    <a:pt x="945" y="21112"/>
                  </a:cubicBezTo>
                  <a:cubicBezTo>
                    <a:pt x="2227" y="21432"/>
                    <a:pt x="3521" y="21600"/>
                    <a:pt x="4819" y="21600"/>
                  </a:cubicBezTo>
                  <a:cubicBezTo>
                    <a:pt x="10508" y="21600"/>
                    <a:pt x="16244" y="18387"/>
                    <a:pt x="21092" y="11018"/>
                  </a:cubicBezTo>
                  <a:cubicBezTo>
                    <a:pt x="21005" y="7541"/>
                    <a:pt x="20574" y="3480"/>
                    <a:pt x="2005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96" name="Google Shape;1399;p52"/>
          <p:cNvGrpSpPr/>
          <p:nvPr/>
        </p:nvGrpSpPr>
        <p:grpSpPr>
          <a:xfrm>
            <a:off x="6199315" y="1289579"/>
            <a:ext cx="950720" cy="1282172"/>
            <a:chOff x="0" y="0"/>
            <a:chExt cx="950719" cy="1282170"/>
          </a:xfrm>
        </p:grpSpPr>
        <p:sp>
          <p:nvSpPr>
            <p:cNvPr id="1182" name="Google Shape;1400;p52"/>
            <p:cNvSpPr/>
            <p:nvPr/>
          </p:nvSpPr>
          <p:spPr>
            <a:xfrm>
              <a:off x="14292" y="0"/>
              <a:ext cx="929417" cy="79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1" y="0"/>
                  </a:moveTo>
                  <a:cubicBezTo>
                    <a:pt x="318" y="0"/>
                    <a:pt x="161" y="90"/>
                    <a:pt x="0" y="227"/>
                  </a:cubicBezTo>
                  <a:cubicBezTo>
                    <a:pt x="2728" y="4170"/>
                    <a:pt x="6116" y="7230"/>
                    <a:pt x="9785" y="10464"/>
                  </a:cubicBezTo>
                  <a:cubicBezTo>
                    <a:pt x="13804" y="14281"/>
                    <a:pt x="17272" y="18098"/>
                    <a:pt x="21600" y="21600"/>
                  </a:cubicBezTo>
                  <a:cubicBezTo>
                    <a:pt x="21506" y="21411"/>
                    <a:pt x="21385" y="21300"/>
                    <a:pt x="21385" y="21300"/>
                  </a:cubicBezTo>
                  <a:cubicBezTo>
                    <a:pt x="21385" y="21300"/>
                    <a:pt x="3455" y="2435"/>
                    <a:pt x="2083" y="1063"/>
                  </a:cubicBezTo>
                  <a:cubicBezTo>
                    <a:pt x="1303" y="278"/>
                    <a:pt x="851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401;p52"/>
            <p:cNvSpPr/>
            <p:nvPr/>
          </p:nvSpPr>
          <p:spPr>
            <a:xfrm>
              <a:off x="-1" y="8313"/>
              <a:ext cx="950721" cy="127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7634" y="8462"/>
                  </a:moveTo>
                  <a:cubicBezTo>
                    <a:pt x="7758" y="8462"/>
                    <a:pt x="7921" y="8525"/>
                    <a:pt x="8204" y="8707"/>
                  </a:cubicBezTo>
                  <a:cubicBezTo>
                    <a:pt x="8693" y="9031"/>
                    <a:pt x="15113" y="13414"/>
                    <a:pt x="15113" y="13414"/>
                  </a:cubicBezTo>
                  <a:cubicBezTo>
                    <a:pt x="15113" y="13414"/>
                    <a:pt x="15396" y="13610"/>
                    <a:pt x="15139" y="13786"/>
                  </a:cubicBezTo>
                  <a:cubicBezTo>
                    <a:pt x="14714" y="14061"/>
                    <a:pt x="11150" y="16493"/>
                    <a:pt x="11150" y="16493"/>
                  </a:cubicBezTo>
                  <a:cubicBezTo>
                    <a:pt x="11150" y="16493"/>
                    <a:pt x="11030" y="16598"/>
                    <a:pt x="10878" y="16598"/>
                  </a:cubicBezTo>
                  <a:cubicBezTo>
                    <a:pt x="10802" y="16598"/>
                    <a:pt x="10717" y="16571"/>
                    <a:pt x="10636" y="16493"/>
                  </a:cubicBezTo>
                  <a:cubicBezTo>
                    <a:pt x="10617" y="16708"/>
                    <a:pt x="10580" y="16778"/>
                    <a:pt x="10524" y="16778"/>
                  </a:cubicBezTo>
                  <a:cubicBezTo>
                    <a:pt x="10466" y="16778"/>
                    <a:pt x="10387" y="16700"/>
                    <a:pt x="10289" y="16630"/>
                  </a:cubicBezTo>
                  <a:cubicBezTo>
                    <a:pt x="10044" y="16444"/>
                    <a:pt x="8680" y="12914"/>
                    <a:pt x="7793" y="10649"/>
                  </a:cubicBezTo>
                  <a:cubicBezTo>
                    <a:pt x="7024" y="8659"/>
                    <a:pt x="7298" y="8538"/>
                    <a:pt x="7376" y="8538"/>
                  </a:cubicBezTo>
                  <a:cubicBezTo>
                    <a:pt x="7387" y="8538"/>
                    <a:pt x="7394" y="8540"/>
                    <a:pt x="7394" y="8540"/>
                  </a:cubicBezTo>
                  <a:cubicBezTo>
                    <a:pt x="7475" y="8495"/>
                    <a:pt x="7545" y="8462"/>
                    <a:pt x="7634" y="8462"/>
                  </a:cubicBezTo>
                  <a:close/>
                  <a:moveTo>
                    <a:pt x="318" y="0"/>
                  </a:moveTo>
                  <a:cubicBezTo>
                    <a:pt x="267" y="20"/>
                    <a:pt x="215" y="49"/>
                    <a:pt x="177" y="78"/>
                  </a:cubicBezTo>
                  <a:cubicBezTo>
                    <a:pt x="-312" y="382"/>
                    <a:pt x="369" y="1971"/>
                    <a:pt x="369" y="1971"/>
                  </a:cubicBezTo>
                  <a:cubicBezTo>
                    <a:pt x="369" y="1971"/>
                    <a:pt x="8423" y="20739"/>
                    <a:pt x="8565" y="20974"/>
                  </a:cubicBezTo>
                  <a:cubicBezTo>
                    <a:pt x="8839" y="21457"/>
                    <a:pt x="9162" y="21600"/>
                    <a:pt x="9447" y="21600"/>
                  </a:cubicBezTo>
                  <a:cubicBezTo>
                    <a:pt x="9855" y="21600"/>
                    <a:pt x="10185" y="21307"/>
                    <a:pt x="10185" y="21307"/>
                  </a:cubicBezTo>
                  <a:cubicBezTo>
                    <a:pt x="10185" y="21307"/>
                    <a:pt x="19731" y="14816"/>
                    <a:pt x="20850" y="14071"/>
                  </a:cubicBezTo>
                  <a:cubicBezTo>
                    <a:pt x="21288" y="13786"/>
                    <a:pt x="21159" y="13483"/>
                    <a:pt x="20992" y="13286"/>
                  </a:cubicBezTo>
                  <a:cubicBezTo>
                    <a:pt x="16849" y="11110"/>
                    <a:pt x="13530" y="8737"/>
                    <a:pt x="9684" y="6364"/>
                  </a:cubicBezTo>
                  <a:cubicBezTo>
                    <a:pt x="6172" y="4354"/>
                    <a:pt x="2930" y="2451"/>
                    <a:pt x="318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402;p52"/>
            <p:cNvSpPr/>
            <p:nvPr/>
          </p:nvSpPr>
          <p:spPr>
            <a:xfrm>
              <a:off x="326569" y="511848"/>
              <a:ext cx="151557" cy="48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600" fill="norm" stroke="1" extrusionOk="0">
                  <a:moveTo>
                    <a:pt x="666" y="0"/>
                  </a:moveTo>
                  <a:cubicBezTo>
                    <a:pt x="200" y="0"/>
                    <a:pt x="-1438" y="317"/>
                    <a:pt x="3159" y="5533"/>
                  </a:cubicBezTo>
                  <a:cubicBezTo>
                    <a:pt x="8467" y="11495"/>
                    <a:pt x="16623" y="20722"/>
                    <a:pt x="18086" y="21211"/>
                  </a:cubicBezTo>
                  <a:cubicBezTo>
                    <a:pt x="18638" y="21395"/>
                    <a:pt x="19109" y="21600"/>
                    <a:pt x="19468" y="21600"/>
                  </a:cubicBezTo>
                  <a:cubicBezTo>
                    <a:pt x="19810" y="21600"/>
                    <a:pt x="20051" y="21415"/>
                    <a:pt x="20162" y="20851"/>
                  </a:cubicBezTo>
                  <a:cubicBezTo>
                    <a:pt x="19932" y="20774"/>
                    <a:pt x="19777" y="20672"/>
                    <a:pt x="19547" y="20517"/>
                  </a:cubicBezTo>
                  <a:cubicBezTo>
                    <a:pt x="19317" y="20286"/>
                    <a:pt x="1235" y="1857"/>
                    <a:pt x="1235" y="1857"/>
                  </a:cubicBezTo>
                  <a:cubicBezTo>
                    <a:pt x="1235" y="1857"/>
                    <a:pt x="-304" y="315"/>
                    <a:pt x="774" y="6"/>
                  </a:cubicBezTo>
                  <a:cubicBezTo>
                    <a:pt x="774" y="6"/>
                    <a:pt x="731" y="0"/>
                    <a:pt x="666" y="0"/>
                  </a:cubicBezTo>
                  <a:close/>
                </a:path>
              </a:pathLst>
            </a:custGeom>
            <a:solidFill>
              <a:srgbClr val="9AE3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403;p52"/>
            <p:cNvSpPr/>
            <p:nvPr/>
          </p:nvSpPr>
          <p:spPr>
            <a:xfrm>
              <a:off x="80641" y="45621"/>
              <a:ext cx="34764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19695" y="0"/>
                  </a:moveTo>
                  <a:cubicBezTo>
                    <a:pt x="19408" y="0"/>
                    <a:pt x="19121" y="133"/>
                    <a:pt x="18938" y="461"/>
                  </a:cubicBezTo>
                  <a:cubicBezTo>
                    <a:pt x="17537" y="2952"/>
                    <a:pt x="15093" y="5136"/>
                    <a:pt x="12660" y="7002"/>
                  </a:cubicBezTo>
                  <a:cubicBezTo>
                    <a:pt x="8126" y="11051"/>
                    <a:pt x="4281" y="16351"/>
                    <a:pt x="92" y="20718"/>
                  </a:cubicBezTo>
                  <a:cubicBezTo>
                    <a:pt x="-149" y="21159"/>
                    <a:pt x="126" y="21600"/>
                    <a:pt x="436" y="21600"/>
                  </a:cubicBezTo>
                  <a:cubicBezTo>
                    <a:pt x="563" y="21600"/>
                    <a:pt x="689" y="21518"/>
                    <a:pt x="792" y="21344"/>
                  </a:cubicBezTo>
                  <a:cubicBezTo>
                    <a:pt x="5326" y="16977"/>
                    <a:pt x="9859" y="12609"/>
                    <a:pt x="14048" y="8252"/>
                  </a:cubicBezTo>
                  <a:cubicBezTo>
                    <a:pt x="16149" y="6069"/>
                    <a:pt x="17893" y="3578"/>
                    <a:pt x="20682" y="1712"/>
                  </a:cubicBezTo>
                  <a:cubicBezTo>
                    <a:pt x="21451" y="1025"/>
                    <a:pt x="20521" y="0"/>
                    <a:pt x="1969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404;p52"/>
            <p:cNvSpPr/>
            <p:nvPr/>
          </p:nvSpPr>
          <p:spPr>
            <a:xfrm>
              <a:off x="169969" y="129712"/>
              <a:ext cx="34559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9651" y="0"/>
                  </a:moveTo>
                  <a:cubicBezTo>
                    <a:pt x="19352" y="0"/>
                    <a:pt x="19054" y="103"/>
                    <a:pt x="18790" y="328"/>
                  </a:cubicBezTo>
                  <a:cubicBezTo>
                    <a:pt x="17389" y="2829"/>
                    <a:pt x="14943" y="5003"/>
                    <a:pt x="12508" y="7186"/>
                  </a:cubicBezTo>
                  <a:cubicBezTo>
                    <a:pt x="7961" y="10928"/>
                    <a:pt x="4126" y="16228"/>
                    <a:pt x="290" y="20585"/>
                  </a:cubicBezTo>
                  <a:cubicBezTo>
                    <a:pt x="-284" y="21098"/>
                    <a:pt x="83" y="21600"/>
                    <a:pt x="612" y="21600"/>
                  </a:cubicBezTo>
                  <a:cubicBezTo>
                    <a:pt x="727" y="21600"/>
                    <a:pt x="853" y="21579"/>
                    <a:pt x="991" y="21518"/>
                  </a:cubicBezTo>
                  <a:cubicBezTo>
                    <a:pt x="5171" y="17161"/>
                    <a:pt x="9706" y="12794"/>
                    <a:pt x="13898" y="8119"/>
                  </a:cubicBezTo>
                  <a:cubicBezTo>
                    <a:pt x="16344" y="5946"/>
                    <a:pt x="18089" y="3445"/>
                    <a:pt x="20535" y="1579"/>
                  </a:cubicBezTo>
                  <a:cubicBezTo>
                    <a:pt x="21316" y="882"/>
                    <a:pt x="20535" y="0"/>
                    <a:pt x="1965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405;p52"/>
            <p:cNvSpPr/>
            <p:nvPr/>
          </p:nvSpPr>
          <p:spPr>
            <a:xfrm>
              <a:off x="260507" y="208114"/>
              <a:ext cx="34241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9966" y="0"/>
                  </a:moveTo>
                  <a:cubicBezTo>
                    <a:pt x="19698" y="0"/>
                    <a:pt x="19441" y="133"/>
                    <a:pt x="19254" y="461"/>
                  </a:cubicBezTo>
                  <a:cubicBezTo>
                    <a:pt x="17480" y="2952"/>
                    <a:pt x="14995" y="5136"/>
                    <a:pt x="12871" y="7012"/>
                  </a:cubicBezTo>
                  <a:cubicBezTo>
                    <a:pt x="7900" y="11061"/>
                    <a:pt x="4002" y="16351"/>
                    <a:pt x="93" y="20718"/>
                  </a:cubicBezTo>
                  <a:cubicBezTo>
                    <a:pt x="-152" y="21159"/>
                    <a:pt x="128" y="21600"/>
                    <a:pt x="443" y="21600"/>
                  </a:cubicBezTo>
                  <a:cubicBezTo>
                    <a:pt x="572" y="21600"/>
                    <a:pt x="700" y="21528"/>
                    <a:pt x="805" y="21344"/>
                  </a:cubicBezTo>
                  <a:cubicBezTo>
                    <a:pt x="5414" y="16977"/>
                    <a:pt x="9674" y="12620"/>
                    <a:pt x="14283" y="8252"/>
                  </a:cubicBezTo>
                  <a:cubicBezTo>
                    <a:pt x="16419" y="6069"/>
                    <a:pt x="18192" y="3578"/>
                    <a:pt x="20666" y="1712"/>
                  </a:cubicBezTo>
                  <a:cubicBezTo>
                    <a:pt x="21448" y="1025"/>
                    <a:pt x="20701" y="0"/>
                    <a:pt x="1996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406;p52"/>
            <p:cNvSpPr/>
            <p:nvPr/>
          </p:nvSpPr>
          <p:spPr>
            <a:xfrm>
              <a:off x="350736" y="290112"/>
              <a:ext cx="34243" cy="3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0071" y="0"/>
                  </a:moveTo>
                  <a:cubicBezTo>
                    <a:pt x="19768" y="0"/>
                    <a:pt x="19464" y="155"/>
                    <a:pt x="19254" y="526"/>
                  </a:cubicBezTo>
                  <a:cubicBezTo>
                    <a:pt x="17480" y="2721"/>
                    <a:pt x="14995" y="4916"/>
                    <a:pt x="12859" y="7111"/>
                  </a:cubicBezTo>
                  <a:cubicBezTo>
                    <a:pt x="7900" y="11181"/>
                    <a:pt x="4002" y="16190"/>
                    <a:pt x="93" y="20889"/>
                  </a:cubicBezTo>
                  <a:cubicBezTo>
                    <a:pt x="-187" y="21147"/>
                    <a:pt x="221" y="21600"/>
                    <a:pt x="572" y="21600"/>
                  </a:cubicBezTo>
                  <a:cubicBezTo>
                    <a:pt x="653" y="21600"/>
                    <a:pt x="735" y="21579"/>
                    <a:pt x="805" y="21518"/>
                  </a:cubicBezTo>
                  <a:cubicBezTo>
                    <a:pt x="5414" y="17127"/>
                    <a:pt x="9674" y="12748"/>
                    <a:pt x="13933" y="8358"/>
                  </a:cubicBezTo>
                  <a:cubicBezTo>
                    <a:pt x="16407" y="5853"/>
                    <a:pt x="18181" y="3349"/>
                    <a:pt x="20666" y="1474"/>
                  </a:cubicBezTo>
                  <a:cubicBezTo>
                    <a:pt x="21413" y="814"/>
                    <a:pt x="20771" y="0"/>
                    <a:pt x="2007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407;p52"/>
            <p:cNvSpPr/>
            <p:nvPr/>
          </p:nvSpPr>
          <p:spPr>
            <a:xfrm>
              <a:off x="425923" y="356148"/>
              <a:ext cx="34242" cy="39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9952" y="0"/>
                  </a:moveTo>
                  <a:cubicBezTo>
                    <a:pt x="19684" y="0"/>
                    <a:pt x="19416" y="134"/>
                    <a:pt x="19218" y="465"/>
                  </a:cubicBezTo>
                  <a:cubicBezTo>
                    <a:pt x="17447" y="2987"/>
                    <a:pt x="14965" y="5178"/>
                    <a:pt x="12845" y="7069"/>
                  </a:cubicBezTo>
                  <a:cubicBezTo>
                    <a:pt x="8243" y="11151"/>
                    <a:pt x="3991" y="16174"/>
                    <a:pt x="99" y="20887"/>
                  </a:cubicBezTo>
                  <a:cubicBezTo>
                    <a:pt x="-192" y="21145"/>
                    <a:pt x="216" y="21600"/>
                    <a:pt x="577" y="21600"/>
                  </a:cubicBezTo>
                  <a:cubicBezTo>
                    <a:pt x="658" y="21600"/>
                    <a:pt x="740" y="21579"/>
                    <a:pt x="798" y="21517"/>
                  </a:cubicBezTo>
                  <a:cubicBezTo>
                    <a:pt x="5412" y="17115"/>
                    <a:pt x="9653" y="12722"/>
                    <a:pt x="14255" y="8320"/>
                  </a:cubicBezTo>
                  <a:cubicBezTo>
                    <a:pt x="16387" y="6129"/>
                    <a:pt x="18158" y="3297"/>
                    <a:pt x="20639" y="1416"/>
                  </a:cubicBezTo>
                  <a:cubicBezTo>
                    <a:pt x="21408" y="951"/>
                    <a:pt x="20674" y="0"/>
                    <a:pt x="19952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408;p52"/>
            <p:cNvSpPr/>
            <p:nvPr/>
          </p:nvSpPr>
          <p:spPr>
            <a:xfrm>
              <a:off x="497050" y="418854"/>
              <a:ext cx="34252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9860" y="0"/>
                  </a:moveTo>
                  <a:cubicBezTo>
                    <a:pt x="19616" y="0"/>
                    <a:pt x="19371" y="92"/>
                    <a:pt x="19197" y="328"/>
                  </a:cubicBezTo>
                  <a:cubicBezTo>
                    <a:pt x="17429" y="2819"/>
                    <a:pt x="14951" y="5003"/>
                    <a:pt x="12834" y="7186"/>
                  </a:cubicBezTo>
                  <a:cubicBezTo>
                    <a:pt x="7879" y="10928"/>
                    <a:pt x="3994" y="16218"/>
                    <a:pt x="98" y="20585"/>
                  </a:cubicBezTo>
                  <a:cubicBezTo>
                    <a:pt x="-193" y="21098"/>
                    <a:pt x="226" y="21600"/>
                    <a:pt x="586" y="21600"/>
                  </a:cubicBezTo>
                  <a:cubicBezTo>
                    <a:pt x="668" y="21600"/>
                    <a:pt x="749" y="21579"/>
                    <a:pt x="807" y="21518"/>
                  </a:cubicBezTo>
                  <a:cubicBezTo>
                    <a:pt x="5402" y="17161"/>
                    <a:pt x="9647" y="12794"/>
                    <a:pt x="13893" y="8119"/>
                  </a:cubicBezTo>
                  <a:cubicBezTo>
                    <a:pt x="16370" y="5936"/>
                    <a:pt x="18127" y="3445"/>
                    <a:pt x="20604" y="1579"/>
                  </a:cubicBezTo>
                  <a:cubicBezTo>
                    <a:pt x="21407" y="871"/>
                    <a:pt x="20604" y="0"/>
                    <a:pt x="19860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409;p52"/>
            <p:cNvSpPr/>
            <p:nvPr/>
          </p:nvSpPr>
          <p:spPr>
            <a:xfrm>
              <a:off x="562991" y="480362"/>
              <a:ext cx="34819" cy="3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9968" y="0"/>
                  </a:moveTo>
                  <a:cubicBezTo>
                    <a:pt x="19624" y="0"/>
                    <a:pt x="19245" y="155"/>
                    <a:pt x="18935" y="536"/>
                  </a:cubicBezTo>
                  <a:cubicBezTo>
                    <a:pt x="17535" y="2721"/>
                    <a:pt x="15090" y="4916"/>
                    <a:pt x="12657" y="7111"/>
                  </a:cubicBezTo>
                  <a:cubicBezTo>
                    <a:pt x="8123" y="11181"/>
                    <a:pt x="4279" y="16190"/>
                    <a:pt x="89" y="20889"/>
                  </a:cubicBezTo>
                  <a:cubicBezTo>
                    <a:pt x="-186" y="21147"/>
                    <a:pt x="216" y="21600"/>
                    <a:pt x="744" y="21600"/>
                  </a:cubicBezTo>
                  <a:cubicBezTo>
                    <a:pt x="870" y="21600"/>
                    <a:pt x="1008" y="21579"/>
                    <a:pt x="1145" y="21518"/>
                  </a:cubicBezTo>
                  <a:cubicBezTo>
                    <a:pt x="5323" y="17127"/>
                    <a:pt x="9868" y="12748"/>
                    <a:pt x="14046" y="8358"/>
                  </a:cubicBezTo>
                  <a:cubicBezTo>
                    <a:pt x="16146" y="5853"/>
                    <a:pt x="17891" y="3349"/>
                    <a:pt x="20679" y="1474"/>
                  </a:cubicBezTo>
                  <a:cubicBezTo>
                    <a:pt x="21414" y="814"/>
                    <a:pt x="20771" y="0"/>
                    <a:pt x="19968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410;p52"/>
            <p:cNvSpPr/>
            <p:nvPr/>
          </p:nvSpPr>
          <p:spPr>
            <a:xfrm>
              <a:off x="632391" y="542935"/>
              <a:ext cx="34480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9773" y="0"/>
                  </a:moveTo>
                  <a:cubicBezTo>
                    <a:pt x="19485" y="0"/>
                    <a:pt x="19196" y="133"/>
                    <a:pt x="19012" y="461"/>
                  </a:cubicBezTo>
                  <a:cubicBezTo>
                    <a:pt x="17260" y="2952"/>
                    <a:pt x="14816" y="5136"/>
                    <a:pt x="12707" y="7012"/>
                  </a:cubicBezTo>
                  <a:cubicBezTo>
                    <a:pt x="8154" y="11061"/>
                    <a:pt x="4305" y="16351"/>
                    <a:pt x="98" y="20718"/>
                  </a:cubicBezTo>
                  <a:cubicBezTo>
                    <a:pt x="-156" y="21159"/>
                    <a:pt x="132" y="21600"/>
                    <a:pt x="432" y="21600"/>
                  </a:cubicBezTo>
                  <a:cubicBezTo>
                    <a:pt x="559" y="21600"/>
                    <a:pt x="697" y="21528"/>
                    <a:pt x="801" y="21344"/>
                  </a:cubicBezTo>
                  <a:cubicBezTo>
                    <a:pt x="5353" y="16977"/>
                    <a:pt x="9561" y="12620"/>
                    <a:pt x="14113" y="8252"/>
                  </a:cubicBezTo>
                  <a:cubicBezTo>
                    <a:pt x="16211" y="6069"/>
                    <a:pt x="17963" y="3578"/>
                    <a:pt x="20418" y="1712"/>
                  </a:cubicBezTo>
                  <a:cubicBezTo>
                    <a:pt x="21444" y="1025"/>
                    <a:pt x="20580" y="0"/>
                    <a:pt x="1977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411;p52"/>
            <p:cNvSpPr/>
            <p:nvPr/>
          </p:nvSpPr>
          <p:spPr>
            <a:xfrm>
              <a:off x="693696" y="592552"/>
              <a:ext cx="34818" cy="3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9976" y="0"/>
                  </a:moveTo>
                  <a:cubicBezTo>
                    <a:pt x="19632" y="0"/>
                    <a:pt x="19253" y="155"/>
                    <a:pt x="18932" y="526"/>
                  </a:cubicBezTo>
                  <a:cubicBezTo>
                    <a:pt x="17543" y="2721"/>
                    <a:pt x="15099" y="4916"/>
                    <a:pt x="12654" y="7111"/>
                  </a:cubicBezTo>
                  <a:cubicBezTo>
                    <a:pt x="8120" y="11181"/>
                    <a:pt x="4287" y="16190"/>
                    <a:pt x="98" y="20889"/>
                  </a:cubicBezTo>
                  <a:cubicBezTo>
                    <a:pt x="-189" y="21147"/>
                    <a:pt x="213" y="21600"/>
                    <a:pt x="568" y="21600"/>
                  </a:cubicBezTo>
                  <a:cubicBezTo>
                    <a:pt x="649" y="21600"/>
                    <a:pt x="729" y="21579"/>
                    <a:pt x="798" y="21518"/>
                  </a:cubicBezTo>
                  <a:cubicBezTo>
                    <a:pt x="5332" y="17127"/>
                    <a:pt x="9865" y="12748"/>
                    <a:pt x="14054" y="8358"/>
                  </a:cubicBezTo>
                  <a:cubicBezTo>
                    <a:pt x="16143" y="5853"/>
                    <a:pt x="17888" y="3349"/>
                    <a:pt x="20676" y="1463"/>
                  </a:cubicBezTo>
                  <a:cubicBezTo>
                    <a:pt x="21411" y="814"/>
                    <a:pt x="20780" y="0"/>
                    <a:pt x="1997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412;p52"/>
            <p:cNvSpPr/>
            <p:nvPr/>
          </p:nvSpPr>
          <p:spPr>
            <a:xfrm>
              <a:off x="755001" y="650502"/>
              <a:ext cx="34249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19963" y="0"/>
                  </a:moveTo>
                  <a:cubicBezTo>
                    <a:pt x="19695" y="0"/>
                    <a:pt x="19426" y="133"/>
                    <a:pt x="19240" y="461"/>
                  </a:cubicBezTo>
                  <a:cubicBezTo>
                    <a:pt x="17467" y="2952"/>
                    <a:pt x="14983" y="5136"/>
                    <a:pt x="12860" y="7002"/>
                  </a:cubicBezTo>
                  <a:cubicBezTo>
                    <a:pt x="8253" y="11051"/>
                    <a:pt x="3996" y="16351"/>
                    <a:pt x="101" y="20718"/>
                  </a:cubicBezTo>
                  <a:cubicBezTo>
                    <a:pt x="-156" y="21159"/>
                    <a:pt x="124" y="21600"/>
                    <a:pt x="439" y="21600"/>
                  </a:cubicBezTo>
                  <a:cubicBezTo>
                    <a:pt x="567" y="21600"/>
                    <a:pt x="707" y="21518"/>
                    <a:pt x="812" y="21333"/>
                  </a:cubicBezTo>
                  <a:cubicBezTo>
                    <a:pt x="5419" y="16977"/>
                    <a:pt x="9664" y="12609"/>
                    <a:pt x="14283" y="8252"/>
                  </a:cubicBezTo>
                  <a:cubicBezTo>
                    <a:pt x="16406" y="6069"/>
                    <a:pt x="18178" y="3578"/>
                    <a:pt x="20663" y="1702"/>
                  </a:cubicBezTo>
                  <a:cubicBezTo>
                    <a:pt x="21444" y="1015"/>
                    <a:pt x="20686" y="0"/>
                    <a:pt x="1996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413;p52"/>
            <p:cNvSpPr/>
            <p:nvPr/>
          </p:nvSpPr>
          <p:spPr>
            <a:xfrm>
              <a:off x="825559" y="711782"/>
              <a:ext cx="34760" cy="39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9691" y="0"/>
                  </a:moveTo>
                  <a:cubicBezTo>
                    <a:pt x="19382" y="0"/>
                    <a:pt x="19095" y="134"/>
                    <a:pt x="18901" y="475"/>
                  </a:cubicBezTo>
                  <a:cubicBezTo>
                    <a:pt x="17159" y="2985"/>
                    <a:pt x="15073" y="5186"/>
                    <a:pt x="12632" y="7066"/>
                  </a:cubicBezTo>
                  <a:cubicBezTo>
                    <a:pt x="8106" y="11146"/>
                    <a:pt x="4279" y="16177"/>
                    <a:pt x="96" y="20877"/>
                  </a:cubicBezTo>
                  <a:cubicBezTo>
                    <a:pt x="-190" y="21135"/>
                    <a:pt x="223" y="21600"/>
                    <a:pt x="566" y="21600"/>
                  </a:cubicBezTo>
                  <a:cubicBezTo>
                    <a:pt x="646" y="21600"/>
                    <a:pt x="727" y="21569"/>
                    <a:pt x="795" y="21507"/>
                  </a:cubicBezTo>
                  <a:cubicBezTo>
                    <a:pt x="5322" y="17117"/>
                    <a:pt x="9848" y="12716"/>
                    <a:pt x="14030" y="8326"/>
                  </a:cubicBezTo>
                  <a:cubicBezTo>
                    <a:pt x="16116" y="6126"/>
                    <a:pt x="17858" y="3295"/>
                    <a:pt x="20642" y="1415"/>
                  </a:cubicBezTo>
                  <a:cubicBezTo>
                    <a:pt x="21410" y="961"/>
                    <a:pt x="20505" y="0"/>
                    <a:pt x="1969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99" name="تجميع"/>
          <p:cNvGrpSpPr/>
          <p:nvPr/>
        </p:nvGrpSpPr>
        <p:grpSpPr>
          <a:xfrm>
            <a:off x="368504" y="4457684"/>
            <a:ext cx="1405169" cy="616853"/>
            <a:chOff x="0" y="0"/>
            <a:chExt cx="1405167" cy="616851"/>
          </a:xfrm>
        </p:grpSpPr>
        <p:sp>
          <p:nvSpPr>
            <p:cNvPr id="1197" name="مستطيل مستدير الزوايا"/>
            <p:cNvSpPr/>
            <p:nvPr/>
          </p:nvSpPr>
          <p:spPr>
            <a:xfrm>
              <a:off x="48159" y="97448"/>
              <a:ext cx="1283448" cy="4813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5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98" name="اختبار سريع"/>
            <p:cNvSpPr txBox="1"/>
            <p:nvPr/>
          </p:nvSpPr>
          <p:spPr>
            <a:xfrm>
              <a:off x="0" y="0"/>
              <a:ext cx="1405168" cy="616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27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205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200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03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201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02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204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grpSp>
        <p:nvGrpSpPr>
          <p:cNvPr id="1208" name="IMG_2399.jpeg"/>
          <p:cNvGrpSpPr/>
          <p:nvPr/>
        </p:nvGrpSpPr>
        <p:grpSpPr>
          <a:xfrm>
            <a:off x="253170" y="281321"/>
            <a:ext cx="2574154" cy="499121"/>
            <a:chOff x="0" y="0"/>
            <a:chExt cx="2574153" cy="499120"/>
          </a:xfrm>
        </p:grpSpPr>
        <p:pic>
          <p:nvPicPr>
            <p:cNvPr id="1207" name="IMG_2399.jpeg" descr="IMG_2399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65713" b="88247"/>
            <a:stretch>
              <a:fillRect/>
            </a:stretch>
          </p:blipFill>
          <p:spPr>
            <a:xfrm>
              <a:off x="50800" y="50800"/>
              <a:ext cx="2472554" cy="3975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06" name="IMG_2399.jpeg" descr="IMG_2399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574155" cy="499121"/>
            </a:xfrm>
            <a:prstGeom prst="rect">
              <a:avLst/>
            </a:prstGeom>
            <a:effectLst/>
          </p:spPr>
        </p:pic>
      </p:grpSp>
      <p:pic>
        <p:nvPicPr>
          <p:cNvPr id="1209" name="IMG_2404.png" descr="IMG_2404.png"/>
          <p:cNvPicPr>
            <a:picLocks noChangeAspect="1"/>
          </p:cNvPicPr>
          <p:nvPr/>
        </p:nvPicPr>
        <p:blipFill>
          <a:blip r:embed="rId4">
            <a:extLst/>
          </a:blip>
          <a:srcRect l="0" t="17999" r="61948" b="0"/>
          <a:stretch>
            <a:fillRect/>
          </a:stretch>
        </p:blipFill>
        <p:spPr>
          <a:xfrm>
            <a:off x="2060787" y="601067"/>
            <a:ext cx="3902958" cy="3941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9" grpId="4"/>
      <p:bldP build="whole" bldLvl="1" animBg="1" rev="0" advAuto="0" spid="1209" grpId="2"/>
      <p:bldP build="whole" bldLvl="1" animBg="1" rev="0" advAuto="0" spid="120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424;p53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430775" y="890212"/>
            <a:ext cx="500655" cy="26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212" name="Google Shape;1433;p53" descr="Google Shape;1433;p5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8264675" y="4573720"/>
            <a:ext cx="332201" cy="3321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pic>
        <p:nvPicPr>
          <p:cNvPr id="1213" name="IMG_2404.png" descr="IMG_2404.png"/>
          <p:cNvPicPr>
            <a:picLocks noChangeAspect="1"/>
          </p:cNvPicPr>
          <p:nvPr/>
        </p:nvPicPr>
        <p:blipFill>
          <a:blip r:embed="rId5">
            <a:extLst/>
          </a:blip>
          <a:srcRect l="63403" t="20883" r="1975" b="68945"/>
          <a:stretch>
            <a:fillRect/>
          </a:stretch>
        </p:blipFill>
        <p:spPr>
          <a:xfrm>
            <a:off x="4354603" y="817081"/>
            <a:ext cx="3299528" cy="454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4" name="IMG_2404.png" descr="IMG_2404.png"/>
          <p:cNvPicPr>
            <a:picLocks noChangeAspect="1"/>
          </p:cNvPicPr>
          <p:nvPr/>
        </p:nvPicPr>
        <p:blipFill>
          <a:blip r:embed="rId5">
            <a:extLst/>
          </a:blip>
          <a:srcRect l="50000" t="34052" r="1975" b="34052"/>
          <a:stretch>
            <a:fillRect/>
          </a:stretch>
        </p:blipFill>
        <p:spPr>
          <a:xfrm>
            <a:off x="2773162" y="1764168"/>
            <a:ext cx="6024633" cy="18749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7" name="IMG_2399.jpeg"/>
          <p:cNvGrpSpPr/>
          <p:nvPr/>
        </p:nvGrpSpPr>
        <p:grpSpPr>
          <a:xfrm>
            <a:off x="664559" y="287612"/>
            <a:ext cx="2108604" cy="453270"/>
            <a:chOff x="0" y="0"/>
            <a:chExt cx="2108602" cy="453268"/>
          </a:xfrm>
        </p:grpSpPr>
        <p:pic>
          <p:nvPicPr>
            <p:cNvPr id="1216" name="IMG_2399.jpeg" descr="IMG_2399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6953" t="0" r="1866" b="88351"/>
            <a:stretch>
              <a:fillRect/>
            </a:stretch>
          </p:blipFill>
          <p:spPr>
            <a:xfrm>
              <a:off x="50800" y="50800"/>
              <a:ext cx="2007003" cy="351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5" name="IMG_2399.jpeg" descr="IMG_2399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2108603" cy="453270"/>
            </a:xfrm>
            <a:prstGeom prst="rect">
              <a:avLst/>
            </a:prstGeom>
            <a:effectLst/>
          </p:spPr>
        </p:pic>
      </p:grpSp>
      <p:grpSp>
        <p:nvGrpSpPr>
          <p:cNvPr id="1223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218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21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219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20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222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grpSp>
        <p:nvGrpSpPr>
          <p:cNvPr id="1226" name="تجميع"/>
          <p:cNvGrpSpPr/>
          <p:nvPr/>
        </p:nvGrpSpPr>
        <p:grpSpPr>
          <a:xfrm>
            <a:off x="5702462" y="1758393"/>
            <a:ext cx="603901" cy="575401"/>
            <a:chOff x="0" y="0"/>
            <a:chExt cx="603900" cy="575400"/>
          </a:xfrm>
        </p:grpSpPr>
        <p:sp>
          <p:nvSpPr>
            <p:cNvPr id="1224" name="مستطيل مستدير الزوايا"/>
            <p:cNvSpPr/>
            <p:nvPr/>
          </p:nvSpPr>
          <p:spPr>
            <a:xfrm>
              <a:off x="0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25" name="٤٧٦"/>
            <p:cNvSpPr txBox="1"/>
            <p:nvPr/>
          </p:nvSpPr>
          <p:spPr>
            <a:xfrm>
              <a:off x="78429" y="71422"/>
              <a:ext cx="454185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٤٧٦</a:t>
              </a:r>
            </a:p>
          </p:txBody>
        </p:sp>
      </p:grpSp>
      <p:grpSp>
        <p:nvGrpSpPr>
          <p:cNvPr id="1229" name="تجميع"/>
          <p:cNvGrpSpPr/>
          <p:nvPr/>
        </p:nvGrpSpPr>
        <p:grpSpPr>
          <a:xfrm>
            <a:off x="5702462" y="2446900"/>
            <a:ext cx="603901" cy="575401"/>
            <a:chOff x="0" y="0"/>
            <a:chExt cx="603900" cy="575400"/>
          </a:xfrm>
        </p:grpSpPr>
        <p:sp>
          <p:nvSpPr>
            <p:cNvPr id="1227" name="مستطيل مستدير الزوايا"/>
            <p:cNvSpPr/>
            <p:nvPr/>
          </p:nvSpPr>
          <p:spPr>
            <a:xfrm>
              <a:off x="0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28" name="١٥٢٦"/>
            <p:cNvSpPr txBox="1"/>
            <p:nvPr/>
          </p:nvSpPr>
          <p:spPr>
            <a:xfrm>
              <a:off x="19810" y="77940"/>
              <a:ext cx="570866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١٥٢٦</a:t>
              </a:r>
            </a:p>
          </p:txBody>
        </p:sp>
      </p:grpSp>
      <p:grpSp>
        <p:nvGrpSpPr>
          <p:cNvPr id="1232" name="تجميع"/>
          <p:cNvGrpSpPr/>
          <p:nvPr/>
        </p:nvGrpSpPr>
        <p:grpSpPr>
          <a:xfrm>
            <a:off x="5702462" y="3135406"/>
            <a:ext cx="603901" cy="575401"/>
            <a:chOff x="0" y="0"/>
            <a:chExt cx="603900" cy="575400"/>
          </a:xfrm>
        </p:grpSpPr>
        <p:sp>
          <p:nvSpPr>
            <p:cNvPr id="1230" name="مستطيل مستدير الزوايا"/>
            <p:cNvSpPr/>
            <p:nvPr/>
          </p:nvSpPr>
          <p:spPr>
            <a:xfrm>
              <a:off x="0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rgbClr val="61D8C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31" name="٤٣٣٢"/>
            <p:cNvSpPr txBox="1"/>
            <p:nvPr/>
          </p:nvSpPr>
          <p:spPr>
            <a:xfrm>
              <a:off x="7634" y="58132"/>
              <a:ext cx="570866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٤٣٣٢</a:t>
              </a:r>
            </a:p>
          </p:txBody>
        </p:sp>
      </p:grpSp>
      <p:grpSp>
        <p:nvGrpSpPr>
          <p:cNvPr id="1235" name="تجميع"/>
          <p:cNvGrpSpPr/>
          <p:nvPr/>
        </p:nvGrpSpPr>
        <p:grpSpPr>
          <a:xfrm>
            <a:off x="2169262" y="1745693"/>
            <a:ext cx="603901" cy="575401"/>
            <a:chOff x="0" y="0"/>
            <a:chExt cx="603900" cy="575400"/>
          </a:xfrm>
        </p:grpSpPr>
        <p:sp>
          <p:nvSpPr>
            <p:cNvPr id="1233" name="مستطيل مستدير الزوايا"/>
            <p:cNvSpPr/>
            <p:nvPr/>
          </p:nvSpPr>
          <p:spPr>
            <a:xfrm>
              <a:off x="0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34" name="١٨٦"/>
            <p:cNvSpPr txBox="1"/>
            <p:nvPr/>
          </p:nvSpPr>
          <p:spPr>
            <a:xfrm>
              <a:off x="61984" y="54280"/>
              <a:ext cx="454185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١٨٦</a:t>
              </a:r>
            </a:p>
          </p:txBody>
        </p:sp>
      </p:grpSp>
      <p:grpSp>
        <p:nvGrpSpPr>
          <p:cNvPr id="1238" name="تجميع"/>
          <p:cNvGrpSpPr/>
          <p:nvPr/>
        </p:nvGrpSpPr>
        <p:grpSpPr>
          <a:xfrm>
            <a:off x="2114175" y="2409740"/>
            <a:ext cx="687547" cy="575401"/>
            <a:chOff x="0" y="0"/>
            <a:chExt cx="687546" cy="575400"/>
          </a:xfrm>
        </p:grpSpPr>
        <p:sp>
          <p:nvSpPr>
            <p:cNvPr id="1236" name="مستطيل مستدير الزوايا"/>
            <p:cNvSpPr/>
            <p:nvPr/>
          </p:nvSpPr>
          <p:spPr>
            <a:xfrm>
              <a:off x="55087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37" name="١٣١٤٤"/>
            <p:cNvSpPr txBox="1"/>
            <p:nvPr/>
          </p:nvSpPr>
          <p:spPr>
            <a:xfrm>
              <a:off x="-1" y="63500"/>
              <a:ext cx="687548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١٣١٤٤</a:t>
              </a:r>
            </a:p>
          </p:txBody>
        </p:sp>
      </p:grpSp>
      <p:grpSp>
        <p:nvGrpSpPr>
          <p:cNvPr id="1241" name="تجميع"/>
          <p:cNvGrpSpPr/>
          <p:nvPr/>
        </p:nvGrpSpPr>
        <p:grpSpPr>
          <a:xfrm>
            <a:off x="2120807" y="3073787"/>
            <a:ext cx="687547" cy="575401"/>
            <a:chOff x="0" y="0"/>
            <a:chExt cx="687546" cy="575400"/>
          </a:xfrm>
        </p:grpSpPr>
        <p:sp>
          <p:nvSpPr>
            <p:cNvPr id="1239" name="مستطيل مستدير الزوايا"/>
            <p:cNvSpPr/>
            <p:nvPr/>
          </p:nvSpPr>
          <p:spPr>
            <a:xfrm>
              <a:off x="42387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rgbClr val="98DAE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40" name="١٦٩٥٧"/>
            <p:cNvSpPr txBox="1"/>
            <p:nvPr/>
          </p:nvSpPr>
          <p:spPr>
            <a:xfrm>
              <a:off x="-1" y="60019"/>
              <a:ext cx="687548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١٦٩٥٧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6"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2" grpId="8"/>
      <p:bldP build="whole" bldLvl="1" animBg="1" rev="0" advAuto="0" spid="1235" grpId="5"/>
      <p:bldP build="whole" bldLvl="1" animBg="1" rev="0" advAuto="0" spid="1214" grpId="3"/>
      <p:bldP build="whole" bldLvl="1" animBg="1" rev="0" advAuto="0" spid="1241" grpId="9"/>
      <p:bldP build="whole" bldLvl="1" animBg="1" rev="0" advAuto="0" spid="1213" grpId="2"/>
      <p:bldP build="whole" bldLvl="1" animBg="1" rev="0" advAuto="0" spid="1217" grpId="1"/>
      <p:bldP build="whole" bldLvl="1" animBg="1" rev="0" advAuto="0" spid="1226" grpId="4"/>
      <p:bldP build="whole" bldLvl="1" animBg="1" rev="0" advAuto="0" spid="1238" grpId="7"/>
      <p:bldP build="whole" bldLvl="1" animBg="1" rev="0" advAuto="0" spid="1229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424;p53"/>
          <p:cNvSpPr/>
          <p:nvPr/>
        </p:nvSpPr>
        <p:spPr>
          <a:xfrm>
            <a:off x="8430775" y="890212"/>
            <a:ext cx="500655" cy="26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244" name="Google Shape;1433;p53" descr="Google Shape;1433;p5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8264675" y="4573720"/>
            <a:ext cx="332201" cy="3321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pic>
        <p:nvPicPr>
          <p:cNvPr id="1245" name="IMG_2404.png" descr="IMG_2404.png"/>
          <p:cNvPicPr>
            <a:picLocks noChangeAspect="1"/>
          </p:cNvPicPr>
          <p:nvPr/>
        </p:nvPicPr>
        <p:blipFill>
          <a:blip r:embed="rId4">
            <a:extLst/>
          </a:blip>
          <a:srcRect l="63403" t="20883" r="1975" b="68945"/>
          <a:stretch>
            <a:fillRect/>
          </a:stretch>
        </p:blipFill>
        <p:spPr>
          <a:xfrm>
            <a:off x="4354603" y="817081"/>
            <a:ext cx="3299528" cy="4542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8" name="IMG_2399.jpeg"/>
          <p:cNvGrpSpPr/>
          <p:nvPr/>
        </p:nvGrpSpPr>
        <p:grpSpPr>
          <a:xfrm>
            <a:off x="664559" y="287612"/>
            <a:ext cx="2108604" cy="453270"/>
            <a:chOff x="0" y="0"/>
            <a:chExt cx="2108602" cy="453268"/>
          </a:xfrm>
        </p:grpSpPr>
        <p:pic>
          <p:nvPicPr>
            <p:cNvPr id="1247" name="IMG_2399.jpeg" descr="IMG_2399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6953" t="0" r="1866" b="88351"/>
            <a:stretch>
              <a:fillRect/>
            </a:stretch>
          </p:blipFill>
          <p:spPr>
            <a:xfrm>
              <a:off x="50800" y="50800"/>
              <a:ext cx="2007003" cy="351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6" name="IMG_2399.jpeg" descr="IMG_2399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2108603" cy="453270"/>
            </a:xfrm>
            <a:prstGeom prst="rect">
              <a:avLst/>
            </a:prstGeom>
            <a:effectLst/>
          </p:spPr>
        </p:pic>
      </p:grpSp>
      <p:pic>
        <p:nvPicPr>
          <p:cNvPr id="1249" name="IMG_2404.png" descr="IMG_2404.png"/>
          <p:cNvPicPr>
            <a:picLocks noChangeAspect="1"/>
          </p:cNvPicPr>
          <p:nvPr/>
        </p:nvPicPr>
        <p:blipFill>
          <a:blip r:embed="rId4">
            <a:extLst/>
          </a:blip>
          <a:srcRect l="36820" t="65244" r="1975" b="0"/>
          <a:stretch>
            <a:fillRect/>
          </a:stretch>
        </p:blipFill>
        <p:spPr>
          <a:xfrm>
            <a:off x="1718861" y="1301879"/>
            <a:ext cx="6968206" cy="18542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5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250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53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251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52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254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sp>
        <p:nvSpPr>
          <p:cNvPr id="1256" name="مستطيل مستدير الزوايا"/>
          <p:cNvSpPr/>
          <p:nvPr/>
        </p:nvSpPr>
        <p:spPr>
          <a:xfrm>
            <a:off x="1138909" y="3382290"/>
            <a:ext cx="7146671" cy="575401"/>
          </a:xfrm>
          <a:prstGeom prst="roundRect">
            <a:avLst>
              <a:gd name="adj" fmla="val 30219"/>
            </a:avLst>
          </a:prstGeom>
          <a:solidFill>
            <a:schemeClr val="accent5">
              <a:lumOff val="12647"/>
            </a:schemeClr>
          </a:solidFill>
          <a:ln w="3175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257" name="يبلغ معدل نومه في سنة واحدة = ٨ × ٣٥٤ = ٢٨٣٢ ساعة"/>
          <p:cNvSpPr txBox="1"/>
          <p:nvPr/>
        </p:nvSpPr>
        <p:spPr>
          <a:xfrm>
            <a:off x="1529344" y="3421071"/>
            <a:ext cx="6442002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30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يبلغ معدل نومه في سنة واحدة = ٨ × ٣٥٤ = ٢٨٣٢ ساعة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1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6" grpId="2"/>
      <p:bldP build="whole" bldLvl="1" animBg="1" rev="0" advAuto="0" spid="1257" grpId="3"/>
      <p:bldP build="whole" bldLvl="1" animBg="1" rev="0" advAuto="0" spid="12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801;p61"/>
          <p:cNvGrpSpPr/>
          <p:nvPr/>
        </p:nvGrpSpPr>
        <p:grpSpPr>
          <a:xfrm>
            <a:off x="6275324" y="819210"/>
            <a:ext cx="2666642" cy="4121396"/>
            <a:chOff x="0" y="0"/>
            <a:chExt cx="2666640" cy="4121395"/>
          </a:xfrm>
        </p:grpSpPr>
        <p:sp>
          <p:nvSpPr>
            <p:cNvPr id="1259" name="Google Shape;1802;p61"/>
            <p:cNvSpPr/>
            <p:nvPr/>
          </p:nvSpPr>
          <p:spPr>
            <a:xfrm>
              <a:off x="871189" y="1657628"/>
              <a:ext cx="930691" cy="56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1803;p61"/>
            <p:cNvSpPr/>
            <p:nvPr/>
          </p:nvSpPr>
          <p:spPr>
            <a:xfrm>
              <a:off x="701015" y="1383726"/>
              <a:ext cx="131045" cy="111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1804;p61"/>
            <p:cNvSpPr/>
            <p:nvPr/>
          </p:nvSpPr>
          <p:spPr>
            <a:xfrm>
              <a:off x="823552" y="1383726"/>
              <a:ext cx="76579" cy="110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33"/>
                  </a:lnTo>
                  <a:lnTo>
                    <a:pt x="21111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805;p61"/>
            <p:cNvSpPr/>
            <p:nvPr/>
          </p:nvSpPr>
          <p:spPr>
            <a:xfrm>
              <a:off x="1708344" y="1410932"/>
              <a:ext cx="158194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1806;p61"/>
            <p:cNvSpPr/>
            <p:nvPr/>
          </p:nvSpPr>
          <p:spPr>
            <a:xfrm>
              <a:off x="1837654" y="1410932"/>
              <a:ext cx="102049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1807;p61"/>
            <p:cNvSpPr/>
            <p:nvPr/>
          </p:nvSpPr>
          <p:spPr>
            <a:xfrm>
              <a:off x="867775" y="2564532"/>
              <a:ext cx="129310" cy="108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67"/>
                  </a:lnTo>
                  <a:lnTo>
                    <a:pt x="21600" y="21600"/>
                  </a:lnTo>
                  <a:lnTo>
                    <a:pt x="2103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808;p61"/>
            <p:cNvSpPr/>
            <p:nvPr/>
          </p:nvSpPr>
          <p:spPr>
            <a:xfrm>
              <a:off x="993670" y="2567947"/>
              <a:ext cx="78314" cy="108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1"/>
                  </a:lnTo>
                  <a:lnTo>
                    <a:pt x="183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1809;p61"/>
            <p:cNvSpPr/>
            <p:nvPr/>
          </p:nvSpPr>
          <p:spPr>
            <a:xfrm>
              <a:off x="1747473" y="2617263"/>
              <a:ext cx="151421" cy="108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1810;p61"/>
            <p:cNvSpPr/>
            <p:nvPr/>
          </p:nvSpPr>
          <p:spPr>
            <a:xfrm>
              <a:off x="1875047" y="2618999"/>
              <a:ext cx="97012" cy="1082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46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1811;p61"/>
            <p:cNvSpPr/>
            <p:nvPr/>
          </p:nvSpPr>
          <p:spPr>
            <a:xfrm>
              <a:off x="1417368" y="2624092"/>
              <a:ext cx="149742" cy="108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114" y="21600"/>
                  </a:lnTo>
                  <a:lnTo>
                    <a:pt x="21600" y="21600"/>
                  </a:lnTo>
                  <a:lnTo>
                    <a:pt x="1841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1812;p61"/>
            <p:cNvSpPr/>
            <p:nvPr/>
          </p:nvSpPr>
          <p:spPr>
            <a:xfrm>
              <a:off x="1544999" y="2625772"/>
              <a:ext cx="95276" cy="1080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13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1813;p61"/>
            <p:cNvSpPr/>
            <p:nvPr/>
          </p:nvSpPr>
          <p:spPr>
            <a:xfrm>
              <a:off x="803119" y="1562353"/>
              <a:ext cx="957953" cy="59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73" name="Google Shape;1814;p61"/>
            <p:cNvGrpSpPr/>
            <p:nvPr/>
          </p:nvGrpSpPr>
          <p:grpSpPr>
            <a:xfrm>
              <a:off x="2128213" y="655900"/>
              <a:ext cx="12701" cy="12701"/>
              <a:chOff x="0" y="0"/>
              <a:chExt cx="12700" cy="12699"/>
            </a:xfrm>
          </p:grpSpPr>
          <p:sp>
            <p:nvSpPr>
              <p:cNvPr id="1271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0977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2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21600" y="10977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74" name="Google Shape;1816;p61"/>
            <p:cNvSpPr/>
            <p:nvPr/>
          </p:nvSpPr>
          <p:spPr>
            <a:xfrm>
              <a:off x="405002" y="823776"/>
              <a:ext cx="241602" cy="15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41" y="0"/>
                  </a:moveTo>
                  <a:cubicBezTo>
                    <a:pt x="7577" y="0"/>
                    <a:pt x="3438" y="1931"/>
                    <a:pt x="0" y="5768"/>
                  </a:cubicBezTo>
                  <a:cubicBezTo>
                    <a:pt x="691" y="13751"/>
                    <a:pt x="4875" y="21600"/>
                    <a:pt x="12817" y="21600"/>
                  </a:cubicBezTo>
                  <a:cubicBezTo>
                    <a:pt x="15359" y="21600"/>
                    <a:pt x="18282" y="20796"/>
                    <a:pt x="21600" y="18944"/>
                  </a:cubicBezTo>
                  <a:lnTo>
                    <a:pt x="21600" y="3853"/>
                  </a:lnTo>
                  <a:cubicBezTo>
                    <a:pt x="18532" y="1277"/>
                    <a:pt x="15129" y="0"/>
                    <a:pt x="1174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5" name="Google Shape;1817;p61"/>
            <p:cNvSpPr/>
            <p:nvPr/>
          </p:nvSpPr>
          <p:spPr>
            <a:xfrm>
              <a:off x="403417" y="736953"/>
              <a:ext cx="243187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0724" y="0"/>
                  </a:moveTo>
                  <a:cubicBezTo>
                    <a:pt x="8587" y="0"/>
                    <a:pt x="6285" y="937"/>
                    <a:pt x="3983" y="3482"/>
                  </a:cubicBezTo>
                  <a:cubicBezTo>
                    <a:pt x="878" y="6935"/>
                    <a:pt x="-456" y="14409"/>
                    <a:pt x="138" y="21600"/>
                  </a:cubicBezTo>
                  <a:cubicBezTo>
                    <a:pt x="3481" y="16992"/>
                    <a:pt x="7507" y="14674"/>
                    <a:pt x="11556" y="14674"/>
                  </a:cubicBezTo>
                  <a:cubicBezTo>
                    <a:pt x="14851" y="14674"/>
                    <a:pt x="18160" y="16207"/>
                    <a:pt x="21144" y="19301"/>
                  </a:cubicBezTo>
                  <a:lnTo>
                    <a:pt x="21144" y="6935"/>
                  </a:lnTo>
                  <a:cubicBezTo>
                    <a:pt x="21144" y="6935"/>
                    <a:pt x="16549" y="0"/>
                    <a:pt x="1072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6" name="Google Shape;1818;p61"/>
            <p:cNvSpPr/>
            <p:nvPr/>
          </p:nvSpPr>
          <p:spPr>
            <a:xfrm>
              <a:off x="476865" y="830493"/>
              <a:ext cx="149308" cy="12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086" y="0"/>
                  </a:moveTo>
                  <a:cubicBezTo>
                    <a:pt x="5993" y="0"/>
                    <a:pt x="2828" y="775"/>
                    <a:pt x="187" y="1475"/>
                  </a:cubicBezTo>
                  <a:cubicBezTo>
                    <a:pt x="-63" y="1759"/>
                    <a:pt x="-63" y="2052"/>
                    <a:pt x="187" y="2052"/>
                  </a:cubicBezTo>
                  <a:cubicBezTo>
                    <a:pt x="3062" y="2052"/>
                    <a:pt x="6356" y="1296"/>
                    <a:pt x="9449" y="1296"/>
                  </a:cubicBezTo>
                  <a:cubicBezTo>
                    <a:pt x="12695" y="1296"/>
                    <a:pt x="15723" y="2118"/>
                    <a:pt x="17855" y="5495"/>
                  </a:cubicBezTo>
                  <a:cubicBezTo>
                    <a:pt x="20552" y="9807"/>
                    <a:pt x="20067" y="15850"/>
                    <a:pt x="20310" y="20730"/>
                  </a:cubicBezTo>
                  <a:cubicBezTo>
                    <a:pt x="20310" y="21307"/>
                    <a:pt x="20616" y="21600"/>
                    <a:pt x="20923" y="21600"/>
                  </a:cubicBezTo>
                  <a:cubicBezTo>
                    <a:pt x="21230" y="21600"/>
                    <a:pt x="21537" y="21307"/>
                    <a:pt x="21537" y="20730"/>
                  </a:cubicBezTo>
                  <a:cubicBezTo>
                    <a:pt x="21537" y="14989"/>
                    <a:pt x="21537" y="7802"/>
                    <a:pt x="17855" y="3490"/>
                  </a:cubicBezTo>
                  <a:cubicBezTo>
                    <a:pt x="15473" y="842"/>
                    <a:pt x="12324" y="0"/>
                    <a:pt x="90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7" name="Google Shape;1819;p61"/>
            <p:cNvSpPr/>
            <p:nvPr/>
          </p:nvSpPr>
          <p:spPr>
            <a:xfrm>
              <a:off x="541390" y="865815"/>
              <a:ext cx="85059" cy="5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277" y="0"/>
                  </a:moveTo>
                  <a:cubicBezTo>
                    <a:pt x="5038" y="0"/>
                    <a:pt x="2688" y="1329"/>
                    <a:pt x="353" y="4444"/>
                  </a:cubicBezTo>
                  <a:cubicBezTo>
                    <a:pt x="-338" y="5566"/>
                    <a:pt x="90" y="6711"/>
                    <a:pt x="740" y="6711"/>
                  </a:cubicBezTo>
                  <a:cubicBezTo>
                    <a:pt x="878" y="6711"/>
                    <a:pt x="1030" y="6643"/>
                    <a:pt x="1182" y="6528"/>
                  </a:cubicBezTo>
                  <a:cubicBezTo>
                    <a:pt x="3103" y="5245"/>
                    <a:pt x="4941" y="4421"/>
                    <a:pt x="6724" y="4421"/>
                  </a:cubicBezTo>
                  <a:cubicBezTo>
                    <a:pt x="8852" y="4421"/>
                    <a:pt x="10897" y="5589"/>
                    <a:pt x="12943" y="8613"/>
                  </a:cubicBezTo>
                  <a:cubicBezTo>
                    <a:pt x="15472" y="12094"/>
                    <a:pt x="16729" y="16973"/>
                    <a:pt x="18830" y="21142"/>
                  </a:cubicBezTo>
                  <a:cubicBezTo>
                    <a:pt x="19023" y="21463"/>
                    <a:pt x="19244" y="21600"/>
                    <a:pt x="19493" y="21600"/>
                  </a:cubicBezTo>
                  <a:cubicBezTo>
                    <a:pt x="20322" y="21600"/>
                    <a:pt x="21262" y="19974"/>
                    <a:pt x="20930" y="18370"/>
                  </a:cubicBezTo>
                  <a:cubicBezTo>
                    <a:pt x="18208" y="8819"/>
                    <a:pt x="13081" y="0"/>
                    <a:pt x="727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8" name="Google Shape;1820;p61"/>
            <p:cNvSpPr/>
            <p:nvPr/>
          </p:nvSpPr>
          <p:spPr>
            <a:xfrm>
              <a:off x="1744058" y="823776"/>
              <a:ext cx="241602" cy="15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4" y="0"/>
                  </a:moveTo>
                  <a:cubicBezTo>
                    <a:pt x="6366" y="0"/>
                    <a:pt x="2998" y="1277"/>
                    <a:pt x="0" y="3853"/>
                  </a:cubicBezTo>
                  <a:lnTo>
                    <a:pt x="0" y="18944"/>
                  </a:lnTo>
                  <a:cubicBezTo>
                    <a:pt x="3278" y="20796"/>
                    <a:pt x="6176" y="21600"/>
                    <a:pt x="8698" y="21600"/>
                  </a:cubicBezTo>
                  <a:cubicBezTo>
                    <a:pt x="16580" y="21600"/>
                    <a:pt x="20794" y="13751"/>
                    <a:pt x="21600" y="5768"/>
                  </a:cubicBezTo>
                  <a:cubicBezTo>
                    <a:pt x="18077" y="1931"/>
                    <a:pt x="13903" y="0"/>
                    <a:pt x="97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9" name="Google Shape;1821;p61"/>
            <p:cNvSpPr/>
            <p:nvPr/>
          </p:nvSpPr>
          <p:spPr>
            <a:xfrm>
              <a:off x="1744058" y="736953"/>
              <a:ext cx="243187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0420" y="0"/>
                  </a:moveTo>
                  <a:cubicBezTo>
                    <a:pt x="4595" y="0"/>
                    <a:pt x="0" y="6935"/>
                    <a:pt x="0" y="6935"/>
                  </a:cubicBezTo>
                  <a:lnTo>
                    <a:pt x="0" y="19301"/>
                  </a:lnTo>
                  <a:cubicBezTo>
                    <a:pt x="2915" y="16207"/>
                    <a:pt x="6191" y="14674"/>
                    <a:pt x="9476" y="14674"/>
                  </a:cubicBezTo>
                  <a:cubicBezTo>
                    <a:pt x="13521" y="14674"/>
                    <a:pt x="17580" y="16992"/>
                    <a:pt x="21006" y="21600"/>
                  </a:cubicBezTo>
                  <a:cubicBezTo>
                    <a:pt x="21600" y="14409"/>
                    <a:pt x="20266" y="6935"/>
                    <a:pt x="17161" y="3482"/>
                  </a:cubicBezTo>
                  <a:cubicBezTo>
                    <a:pt x="14859" y="937"/>
                    <a:pt x="12557" y="0"/>
                    <a:pt x="104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0" name="Google Shape;1822;p61"/>
            <p:cNvSpPr/>
            <p:nvPr/>
          </p:nvSpPr>
          <p:spPr>
            <a:xfrm>
              <a:off x="1763847" y="830493"/>
              <a:ext cx="148650" cy="12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2327" y="0"/>
                  </a:moveTo>
                  <a:cubicBezTo>
                    <a:pt x="9064" y="0"/>
                    <a:pt x="5907" y="842"/>
                    <a:pt x="3525" y="3490"/>
                  </a:cubicBezTo>
                  <a:cubicBezTo>
                    <a:pt x="-157" y="8086"/>
                    <a:pt x="-157" y="14989"/>
                    <a:pt x="93" y="20730"/>
                  </a:cubicBezTo>
                  <a:cubicBezTo>
                    <a:pt x="93" y="21307"/>
                    <a:pt x="400" y="21600"/>
                    <a:pt x="707" y="21600"/>
                  </a:cubicBezTo>
                  <a:cubicBezTo>
                    <a:pt x="1014" y="21600"/>
                    <a:pt x="1321" y="21307"/>
                    <a:pt x="1321" y="20730"/>
                  </a:cubicBezTo>
                  <a:cubicBezTo>
                    <a:pt x="1321" y="15850"/>
                    <a:pt x="1070" y="9807"/>
                    <a:pt x="3525" y="5495"/>
                  </a:cubicBezTo>
                  <a:cubicBezTo>
                    <a:pt x="5616" y="2052"/>
                    <a:pt x="8620" y="1192"/>
                    <a:pt x="11810" y="1192"/>
                  </a:cubicBezTo>
                  <a:cubicBezTo>
                    <a:pt x="14999" y="1192"/>
                    <a:pt x="18375" y="2052"/>
                    <a:pt x="21201" y="2052"/>
                  </a:cubicBezTo>
                  <a:cubicBezTo>
                    <a:pt x="21443" y="2052"/>
                    <a:pt x="21443" y="1759"/>
                    <a:pt x="21443" y="1475"/>
                  </a:cubicBezTo>
                  <a:cubicBezTo>
                    <a:pt x="18681" y="775"/>
                    <a:pt x="15452" y="0"/>
                    <a:pt x="123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1" name="Google Shape;1823;p61"/>
            <p:cNvSpPr/>
            <p:nvPr/>
          </p:nvSpPr>
          <p:spPr>
            <a:xfrm>
              <a:off x="1764144" y="866599"/>
              <a:ext cx="84157" cy="5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14019" y="0"/>
                  </a:moveTo>
                  <a:cubicBezTo>
                    <a:pt x="8106" y="0"/>
                    <a:pt x="2868" y="8603"/>
                    <a:pt x="87" y="18322"/>
                  </a:cubicBezTo>
                  <a:cubicBezTo>
                    <a:pt x="-250" y="19949"/>
                    <a:pt x="452" y="21600"/>
                    <a:pt x="1168" y="21600"/>
                  </a:cubicBezTo>
                  <a:cubicBezTo>
                    <a:pt x="1379" y="21600"/>
                    <a:pt x="1604" y="21460"/>
                    <a:pt x="1786" y="21135"/>
                  </a:cubicBezTo>
                  <a:cubicBezTo>
                    <a:pt x="3921" y="16903"/>
                    <a:pt x="5199" y="11951"/>
                    <a:pt x="7769" y="8417"/>
                  </a:cubicBezTo>
                  <a:cubicBezTo>
                    <a:pt x="9848" y="5348"/>
                    <a:pt x="11940" y="4162"/>
                    <a:pt x="14089" y="4162"/>
                  </a:cubicBezTo>
                  <a:cubicBezTo>
                    <a:pt x="15901" y="4162"/>
                    <a:pt x="17769" y="4999"/>
                    <a:pt x="19721" y="6301"/>
                  </a:cubicBezTo>
                  <a:cubicBezTo>
                    <a:pt x="19875" y="6417"/>
                    <a:pt x="20030" y="6487"/>
                    <a:pt x="20184" y="6487"/>
                  </a:cubicBezTo>
                  <a:cubicBezTo>
                    <a:pt x="20844" y="6487"/>
                    <a:pt x="21350" y="5324"/>
                    <a:pt x="20999" y="4185"/>
                  </a:cubicBezTo>
                  <a:cubicBezTo>
                    <a:pt x="18639" y="1256"/>
                    <a:pt x="16280" y="0"/>
                    <a:pt x="1401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2" name="Google Shape;1824;p61"/>
            <p:cNvSpPr/>
            <p:nvPr/>
          </p:nvSpPr>
          <p:spPr>
            <a:xfrm>
              <a:off x="1080492" y="1366709"/>
              <a:ext cx="282410" cy="13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6" y="1108"/>
                    <a:pt x="7548" y="3617"/>
                    <a:pt x="779" y="8625"/>
                  </a:cubicBezTo>
                  <a:cubicBezTo>
                    <a:pt x="518" y="10292"/>
                    <a:pt x="390" y="11684"/>
                    <a:pt x="0" y="13075"/>
                  </a:cubicBezTo>
                  <a:cubicBezTo>
                    <a:pt x="0" y="13075"/>
                    <a:pt x="3387" y="21600"/>
                    <a:pt x="10725" y="21600"/>
                  </a:cubicBezTo>
                  <a:cubicBezTo>
                    <a:pt x="13662" y="21600"/>
                    <a:pt x="17233" y="20236"/>
                    <a:pt x="21472" y="16417"/>
                  </a:cubicBezTo>
                  <a:cubicBezTo>
                    <a:pt x="21472" y="16417"/>
                    <a:pt x="21210" y="8900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3" name="Google Shape;1825;p61"/>
            <p:cNvSpPr/>
            <p:nvPr/>
          </p:nvSpPr>
          <p:spPr>
            <a:xfrm>
              <a:off x="1080492" y="1261189"/>
              <a:ext cx="302842" cy="15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255"/>
                  </a:lnTo>
                  <a:cubicBezTo>
                    <a:pt x="0" y="3255"/>
                    <a:pt x="1697" y="13470"/>
                    <a:pt x="727" y="21600"/>
                  </a:cubicBezTo>
                  <a:cubicBezTo>
                    <a:pt x="7039" y="17421"/>
                    <a:pt x="13471" y="15327"/>
                    <a:pt x="20143" y="14403"/>
                  </a:cubicBezTo>
                  <a:cubicBezTo>
                    <a:pt x="20266" y="9757"/>
                    <a:pt x="20750" y="44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4" name="Google Shape;1826;p61"/>
            <p:cNvSpPr/>
            <p:nvPr/>
          </p:nvSpPr>
          <p:spPr>
            <a:xfrm>
              <a:off x="630894" y="185232"/>
              <a:ext cx="1147023" cy="110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7954" y="0"/>
                  </a:moveTo>
                  <a:cubicBezTo>
                    <a:pt x="3722" y="0"/>
                    <a:pt x="-186" y="2291"/>
                    <a:pt x="7" y="10873"/>
                  </a:cubicBezTo>
                  <a:cubicBezTo>
                    <a:pt x="7" y="10873"/>
                    <a:pt x="-118" y="14904"/>
                    <a:pt x="792" y="16903"/>
                  </a:cubicBezTo>
                  <a:cubicBezTo>
                    <a:pt x="1734" y="18902"/>
                    <a:pt x="4778" y="21134"/>
                    <a:pt x="8890" y="21534"/>
                  </a:cubicBezTo>
                  <a:cubicBezTo>
                    <a:pt x="9347" y="21578"/>
                    <a:pt x="9821" y="21600"/>
                    <a:pt x="10304" y="21600"/>
                  </a:cubicBezTo>
                  <a:cubicBezTo>
                    <a:pt x="14159" y="21600"/>
                    <a:pt x="18572" y="20183"/>
                    <a:pt x="19687" y="17369"/>
                  </a:cubicBezTo>
                  <a:cubicBezTo>
                    <a:pt x="20912" y="14238"/>
                    <a:pt x="21414" y="12039"/>
                    <a:pt x="21037" y="8841"/>
                  </a:cubicBezTo>
                  <a:cubicBezTo>
                    <a:pt x="20661" y="5643"/>
                    <a:pt x="20472" y="4210"/>
                    <a:pt x="17679" y="2777"/>
                  </a:cubicBezTo>
                  <a:cubicBezTo>
                    <a:pt x="16316" y="2078"/>
                    <a:pt x="1198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5" name="Google Shape;1827;p61"/>
            <p:cNvSpPr/>
            <p:nvPr/>
          </p:nvSpPr>
          <p:spPr>
            <a:xfrm>
              <a:off x="1158076" y="739248"/>
              <a:ext cx="78932" cy="14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4220" y="0"/>
                  </a:moveTo>
                  <a:cubicBezTo>
                    <a:pt x="3998" y="0"/>
                    <a:pt x="3776" y="69"/>
                    <a:pt x="3776" y="197"/>
                  </a:cubicBezTo>
                  <a:cubicBezTo>
                    <a:pt x="2428" y="2804"/>
                    <a:pt x="1969" y="5934"/>
                    <a:pt x="622" y="8798"/>
                  </a:cubicBezTo>
                  <a:cubicBezTo>
                    <a:pt x="178" y="10624"/>
                    <a:pt x="-725" y="12708"/>
                    <a:pt x="1081" y="14534"/>
                  </a:cubicBezTo>
                  <a:cubicBezTo>
                    <a:pt x="1881" y="15701"/>
                    <a:pt x="3776" y="16661"/>
                    <a:pt x="5774" y="16661"/>
                  </a:cubicBezTo>
                  <a:cubicBezTo>
                    <a:pt x="6011" y="16661"/>
                    <a:pt x="6248" y="16644"/>
                    <a:pt x="6470" y="16618"/>
                  </a:cubicBezTo>
                  <a:cubicBezTo>
                    <a:pt x="7832" y="16618"/>
                    <a:pt x="9179" y="16095"/>
                    <a:pt x="10082" y="15838"/>
                  </a:cubicBezTo>
                  <a:cubicBezTo>
                    <a:pt x="10527" y="15572"/>
                    <a:pt x="11430" y="15057"/>
                    <a:pt x="11874" y="15057"/>
                  </a:cubicBezTo>
                  <a:cubicBezTo>
                    <a:pt x="12629" y="14706"/>
                    <a:pt x="13221" y="14534"/>
                    <a:pt x="13695" y="14534"/>
                  </a:cubicBezTo>
                  <a:cubicBezTo>
                    <a:pt x="14627" y="14534"/>
                    <a:pt x="15027" y="15229"/>
                    <a:pt x="15027" y="16618"/>
                  </a:cubicBezTo>
                  <a:cubicBezTo>
                    <a:pt x="17277" y="18444"/>
                    <a:pt x="16819" y="19482"/>
                    <a:pt x="13221" y="20005"/>
                  </a:cubicBezTo>
                  <a:cubicBezTo>
                    <a:pt x="11563" y="20245"/>
                    <a:pt x="12199" y="21600"/>
                    <a:pt x="13369" y="21600"/>
                  </a:cubicBezTo>
                  <a:cubicBezTo>
                    <a:pt x="13473" y="21600"/>
                    <a:pt x="13576" y="21591"/>
                    <a:pt x="13680" y="21566"/>
                  </a:cubicBezTo>
                  <a:cubicBezTo>
                    <a:pt x="17277" y="20785"/>
                    <a:pt x="20875" y="18702"/>
                    <a:pt x="20875" y="16361"/>
                  </a:cubicBezTo>
                  <a:cubicBezTo>
                    <a:pt x="20431" y="14269"/>
                    <a:pt x="17277" y="12965"/>
                    <a:pt x="14124" y="12965"/>
                  </a:cubicBezTo>
                  <a:cubicBezTo>
                    <a:pt x="11874" y="12965"/>
                    <a:pt x="10971" y="14011"/>
                    <a:pt x="8720" y="14534"/>
                  </a:cubicBezTo>
                  <a:cubicBezTo>
                    <a:pt x="7595" y="14783"/>
                    <a:pt x="6663" y="14894"/>
                    <a:pt x="5893" y="14894"/>
                  </a:cubicBezTo>
                  <a:cubicBezTo>
                    <a:pt x="1111" y="14894"/>
                    <a:pt x="2547" y="10556"/>
                    <a:pt x="3331" y="8541"/>
                  </a:cubicBezTo>
                  <a:cubicBezTo>
                    <a:pt x="3776" y="6191"/>
                    <a:pt x="6929" y="2547"/>
                    <a:pt x="4679" y="197"/>
                  </a:cubicBezTo>
                  <a:cubicBezTo>
                    <a:pt x="4679" y="69"/>
                    <a:pt x="4457" y="0"/>
                    <a:pt x="422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1828;p61"/>
            <p:cNvSpPr/>
            <p:nvPr/>
          </p:nvSpPr>
          <p:spPr>
            <a:xfrm>
              <a:off x="1150773" y="963833"/>
              <a:ext cx="113440" cy="5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19183" y="0"/>
                  </a:moveTo>
                  <a:cubicBezTo>
                    <a:pt x="18612" y="0"/>
                    <a:pt x="18002" y="798"/>
                    <a:pt x="17852" y="2395"/>
                  </a:cubicBezTo>
                  <a:cubicBezTo>
                    <a:pt x="17271" y="11493"/>
                    <a:pt x="14509" y="17146"/>
                    <a:pt x="10315" y="17146"/>
                  </a:cubicBezTo>
                  <a:cubicBezTo>
                    <a:pt x="10095" y="17146"/>
                    <a:pt x="9874" y="17125"/>
                    <a:pt x="9644" y="17104"/>
                  </a:cubicBezTo>
                  <a:cubicBezTo>
                    <a:pt x="7512" y="17104"/>
                    <a:pt x="5380" y="15822"/>
                    <a:pt x="3859" y="12628"/>
                  </a:cubicBezTo>
                  <a:cubicBezTo>
                    <a:pt x="2337" y="10065"/>
                    <a:pt x="2037" y="6240"/>
                    <a:pt x="816" y="3677"/>
                  </a:cubicBezTo>
                  <a:cubicBezTo>
                    <a:pt x="816" y="3362"/>
                    <a:pt x="736" y="3194"/>
                    <a:pt x="626" y="3194"/>
                  </a:cubicBezTo>
                  <a:cubicBezTo>
                    <a:pt x="516" y="3194"/>
                    <a:pt x="356" y="3362"/>
                    <a:pt x="205" y="3677"/>
                  </a:cubicBezTo>
                  <a:cubicBezTo>
                    <a:pt x="-1316" y="13910"/>
                    <a:pt x="5991" y="21558"/>
                    <a:pt x="9944" y="21558"/>
                  </a:cubicBezTo>
                  <a:cubicBezTo>
                    <a:pt x="10145" y="21579"/>
                    <a:pt x="10335" y="21600"/>
                    <a:pt x="10535" y="21600"/>
                  </a:cubicBezTo>
                  <a:cubicBezTo>
                    <a:pt x="15770" y="21600"/>
                    <a:pt x="20284" y="13489"/>
                    <a:pt x="20284" y="2395"/>
                  </a:cubicBezTo>
                  <a:cubicBezTo>
                    <a:pt x="20284" y="798"/>
                    <a:pt x="19754" y="0"/>
                    <a:pt x="191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1829;p61"/>
            <p:cNvSpPr/>
            <p:nvPr/>
          </p:nvSpPr>
          <p:spPr>
            <a:xfrm>
              <a:off x="787364" y="588891"/>
              <a:ext cx="107319" cy="7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9185" y="0"/>
                  </a:moveTo>
                  <a:cubicBezTo>
                    <a:pt x="11839" y="0"/>
                    <a:pt x="1369" y="10077"/>
                    <a:pt x="93" y="20610"/>
                  </a:cubicBezTo>
                  <a:cubicBezTo>
                    <a:pt x="-116" y="21191"/>
                    <a:pt x="60" y="21600"/>
                    <a:pt x="302" y="21600"/>
                  </a:cubicBezTo>
                  <a:cubicBezTo>
                    <a:pt x="456" y="21600"/>
                    <a:pt x="632" y="21443"/>
                    <a:pt x="753" y="21081"/>
                  </a:cubicBezTo>
                  <a:cubicBezTo>
                    <a:pt x="6109" y="11052"/>
                    <a:pt x="11784" y="4842"/>
                    <a:pt x="20483" y="2452"/>
                  </a:cubicBezTo>
                  <a:cubicBezTo>
                    <a:pt x="21484" y="1965"/>
                    <a:pt x="21143" y="63"/>
                    <a:pt x="20142" y="63"/>
                  </a:cubicBezTo>
                  <a:cubicBezTo>
                    <a:pt x="19834" y="16"/>
                    <a:pt x="19515" y="0"/>
                    <a:pt x="1918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1830;p61"/>
            <p:cNvSpPr/>
            <p:nvPr/>
          </p:nvSpPr>
          <p:spPr>
            <a:xfrm>
              <a:off x="1442055" y="575792"/>
              <a:ext cx="114922" cy="5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3357" y="0"/>
                  </a:moveTo>
                  <a:cubicBezTo>
                    <a:pt x="2351" y="0"/>
                    <a:pt x="1376" y="182"/>
                    <a:pt x="462" y="568"/>
                  </a:cubicBezTo>
                  <a:cubicBezTo>
                    <a:pt x="-154" y="568"/>
                    <a:pt x="-154" y="2635"/>
                    <a:pt x="462" y="2635"/>
                  </a:cubicBezTo>
                  <a:cubicBezTo>
                    <a:pt x="7330" y="6791"/>
                    <a:pt x="13880" y="8858"/>
                    <a:pt x="19187" y="20601"/>
                  </a:cubicBezTo>
                  <a:cubicBezTo>
                    <a:pt x="19516" y="21305"/>
                    <a:pt x="19834" y="21600"/>
                    <a:pt x="20122" y="21600"/>
                  </a:cubicBezTo>
                  <a:cubicBezTo>
                    <a:pt x="20933" y="21600"/>
                    <a:pt x="21446" y="19192"/>
                    <a:pt x="20748" y="17148"/>
                  </a:cubicBezTo>
                  <a:cubicBezTo>
                    <a:pt x="17257" y="7041"/>
                    <a:pt x="9599" y="0"/>
                    <a:pt x="335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1831;p61"/>
            <p:cNvSpPr/>
            <p:nvPr/>
          </p:nvSpPr>
          <p:spPr>
            <a:xfrm>
              <a:off x="789517" y="914068"/>
              <a:ext cx="217811" cy="20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0"/>
                  </a:moveTo>
                  <a:cubicBezTo>
                    <a:pt x="4891" y="0"/>
                    <a:pt x="0" y="4861"/>
                    <a:pt x="0" y="10800"/>
                  </a:cubicBezTo>
                  <a:cubicBezTo>
                    <a:pt x="0" y="16739"/>
                    <a:pt x="4891" y="21600"/>
                    <a:pt x="10797" y="21600"/>
                  </a:cubicBezTo>
                  <a:cubicBezTo>
                    <a:pt x="16876" y="21600"/>
                    <a:pt x="21600" y="16739"/>
                    <a:pt x="21600" y="10800"/>
                  </a:cubicBezTo>
                  <a:cubicBezTo>
                    <a:pt x="21600" y="4861"/>
                    <a:pt x="16876" y="0"/>
                    <a:pt x="1079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1832;p61"/>
            <p:cNvSpPr/>
            <p:nvPr/>
          </p:nvSpPr>
          <p:spPr>
            <a:xfrm>
              <a:off x="1385014" y="914068"/>
              <a:ext cx="217811" cy="20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896" y="0"/>
                    <a:pt x="0" y="4861"/>
                    <a:pt x="0" y="10800"/>
                  </a:cubicBezTo>
                  <a:cubicBezTo>
                    <a:pt x="0" y="16739"/>
                    <a:pt x="4896" y="21600"/>
                    <a:pt x="10803" y="21600"/>
                  </a:cubicBezTo>
                  <a:cubicBezTo>
                    <a:pt x="16876" y="21600"/>
                    <a:pt x="21600" y="16739"/>
                    <a:pt x="21600" y="10800"/>
                  </a:cubicBezTo>
                  <a:cubicBezTo>
                    <a:pt x="21600" y="4861"/>
                    <a:pt x="16876" y="0"/>
                    <a:pt x="1080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1833;p61"/>
            <p:cNvSpPr/>
            <p:nvPr/>
          </p:nvSpPr>
          <p:spPr>
            <a:xfrm>
              <a:off x="556424" y="248823"/>
              <a:ext cx="1354389" cy="52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6" y="0"/>
                  </a:moveTo>
                  <a:cubicBezTo>
                    <a:pt x="15576" y="3126"/>
                    <a:pt x="14920" y="7390"/>
                    <a:pt x="13814" y="7390"/>
                  </a:cubicBezTo>
                  <a:cubicBezTo>
                    <a:pt x="13667" y="7390"/>
                    <a:pt x="13513" y="7317"/>
                    <a:pt x="13350" y="7152"/>
                  </a:cubicBezTo>
                  <a:cubicBezTo>
                    <a:pt x="12509" y="5694"/>
                    <a:pt x="11940" y="2847"/>
                    <a:pt x="11099" y="695"/>
                  </a:cubicBezTo>
                  <a:cubicBezTo>
                    <a:pt x="10767" y="6053"/>
                    <a:pt x="9700" y="7860"/>
                    <a:pt x="8373" y="7860"/>
                  </a:cubicBezTo>
                  <a:cubicBezTo>
                    <a:pt x="6330" y="7860"/>
                    <a:pt x="3674" y="3578"/>
                    <a:pt x="2143" y="1389"/>
                  </a:cubicBezTo>
                  <a:cubicBezTo>
                    <a:pt x="1221" y="7362"/>
                    <a:pt x="1248" y="14306"/>
                    <a:pt x="0" y="20211"/>
                  </a:cubicBezTo>
                  <a:cubicBezTo>
                    <a:pt x="814" y="20627"/>
                    <a:pt x="1438" y="21600"/>
                    <a:pt x="1438" y="21600"/>
                  </a:cubicBezTo>
                  <a:cubicBezTo>
                    <a:pt x="3310" y="20627"/>
                    <a:pt x="2984" y="4168"/>
                    <a:pt x="2984" y="4166"/>
                  </a:cubicBezTo>
                  <a:cubicBezTo>
                    <a:pt x="2985" y="4168"/>
                    <a:pt x="7110" y="11043"/>
                    <a:pt x="9199" y="11528"/>
                  </a:cubicBezTo>
                  <a:cubicBezTo>
                    <a:pt x="9292" y="11551"/>
                    <a:pt x="9382" y="11560"/>
                    <a:pt x="9468" y="11560"/>
                  </a:cubicBezTo>
                  <a:cubicBezTo>
                    <a:pt x="11316" y="11560"/>
                    <a:pt x="11614" y="6805"/>
                    <a:pt x="11614" y="6805"/>
                  </a:cubicBezTo>
                  <a:cubicBezTo>
                    <a:pt x="11614" y="6805"/>
                    <a:pt x="12455" y="10349"/>
                    <a:pt x="14002" y="10696"/>
                  </a:cubicBezTo>
                  <a:cubicBezTo>
                    <a:pt x="14063" y="10710"/>
                    <a:pt x="14121" y="10714"/>
                    <a:pt x="14177" y="10714"/>
                  </a:cubicBezTo>
                  <a:cubicBezTo>
                    <a:pt x="15540" y="10714"/>
                    <a:pt x="15440" y="6807"/>
                    <a:pt x="15440" y="6805"/>
                  </a:cubicBezTo>
                  <a:cubicBezTo>
                    <a:pt x="16267" y="9474"/>
                    <a:pt x="16903" y="10218"/>
                    <a:pt x="17356" y="10218"/>
                  </a:cubicBezTo>
                  <a:cubicBezTo>
                    <a:pt x="17929" y="10218"/>
                    <a:pt x="18208" y="9028"/>
                    <a:pt x="18208" y="9028"/>
                  </a:cubicBezTo>
                  <a:cubicBezTo>
                    <a:pt x="18208" y="9028"/>
                    <a:pt x="18208" y="20140"/>
                    <a:pt x="19673" y="20558"/>
                  </a:cubicBezTo>
                  <a:cubicBezTo>
                    <a:pt x="19749" y="20579"/>
                    <a:pt x="19821" y="20590"/>
                    <a:pt x="19889" y="20590"/>
                  </a:cubicBezTo>
                  <a:cubicBezTo>
                    <a:pt x="21141" y="20590"/>
                    <a:pt x="21165" y="17153"/>
                    <a:pt x="21165" y="17153"/>
                  </a:cubicBezTo>
                  <a:cubicBezTo>
                    <a:pt x="21247" y="17224"/>
                    <a:pt x="21321" y="17259"/>
                    <a:pt x="21393" y="17259"/>
                  </a:cubicBezTo>
                  <a:cubicBezTo>
                    <a:pt x="21464" y="17259"/>
                    <a:pt x="21532" y="17224"/>
                    <a:pt x="21600" y="17153"/>
                  </a:cubicBezTo>
                  <a:cubicBezTo>
                    <a:pt x="20243" y="14514"/>
                    <a:pt x="19755" y="8752"/>
                    <a:pt x="19510" y="3542"/>
                  </a:cubicBezTo>
                  <a:cubicBezTo>
                    <a:pt x="19246" y="5217"/>
                    <a:pt x="18807" y="5802"/>
                    <a:pt x="18328" y="5802"/>
                  </a:cubicBezTo>
                  <a:cubicBezTo>
                    <a:pt x="17774" y="5802"/>
                    <a:pt x="17167" y="5018"/>
                    <a:pt x="16715" y="4236"/>
                  </a:cubicBezTo>
                  <a:cubicBezTo>
                    <a:pt x="16417" y="2847"/>
                    <a:pt x="15576" y="2152"/>
                    <a:pt x="15576" y="0"/>
                  </a:cubicBezTo>
                  <a:close/>
                </a:path>
              </a:pathLst>
            </a:custGeom>
            <a:solidFill>
              <a:srgbClr val="FCB3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1834;p61"/>
            <p:cNvSpPr/>
            <p:nvPr/>
          </p:nvSpPr>
          <p:spPr>
            <a:xfrm>
              <a:off x="460942" y="0"/>
              <a:ext cx="1527123" cy="74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600" fill="norm" stroke="1" extrusionOk="0">
                  <a:moveTo>
                    <a:pt x="9812" y="0"/>
                  </a:moveTo>
                  <a:cubicBezTo>
                    <a:pt x="6760" y="0"/>
                    <a:pt x="3459" y="5248"/>
                    <a:pt x="3459" y="5248"/>
                  </a:cubicBezTo>
                  <a:cubicBezTo>
                    <a:pt x="3459" y="5248"/>
                    <a:pt x="4002" y="1000"/>
                    <a:pt x="3030" y="852"/>
                  </a:cubicBezTo>
                  <a:cubicBezTo>
                    <a:pt x="3012" y="847"/>
                    <a:pt x="2994" y="845"/>
                    <a:pt x="2977" y="845"/>
                  </a:cubicBezTo>
                  <a:cubicBezTo>
                    <a:pt x="2080" y="845"/>
                    <a:pt x="2623" y="5841"/>
                    <a:pt x="2623" y="5841"/>
                  </a:cubicBezTo>
                  <a:cubicBezTo>
                    <a:pt x="2623" y="5841"/>
                    <a:pt x="1919" y="3545"/>
                    <a:pt x="1335" y="3545"/>
                  </a:cubicBezTo>
                  <a:cubicBezTo>
                    <a:pt x="1159" y="3545"/>
                    <a:pt x="993" y="3756"/>
                    <a:pt x="861" y="4309"/>
                  </a:cubicBezTo>
                  <a:cubicBezTo>
                    <a:pt x="273" y="6680"/>
                    <a:pt x="2126" y="9002"/>
                    <a:pt x="2126" y="9002"/>
                  </a:cubicBezTo>
                  <a:cubicBezTo>
                    <a:pt x="1918" y="9209"/>
                    <a:pt x="1782" y="9266"/>
                    <a:pt x="1678" y="9266"/>
                  </a:cubicBezTo>
                  <a:cubicBezTo>
                    <a:pt x="1553" y="9266"/>
                    <a:pt x="1475" y="9183"/>
                    <a:pt x="1374" y="9183"/>
                  </a:cubicBezTo>
                  <a:cubicBezTo>
                    <a:pt x="1260" y="9183"/>
                    <a:pt x="1115" y="9290"/>
                    <a:pt x="838" y="9744"/>
                  </a:cubicBezTo>
                  <a:cubicBezTo>
                    <a:pt x="-449" y="12362"/>
                    <a:pt x="522" y="16264"/>
                    <a:pt x="522" y="16264"/>
                  </a:cubicBezTo>
                  <a:cubicBezTo>
                    <a:pt x="-653" y="18834"/>
                    <a:pt x="522" y="21452"/>
                    <a:pt x="522" y="21452"/>
                  </a:cubicBezTo>
                  <a:cubicBezTo>
                    <a:pt x="572" y="21442"/>
                    <a:pt x="621" y="21439"/>
                    <a:pt x="669" y="21439"/>
                  </a:cubicBezTo>
                  <a:cubicBezTo>
                    <a:pt x="883" y="21439"/>
                    <a:pt x="1083" y="21519"/>
                    <a:pt x="1268" y="21600"/>
                  </a:cubicBezTo>
                  <a:cubicBezTo>
                    <a:pt x="2307" y="17400"/>
                    <a:pt x="2285" y="12461"/>
                    <a:pt x="3075" y="8213"/>
                  </a:cubicBezTo>
                  <a:cubicBezTo>
                    <a:pt x="4336" y="9770"/>
                    <a:pt x="6543" y="12815"/>
                    <a:pt x="8241" y="12815"/>
                  </a:cubicBezTo>
                  <a:cubicBezTo>
                    <a:pt x="9344" y="12815"/>
                    <a:pt x="10233" y="11530"/>
                    <a:pt x="10509" y="7718"/>
                  </a:cubicBezTo>
                  <a:cubicBezTo>
                    <a:pt x="11209" y="9249"/>
                    <a:pt x="11683" y="11275"/>
                    <a:pt x="12384" y="12263"/>
                  </a:cubicBezTo>
                  <a:cubicBezTo>
                    <a:pt x="12524" y="12390"/>
                    <a:pt x="12658" y="12448"/>
                    <a:pt x="12785" y="12448"/>
                  </a:cubicBezTo>
                  <a:cubicBezTo>
                    <a:pt x="13696" y="12448"/>
                    <a:pt x="14237" y="9430"/>
                    <a:pt x="14237" y="7174"/>
                  </a:cubicBezTo>
                  <a:cubicBezTo>
                    <a:pt x="14237" y="8707"/>
                    <a:pt x="14937" y="9249"/>
                    <a:pt x="15185" y="10238"/>
                  </a:cubicBezTo>
                  <a:cubicBezTo>
                    <a:pt x="15559" y="10790"/>
                    <a:pt x="16062" y="11330"/>
                    <a:pt x="16521" y="11330"/>
                  </a:cubicBezTo>
                  <a:cubicBezTo>
                    <a:pt x="16923" y="11330"/>
                    <a:pt x="17292" y="10919"/>
                    <a:pt x="17513" y="9744"/>
                  </a:cubicBezTo>
                  <a:cubicBezTo>
                    <a:pt x="17716" y="13449"/>
                    <a:pt x="18123" y="17548"/>
                    <a:pt x="19253" y="19425"/>
                  </a:cubicBezTo>
                  <a:cubicBezTo>
                    <a:pt x="19614" y="19178"/>
                    <a:pt x="19886" y="18241"/>
                    <a:pt x="19886" y="18241"/>
                  </a:cubicBezTo>
                  <a:cubicBezTo>
                    <a:pt x="20947" y="14140"/>
                    <a:pt x="19524" y="13152"/>
                    <a:pt x="19524" y="13152"/>
                  </a:cubicBezTo>
                  <a:cubicBezTo>
                    <a:pt x="19631" y="8590"/>
                    <a:pt x="17911" y="8458"/>
                    <a:pt x="17712" y="8458"/>
                  </a:cubicBezTo>
                  <a:cubicBezTo>
                    <a:pt x="17700" y="8458"/>
                    <a:pt x="17693" y="8460"/>
                    <a:pt x="17693" y="8460"/>
                  </a:cubicBezTo>
                  <a:cubicBezTo>
                    <a:pt x="17283" y="4094"/>
                    <a:pt x="15382" y="3278"/>
                    <a:pt x="14019" y="3278"/>
                  </a:cubicBezTo>
                  <a:cubicBezTo>
                    <a:pt x="13208" y="3278"/>
                    <a:pt x="12587" y="3567"/>
                    <a:pt x="12587" y="3567"/>
                  </a:cubicBezTo>
                  <a:cubicBezTo>
                    <a:pt x="12587" y="3567"/>
                    <a:pt x="13152" y="258"/>
                    <a:pt x="10057" y="11"/>
                  </a:cubicBezTo>
                  <a:cubicBezTo>
                    <a:pt x="9975" y="3"/>
                    <a:pt x="9894" y="0"/>
                    <a:pt x="9812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1835;p61"/>
            <p:cNvSpPr/>
            <p:nvPr/>
          </p:nvSpPr>
          <p:spPr>
            <a:xfrm>
              <a:off x="886296" y="72155"/>
              <a:ext cx="296384" cy="30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600" fill="norm" stroke="1" extrusionOk="0">
                  <a:moveTo>
                    <a:pt x="15851" y="0"/>
                  </a:moveTo>
                  <a:cubicBezTo>
                    <a:pt x="15527" y="0"/>
                    <a:pt x="15214" y="507"/>
                    <a:pt x="15597" y="701"/>
                  </a:cubicBezTo>
                  <a:cubicBezTo>
                    <a:pt x="17977" y="2748"/>
                    <a:pt x="18928" y="5994"/>
                    <a:pt x="19644" y="9003"/>
                  </a:cubicBezTo>
                  <a:cubicBezTo>
                    <a:pt x="20298" y="11972"/>
                    <a:pt x="19754" y="15848"/>
                    <a:pt x="16204" y="15848"/>
                  </a:cubicBezTo>
                  <a:cubicBezTo>
                    <a:pt x="15871" y="15848"/>
                    <a:pt x="15511" y="15816"/>
                    <a:pt x="15124" y="15741"/>
                  </a:cubicBezTo>
                  <a:cubicBezTo>
                    <a:pt x="12861" y="15262"/>
                    <a:pt x="10842" y="13334"/>
                    <a:pt x="9652" y="11410"/>
                  </a:cubicBezTo>
                  <a:cubicBezTo>
                    <a:pt x="9582" y="11303"/>
                    <a:pt x="9480" y="11259"/>
                    <a:pt x="9378" y="11259"/>
                  </a:cubicBezTo>
                  <a:cubicBezTo>
                    <a:pt x="9124" y="11259"/>
                    <a:pt x="8854" y="11517"/>
                    <a:pt x="8936" y="11770"/>
                  </a:cubicBezTo>
                  <a:cubicBezTo>
                    <a:pt x="9887" y="13935"/>
                    <a:pt x="10364" y="16224"/>
                    <a:pt x="10008" y="18508"/>
                  </a:cubicBezTo>
                  <a:cubicBezTo>
                    <a:pt x="9742" y="19913"/>
                    <a:pt x="8744" y="20389"/>
                    <a:pt x="7640" y="20389"/>
                  </a:cubicBezTo>
                  <a:cubicBezTo>
                    <a:pt x="6760" y="20389"/>
                    <a:pt x="5817" y="20088"/>
                    <a:pt x="5132" y="19712"/>
                  </a:cubicBezTo>
                  <a:cubicBezTo>
                    <a:pt x="2870" y="18508"/>
                    <a:pt x="1441" y="15982"/>
                    <a:pt x="607" y="13817"/>
                  </a:cubicBezTo>
                  <a:cubicBezTo>
                    <a:pt x="560" y="13666"/>
                    <a:pt x="427" y="13599"/>
                    <a:pt x="298" y="13599"/>
                  </a:cubicBezTo>
                  <a:cubicBezTo>
                    <a:pt x="118" y="13599"/>
                    <a:pt x="-54" y="13726"/>
                    <a:pt x="16" y="13935"/>
                  </a:cubicBezTo>
                  <a:cubicBezTo>
                    <a:pt x="604" y="16125"/>
                    <a:pt x="4282" y="21600"/>
                    <a:pt x="7554" y="21600"/>
                  </a:cubicBezTo>
                  <a:cubicBezTo>
                    <a:pt x="8243" y="21600"/>
                    <a:pt x="8912" y="21359"/>
                    <a:pt x="9531" y="20796"/>
                  </a:cubicBezTo>
                  <a:cubicBezTo>
                    <a:pt x="10721" y="19712"/>
                    <a:pt x="10842" y="18148"/>
                    <a:pt x="10842" y="16584"/>
                  </a:cubicBezTo>
                  <a:cubicBezTo>
                    <a:pt x="10842" y="15582"/>
                    <a:pt x="10634" y="14577"/>
                    <a:pt x="10415" y="13670"/>
                  </a:cubicBezTo>
                  <a:cubicBezTo>
                    <a:pt x="11863" y="15127"/>
                    <a:pt x="14689" y="16679"/>
                    <a:pt x="16990" y="16679"/>
                  </a:cubicBezTo>
                  <a:cubicBezTo>
                    <a:pt x="18544" y="16679"/>
                    <a:pt x="19859" y="15974"/>
                    <a:pt x="20356" y="14058"/>
                  </a:cubicBezTo>
                  <a:cubicBezTo>
                    <a:pt x="21546" y="9727"/>
                    <a:pt x="19761" y="2866"/>
                    <a:pt x="16075" y="99"/>
                  </a:cubicBezTo>
                  <a:cubicBezTo>
                    <a:pt x="16004" y="28"/>
                    <a:pt x="15926" y="0"/>
                    <a:pt x="15851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1836;p61"/>
            <p:cNvSpPr/>
            <p:nvPr/>
          </p:nvSpPr>
          <p:spPr>
            <a:xfrm>
              <a:off x="1626393" y="279386"/>
              <a:ext cx="173811" cy="15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484" y="0"/>
                  </a:moveTo>
                  <a:cubicBezTo>
                    <a:pt x="201" y="0"/>
                    <a:pt x="-104" y="252"/>
                    <a:pt x="34" y="702"/>
                  </a:cubicBezTo>
                  <a:cubicBezTo>
                    <a:pt x="1717" y="7889"/>
                    <a:pt x="4244" y="20646"/>
                    <a:pt x="12448" y="21577"/>
                  </a:cubicBezTo>
                  <a:cubicBezTo>
                    <a:pt x="12621" y="21592"/>
                    <a:pt x="12787" y="21600"/>
                    <a:pt x="12953" y="21600"/>
                  </a:cubicBezTo>
                  <a:cubicBezTo>
                    <a:pt x="19101" y="21600"/>
                    <a:pt x="21496" y="9377"/>
                    <a:pt x="21496" y="4410"/>
                  </a:cubicBezTo>
                  <a:cubicBezTo>
                    <a:pt x="21496" y="3952"/>
                    <a:pt x="21178" y="3716"/>
                    <a:pt x="20838" y="3716"/>
                  </a:cubicBezTo>
                  <a:cubicBezTo>
                    <a:pt x="20499" y="3716"/>
                    <a:pt x="20125" y="3952"/>
                    <a:pt x="20021" y="4410"/>
                  </a:cubicBezTo>
                  <a:cubicBezTo>
                    <a:pt x="18263" y="8942"/>
                    <a:pt x="18505" y="19677"/>
                    <a:pt x="12461" y="19677"/>
                  </a:cubicBezTo>
                  <a:cubicBezTo>
                    <a:pt x="12004" y="19677"/>
                    <a:pt x="11506" y="19616"/>
                    <a:pt x="10973" y="19487"/>
                  </a:cubicBezTo>
                  <a:cubicBezTo>
                    <a:pt x="4451" y="18098"/>
                    <a:pt x="3607" y="5570"/>
                    <a:pt x="872" y="237"/>
                  </a:cubicBezTo>
                  <a:cubicBezTo>
                    <a:pt x="796" y="76"/>
                    <a:pt x="644" y="0"/>
                    <a:pt x="484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1837;p61"/>
            <p:cNvSpPr/>
            <p:nvPr/>
          </p:nvSpPr>
          <p:spPr>
            <a:xfrm>
              <a:off x="539057" y="496414"/>
              <a:ext cx="132153" cy="17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0" h="21600" fill="norm" stroke="1" extrusionOk="0">
                  <a:moveTo>
                    <a:pt x="16257" y="0"/>
                  </a:moveTo>
                  <a:cubicBezTo>
                    <a:pt x="15729" y="0"/>
                    <a:pt x="15184" y="324"/>
                    <a:pt x="15335" y="937"/>
                  </a:cubicBezTo>
                  <a:cubicBezTo>
                    <a:pt x="17111" y="5124"/>
                    <a:pt x="17874" y="9732"/>
                    <a:pt x="17371" y="14127"/>
                  </a:cubicBezTo>
                  <a:cubicBezTo>
                    <a:pt x="17111" y="17054"/>
                    <a:pt x="15838" y="19782"/>
                    <a:pt x="12017" y="20195"/>
                  </a:cubicBezTo>
                  <a:cubicBezTo>
                    <a:pt x="11833" y="20216"/>
                    <a:pt x="11640" y="20222"/>
                    <a:pt x="11456" y="20222"/>
                  </a:cubicBezTo>
                  <a:cubicBezTo>
                    <a:pt x="7124" y="20222"/>
                    <a:pt x="3504" y="15718"/>
                    <a:pt x="815" y="13707"/>
                  </a:cubicBezTo>
                  <a:cubicBezTo>
                    <a:pt x="765" y="13672"/>
                    <a:pt x="706" y="13652"/>
                    <a:pt x="631" y="13652"/>
                  </a:cubicBezTo>
                  <a:cubicBezTo>
                    <a:pt x="312" y="13652"/>
                    <a:pt x="-157" y="13996"/>
                    <a:pt x="52" y="14333"/>
                  </a:cubicBezTo>
                  <a:cubicBezTo>
                    <a:pt x="2248" y="17047"/>
                    <a:pt x="7744" y="21600"/>
                    <a:pt x="12461" y="21600"/>
                  </a:cubicBezTo>
                  <a:cubicBezTo>
                    <a:pt x="14296" y="21600"/>
                    <a:pt x="16014" y="20911"/>
                    <a:pt x="17371" y="19148"/>
                  </a:cubicBezTo>
                  <a:cubicBezTo>
                    <a:pt x="21443" y="14127"/>
                    <a:pt x="19658" y="5965"/>
                    <a:pt x="17111" y="517"/>
                  </a:cubicBezTo>
                  <a:cubicBezTo>
                    <a:pt x="17011" y="165"/>
                    <a:pt x="16634" y="0"/>
                    <a:pt x="16257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1838;p61"/>
            <p:cNvSpPr/>
            <p:nvPr/>
          </p:nvSpPr>
          <p:spPr>
            <a:xfrm>
              <a:off x="1363378" y="733258"/>
              <a:ext cx="117231" cy="11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9923" y="0"/>
                  </a:moveTo>
                  <a:cubicBezTo>
                    <a:pt x="9560" y="0"/>
                    <a:pt x="9187" y="31"/>
                    <a:pt x="8804" y="82"/>
                  </a:cubicBezTo>
                  <a:cubicBezTo>
                    <a:pt x="-388" y="1336"/>
                    <a:pt x="-388" y="13831"/>
                    <a:pt x="227" y="21014"/>
                  </a:cubicBezTo>
                  <a:cubicBezTo>
                    <a:pt x="227" y="21353"/>
                    <a:pt x="499" y="21600"/>
                    <a:pt x="801" y="21600"/>
                  </a:cubicBezTo>
                  <a:cubicBezTo>
                    <a:pt x="1043" y="21600"/>
                    <a:pt x="1315" y="21436"/>
                    <a:pt x="1446" y="21014"/>
                  </a:cubicBezTo>
                  <a:cubicBezTo>
                    <a:pt x="1759" y="14767"/>
                    <a:pt x="227" y="4768"/>
                    <a:pt x="7575" y="1963"/>
                  </a:cubicBezTo>
                  <a:cubicBezTo>
                    <a:pt x="8411" y="1685"/>
                    <a:pt x="9177" y="1562"/>
                    <a:pt x="9893" y="1562"/>
                  </a:cubicBezTo>
                  <a:cubicBezTo>
                    <a:pt x="16515" y="1562"/>
                    <a:pt x="18168" y="12475"/>
                    <a:pt x="19831" y="17264"/>
                  </a:cubicBezTo>
                  <a:cubicBezTo>
                    <a:pt x="19982" y="17736"/>
                    <a:pt x="20365" y="17973"/>
                    <a:pt x="20678" y="17973"/>
                  </a:cubicBezTo>
                  <a:cubicBezTo>
                    <a:pt x="20980" y="17973"/>
                    <a:pt x="21212" y="17736"/>
                    <a:pt x="21061" y="17264"/>
                  </a:cubicBezTo>
                  <a:cubicBezTo>
                    <a:pt x="20769" y="11324"/>
                    <a:pt x="17140" y="0"/>
                    <a:pt x="992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1839;p61"/>
            <p:cNvSpPr/>
            <p:nvPr/>
          </p:nvSpPr>
          <p:spPr>
            <a:xfrm>
              <a:off x="920506" y="733258"/>
              <a:ext cx="118702" cy="11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11355" y="0"/>
                  </a:moveTo>
                  <a:cubicBezTo>
                    <a:pt x="4192" y="0"/>
                    <a:pt x="580" y="11384"/>
                    <a:pt x="0" y="17354"/>
                  </a:cubicBezTo>
                  <a:cubicBezTo>
                    <a:pt x="0" y="17830"/>
                    <a:pt x="310" y="18067"/>
                    <a:pt x="650" y="18067"/>
                  </a:cubicBezTo>
                  <a:cubicBezTo>
                    <a:pt x="990" y="18067"/>
                    <a:pt x="1371" y="17830"/>
                    <a:pt x="1521" y="17354"/>
                  </a:cubicBezTo>
                  <a:cubicBezTo>
                    <a:pt x="3171" y="12541"/>
                    <a:pt x="4822" y="1570"/>
                    <a:pt x="11175" y="1570"/>
                  </a:cubicBezTo>
                  <a:cubicBezTo>
                    <a:pt x="11855" y="1570"/>
                    <a:pt x="12586" y="1694"/>
                    <a:pt x="13386" y="1973"/>
                  </a:cubicBezTo>
                  <a:cubicBezTo>
                    <a:pt x="20680" y="4483"/>
                    <a:pt x="19159" y="14844"/>
                    <a:pt x="19769" y="21125"/>
                  </a:cubicBezTo>
                  <a:cubicBezTo>
                    <a:pt x="19769" y="21435"/>
                    <a:pt x="19999" y="21600"/>
                    <a:pt x="20269" y="21600"/>
                  </a:cubicBezTo>
                  <a:cubicBezTo>
                    <a:pt x="20530" y="21600"/>
                    <a:pt x="20840" y="21435"/>
                    <a:pt x="20990" y="21125"/>
                  </a:cubicBezTo>
                  <a:cubicBezTo>
                    <a:pt x="21600" y="13904"/>
                    <a:pt x="21600" y="1343"/>
                    <a:pt x="12476" y="83"/>
                  </a:cubicBezTo>
                  <a:cubicBezTo>
                    <a:pt x="12096" y="31"/>
                    <a:pt x="11715" y="0"/>
                    <a:pt x="1135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8" name="Google Shape;1840;p61"/>
            <p:cNvSpPr/>
            <p:nvPr/>
          </p:nvSpPr>
          <p:spPr>
            <a:xfrm>
              <a:off x="345441" y="1295225"/>
              <a:ext cx="370912" cy="4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45" y="9464"/>
                    <a:pt x="13473" y="18281"/>
                    <a:pt x="18725" y="21600"/>
                  </a:cubicBezTo>
                  <a:lnTo>
                    <a:pt x="21600" y="3236"/>
                  </a:lnTo>
                  <a:cubicBezTo>
                    <a:pt x="19820" y="3497"/>
                    <a:pt x="18066" y="3620"/>
                    <a:pt x="16339" y="3620"/>
                  </a:cubicBezTo>
                  <a:cubicBezTo>
                    <a:pt x="10569" y="3620"/>
                    <a:pt x="5108" y="2241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9" name="Google Shape;1841;p61"/>
            <p:cNvSpPr/>
            <p:nvPr/>
          </p:nvSpPr>
          <p:spPr>
            <a:xfrm>
              <a:off x="187801" y="534592"/>
              <a:ext cx="531966" cy="8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600" fill="norm" stroke="1" extrusionOk="0">
                  <a:moveTo>
                    <a:pt x="6417" y="0"/>
                  </a:moveTo>
                  <a:cubicBezTo>
                    <a:pt x="6402" y="0"/>
                    <a:pt x="6387" y="0"/>
                    <a:pt x="6372" y="1"/>
                  </a:cubicBezTo>
                  <a:cubicBezTo>
                    <a:pt x="5067" y="133"/>
                    <a:pt x="6110" y="3471"/>
                    <a:pt x="6110" y="3471"/>
                  </a:cubicBezTo>
                  <a:cubicBezTo>
                    <a:pt x="6110" y="3471"/>
                    <a:pt x="4944" y="124"/>
                    <a:pt x="3682" y="124"/>
                  </a:cubicBezTo>
                  <a:cubicBezTo>
                    <a:pt x="3643" y="124"/>
                    <a:pt x="3605" y="127"/>
                    <a:pt x="3566" y="133"/>
                  </a:cubicBezTo>
                  <a:cubicBezTo>
                    <a:pt x="2325" y="309"/>
                    <a:pt x="3240" y="3516"/>
                    <a:pt x="3435" y="3998"/>
                  </a:cubicBezTo>
                  <a:cubicBezTo>
                    <a:pt x="3244" y="3526"/>
                    <a:pt x="2366" y="788"/>
                    <a:pt x="1290" y="788"/>
                  </a:cubicBezTo>
                  <a:cubicBezTo>
                    <a:pt x="1267" y="788"/>
                    <a:pt x="1241" y="789"/>
                    <a:pt x="1215" y="792"/>
                  </a:cubicBezTo>
                  <a:cubicBezTo>
                    <a:pt x="41" y="880"/>
                    <a:pt x="-1198" y="6371"/>
                    <a:pt x="2261" y="13486"/>
                  </a:cubicBezTo>
                  <a:cubicBezTo>
                    <a:pt x="3240" y="15506"/>
                    <a:pt x="4545" y="17570"/>
                    <a:pt x="6046" y="19635"/>
                  </a:cubicBezTo>
                  <a:cubicBezTo>
                    <a:pt x="9410" y="20851"/>
                    <a:pt x="13045" y="21600"/>
                    <a:pt x="16834" y="21600"/>
                  </a:cubicBezTo>
                  <a:cubicBezTo>
                    <a:pt x="17965" y="21600"/>
                    <a:pt x="19114" y="21534"/>
                    <a:pt x="20271" y="21392"/>
                  </a:cubicBezTo>
                  <a:lnTo>
                    <a:pt x="20402" y="20601"/>
                  </a:lnTo>
                  <a:cubicBezTo>
                    <a:pt x="20402" y="20601"/>
                    <a:pt x="12113" y="13486"/>
                    <a:pt x="10483" y="10411"/>
                  </a:cubicBezTo>
                  <a:cubicBezTo>
                    <a:pt x="8916" y="7336"/>
                    <a:pt x="8916" y="6766"/>
                    <a:pt x="8916" y="6766"/>
                  </a:cubicBezTo>
                  <a:cubicBezTo>
                    <a:pt x="8916" y="6766"/>
                    <a:pt x="11527" y="3428"/>
                    <a:pt x="10026" y="2769"/>
                  </a:cubicBezTo>
                  <a:cubicBezTo>
                    <a:pt x="9788" y="2665"/>
                    <a:pt x="9584" y="2621"/>
                    <a:pt x="9408" y="2621"/>
                  </a:cubicBezTo>
                  <a:cubicBezTo>
                    <a:pt x="8467" y="2621"/>
                    <a:pt x="8330" y="3867"/>
                    <a:pt x="8330" y="3867"/>
                  </a:cubicBezTo>
                  <a:cubicBezTo>
                    <a:pt x="8330" y="3867"/>
                    <a:pt x="7755" y="0"/>
                    <a:pt x="641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0" name="Google Shape;1842;p61"/>
            <p:cNvSpPr/>
            <p:nvPr/>
          </p:nvSpPr>
          <p:spPr>
            <a:xfrm>
              <a:off x="664019" y="1671231"/>
              <a:ext cx="1006955" cy="92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7" y="0"/>
                  </a:moveTo>
                  <a:cubicBezTo>
                    <a:pt x="-46" y="1111"/>
                    <a:pt x="27" y="1985"/>
                    <a:pt x="245" y="2382"/>
                  </a:cubicBezTo>
                  <a:cubicBezTo>
                    <a:pt x="500" y="2818"/>
                    <a:pt x="827" y="3294"/>
                    <a:pt x="1191" y="3732"/>
                  </a:cubicBezTo>
                  <a:cubicBezTo>
                    <a:pt x="2100" y="4843"/>
                    <a:pt x="3118" y="5756"/>
                    <a:pt x="3118" y="5756"/>
                  </a:cubicBezTo>
                  <a:cubicBezTo>
                    <a:pt x="3118" y="5756"/>
                    <a:pt x="2936" y="6986"/>
                    <a:pt x="2646" y="8692"/>
                  </a:cubicBezTo>
                  <a:cubicBezTo>
                    <a:pt x="2427" y="9963"/>
                    <a:pt x="2209" y="11471"/>
                    <a:pt x="1954" y="13018"/>
                  </a:cubicBezTo>
                  <a:cubicBezTo>
                    <a:pt x="1737" y="14487"/>
                    <a:pt x="1482" y="15955"/>
                    <a:pt x="1300" y="17146"/>
                  </a:cubicBezTo>
                  <a:cubicBezTo>
                    <a:pt x="1086" y="18708"/>
                    <a:pt x="906" y="19846"/>
                    <a:pt x="935" y="19846"/>
                  </a:cubicBezTo>
                  <a:cubicBezTo>
                    <a:pt x="935" y="19846"/>
                    <a:pt x="935" y="19846"/>
                    <a:pt x="936" y="19845"/>
                  </a:cubicBezTo>
                  <a:cubicBezTo>
                    <a:pt x="937" y="19845"/>
                    <a:pt x="941" y="19845"/>
                    <a:pt x="943" y="19845"/>
                  </a:cubicBezTo>
                  <a:cubicBezTo>
                    <a:pt x="1223" y="19845"/>
                    <a:pt x="7166" y="21473"/>
                    <a:pt x="11154" y="21592"/>
                  </a:cubicBezTo>
                  <a:cubicBezTo>
                    <a:pt x="11330" y="21597"/>
                    <a:pt x="11509" y="21600"/>
                    <a:pt x="11693" y="21600"/>
                  </a:cubicBezTo>
                  <a:cubicBezTo>
                    <a:pt x="15699" y="21600"/>
                    <a:pt x="21150" y="20370"/>
                    <a:pt x="21046" y="18813"/>
                  </a:cubicBezTo>
                  <a:cubicBezTo>
                    <a:pt x="21046" y="18535"/>
                    <a:pt x="21554" y="18138"/>
                    <a:pt x="21518" y="17504"/>
                  </a:cubicBezTo>
                  <a:cubicBezTo>
                    <a:pt x="21445" y="16472"/>
                    <a:pt x="21409" y="15599"/>
                    <a:pt x="21263" y="14050"/>
                  </a:cubicBezTo>
                  <a:cubicBezTo>
                    <a:pt x="21190" y="13575"/>
                    <a:pt x="21154" y="13059"/>
                    <a:pt x="21119" y="12542"/>
                  </a:cubicBezTo>
                  <a:cubicBezTo>
                    <a:pt x="13445" y="9923"/>
                    <a:pt x="6137" y="5398"/>
                    <a:pt x="27" y="0"/>
                  </a:cubicBez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1" name="Google Shape;1843;p61"/>
            <p:cNvSpPr/>
            <p:nvPr/>
          </p:nvSpPr>
          <p:spPr>
            <a:xfrm>
              <a:off x="665301" y="1320750"/>
              <a:ext cx="1172348" cy="88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" y="0"/>
                  </a:moveTo>
                  <a:cubicBezTo>
                    <a:pt x="1034" y="0"/>
                    <a:pt x="815" y="1325"/>
                    <a:pt x="564" y="3104"/>
                  </a:cubicBezTo>
                  <a:cubicBezTo>
                    <a:pt x="376" y="4386"/>
                    <a:pt x="188" y="5876"/>
                    <a:pt x="94" y="7241"/>
                  </a:cubicBezTo>
                  <a:cubicBezTo>
                    <a:pt x="31" y="7696"/>
                    <a:pt x="0" y="8110"/>
                    <a:pt x="0" y="8524"/>
                  </a:cubicBezTo>
                  <a:cubicBezTo>
                    <a:pt x="5267" y="14152"/>
                    <a:pt x="11568" y="18869"/>
                    <a:pt x="18183" y="21600"/>
                  </a:cubicBezTo>
                  <a:cubicBezTo>
                    <a:pt x="18057" y="20318"/>
                    <a:pt x="17963" y="18993"/>
                    <a:pt x="17900" y="18041"/>
                  </a:cubicBezTo>
                  <a:cubicBezTo>
                    <a:pt x="17744" y="16304"/>
                    <a:pt x="17493" y="14773"/>
                    <a:pt x="17493" y="14773"/>
                  </a:cubicBezTo>
                  <a:cubicBezTo>
                    <a:pt x="19938" y="14194"/>
                    <a:pt x="21600" y="11338"/>
                    <a:pt x="21600" y="11338"/>
                  </a:cubicBezTo>
                  <a:cubicBezTo>
                    <a:pt x="21443" y="10924"/>
                    <a:pt x="21254" y="10469"/>
                    <a:pt x="21067" y="10055"/>
                  </a:cubicBezTo>
                  <a:cubicBezTo>
                    <a:pt x="20566" y="8938"/>
                    <a:pt x="20001" y="7779"/>
                    <a:pt x="19374" y="6744"/>
                  </a:cubicBezTo>
                  <a:cubicBezTo>
                    <a:pt x="18935" y="6000"/>
                    <a:pt x="18497" y="5338"/>
                    <a:pt x="18057" y="4758"/>
                  </a:cubicBezTo>
                  <a:cubicBezTo>
                    <a:pt x="17713" y="4303"/>
                    <a:pt x="17367" y="3890"/>
                    <a:pt x="17023" y="3600"/>
                  </a:cubicBezTo>
                  <a:cubicBezTo>
                    <a:pt x="15738" y="2437"/>
                    <a:pt x="14593" y="2196"/>
                    <a:pt x="13865" y="2196"/>
                  </a:cubicBezTo>
                  <a:cubicBezTo>
                    <a:pt x="13349" y="2196"/>
                    <a:pt x="13042" y="2317"/>
                    <a:pt x="13042" y="2317"/>
                  </a:cubicBezTo>
                  <a:cubicBezTo>
                    <a:pt x="12176" y="3311"/>
                    <a:pt x="11180" y="3608"/>
                    <a:pt x="10297" y="3608"/>
                  </a:cubicBezTo>
                  <a:cubicBezTo>
                    <a:pt x="8972" y="3608"/>
                    <a:pt x="7900" y="2938"/>
                    <a:pt x="7900" y="2938"/>
                  </a:cubicBezTo>
                  <a:lnTo>
                    <a:pt x="5643" y="2524"/>
                  </a:lnTo>
                  <a:cubicBezTo>
                    <a:pt x="5110" y="1944"/>
                    <a:pt x="1034" y="0"/>
                    <a:pt x="1034" y="0"/>
                  </a:cubicBezTo>
                  <a:close/>
                </a:path>
              </a:pathLst>
            </a:custGeom>
            <a:solidFill>
              <a:srgbClr val="4FC1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2" name="Google Shape;1844;p61"/>
            <p:cNvSpPr/>
            <p:nvPr/>
          </p:nvSpPr>
          <p:spPr>
            <a:xfrm>
              <a:off x="957621" y="1669551"/>
              <a:ext cx="519952" cy="51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600" fill="norm" stroke="1" extrusionOk="0">
                  <a:moveTo>
                    <a:pt x="9243" y="0"/>
                  </a:moveTo>
                  <a:cubicBezTo>
                    <a:pt x="7464" y="0"/>
                    <a:pt x="6576" y="7216"/>
                    <a:pt x="6576" y="7216"/>
                  </a:cubicBezTo>
                  <a:cubicBezTo>
                    <a:pt x="6576" y="7216"/>
                    <a:pt x="288" y="8431"/>
                    <a:pt x="14" y="10074"/>
                  </a:cubicBezTo>
                  <a:cubicBezTo>
                    <a:pt x="-328" y="11787"/>
                    <a:pt x="5962" y="13860"/>
                    <a:pt x="5962" y="13860"/>
                  </a:cubicBezTo>
                  <a:cubicBezTo>
                    <a:pt x="5962" y="13860"/>
                    <a:pt x="4116" y="21290"/>
                    <a:pt x="5209" y="21574"/>
                  </a:cubicBezTo>
                  <a:cubicBezTo>
                    <a:pt x="5283" y="21593"/>
                    <a:pt x="5362" y="21600"/>
                    <a:pt x="5445" y="21600"/>
                  </a:cubicBezTo>
                  <a:cubicBezTo>
                    <a:pt x="7439" y="21600"/>
                    <a:pt x="11975" y="16859"/>
                    <a:pt x="11975" y="16859"/>
                  </a:cubicBezTo>
                  <a:cubicBezTo>
                    <a:pt x="11975" y="16859"/>
                    <a:pt x="16956" y="19652"/>
                    <a:pt x="19041" y="19652"/>
                  </a:cubicBezTo>
                  <a:cubicBezTo>
                    <a:pt x="19360" y="19652"/>
                    <a:pt x="19615" y="19583"/>
                    <a:pt x="19768" y="19433"/>
                  </a:cubicBezTo>
                  <a:cubicBezTo>
                    <a:pt x="20930" y="18361"/>
                    <a:pt x="16693" y="12001"/>
                    <a:pt x="16693" y="12001"/>
                  </a:cubicBezTo>
                  <a:cubicBezTo>
                    <a:pt x="16693" y="12001"/>
                    <a:pt x="21272" y="8715"/>
                    <a:pt x="20863" y="7002"/>
                  </a:cubicBezTo>
                  <a:cubicBezTo>
                    <a:pt x="20451" y="5359"/>
                    <a:pt x="13617" y="5215"/>
                    <a:pt x="13617" y="5215"/>
                  </a:cubicBezTo>
                  <a:cubicBezTo>
                    <a:pt x="13617" y="5215"/>
                    <a:pt x="10950" y="71"/>
                    <a:pt x="924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3" name="Google Shape;1845;p61"/>
            <p:cNvSpPr/>
            <p:nvPr/>
          </p:nvSpPr>
          <p:spPr>
            <a:xfrm>
              <a:off x="799705" y="2903145"/>
              <a:ext cx="396493" cy="35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88" y="0"/>
                  </a:moveTo>
                  <a:lnTo>
                    <a:pt x="0" y="7268"/>
                  </a:lnTo>
                  <a:lnTo>
                    <a:pt x="6581" y="21600"/>
                  </a:lnTo>
                  <a:cubicBezTo>
                    <a:pt x="10847" y="16480"/>
                    <a:pt x="15943" y="12183"/>
                    <a:pt x="21600" y="8599"/>
                  </a:cubicBezTo>
                  <a:lnTo>
                    <a:pt x="1918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4" name="Google Shape;1846;p61"/>
            <p:cNvSpPr/>
            <p:nvPr/>
          </p:nvSpPr>
          <p:spPr>
            <a:xfrm>
              <a:off x="922241" y="3046058"/>
              <a:ext cx="411775" cy="52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1" y="0"/>
                  </a:moveTo>
                  <a:cubicBezTo>
                    <a:pt x="8924" y="2447"/>
                    <a:pt x="4017" y="5382"/>
                    <a:pt x="0" y="8877"/>
                  </a:cubicBezTo>
                  <a:lnTo>
                    <a:pt x="8210" y="21600"/>
                  </a:lnTo>
                  <a:lnTo>
                    <a:pt x="21600" y="18176"/>
                  </a:lnTo>
                  <a:lnTo>
                    <a:pt x="14371" y="0"/>
                  </a:ln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5" name="Google Shape;1847;p61"/>
            <p:cNvSpPr/>
            <p:nvPr/>
          </p:nvSpPr>
          <p:spPr>
            <a:xfrm>
              <a:off x="1046756" y="3461025"/>
              <a:ext cx="294034" cy="43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9" h="21600" fill="norm" stroke="1" extrusionOk="0">
                  <a:moveTo>
                    <a:pt x="16647" y="0"/>
                  </a:moveTo>
                  <a:cubicBezTo>
                    <a:pt x="16385" y="0"/>
                    <a:pt x="17862" y="5392"/>
                    <a:pt x="2105" y="6065"/>
                  </a:cubicBezTo>
                  <a:cubicBezTo>
                    <a:pt x="2105" y="6065"/>
                    <a:pt x="-3738" y="21600"/>
                    <a:pt x="4045" y="21600"/>
                  </a:cubicBezTo>
                  <a:cubicBezTo>
                    <a:pt x="4578" y="21600"/>
                    <a:pt x="5177" y="21528"/>
                    <a:pt x="5849" y="21370"/>
                  </a:cubicBezTo>
                  <a:cubicBezTo>
                    <a:pt x="17582" y="18512"/>
                    <a:pt x="17479" y="1187"/>
                    <a:pt x="17479" y="1187"/>
                  </a:cubicBezTo>
                  <a:cubicBezTo>
                    <a:pt x="16890" y="340"/>
                    <a:pt x="16714" y="0"/>
                    <a:pt x="1664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1848;p61"/>
            <p:cNvSpPr/>
            <p:nvPr/>
          </p:nvSpPr>
          <p:spPr>
            <a:xfrm>
              <a:off x="1039573" y="3476531"/>
              <a:ext cx="289382" cy="29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21230" y="0"/>
                  </a:moveTo>
                  <a:cubicBezTo>
                    <a:pt x="15237" y="3516"/>
                    <a:pt x="2625" y="6404"/>
                    <a:pt x="2625" y="6404"/>
                  </a:cubicBezTo>
                  <a:cubicBezTo>
                    <a:pt x="2625" y="6404"/>
                    <a:pt x="-119" y="14944"/>
                    <a:pt x="4" y="21600"/>
                  </a:cubicBezTo>
                  <a:cubicBezTo>
                    <a:pt x="5624" y="17832"/>
                    <a:pt x="12119" y="16200"/>
                    <a:pt x="18860" y="15948"/>
                  </a:cubicBezTo>
                  <a:cubicBezTo>
                    <a:pt x="21481" y="8164"/>
                    <a:pt x="21230" y="0"/>
                    <a:pt x="21230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1849;p61"/>
            <p:cNvSpPr/>
            <p:nvPr/>
          </p:nvSpPr>
          <p:spPr>
            <a:xfrm>
              <a:off x="1052485" y="3434938"/>
              <a:ext cx="178982" cy="16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83" h="21600" fill="norm" stroke="1" extrusionOk="0">
                  <a:moveTo>
                    <a:pt x="3123" y="2730"/>
                  </a:moveTo>
                  <a:cubicBezTo>
                    <a:pt x="4733" y="2730"/>
                    <a:pt x="7099" y="10251"/>
                    <a:pt x="7329" y="11149"/>
                  </a:cubicBezTo>
                  <a:cubicBezTo>
                    <a:pt x="7697" y="12743"/>
                    <a:pt x="7988" y="14338"/>
                    <a:pt x="8266" y="15933"/>
                  </a:cubicBezTo>
                  <a:cubicBezTo>
                    <a:pt x="8275" y="16037"/>
                    <a:pt x="8290" y="16133"/>
                    <a:pt x="8304" y="16230"/>
                  </a:cubicBezTo>
                  <a:cubicBezTo>
                    <a:pt x="7496" y="15236"/>
                    <a:pt x="6684" y="14205"/>
                    <a:pt x="5876" y="13181"/>
                  </a:cubicBezTo>
                  <a:cubicBezTo>
                    <a:pt x="4714" y="11371"/>
                    <a:pt x="1373" y="7314"/>
                    <a:pt x="2100" y="4384"/>
                  </a:cubicBezTo>
                  <a:cubicBezTo>
                    <a:pt x="2363" y="3204"/>
                    <a:pt x="2721" y="2730"/>
                    <a:pt x="3123" y="2730"/>
                  </a:cubicBezTo>
                  <a:close/>
                  <a:moveTo>
                    <a:pt x="11678" y="3382"/>
                  </a:moveTo>
                  <a:cubicBezTo>
                    <a:pt x="12362" y="3382"/>
                    <a:pt x="12974" y="4109"/>
                    <a:pt x="13141" y="5289"/>
                  </a:cubicBezTo>
                  <a:cubicBezTo>
                    <a:pt x="13624" y="9391"/>
                    <a:pt x="12109" y="13812"/>
                    <a:pt x="10503" y="17639"/>
                  </a:cubicBezTo>
                  <a:cubicBezTo>
                    <a:pt x="10106" y="15095"/>
                    <a:pt x="9685" y="12447"/>
                    <a:pt x="9800" y="9799"/>
                  </a:cubicBezTo>
                  <a:cubicBezTo>
                    <a:pt x="9800" y="8219"/>
                    <a:pt x="9652" y="6186"/>
                    <a:pt x="10235" y="4614"/>
                  </a:cubicBezTo>
                  <a:cubicBezTo>
                    <a:pt x="10660" y="3761"/>
                    <a:pt x="11191" y="3382"/>
                    <a:pt x="11678" y="3382"/>
                  </a:cubicBezTo>
                  <a:close/>
                  <a:moveTo>
                    <a:pt x="3644" y="0"/>
                  </a:moveTo>
                  <a:cubicBezTo>
                    <a:pt x="2893" y="0"/>
                    <a:pt x="2090" y="504"/>
                    <a:pt x="1225" y="1676"/>
                  </a:cubicBezTo>
                  <a:cubicBezTo>
                    <a:pt x="-3421" y="7766"/>
                    <a:pt x="6459" y="18136"/>
                    <a:pt x="9073" y="21296"/>
                  </a:cubicBezTo>
                  <a:cubicBezTo>
                    <a:pt x="9265" y="21511"/>
                    <a:pt x="9489" y="21600"/>
                    <a:pt x="9709" y="21600"/>
                  </a:cubicBezTo>
                  <a:cubicBezTo>
                    <a:pt x="10531" y="21600"/>
                    <a:pt x="11373" y="20332"/>
                    <a:pt x="10938" y="19404"/>
                  </a:cubicBezTo>
                  <a:cubicBezTo>
                    <a:pt x="13815" y="14175"/>
                    <a:pt x="18179" y="3249"/>
                    <a:pt x="12558" y="549"/>
                  </a:cubicBezTo>
                  <a:cubicBezTo>
                    <a:pt x="12333" y="445"/>
                    <a:pt x="12109" y="393"/>
                    <a:pt x="11884" y="393"/>
                  </a:cubicBezTo>
                  <a:cubicBezTo>
                    <a:pt x="10268" y="393"/>
                    <a:pt x="8873" y="3049"/>
                    <a:pt x="8490" y="4836"/>
                  </a:cubicBezTo>
                  <a:cubicBezTo>
                    <a:pt x="8347" y="5519"/>
                    <a:pt x="8227" y="6201"/>
                    <a:pt x="8137" y="6884"/>
                  </a:cubicBezTo>
                  <a:cubicBezTo>
                    <a:pt x="6994" y="3108"/>
                    <a:pt x="5493" y="0"/>
                    <a:pt x="364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850;p61"/>
            <p:cNvSpPr/>
            <p:nvPr/>
          </p:nvSpPr>
          <p:spPr>
            <a:xfrm>
              <a:off x="1039628" y="3692606"/>
              <a:ext cx="256940" cy="18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78" y="399"/>
                    <a:pt x="6438" y="2985"/>
                    <a:pt x="0" y="9157"/>
                  </a:cubicBezTo>
                  <a:cubicBezTo>
                    <a:pt x="122" y="15958"/>
                    <a:pt x="1501" y="21600"/>
                    <a:pt x="5831" y="21600"/>
                  </a:cubicBezTo>
                  <a:cubicBezTo>
                    <a:pt x="6565" y="21600"/>
                    <a:pt x="7384" y="21436"/>
                    <a:pt x="8296" y="21089"/>
                  </a:cubicBezTo>
                  <a:cubicBezTo>
                    <a:pt x="15449" y="18105"/>
                    <a:pt x="19454" y="9353"/>
                    <a:pt x="2160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851;p61"/>
            <p:cNvSpPr/>
            <p:nvPr/>
          </p:nvSpPr>
          <p:spPr>
            <a:xfrm>
              <a:off x="1076911" y="3568335"/>
              <a:ext cx="21095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0508" y="0"/>
                  </a:moveTo>
                  <a:cubicBezTo>
                    <a:pt x="13301" y="0"/>
                    <a:pt x="6579" y="11473"/>
                    <a:pt x="186" y="20473"/>
                  </a:cubicBezTo>
                  <a:cubicBezTo>
                    <a:pt x="-108" y="20473"/>
                    <a:pt x="-23" y="21600"/>
                    <a:pt x="226" y="21600"/>
                  </a:cubicBezTo>
                  <a:cubicBezTo>
                    <a:pt x="265" y="21600"/>
                    <a:pt x="310" y="21566"/>
                    <a:pt x="361" y="21499"/>
                  </a:cubicBezTo>
                  <a:cubicBezTo>
                    <a:pt x="7230" y="13323"/>
                    <a:pt x="13420" y="3600"/>
                    <a:pt x="20978" y="2069"/>
                  </a:cubicBezTo>
                  <a:cubicBezTo>
                    <a:pt x="21322" y="2069"/>
                    <a:pt x="21492" y="17"/>
                    <a:pt x="20978" y="17"/>
                  </a:cubicBezTo>
                  <a:cubicBezTo>
                    <a:pt x="20825" y="17"/>
                    <a:pt x="20667" y="0"/>
                    <a:pt x="2050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852;p61"/>
            <p:cNvSpPr/>
            <p:nvPr/>
          </p:nvSpPr>
          <p:spPr>
            <a:xfrm>
              <a:off x="1071817" y="3620954"/>
              <a:ext cx="210955" cy="7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0073" y="0"/>
                  </a:moveTo>
                  <a:cubicBezTo>
                    <a:pt x="13024" y="0"/>
                    <a:pt x="6449" y="11153"/>
                    <a:pt x="186" y="19971"/>
                  </a:cubicBezTo>
                  <a:cubicBezTo>
                    <a:pt x="-108" y="20407"/>
                    <a:pt x="-23" y="21600"/>
                    <a:pt x="226" y="21600"/>
                  </a:cubicBezTo>
                  <a:cubicBezTo>
                    <a:pt x="265" y="21600"/>
                    <a:pt x="310" y="21583"/>
                    <a:pt x="356" y="21499"/>
                  </a:cubicBezTo>
                  <a:cubicBezTo>
                    <a:pt x="7230" y="12832"/>
                    <a:pt x="13420" y="3124"/>
                    <a:pt x="20978" y="2100"/>
                  </a:cubicBezTo>
                  <a:cubicBezTo>
                    <a:pt x="21322" y="2100"/>
                    <a:pt x="21492" y="67"/>
                    <a:pt x="20978" y="67"/>
                  </a:cubicBezTo>
                  <a:cubicBezTo>
                    <a:pt x="20672" y="17"/>
                    <a:pt x="20373" y="0"/>
                    <a:pt x="2007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853;p61"/>
            <p:cNvSpPr/>
            <p:nvPr/>
          </p:nvSpPr>
          <p:spPr>
            <a:xfrm>
              <a:off x="1143412" y="3015438"/>
              <a:ext cx="370968" cy="26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81" y="21600"/>
                  </a:lnTo>
                  <a:cubicBezTo>
                    <a:pt x="8025" y="17168"/>
                    <a:pt x="14563" y="13984"/>
                    <a:pt x="21401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854;p61"/>
            <p:cNvSpPr/>
            <p:nvPr/>
          </p:nvSpPr>
          <p:spPr>
            <a:xfrm>
              <a:off x="1180860" y="3165178"/>
              <a:ext cx="330103" cy="462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110"/>
                    <a:pt x="6568" y="2858"/>
                    <a:pt x="0" y="5479"/>
                  </a:cubicBezTo>
                  <a:lnTo>
                    <a:pt x="3227" y="21443"/>
                  </a:lnTo>
                  <a:lnTo>
                    <a:pt x="2071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855;p61"/>
            <p:cNvSpPr/>
            <p:nvPr/>
          </p:nvSpPr>
          <p:spPr>
            <a:xfrm>
              <a:off x="1117494" y="3600410"/>
              <a:ext cx="388376" cy="34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7" h="21600" fill="norm" stroke="1" extrusionOk="0">
                  <a:moveTo>
                    <a:pt x="16563" y="0"/>
                  </a:moveTo>
                  <a:cubicBezTo>
                    <a:pt x="16410" y="0"/>
                    <a:pt x="16056" y="3778"/>
                    <a:pt x="11263" y="3778"/>
                  </a:cubicBezTo>
                  <a:cubicBezTo>
                    <a:pt x="9660" y="3778"/>
                    <a:pt x="7562" y="3356"/>
                    <a:pt x="4809" y="2228"/>
                  </a:cubicBezTo>
                  <a:cubicBezTo>
                    <a:pt x="4809" y="2228"/>
                    <a:pt x="-4773" y="21053"/>
                    <a:pt x="3114" y="21579"/>
                  </a:cubicBezTo>
                  <a:cubicBezTo>
                    <a:pt x="3269" y="21593"/>
                    <a:pt x="3422" y="21600"/>
                    <a:pt x="3575" y="21600"/>
                  </a:cubicBezTo>
                  <a:cubicBezTo>
                    <a:pt x="12129" y="21600"/>
                    <a:pt x="16827" y="1702"/>
                    <a:pt x="16827" y="1702"/>
                  </a:cubicBezTo>
                  <a:cubicBezTo>
                    <a:pt x="16643" y="460"/>
                    <a:pt x="16614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856;p61"/>
            <p:cNvSpPr/>
            <p:nvPr/>
          </p:nvSpPr>
          <p:spPr>
            <a:xfrm>
              <a:off x="1129808" y="3614349"/>
              <a:ext cx="367553" cy="195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00" y="0"/>
                  </a:moveTo>
                  <a:cubicBezTo>
                    <a:pt x="5800" y="0"/>
                    <a:pt x="1599" y="10893"/>
                    <a:pt x="0" y="20469"/>
                  </a:cubicBezTo>
                  <a:cubicBezTo>
                    <a:pt x="2174" y="19370"/>
                    <a:pt x="4382" y="18863"/>
                    <a:pt x="6589" y="18863"/>
                  </a:cubicBezTo>
                  <a:cubicBezTo>
                    <a:pt x="9662" y="18863"/>
                    <a:pt x="12731" y="19851"/>
                    <a:pt x="15698" y="21600"/>
                  </a:cubicBezTo>
                  <a:cubicBezTo>
                    <a:pt x="19600" y="11646"/>
                    <a:pt x="21600" y="0"/>
                    <a:pt x="21600" y="0"/>
                  </a:cubicBezTo>
                  <a:cubicBezTo>
                    <a:pt x="19797" y="754"/>
                    <a:pt x="17442" y="1001"/>
                    <a:pt x="15103" y="1001"/>
                  </a:cubicBezTo>
                  <a:cubicBezTo>
                    <a:pt x="10422" y="1001"/>
                    <a:pt x="5800" y="0"/>
                    <a:pt x="5800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857;p61"/>
            <p:cNvSpPr/>
            <p:nvPr/>
          </p:nvSpPr>
          <p:spPr>
            <a:xfrm>
              <a:off x="1233966" y="3499257"/>
              <a:ext cx="173007" cy="17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1" h="21600" fill="norm" stroke="1" extrusionOk="0">
                  <a:moveTo>
                    <a:pt x="3466" y="2170"/>
                  </a:moveTo>
                  <a:cubicBezTo>
                    <a:pt x="5261" y="2170"/>
                    <a:pt x="5980" y="10508"/>
                    <a:pt x="5980" y="11361"/>
                  </a:cubicBezTo>
                  <a:cubicBezTo>
                    <a:pt x="5980" y="12994"/>
                    <a:pt x="5941" y="14572"/>
                    <a:pt x="5878" y="16118"/>
                  </a:cubicBezTo>
                  <a:cubicBezTo>
                    <a:pt x="5304" y="14875"/>
                    <a:pt x="4745" y="13625"/>
                    <a:pt x="4224" y="12382"/>
                  </a:cubicBezTo>
                  <a:cubicBezTo>
                    <a:pt x="3490" y="10340"/>
                    <a:pt x="1141" y="5442"/>
                    <a:pt x="2318" y="3198"/>
                  </a:cubicBezTo>
                  <a:cubicBezTo>
                    <a:pt x="2738" y="2472"/>
                    <a:pt x="3124" y="2170"/>
                    <a:pt x="3466" y="2170"/>
                  </a:cubicBezTo>
                  <a:close/>
                  <a:moveTo>
                    <a:pt x="11268" y="6658"/>
                  </a:moveTo>
                  <a:cubicBezTo>
                    <a:pt x="12146" y="6658"/>
                    <a:pt x="12831" y="7686"/>
                    <a:pt x="12729" y="9117"/>
                  </a:cubicBezTo>
                  <a:cubicBezTo>
                    <a:pt x="12363" y="12832"/>
                    <a:pt x="9999" y="15849"/>
                    <a:pt x="7697" y="18395"/>
                  </a:cubicBezTo>
                  <a:cubicBezTo>
                    <a:pt x="7726" y="17824"/>
                    <a:pt x="7755" y="17179"/>
                    <a:pt x="7779" y="16480"/>
                  </a:cubicBezTo>
                  <a:cubicBezTo>
                    <a:pt x="7900" y="14734"/>
                    <a:pt x="8112" y="13014"/>
                    <a:pt x="8624" y="11361"/>
                  </a:cubicBezTo>
                  <a:cubicBezTo>
                    <a:pt x="8913" y="10138"/>
                    <a:pt x="9207" y="8096"/>
                    <a:pt x="10090" y="7276"/>
                  </a:cubicBezTo>
                  <a:cubicBezTo>
                    <a:pt x="10486" y="6853"/>
                    <a:pt x="10896" y="6658"/>
                    <a:pt x="11268" y="6658"/>
                  </a:cubicBezTo>
                  <a:close/>
                  <a:moveTo>
                    <a:pt x="3905" y="0"/>
                  </a:moveTo>
                  <a:cubicBezTo>
                    <a:pt x="3394" y="0"/>
                    <a:pt x="2820" y="175"/>
                    <a:pt x="2168" y="537"/>
                  </a:cubicBezTo>
                  <a:cubicBezTo>
                    <a:pt x="-3549" y="3601"/>
                    <a:pt x="3635" y="17078"/>
                    <a:pt x="5541" y="20962"/>
                  </a:cubicBezTo>
                  <a:cubicBezTo>
                    <a:pt x="5772" y="21412"/>
                    <a:pt x="6134" y="21600"/>
                    <a:pt x="6501" y="21600"/>
                  </a:cubicBezTo>
                  <a:cubicBezTo>
                    <a:pt x="7191" y="21600"/>
                    <a:pt x="7890" y="20928"/>
                    <a:pt x="7726" y="20108"/>
                  </a:cubicBezTo>
                  <a:cubicBezTo>
                    <a:pt x="11518" y="17065"/>
                    <a:pt x="18051" y="9534"/>
                    <a:pt x="13168" y="4622"/>
                  </a:cubicBezTo>
                  <a:cubicBezTo>
                    <a:pt x="12773" y="4239"/>
                    <a:pt x="12300" y="4078"/>
                    <a:pt x="11808" y="4078"/>
                  </a:cubicBezTo>
                  <a:cubicBezTo>
                    <a:pt x="10471" y="4078"/>
                    <a:pt x="8971" y="5267"/>
                    <a:pt x="8329" y="6463"/>
                  </a:cubicBezTo>
                  <a:cubicBezTo>
                    <a:pt x="8083" y="6947"/>
                    <a:pt x="7861" y="7444"/>
                    <a:pt x="7664" y="7955"/>
                  </a:cubicBezTo>
                  <a:cubicBezTo>
                    <a:pt x="7297" y="3688"/>
                    <a:pt x="6298" y="0"/>
                    <a:pt x="390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858;p61"/>
            <p:cNvSpPr/>
            <p:nvPr/>
          </p:nvSpPr>
          <p:spPr>
            <a:xfrm>
              <a:off x="1118029" y="3785250"/>
              <a:ext cx="278907" cy="14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9253" y="0"/>
                  </a:moveTo>
                  <a:cubicBezTo>
                    <a:pt x="6448" y="0"/>
                    <a:pt x="3642" y="688"/>
                    <a:pt x="879" y="2183"/>
                  </a:cubicBezTo>
                  <a:cubicBezTo>
                    <a:pt x="-772" y="12139"/>
                    <a:pt x="-517" y="20811"/>
                    <a:pt x="5327" y="21575"/>
                  </a:cubicBezTo>
                  <a:cubicBezTo>
                    <a:pt x="5519" y="21592"/>
                    <a:pt x="5708" y="21600"/>
                    <a:pt x="5896" y="21600"/>
                  </a:cubicBezTo>
                  <a:cubicBezTo>
                    <a:pt x="12233" y="21600"/>
                    <a:pt x="17250" y="13381"/>
                    <a:pt x="20828" y="3719"/>
                  </a:cubicBezTo>
                  <a:cubicBezTo>
                    <a:pt x="17057" y="1343"/>
                    <a:pt x="13157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859;p61"/>
            <p:cNvSpPr/>
            <p:nvPr/>
          </p:nvSpPr>
          <p:spPr>
            <a:xfrm>
              <a:off x="1205710" y="3673462"/>
              <a:ext cx="222689" cy="21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2657" y="0"/>
                  </a:moveTo>
                  <a:cubicBezTo>
                    <a:pt x="8509" y="0"/>
                    <a:pt x="4255" y="7486"/>
                    <a:pt x="225" y="12629"/>
                  </a:cubicBezTo>
                  <a:cubicBezTo>
                    <a:pt x="-53" y="12629"/>
                    <a:pt x="-91" y="16457"/>
                    <a:pt x="209" y="16457"/>
                  </a:cubicBezTo>
                  <a:cubicBezTo>
                    <a:pt x="263" y="16457"/>
                    <a:pt x="322" y="16343"/>
                    <a:pt x="391" y="16114"/>
                  </a:cubicBezTo>
                  <a:cubicBezTo>
                    <a:pt x="4340" y="14114"/>
                    <a:pt x="8140" y="9429"/>
                    <a:pt x="11928" y="9429"/>
                  </a:cubicBezTo>
                  <a:cubicBezTo>
                    <a:pt x="14848" y="9429"/>
                    <a:pt x="17769" y="12229"/>
                    <a:pt x="20748" y="21314"/>
                  </a:cubicBezTo>
                  <a:cubicBezTo>
                    <a:pt x="20802" y="21486"/>
                    <a:pt x="20855" y="21600"/>
                    <a:pt x="20903" y="21600"/>
                  </a:cubicBezTo>
                  <a:cubicBezTo>
                    <a:pt x="21300" y="21600"/>
                    <a:pt x="21509" y="15886"/>
                    <a:pt x="21075" y="14343"/>
                  </a:cubicBezTo>
                  <a:cubicBezTo>
                    <a:pt x="18396" y="3657"/>
                    <a:pt x="15556" y="0"/>
                    <a:pt x="126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1860;p61"/>
            <p:cNvSpPr/>
            <p:nvPr/>
          </p:nvSpPr>
          <p:spPr>
            <a:xfrm>
              <a:off x="1185129" y="3722107"/>
              <a:ext cx="221219" cy="2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12249" y="0"/>
                  </a:moveTo>
                  <a:cubicBezTo>
                    <a:pt x="8247" y="0"/>
                    <a:pt x="4169" y="6941"/>
                    <a:pt x="247" y="12146"/>
                  </a:cubicBezTo>
                  <a:cubicBezTo>
                    <a:pt x="-82" y="12146"/>
                    <a:pt x="-82" y="17591"/>
                    <a:pt x="247" y="17591"/>
                  </a:cubicBezTo>
                  <a:cubicBezTo>
                    <a:pt x="4234" y="14480"/>
                    <a:pt x="8069" y="9693"/>
                    <a:pt x="11925" y="9693"/>
                  </a:cubicBezTo>
                  <a:cubicBezTo>
                    <a:pt x="14885" y="9693"/>
                    <a:pt x="17861" y="12505"/>
                    <a:pt x="20929" y="21241"/>
                  </a:cubicBezTo>
                  <a:cubicBezTo>
                    <a:pt x="20978" y="21480"/>
                    <a:pt x="21021" y="21600"/>
                    <a:pt x="21064" y="21600"/>
                  </a:cubicBezTo>
                  <a:cubicBezTo>
                    <a:pt x="21334" y="21600"/>
                    <a:pt x="21518" y="17352"/>
                    <a:pt x="21097" y="15796"/>
                  </a:cubicBezTo>
                  <a:cubicBezTo>
                    <a:pt x="18266" y="4009"/>
                    <a:pt x="15279" y="0"/>
                    <a:pt x="1224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861;p61"/>
            <p:cNvSpPr/>
            <p:nvPr/>
          </p:nvSpPr>
          <p:spPr>
            <a:xfrm>
              <a:off x="1885291" y="2220825"/>
              <a:ext cx="301162" cy="61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862;p61"/>
            <p:cNvSpPr/>
            <p:nvPr/>
          </p:nvSpPr>
          <p:spPr>
            <a:xfrm>
              <a:off x="644869" y="2743214"/>
              <a:ext cx="165080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1863;p61"/>
            <p:cNvSpPr/>
            <p:nvPr/>
          </p:nvSpPr>
          <p:spPr>
            <a:xfrm>
              <a:off x="777593" y="2743214"/>
              <a:ext cx="107199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1864;p61"/>
            <p:cNvSpPr/>
            <p:nvPr/>
          </p:nvSpPr>
          <p:spPr>
            <a:xfrm>
              <a:off x="1926099" y="2727877"/>
              <a:ext cx="136140" cy="112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1865;p61"/>
            <p:cNvSpPr/>
            <p:nvPr/>
          </p:nvSpPr>
          <p:spPr>
            <a:xfrm>
              <a:off x="2031619" y="2630867"/>
              <a:ext cx="107198" cy="12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866;p61"/>
            <p:cNvSpPr/>
            <p:nvPr/>
          </p:nvSpPr>
          <p:spPr>
            <a:xfrm>
              <a:off x="2023110" y="2717800"/>
              <a:ext cx="347121" cy="15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15" y="0"/>
                  </a:moveTo>
                  <a:cubicBezTo>
                    <a:pt x="12206" y="0"/>
                    <a:pt x="11223" y="278"/>
                    <a:pt x="10164" y="920"/>
                  </a:cubicBezTo>
                  <a:cubicBezTo>
                    <a:pt x="2539" y="5860"/>
                    <a:pt x="0" y="21600"/>
                    <a:pt x="0" y="21600"/>
                  </a:cubicBezTo>
                  <a:lnTo>
                    <a:pt x="3811" y="18546"/>
                  </a:lnTo>
                  <a:cubicBezTo>
                    <a:pt x="3811" y="18546"/>
                    <a:pt x="5187" y="10792"/>
                    <a:pt x="11328" y="7739"/>
                  </a:cubicBezTo>
                  <a:cubicBezTo>
                    <a:pt x="12261" y="7298"/>
                    <a:pt x="13104" y="7120"/>
                    <a:pt x="13864" y="7120"/>
                  </a:cubicBezTo>
                  <a:cubicBezTo>
                    <a:pt x="17587" y="7120"/>
                    <a:pt x="19270" y="11496"/>
                    <a:pt x="19270" y="11496"/>
                  </a:cubicBezTo>
                  <a:lnTo>
                    <a:pt x="21600" y="11024"/>
                  </a:lnTo>
                  <a:cubicBezTo>
                    <a:pt x="21600" y="11024"/>
                    <a:pt x="18838" y="0"/>
                    <a:pt x="1311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1867;p61"/>
            <p:cNvSpPr/>
            <p:nvPr/>
          </p:nvSpPr>
          <p:spPr>
            <a:xfrm>
              <a:off x="1816685" y="2790908"/>
              <a:ext cx="759331" cy="121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12782" y="0"/>
                  </a:moveTo>
                  <a:cubicBezTo>
                    <a:pt x="11608" y="0"/>
                    <a:pt x="10163" y="95"/>
                    <a:pt x="8373" y="303"/>
                  </a:cubicBezTo>
                  <a:cubicBezTo>
                    <a:pt x="8373" y="303"/>
                    <a:pt x="-408" y="1273"/>
                    <a:pt x="15" y="5128"/>
                  </a:cubicBezTo>
                  <a:cubicBezTo>
                    <a:pt x="439" y="9012"/>
                    <a:pt x="-173" y="17875"/>
                    <a:pt x="2598" y="21000"/>
                  </a:cubicBezTo>
                  <a:cubicBezTo>
                    <a:pt x="2984" y="21429"/>
                    <a:pt x="4290" y="21600"/>
                    <a:pt x="6005" y="21600"/>
                  </a:cubicBezTo>
                  <a:cubicBezTo>
                    <a:pt x="9502" y="21600"/>
                    <a:pt x="14696" y="20893"/>
                    <a:pt x="17248" y="20242"/>
                  </a:cubicBezTo>
                  <a:cubicBezTo>
                    <a:pt x="21051" y="19271"/>
                    <a:pt x="21192" y="16691"/>
                    <a:pt x="20817" y="14080"/>
                  </a:cubicBezTo>
                  <a:cubicBezTo>
                    <a:pt x="20441" y="11441"/>
                    <a:pt x="19408" y="5249"/>
                    <a:pt x="18187" y="2457"/>
                  </a:cubicBezTo>
                  <a:cubicBezTo>
                    <a:pt x="17608" y="1075"/>
                    <a:pt x="16747" y="0"/>
                    <a:pt x="12782" y="0"/>
                  </a:cubicBez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1868;p61"/>
            <p:cNvSpPr/>
            <p:nvPr/>
          </p:nvSpPr>
          <p:spPr>
            <a:xfrm>
              <a:off x="1889851" y="2795331"/>
              <a:ext cx="761064" cy="120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12831" y="0"/>
                  </a:moveTo>
                  <a:cubicBezTo>
                    <a:pt x="11657" y="0"/>
                    <a:pt x="10206" y="97"/>
                    <a:pt x="8401" y="315"/>
                  </a:cubicBezTo>
                  <a:cubicBezTo>
                    <a:pt x="8401" y="315"/>
                    <a:pt x="-408" y="1256"/>
                    <a:pt x="14" y="5145"/>
                  </a:cubicBezTo>
                  <a:cubicBezTo>
                    <a:pt x="483" y="9002"/>
                    <a:pt x="-174" y="17871"/>
                    <a:pt x="2638" y="21000"/>
                  </a:cubicBezTo>
                  <a:cubicBezTo>
                    <a:pt x="3008" y="21430"/>
                    <a:pt x="4306" y="21600"/>
                    <a:pt x="6017" y="21600"/>
                  </a:cubicBezTo>
                  <a:cubicBezTo>
                    <a:pt x="9505" y="21600"/>
                    <a:pt x="14710" y="20893"/>
                    <a:pt x="17257" y="20241"/>
                  </a:cubicBezTo>
                  <a:cubicBezTo>
                    <a:pt x="21052" y="19270"/>
                    <a:pt x="21192" y="16717"/>
                    <a:pt x="20817" y="14075"/>
                  </a:cubicBezTo>
                  <a:cubicBezTo>
                    <a:pt x="20443" y="11463"/>
                    <a:pt x="19412" y="5236"/>
                    <a:pt x="18194" y="2441"/>
                  </a:cubicBezTo>
                  <a:cubicBezTo>
                    <a:pt x="17580" y="1085"/>
                    <a:pt x="16747" y="0"/>
                    <a:pt x="1283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1869;p61"/>
            <p:cNvSpPr/>
            <p:nvPr/>
          </p:nvSpPr>
          <p:spPr>
            <a:xfrm>
              <a:off x="1946531" y="3374090"/>
              <a:ext cx="677223" cy="21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35" y="0"/>
                  </a:moveTo>
                  <a:cubicBezTo>
                    <a:pt x="14526" y="0"/>
                    <a:pt x="12162" y="703"/>
                    <a:pt x="8847" y="2297"/>
                  </a:cubicBezTo>
                  <a:cubicBezTo>
                    <a:pt x="8847" y="2297"/>
                    <a:pt x="1086" y="7849"/>
                    <a:pt x="0" y="18618"/>
                  </a:cubicBezTo>
                  <a:cubicBezTo>
                    <a:pt x="2555" y="20657"/>
                    <a:pt x="5138" y="21600"/>
                    <a:pt x="7724" y="21600"/>
                  </a:cubicBezTo>
                  <a:cubicBezTo>
                    <a:pt x="12387" y="21600"/>
                    <a:pt x="17061" y="18544"/>
                    <a:pt x="21600" y="13408"/>
                  </a:cubicBezTo>
                  <a:cubicBezTo>
                    <a:pt x="21329" y="10283"/>
                    <a:pt x="21057" y="7501"/>
                    <a:pt x="20731" y="5421"/>
                  </a:cubicBezTo>
                  <a:cubicBezTo>
                    <a:pt x="20181" y="2114"/>
                    <a:pt x="19193" y="0"/>
                    <a:pt x="16235" y="0"/>
                  </a:cubicBezTo>
                  <a:close/>
                </a:path>
              </a:pathLst>
            </a:custGeom>
            <a:solidFill>
              <a:srgbClr val="FFCC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1870;p61"/>
            <p:cNvSpPr/>
            <p:nvPr/>
          </p:nvSpPr>
          <p:spPr>
            <a:xfrm>
              <a:off x="1934608" y="3505472"/>
              <a:ext cx="697655" cy="15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37" y="0"/>
                  </a:moveTo>
                  <a:cubicBezTo>
                    <a:pt x="16931" y="7123"/>
                    <a:pt x="12394" y="11363"/>
                    <a:pt x="7867" y="11363"/>
                  </a:cubicBezTo>
                  <a:cubicBezTo>
                    <a:pt x="5357" y="11363"/>
                    <a:pt x="2849" y="10055"/>
                    <a:pt x="369" y="7226"/>
                  </a:cubicBezTo>
                  <a:cubicBezTo>
                    <a:pt x="369" y="7947"/>
                    <a:pt x="317" y="8669"/>
                    <a:pt x="263" y="9390"/>
                  </a:cubicBezTo>
                  <a:cubicBezTo>
                    <a:pt x="211" y="12519"/>
                    <a:pt x="106" y="16133"/>
                    <a:pt x="0" y="20229"/>
                  </a:cubicBezTo>
                  <a:cubicBezTo>
                    <a:pt x="1634" y="21133"/>
                    <a:pt x="3305" y="21600"/>
                    <a:pt x="4997" y="21600"/>
                  </a:cubicBezTo>
                  <a:cubicBezTo>
                    <a:pt x="10508" y="21600"/>
                    <a:pt x="16238" y="16648"/>
                    <a:pt x="21600" y="5776"/>
                  </a:cubicBezTo>
                  <a:cubicBezTo>
                    <a:pt x="21494" y="3851"/>
                    <a:pt x="21441" y="1925"/>
                    <a:pt x="21337" y="0"/>
                  </a:cubicBezTo>
                  <a:close/>
                </a:path>
              </a:pathLst>
            </a:custGeom>
            <a:solidFill>
              <a:srgbClr val="FCB3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871;p61"/>
            <p:cNvSpPr/>
            <p:nvPr/>
          </p:nvSpPr>
          <p:spPr>
            <a:xfrm>
              <a:off x="1931193" y="3546279"/>
              <a:ext cx="735448" cy="35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506" y="0"/>
                  </a:moveTo>
                  <a:cubicBezTo>
                    <a:pt x="15440" y="4701"/>
                    <a:pt x="10027" y="6843"/>
                    <a:pt x="4820" y="6843"/>
                  </a:cubicBezTo>
                  <a:cubicBezTo>
                    <a:pt x="3222" y="6843"/>
                    <a:pt x="1644" y="6640"/>
                    <a:pt x="100" y="6250"/>
                  </a:cubicBezTo>
                  <a:cubicBezTo>
                    <a:pt x="100" y="6980"/>
                    <a:pt x="51" y="7709"/>
                    <a:pt x="0" y="8436"/>
                  </a:cubicBezTo>
                  <a:cubicBezTo>
                    <a:pt x="4652" y="18085"/>
                    <a:pt x="10962" y="21600"/>
                    <a:pt x="17268" y="21600"/>
                  </a:cubicBezTo>
                  <a:cubicBezTo>
                    <a:pt x="18450" y="21600"/>
                    <a:pt x="19634" y="21477"/>
                    <a:pt x="20804" y="21247"/>
                  </a:cubicBezTo>
                  <a:cubicBezTo>
                    <a:pt x="21600" y="19061"/>
                    <a:pt x="21600" y="16457"/>
                    <a:pt x="21402" y="13853"/>
                  </a:cubicBezTo>
                  <a:cubicBezTo>
                    <a:pt x="21202" y="10937"/>
                    <a:pt x="20953" y="5105"/>
                    <a:pt x="2050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872;p61"/>
            <p:cNvSpPr/>
            <p:nvPr/>
          </p:nvSpPr>
          <p:spPr>
            <a:xfrm>
              <a:off x="1927897" y="3684098"/>
              <a:ext cx="714553" cy="3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99" y="0"/>
                  </a:moveTo>
                  <a:cubicBezTo>
                    <a:pt x="-156" y="7487"/>
                    <a:pt x="-54" y="16815"/>
                    <a:pt x="2092" y="20826"/>
                  </a:cubicBezTo>
                  <a:cubicBezTo>
                    <a:pt x="2386" y="21372"/>
                    <a:pt x="3212" y="21600"/>
                    <a:pt x="4360" y="21600"/>
                  </a:cubicBezTo>
                  <a:cubicBezTo>
                    <a:pt x="7995" y="21600"/>
                    <a:pt x="14839" y="19305"/>
                    <a:pt x="18022" y="17571"/>
                  </a:cubicBezTo>
                  <a:cubicBezTo>
                    <a:pt x="19809" y="16486"/>
                    <a:pt x="20883" y="15077"/>
                    <a:pt x="21444" y="13343"/>
                  </a:cubicBezTo>
                  <a:cubicBezTo>
                    <a:pt x="20243" y="13582"/>
                    <a:pt x="19028" y="13710"/>
                    <a:pt x="17815" y="13710"/>
                  </a:cubicBezTo>
                  <a:cubicBezTo>
                    <a:pt x="11346" y="13710"/>
                    <a:pt x="4872" y="10049"/>
                    <a:pt x="99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1" name="Google Shape;1873;p61"/>
            <p:cNvSpPr/>
            <p:nvPr/>
          </p:nvSpPr>
          <p:spPr>
            <a:xfrm>
              <a:off x="2139849" y="3009055"/>
              <a:ext cx="195310" cy="22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3009" y="6119"/>
                  </a:moveTo>
                  <a:cubicBezTo>
                    <a:pt x="13707" y="6119"/>
                    <a:pt x="14228" y="8062"/>
                    <a:pt x="14412" y="10465"/>
                  </a:cubicBezTo>
                  <a:cubicBezTo>
                    <a:pt x="14412" y="12968"/>
                    <a:pt x="14038" y="15135"/>
                    <a:pt x="13291" y="15135"/>
                  </a:cubicBezTo>
                  <a:cubicBezTo>
                    <a:pt x="12733" y="15135"/>
                    <a:pt x="11986" y="13138"/>
                    <a:pt x="11986" y="10635"/>
                  </a:cubicBezTo>
                  <a:cubicBezTo>
                    <a:pt x="11802" y="8133"/>
                    <a:pt x="12359" y="6130"/>
                    <a:pt x="12917" y="6130"/>
                  </a:cubicBezTo>
                  <a:cubicBezTo>
                    <a:pt x="12947" y="6124"/>
                    <a:pt x="12978" y="6119"/>
                    <a:pt x="13009" y="6119"/>
                  </a:cubicBezTo>
                  <a:close/>
                  <a:moveTo>
                    <a:pt x="7520" y="7463"/>
                  </a:moveTo>
                  <a:cubicBezTo>
                    <a:pt x="8267" y="7463"/>
                    <a:pt x="8825" y="9296"/>
                    <a:pt x="9008" y="11799"/>
                  </a:cubicBezTo>
                  <a:cubicBezTo>
                    <a:pt x="9008" y="14301"/>
                    <a:pt x="8635" y="16469"/>
                    <a:pt x="7894" y="16469"/>
                  </a:cubicBezTo>
                  <a:cubicBezTo>
                    <a:pt x="7869" y="16480"/>
                    <a:pt x="7851" y="16480"/>
                    <a:pt x="7826" y="16480"/>
                  </a:cubicBezTo>
                  <a:cubicBezTo>
                    <a:pt x="7275" y="16480"/>
                    <a:pt x="6589" y="14537"/>
                    <a:pt x="6589" y="12134"/>
                  </a:cubicBezTo>
                  <a:cubicBezTo>
                    <a:pt x="6405" y="9631"/>
                    <a:pt x="6962" y="7463"/>
                    <a:pt x="7520" y="7463"/>
                  </a:cubicBezTo>
                  <a:close/>
                  <a:moveTo>
                    <a:pt x="9958" y="0"/>
                  </a:moveTo>
                  <a:cubicBezTo>
                    <a:pt x="9566" y="0"/>
                    <a:pt x="9162" y="220"/>
                    <a:pt x="8825" y="626"/>
                  </a:cubicBezTo>
                  <a:lnTo>
                    <a:pt x="261" y="11634"/>
                  </a:lnTo>
                  <a:cubicBezTo>
                    <a:pt x="-113" y="12134"/>
                    <a:pt x="-113" y="13138"/>
                    <a:pt x="444" y="13467"/>
                  </a:cubicBezTo>
                  <a:lnTo>
                    <a:pt x="10687" y="21309"/>
                  </a:lnTo>
                  <a:cubicBezTo>
                    <a:pt x="10908" y="21507"/>
                    <a:pt x="11183" y="21600"/>
                    <a:pt x="11465" y="21600"/>
                  </a:cubicBezTo>
                  <a:cubicBezTo>
                    <a:pt x="11894" y="21600"/>
                    <a:pt x="12323" y="21380"/>
                    <a:pt x="12549" y="20974"/>
                  </a:cubicBezTo>
                  <a:lnTo>
                    <a:pt x="21113" y="10130"/>
                  </a:lnTo>
                  <a:cubicBezTo>
                    <a:pt x="21487" y="9466"/>
                    <a:pt x="21487" y="8632"/>
                    <a:pt x="20923" y="8133"/>
                  </a:cubicBezTo>
                  <a:lnTo>
                    <a:pt x="10687" y="291"/>
                  </a:lnTo>
                  <a:cubicBezTo>
                    <a:pt x="10466" y="93"/>
                    <a:pt x="10215" y="0"/>
                    <a:pt x="9958" y="0"/>
                  </a:cubicBez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2" name="Google Shape;1874;p61"/>
            <p:cNvSpPr/>
            <p:nvPr/>
          </p:nvSpPr>
          <p:spPr>
            <a:xfrm>
              <a:off x="2145927" y="3000547"/>
              <a:ext cx="195032" cy="22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12889" y="5965"/>
                  </a:moveTo>
                  <a:cubicBezTo>
                    <a:pt x="13442" y="5965"/>
                    <a:pt x="13995" y="7963"/>
                    <a:pt x="14183" y="10465"/>
                  </a:cubicBezTo>
                  <a:cubicBezTo>
                    <a:pt x="14183" y="12968"/>
                    <a:pt x="13812" y="14971"/>
                    <a:pt x="13071" y="15135"/>
                  </a:cubicBezTo>
                  <a:cubicBezTo>
                    <a:pt x="12519" y="15135"/>
                    <a:pt x="11966" y="13138"/>
                    <a:pt x="11784" y="10635"/>
                  </a:cubicBezTo>
                  <a:cubicBezTo>
                    <a:pt x="11784" y="8133"/>
                    <a:pt x="12148" y="6130"/>
                    <a:pt x="12889" y="5965"/>
                  </a:cubicBezTo>
                  <a:close/>
                  <a:moveTo>
                    <a:pt x="7599" y="7452"/>
                  </a:moveTo>
                  <a:cubicBezTo>
                    <a:pt x="8145" y="7452"/>
                    <a:pt x="8826" y="9395"/>
                    <a:pt x="8826" y="11799"/>
                  </a:cubicBezTo>
                  <a:cubicBezTo>
                    <a:pt x="9014" y="14301"/>
                    <a:pt x="8461" y="16469"/>
                    <a:pt x="7902" y="16469"/>
                  </a:cubicBezTo>
                  <a:cubicBezTo>
                    <a:pt x="7167" y="16469"/>
                    <a:pt x="6615" y="14636"/>
                    <a:pt x="6426" y="12134"/>
                  </a:cubicBezTo>
                  <a:cubicBezTo>
                    <a:pt x="6426" y="9631"/>
                    <a:pt x="6797" y="7463"/>
                    <a:pt x="7538" y="7463"/>
                  </a:cubicBezTo>
                  <a:cubicBezTo>
                    <a:pt x="7556" y="7458"/>
                    <a:pt x="7580" y="7452"/>
                    <a:pt x="7599" y="7452"/>
                  </a:cubicBezTo>
                  <a:close/>
                  <a:moveTo>
                    <a:pt x="9901" y="0"/>
                  </a:moveTo>
                  <a:cubicBezTo>
                    <a:pt x="9475" y="0"/>
                    <a:pt x="9050" y="220"/>
                    <a:pt x="8826" y="626"/>
                  </a:cubicBezTo>
                  <a:lnTo>
                    <a:pt x="334" y="11634"/>
                  </a:lnTo>
                  <a:cubicBezTo>
                    <a:pt x="-219" y="12134"/>
                    <a:pt x="-37" y="12968"/>
                    <a:pt x="522" y="13467"/>
                  </a:cubicBezTo>
                  <a:lnTo>
                    <a:pt x="10490" y="21309"/>
                  </a:lnTo>
                  <a:cubicBezTo>
                    <a:pt x="10709" y="21507"/>
                    <a:pt x="10982" y="21600"/>
                    <a:pt x="11261" y="21600"/>
                  </a:cubicBezTo>
                  <a:cubicBezTo>
                    <a:pt x="11687" y="21600"/>
                    <a:pt x="12112" y="21380"/>
                    <a:pt x="12336" y="20974"/>
                  </a:cubicBezTo>
                  <a:lnTo>
                    <a:pt x="20828" y="9966"/>
                  </a:lnTo>
                  <a:cubicBezTo>
                    <a:pt x="21381" y="9466"/>
                    <a:pt x="21199" y="8632"/>
                    <a:pt x="20646" y="8133"/>
                  </a:cubicBezTo>
                  <a:lnTo>
                    <a:pt x="10672" y="291"/>
                  </a:lnTo>
                  <a:cubicBezTo>
                    <a:pt x="10453" y="93"/>
                    <a:pt x="10180" y="0"/>
                    <a:pt x="9901" y="0"/>
                  </a:cubicBezTo>
                  <a:close/>
                </a:path>
              </a:pathLst>
            </a:custGeom>
            <a:solidFill>
              <a:srgbClr val="FFCC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1875;p61"/>
            <p:cNvSpPr/>
            <p:nvPr/>
          </p:nvSpPr>
          <p:spPr>
            <a:xfrm>
              <a:off x="134460" y="2831661"/>
              <a:ext cx="1767841" cy="1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4" name="Google Shape;1876;p61"/>
            <p:cNvSpPr/>
            <p:nvPr/>
          </p:nvSpPr>
          <p:spPr>
            <a:xfrm>
              <a:off x="1885291" y="2425034"/>
              <a:ext cx="265448" cy="5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76"/>
                  </a:lnTo>
                  <a:lnTo>
                    <a:pt x="1385" y="21600"/>
                  </a:lnTo>
                  <a:lnTo>
                    <a:pt x="21600" y="58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5" name="Google Shape;1877;p61"/>
            <p:cNvSpPr/>
            <p:nvPr/>
          </p:nvSpPr>
          <p:spPr>
            <a:xfrm>
              <a:off x="204208" y="3015438"/>
              <a:ext cx="165024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6" name="Google Shape;1878;p61"/>
            <p:cNvSpPr/>
            <p:nvPr/>
          </p:nvSpPr>
          <p:spPr>
            <a:xfrm>
              <a:off x="336932" y="3015438"/>
              <a:ext cx="107199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1879;p61"/>
            <p:cNvSpPr/>
            <p:nvPr/>
          </p:nvSpPr>
          <p:spPr>
            <a:xfrm>
              <a:off x="1645369" y="3015438"/>
              <a:ext cx="165024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880;p61"/>
            <p:cNvSpPr/>
            <p:nvPr/>
          </p:nvSpPr>
          <p:spPr>
            <a:xfrm>
              <a:off x="1778093" y="3015438"/>
              <a:ext cx="107199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1881;p61"/>
            <p:cNvSpPr/>
            <p:nvPr/>
          </p:nvSpPr>
          <p:spPr>
            <a:xfrm>
              <a:off x="0" y="2654712"/>
              <a:ext cx="491768" cy="1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1882;p61"/>
            <p:cNvSpPr/>
            <p:nvPr/>
          </p:nvSpPr>
          <p:spPr>
            <a:xfrm>
              <a:off x="369232" y="2654712"/>
              <a:ext cx="262034" cy="1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232"/>
                    <a:pt x="6732" y="15785"/>
                    <a:pt x="10101" y="21600"/>
                  </a:cubicBezTo>
                  <a:lnTo>
                    <a:pt x="21600" y="21600"/>
                  </a:lnTo>
                  <a:cubicBezTo>
                    <a:pt x="18375" y="15368"/>
                    <a:pt x="14166" y="602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883;p61"/>
            <p:cNvSpPr/>
            <p:nvPr/>
          </p:nvSpPr>
          <p:spPr>
            <a:xfrm>
              <a:off x="500277" y="2654712"/>
              <a:ext cx="289239" cy="1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985" y="15368"/>
                    <a:pt x="9782" y="21600"/>
                  </a:cubicBezTo>
                  <a:lnTo>
                    <a:pt x="21600" y="21600"/>
                  </a:lnTo>
                  <a:cubicBezTo>
                    <a:pt x="19568" y="15368"/>
                    <a:pt x="16136" y="602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884;p61"/>
            <p:cNvSpPr/>
            <p:nvPr/>
          </p:nvSpPr>
          <p:spPr>
            <a:xfrm>
              <a:off x="934165" y="2654712"/>
              <a:ext cx="974914" cy="1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437"/>
                    <a:pt x="1621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885;p61"/>
            <p:cNvSpPr/>
            <p:nvPr/>
          </p:nvSpPr>
          <p:spPr>
            <a:xfrm>
              <a:off x="689148" y="2654712"/>
              <a:ext cx="350480" cy="1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232"/>
                    <a:pt x="4509" y="15368"/>
                    <a:pt x="6186" y="21600"/>
                  </a:cubicBezTo>
                  <a:lnTo>
                    <a:pt x="21600" y="21600"/>
                  </a:lnTo>
                  <a:cubicBezTo>
                    <a:pt x="19609" y="15163"/>
                    <a:pt x="16777" y="6437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886;p61"/>
            <p:cNvSpPr/>
            <p:nvPr/>
          </p:nvSpPr>
          <p:spPr>
            <a:xfrm>
              <a:off x="5149" y="2186790"/>
              <a:ext cx="2186390" cy="46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887;p61"/>
            <p:cNvSpPr/>
            <p:nvPr/>
          </p:nvSpPr>
          <p:spPr>
            <a:xfrm>
              <a:off x="765669" y="2222561"/>
              <a:ext cx="665300" cy="39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01" y="1783"/>
                  </a:moveTo>
                  <a:cubicBezTo>
                    <a:pt x="19832" y="1783"/>
                    <a:pt x="20108" y="2160"/>
                    <a:pt x="20108" y="2629"/>
                  </a:cubicBezTo>
                  <a:cubicBezTo>
                    <a:pt x="20164" y="3099"/>
                    <a:pt x="19888" y="3473"/>
                    <a:pt x="19555" y="3569"/>
                  </a:cubicBezTo>
                  <a:cubicBezTo>
                    <a:pt x="19225" y="3569"/>
                    <a:pt x="18948" y="3192"/>
                    <a:pt x="18948" y="2722"/>
                  </a:cubicBezTo>
                  <a:cubicBezTo>
                    <a:pt x="18894" y="2252"/>
                    <a:pt x="19170" y="1875"/>
                    <a:pt x="19501" y="1783"/>
                  </a:cubicBezTo>
                  <a:close/>
                  <a:moveTo>
                    <a:pt x="18396" y="8920"/>
                  </a:moveTo>
                  <a:cubicBezTo>
                    <a:pt x="18728" y="8920"/>
                    <a:pt x="19005" y="9201"/>
                    <a:pt x="19005" y="9766"/>
                  </a:cubicBezTo>
                  <a:cubicBezTo>
                    <a:pt x="19005" y="10236"/>
                    <a:pt x="18728" y="10610"/>
                    <a:pt x="18396" y="10610"/>
                  </a:cubicBezTo>
                  <a:cubicBezTo>
                    <a:pt x="18065" y="10610"/>
                    <a:pt x="17789" y="10236"/>
                    <a:pt x="17789" y="9766"/>
                  </a:cubicBezTo>
                  <a:cubicBezTo>
                    <a:pt x="17789" y="9297"/>
                    <a:pt x="18065" y="8920"/>
                    <a:pt x="18396" y="8920"/>
                  </a:cubicBezTo>
                  <a:close/>
                  <a:moveTo>
                    <a:pt x="16684" y="17373"/>
                  </a:moveTo>
                  <a:cubicBezTo>
                    <a:pt x="17015" y="17373"/>
                    <a:pt x="17291" y="17747"/>
                    <a:pt x="17291" y="18217"/>
                  </a:cubicBezTo>
                  <a:cubicBezTo>
                    <a:pt x="17291" y="18686"/>
                    <a:pt x="17015" y="19063"/>
                    <a:pt x="16684" y="19063"/>
                  </a:cubicBezTo>
                  <a:cubicBezTo>
                    <a:pt x="16353" y="19063"/>
                    <a:pt x="16077" y="18686"/>
                    <a:pt x="16077" y="18217"/>
                  </a:cubicBezTo>
                  <a:cubicBezTo>
                    <a:pt x="16077" y="17747"/>
                    <a:pt x="16353" y="17373"/>
                    <a:pt x="16684" y="17373"/>
                  </a:cubicBezTo>
                  <a:close/>
                  <a:moveTo>
                    <a:pt x="21600" y="0"/>
                  </a:moveTo>
                  <a:lnTo>
                    <a:pt x="5470" y="470"/>
                  </a:lnTo>
                  <a:lnTo>
                    <a:pt x="0" y="21600"/>
                  </a:lnTo>
                  <a:lnTo>
                    <a:pt x="17900" y="2113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888;p61"/>
            <p:cNvSpPr/>
            <p:nvPr/>
          </p:nvSpPr>
          <p:spPr>
            <a:xfrm>
              <a:off x="1218031" y="2236556"/>
              <a:ext cx="109157" cy="34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0479" y="0"/>
                  </a:moveTo>
                  <a:cubicBezTo>
                    <a:pt x="20182" y="0"/>
                    <a:pt x="19896" y="62"/>
                    <a:pt x="19764" y="187"/>
                  </a:cubicBezTo>
                  <a:cubicBezTo>
                    <a:pt x="11751" y="7040"/>
                    <a:pt x="5397" y="14320"/>
                    <a:pt x="55" y="21281"/>
                  </a:cubicBezTo>
                  <a:cubicBezTo>
                    <a:pt x="-165" y="21485"/>
                    <a:pt x="319" y="21600"/>
                    <a:pt x="769" y="21600"/>
                  </a:cubicBezTo>
                  <a:cubicBezTo>
                    <a:pt x="1022" y="21600"/>
                    <a:pt x="1264" y="21565"/>
                    <a:pt x="1385" y="21489"/>
                  </a:cubicBezTo>
                  <a:cubicBezTo>
                    <a:pt x="9409" y="14740"/>
                    <a:pt x="16422" y="7464"/>
                    <a:pt x="21435" y="396"/>
                  </a:cubicBezTo>
                  <a:cubicBezTo>
                    <a:pt x="21435" y="142"/>
                    <a:pt x="20940" y="0"/>
                    <a:pt x="20479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889;p61"/>
            <p:cNvSpPr/>
            <p:nvPr/>
          </p:nvSpPr>
          <p:spPr>
            <a:xfrm>
              <a:off x="833333" y="2491312"/>
              <a:ext cx="460225" cy="2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6697" y="0"/>
                  </a:moveTo>
                  <a:cubicBezTo>
                    <a:pt x="11210" y="0"/>
                    <a:pt x="4291" y="5615"/>
                    <a:pt x="179" y="12261"/>
                  </a:cubicBezTo>
                  <a:cubicBezTo>
                    <a:pt x="-59" y="12261"/>
                    <a:pt x="-59" y="19194"/>
                    <a:pt x="179" y="19194"/>
                  </a:cubicBezTo>
                  <a:cubicBezTo>
                    <a:pt x="1851" y="20855"/>
                    <a:pt x="3993" y="21600"/>
                    <a:pt x="6319" y="21600"/>
                  </a:cubicBezTo>
                  <a:cubicBezTo>
                    <a:pt x="11500" y="21600"/>
                    <a:pt x="17575" y="17704"/>
                    <a:pt x="21303" y="10485"/>
                  </a:cubicBezTo>
                  <a:cubicBezTo>
                    <a:pt x="21541" y="10485"/>
                    <a:pt x="21541" y="1776"/>
                    <a:pt x="21303" y="1776"/>
                  </a:cubicBezTo>
                  <a:cubicBezTo>
                    <a:pt x="19997" y="573"/>
                    <a:pt x="18416" y="0"/>
                    <a:pt x="1669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890;p61"/>
            <p:cNvSpPr/>
            <p:nvPr/>
          </p:nvSpPr>
          <p:spPr>
            <a:xfrm>
              <a:off x="847678" y="2426658"/>
              <a:ext cx="461025" cy="2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6526" y="0"/>
                  </a:moveTo>
                  <a:cubicBezTo>
                    <a:pt x="11109" y="0"/>
                    <a:pt x="4271" y="5214"/>
                    <a:pt x="143" y="10485"/>
                  </a:cubicBezTo>
                  <a:cubicBezTo>
                    <a:pt x="-94" y="10485"/>
                    <a:pt x="-16" y="19194"/>
                    <a:pt x="224" y="19194"/>
                  </a:cubicBezTo>
                  <a:cubicBezTo>
                    <a:pt x="1887" y="20855"/>
                    <a:pt x="4016" y="21600"/>
                    <a:pt x="6322" y="21600"/>
                  </a:cubicBezTo>
                  <a:cubicBezTo>
                    <a:pt x="11469" y="21600"/>
                    <a:pt x="17500" y="17704"/>
                    <a:pt x="21269" y="10485"/>
                  </a:cubicBezTo>
                  <a:cubicBezTo>
                    <a:pt x="21506" y="10485"/>
                    <a:pt x="21506" y="1776"/>
                    <a:pt x="21188" y="1776"/>
                  </a:cubicBezTo>
                  <a:cubicBezTo>
                    <a:pt x="19877" y="516"/>
                    <a:pt x="18276" y="0"/>
                    <a:pt x="165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891;p61"/>
            <p:cNvSpPr/>
            <p:nvPr/>
          </p:nvSpPr>
          <p:spPr>
            <a:xfrm>
              <a:off x="891160" y="2371351"/>
              <a:ext cx="428599" cy="2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17779" y="0"/>
                  </a:moveTo>
                  <a:cubicBezTo>
                    <a:pt x="12173" y="0"/>
                    <a:pt x="4566" y="5718"/>
                    <a:pt x="191" y="11493"/>
                  </a:cubicBezTo>
                  <a:cubicBezTo>
                    <a:pt x="-64" y="13226"/>
                    <a:pt x="-64" y="18481"/>
                    <a:pt x="191" y="20272"/>
                  </a:cubicBezTo>
                  <a:cubicBezTo>
                    <a:pt x="1531" y="21138"/>
                    <a:pt x="3178" y="21600"/>
                    <a:pt x="4980" y="21600"/>
                  </a:cubicBezTo>
                  <a:cubicBezTo>
                    <a:pt x="10385" y="21600"/>
                    <a:pt x="17177" y="17615"/>
                    <a:pt x="21195" y="9703"/>
                  </a:cubicBezTo>
                  <a:cubicBezTo>
                    <a:pt x="21536" y="9703"/>
                    <a:pt x="21449" y="924"/>
                    <a:pt x="21195" y="924"/>
                  </a:cubicBezTo>
                  <a:cubicBezTo>
                    <a:pt x="20196" y="289"/>
                    <a:pt x="19038" y="0"/>
                    <a:pt x="1777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892;p61"/>
            <p:cNvSpPr/>
            <p:nvPr/>
          </p:nvSpPr>
          <p:spPr>
            <a:xfrm>
              <a:off x="899427" y="2318619"/>
              <a:ext cx="428840" cy="2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7858" y="0"/>
                  </a:moveTo>
                  <a:cubicBezTo>
                    <a:pt x="12243" y="0"/>
                    <a:pt x="4581" y="6023"/>
                    <a:pt x="119" y="13261"/>
                  </a:cubicBezTo>
                  <a:cubicBezTo>
                    <a:pt x="-52" y="13261"/>
                    <a:pt x="-52" y="20268"/>
                    <a:pt x="203" y="20268"/>
                  </a:cubicBezTo>
                  <a:cubicBezTo>
                    <a:pt x="1543" y="21195"/>
                    <a:pt x="3190" y="21600"/>
                    <a:pt x="4992" y="21600"/>
                  </a:cubicBezTo>
                  <a:cubicBezTo>
                    <a:pt x="10397" y="21600"/>
                    <a:pt x="17189" y="17662"/>
                    <a:pt x="21207" y="9729"/>
                  </a:cubicBezTo>
                  <a:cubicBezTo>
                    <a:pt x="21548" y="9729"/>
                    <a:pt x="21461" y="927"/>
                    <a:pt x="21207" y="927"/>
                  </a:cubicBezTo>
                  <a:cubicBezTo>
                    <a:pt x="20228" y="290"/>
                    <a:pt x="19092" y="0"/>
                    <a:pt x="1785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893;p61"/>
            <p:cNvSpPr/>
            <p:nvPr/>
          </p:nvSpPr>
          <p:spPr>
            <a:xfrm>
              <a:off x="915006" y="2265217"/>
              <a:ext cx="428866" cy="2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7163" y="0"/>
                  </a:moveTo>
                  <a:cubicBezTo>
                    <a:pt x="11626" y="0"/>
                    <a:pt x="4407" y="6642"/>
                    <a:pt x="191" y="12128"/>
                  </a:cubicBezTo>
                  <a:cubicBezTo>
                    <a:pt x="-64" y="12128"/>
                    <a:pt x="-64" y="19174"/>
                    <a:pt x="191" y="19174"/>
                  </a:cubicBezTo>
                  <a:cubicBezTo>
                    <a:pt x="1850" y="20791"/>
                    <a:pt x="3982" y="21600"/>
                    <a:pt x="6296" y="21600"/>
                  </a:cubicBezTo>
                  <a:cubicBezTo>
                    <a:pt x="11455" y="21600"/>
                    <a:pt x="17524" y="17673"/>
                    <a:pt x="21281" y="10396"/>
                  </a:cubicBezTo>
                  <a:cubicBezTo>
                    <a:pt x="21536" y="10396"/>
                    <a:pt x="21452" y="1617"/>
                    <a:pt x="21197" y="1617"/>
                  </a:cubicBezTo>
                  <a:cubicBezTo>
                    <a:pt x="20036" y="462"/>
                    <a:pt x="18663" y="0"/>
                    <a:pt x="1716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894;p61"/>
            <p:cNvSpPr/>
            <p:nvPr/>
          </p:nvSpPr>
          <p:spPr>
            <a:xfrm>
              <a:off x="1614749" y="1786937"/>
              <a:ext cx="321594" cy="38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1" y="0"/>
                  </a:moveTo>
                  <a:cubicBezTo>
                    <a:pt x="11200" y="3033"/>
                    <a:pt x="0" y="7864"/>
                    <a:pt x="0" y="7864"/>
                  </a:cubicBezTo>
                  <a:cubicBezTo>
                    <a:pt x="0" y="7864"/>
                    <a:pt x="3429" y="18854"/>
                    <a:pt x="3658" y="21600"/>
                  </a:cubicBezTo>
                  <a:cubicBezTo>
                    <a:pt x="9715" y="20182"/>
                    <a:pt x="15543" y="17716"/>
                    <a:pt x="21600" y="16959"/>
                  </a:cubicBezTo>
                  <a:cubicBezTo>
                    <a:pt x="19656" y="12602"/>
                    <a:pt x="14971" y="0"/>
                    <a:pt x="149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895;p61"/>
            <p:cNvSpPr/>
            <p:nvPr/>
          </p:nvSpPr>
          <p:spPr>
            <a:xfrm>
              <a:off x="1061092" y="2341627"/>
              <a:ext cx="34683" cy="3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41" y="0"/>
                  </a:moveTo>
                  <a:cubicBezTo>
                    <a:pt x="-624" y="8733"/>
                    <a:pt x="-624" y="15310"/>
                    <a:pt x="2457" y="18581"/>
                  </a:cubicBezTo>
                  <a:cubicBezTo>
                    <a:pt x="4014" y="20773"/>
                    <a:pt x="6824" y="21600"/>
                    <a:pt x="10176" y="21600"/>
                  </a:cubicBezTo>
                  <a:cubicBezTo>
                    <a:pt x="13528" y="21600"/>
                    <a:pt x="17387" y="20773"/>
                    <a:pt x="20976" y="19659"/>
                  </a:cubicBezTo>
                  <a:cubicBezTo>
                    <a:pt x="17895" y="13118"/>
                    <a:pt x="10684" y="4385"/>
                    <a:pt x="1441" y="0"/>
                  </a:cubicBezTo>
                  <a:close/>
                </a:path>
              </a:pathLst>
            </a:custGeom>
            <a:solidFill>
              <a:srgbClr val="1D26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896;p61"/>
            <p:cNvSpPr/>
            <p:nvPr/>
          </p:nvSpPr>
          <p:spPr>
            <a:xfrm>
              <a:off x="1080492" y="2052386"/>
              <a:ext cx="302842" cy="24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89" y="0"/>
                  </a:moveTo>
                  <a:lnTo>
                    <a:pt x="120" y="20708"/>
                  </a:lnTo>
                  <a:cubicBezTo>
                    <a:pt x="120" y="20708"/>
                    <a:pt x="120" y="20708"/>
                    <a:pt x="0" y="20855"/>
                  </a:cubicBezTo>
                  <a:cubicBezTo>
                    <a:pt x="240" y="21154"/>
                    <a:pt x="363" y="21306"/>
                    <a:pt x="607" y="21600"/>
                  </a:cubicBezTo>
                  <a:cubicBezTo>
                    <a:pt x="4731" y="16091"/>
                    <a:pt x="10193" y="9087"/>
                    <a:pt x="15895" y="5514"/>
                  </a:cubicBezTo>
                  <a:cubicBezTo>
                    <a:pt x="16442" y="5176"/>
                    <a:pt x="16989" y="5024"/>
                    <a:pt x="17528" y="5024"/>
                  </a:cubicBezTo>
                  <a:cubicBezTo>
                    <a:pt x="18665" y="5024"/>
                    <a:pt x="19763" y="5695"/>
                    <a:pt x="20750" y="6705"/>
                  </a:cubicBezTo>
                  <a:lnTo>
                    <a:pt x="21600" y="5661"/>
                  </a:lnTo>
                  <a:lnTo>
                    <a:pt x="16989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897;p61"/>
            <p:cNvSpPr/>
            <p:nvPr/>
          </p:nvSpPr>
          <p:spPr>
            <a:xfrm>
              <a:off x="1089001" y="2109765"/>
              <a:ext cx="282410" cy="24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5" y="0"/>
                  </a:moveTo>
                  <a:cubicBezTo>
                    <a:pt x="17567" y="0"/>
                    <a:pt x="16980" y="154"/>
                    <a:pt x="16394" y="496"/>
                  </a:cubicBezTo>
                  <a:cubicBezTo>
                    <a:pt x="10280" y="4112"/>
                    <a:pt x="4423" y="11199"/>
                    <a:pt x="0" y="16774"/>
                  </a:cubicBezTo>
                  <a:cubicBezTo>
                    <a:pt x="257" y="17379"/>
                    <a:pt x="518" y="17984"/>
                    <a:pt x="518" y="17984"/>
                  </a:cubicBezTo>
                  <a:cubicBezTo>
                    <a:pt x="681" y="17950"/>
                    <a:pt x="835" y="17935"/>
                    <a:pt x="972" y="17935"/>
                  </a:cubicBezTo>
                  <a:cubicBezTo>
                    <a:pt x="2843" y="17935"/>
                    <a:pt x="2732" y="20544"/>
                    <a:pt x="2732" y="20544"/>
                  </a:cubicBezTo>
                  <a:cubicBezTo>
                    <a:pt x="2826" y="20529"/>
                    <a:pt x="2920" y="20524"/>
                    <a:pt x="3006" y="20524"/>
                  </a:cubicBezTo>
                  <a:cubicBezTo>
                    <a:pt x="3751" y="20524"/>
                    <a:pt x="4192" y="21059"/>
                    <a:pt x="4423" y="21600"/>
                  </a:cubicBezTo>
                  <a:lnTo>
                    <a:pt x="21600" y="1701"/>
                  </a:lnTo>
                  <a:cubicBezTo>
                    <a:pt x="20542" y="679"/>
                    <a:pt x="19365" y="0"/>
                    <a:pt x="18145" y="0"/>
                  </a:cubicBez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898;p61"/>
            <p:cNvSpPr/>
            <p:nvPr/>
          </p:nvSpPr>
          <p:spPr>
            <a:xfrm>
              <a:off x="1070247" y="2290574"/>
              <a:ext cx="18754" cy="2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9" y="0"/>
                  </a:moveTo>
                  <a:cubicBezTo>
                    <a:pt x="9801" y="3844"/>
                    <a:pt x="5867" y="12701"/>
                    <a:pt x="0" y="21600"/>
                  </a:cubicBezTo>
                  <a:cubicBezTo>
                    <a:pt x="7866" y="16545"/>
                    <a:pt x="13734" y="11448"/>
                    <a:pt x="21600" y="6350"/>
                  </a:cubicBezTo>
                  <a:cubicBezTo>
                    <a:pt x="17667" y="5097"/>
                    <a:pt x="15668" y="2549"/>
                    <a:pt x="11799" y="0"/>
                  </a:cubicBez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899;p61"/>
            <p:cNvSpPr/>
            <p:nvPr/>
          </p:nvSpPr>
          <p:spPr>
            <a:xfrm>
              <a:off x="1063474" y="2299083"/>
              <a:ext cx="83353" cy="7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15" y="0"/>
                  </a:moveTo>
                  <a:cubicBezTo>
                    <a:pt x="4845" y="2016"/>
                    <a:pt x="3525" y="4032"/>
                    <a:pt x="1755" y="6032"/>
                  </a:cubicBezTo>
                  <a:cubicBezTo>
                    <a:pt x="870" y="8544"/>
                    <a:pt x="435" y="11056"/>
                    <a:pt x="0" y="12560"/>
                  </a:cubicBezTo>
                  <a:cubicBezTo>
                    <a:pt x="3960" y="14576"/>
                    <a:pt x="7050" y="18592"/>
                    <a:pt x="8370" y="21600"/>
                  </a:cubicBezTo>
                  <a:cubicBezTo>
                    <a:pt x="11895" y="20608"/>
                    <a:pt x="20280" y="17088"/>
                    <a:pt x="21600" y="16080"/>
                  </a:cubicBezTo>
                  <a:cubicBezTo>
                    <a:pt x="20817" y="14279"/>
                    <a:pt x="19322" y="12494"/>
                    <a:pt x="16798" y="12494"/>
                  </a:cubicBezTo>
                  <a:cubicBezTo>
                    <a:pt x="16508" y="12494"/>
                    <a:pt x="16189" y="12510"/>
                    <a:pt x="15870" y="12560"/>
                  </a:cubicBezTo>
                  <a:cubicBezTo>
                    <a:pt x="15870" y="12560"/>
                    <a:pt x="16247" y="3867"/>
                    <a:pt x="9908" y="3867"/>
                  </a:cubicBezTo>
                  <a:cubicBezTo>
                    <a:pt x="9444" y="3867"/>
                    <a:pt x="8921" y="3917"/>
                    <a:pt x="8370" y="4032"/>
                  </a:cubicBezTo>
                  <a:cubicBezTo>
                    <a:pt x="8370" y="4032"/>
                    <a:pt x="7485" y="2016"/>
                    <a:pt x="6615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1900;p61"/>
            <p:cNvSpPr/>
            <p:nvPr/>
          </p:nvSpPr>
          <p:spPr>
            <a:xfrm>
              <a:off x="1326492" y="2024901"/>
              <a:ext cx="58522" cy="3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31" y="0"/>
                  </a:moveTo>
                  <a:cubicBezTo>
                    <a:pt x="9173" y="0"/>
                    <a:pt x="8015" y="552"/>
                    <a:pt x="7039" y="1994"/>
                  </a:cubicBezTo>
                  <a:lnTo>
                    <a:pt x="253" y="10401"/>
                  </a:lnTo>
                  <a:cubicBezTo>
                    <a:pt x="-357" y="11322"/>
                    <a:pt x="253" y="14144"/>
                    <a:pt x="862" y="15985"/>
                  </a:cubicBezTo>
                  <a:lnTo>
                    <a:pt x="4581" y="21600"/>
                  </a:lnTo>
                  <a:cubicBezTo>
                    <a:pt x="8462" y="14881"/>
                    <a:pt x="13847" y="11199"/>
                    <a:pt x="19374" y="11199"/>
                  </a:cubicBezTo>
                  <a:cubicBezTo>
                    <a:pt x="20003" y="11199"/>
                    <a:pt x="20633" y="11230"/>
                    <a:pt x="21243" y="11322"/>
                  </a:cubicBezTo>
                  <a:lnTo>
                    <a:pt x="16305" y="3866"/>
                  </a:lnTo>
                  <a:cubicBezTo>
                    <a:pt x="15472" y="2608"/>
                    <a:pt x="12871" y="0"/>
                    <a:pt x="1033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901;p61"/>
            <p:cNvSpPr/>
            <p:nvPr/>
          </p:nvSpPr>
          <p:spPr>
            <a:xfrm>
              <a:off x="1339111" y="2045333"/>
              <a:ext cx="73097" cy="6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11248" y="0"/>
                  </a:moveTo>
                  <a:cubicBezTo>
                    <a:pt x="7123" y="0"/>
                    <a:pt x="3368" y="2199"/>
                    <a:pt x="0" y="5790"/>
                  </a:cubicBezTo>
                  <a:lnTo>
                    <a:pt x="4218" y="10941"/>
                  </a:lnTo>
                  <a:lnTo>
                    <a:pt x="12206" y="20660"/>
                  </a:lnTo>
                  <a:cubicBezTo>
                    <a:pt x="12762" y="21318"/>
                    <a:pt x="13303" y="21600"/>
                    <a:pt x="13859" y="21600"/>
                  </a:cubicBezTo>
                  <a:cubicBezTo>
                    <a:pt x="14245" y="21600"/>
                    <a:pt x="14632" y="21468"/>
                    <a:pt x="15018" y="21224"/>
                  </a:cubicBezTo>
                  <a:lnTo>
                    <a:pt x="19252" y="15509"/>
                  </a:lnTo>
                  <a:cubicBezTo>
                    <a:pt x="21600" y="12652"/>
                    <a:pt x="18788" y="8084"/>
                    <a:pt x="18309" y="6937"/>
                  </a:cubicBezTo>
                  <a:lnTo>
                    <a:pt x="12670" y="75"/>
                  </a:lnTo>
                  <a:cubicBezTo>
                    <a:pt x="12191" y="19"/>
                    <a:pt x="11727" y="0"/>
                    <a:pt x="1124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902;p61"/>
            <p:cNvSpPr/>
            <p:nvPr/>
          </p:nvSpPr>
          <p:spPr>
            <a:xfrm>
              <a:off x="1320359" y="2043878"/>
              <a:ext cx="23848" cy="2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07" y="0"/>
                  </a:moveTo>
                  <a:lnTo>
                    <a:pt x="0" y="7707"/>
                  </a:lnTo>
                  <a:lnTo>
                    <a:pt x="13893" y="21600"/>
                  </a:lnTo>
                  <a:cubicBezTo>
                    <a:pt x="15414" y="18507"/>
                    <a:pt x="18507" y="15414"/>
                    <a:pt x="21600" y="13893"/>
                  </a:cubicBezTo>
                  <a:lnTo>
                    <a:pt x="7707" y="0"/>
                  </a:ln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903;p61"/>
            <p:cNvSpPr/>
            <p:nvPr/>
          </p:nvSpPr>
          <p:spPr>
            <a:xfrm>
              <a:off x="1335696" y="2059216"/>
              <a:ext cx="57826" cy="5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8" y="0"/>
                  </a:moveTo>
                  <a:cubicBezTo>
                    <a:pt x="1903" y="627"/>
                    <a:pt x="627" y="1903"/>
                    <a:pt x="0" y="3178"/>
                  </a:cubicBezTo>
                  <a:lnTo>
                    <a:pt x="17794" y="21600"/>
                  </a:lnTo>
                  <a:lnTo>
                    <a:pt x="21600" y="18422"/>
                  </a:lnTo>
                  <a:lnTo>
                    <a:pt x="3178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904;p61"/>
            <p:cNvSpPr/>
            <p:nvPr/>
          </p:nvSpPr>
          <p:spPr>
            <a:xfrm>
              <a:off x="1170423" y="2224240"/>
              <a:ext cx="807637" cy="19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20522" y="0"/>
                  </a:moveTo>
                  <a:cubicBezTo>
                    <a:pt x="15624" y="9808"/>
                    <a:pt x="10225" y="15088"/>
                    <a:pt x="4904" y="15088"/>
                  </a:cubicBezTo>
                  <a:cubicBezTo>
                    <a:pt x="3583" y="15088"/>
                    <a:pt x="2264" y="14764"/>
                    <a:pt x="960" y="14099"/>
                  </a:cubicBezTo>
                  <a:cubicBezTo>
                    <a:pt x="1134" y="14282"/>
                    <a:pt x="1264" y="14471"/>
                    <a:pt x="1264" y="14471"/>
                  </a:cubicBezTo>
                  <a:cubicBezTo>
                    <a:pt x="1264" y="14471"/>
                    <a:pt x="-905" y="16882"/>
                    <a:pt x="441" y="19476"/>
                  </a:cubicBezTo>
                  <a:cubicBezTo>
                    <a:pt x="1026" y="20654"/>
                    <a:pt x="4047" y="21600"/>
                    <a:pt x="7554" y="21600"/>
                  </a:cubicBezTo>
                  <a:cubicBezTo>
                    <a:pt x="12356" y="21600"/>
                    <a:pt x="18069" y="19830"/>
                    <a:pt x="19698" y="14471"/>
                  </a:cubicBezTo>
                  <a:cubicBezTo>
                    <a:pt x="20565" y="11499"/>
                    <a:pt x="20695" y="6122"/>
                    <a:pt x="20522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905;p61"/>
            <p:cNvSpPr/>
            <p:nvPr/>
          </p:nvSpPr>
          <p:spPr>
            <a:xfrm>
              <a:off x="1145289" y="2089836"/>
              <a:ext cx="828445" cy="27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140" y="0"/>
                  </a:moveTo>
                  <a:cubicBezTo>
                    <a:pt x="17844" y="1210"/>
                    <a:pt x="15635" y="4716"/>
                    <a:pt x="13295" y="6733"/>
                  </a:cubicBezTo>
                  <a:cubicBezTo>
                    <a:pt x="13339" y="7003"/>
                    <a:pt x="13339" y="7274"/>
                    <a:pt x="13339" y="7544"/>
                  </a:cubicBezTo>
                  <a:cubicBezTo>
                    <a:pt x="13339" y="9277"/>
                    <a:pt x="11778" y="9769"/>
                    <a:pt x="9997" y="9769"/>
                  </a:cubicBezTo>
                  <a:cubicBezTo>
                    <a:pt x="7620" y="9769"/>
                    <a:pt x="4848" y="8892"/>
                    <a:pt x="4848" y="8892"/>
                  </a:cubicBezTo>
                  <a:cubicBezTo>
                    <a:pt x="4848" y="8892"/>
                    <a:pt x="4328" y="6197"/>
                    <a:pt x="3072" y="4579"/>
                  </a:cubicBezTo>
                  <a:cubicBezTo>
                    <a:pt x="2930" y="4379"/>
                    <a:pt x="2817" y="4295"/>
                    <a:pt x="2729" y="4295"/>
                  </a:cubicBezTo>
                  <a:cubicBezTo>
                    <a:pt x="2037" y="4295"/>
                    <a:pt x="2855" y="9699"/>
                    <a:pt x="2855" y="9699"/>
                  </a:cubicBezTo>
                  <a:cubicBezTo>
                    <a:pt x="2855" y="9699"/>
                    <a:pt x="2827" y="9699"/>
                    <a:pt x="2776" y="9699"/>
                  </a:cubicBezTo>
                  <a:cubicBezTo>
                    <a:pt x="2267" y="9699"/>
                    <a:pt x="-508" y="9809"/>
                    <a:pt x="82" y="12261"/>
                  </a:cubicBezTo>
                  <a:cubicBezTo>
                    <a:pt x="636" y="14845"/>
                    <a:pt x="1768" y="14956"/>
                    <a:pt x="1960" y="14956"/>
                  </a:cubicBezTo>
                  <a:cubicBezTo>
                    <a:pt x="1979" y="14956"/>
                    <a:pt x="1989" y="14956"/>
                    <a:pt x="1989" y="14956"/>
                  </a:cubicBezTo>
                  <a:cubicBezTo>
                    <a:pt x="1989" y="14956"/>
                    <a:pt x="-307" y="16977"/>
                    <a:pt x="256" y="18590"/>
                  </a:cubicBezTo>
                  <a:cubicBezTo>
                    <a:pt x="602" y="19805"/>
                    <a:pt x="1252" y="20479"/>
                    <a:pt x="1598" y="20882"/>
                  </a:cubicBezTo>
                  <a:cubicBezTo>
                    <a:pt x="2901" y="21365"/>
                    <a:pt x="4218" y="21600"/>
                    <a:pt x="5538" y="21600"/>
                  </a:cubicBezTo>
                  <a:cubicBezTo>
                    <a:pt x="10851" y="21600"/>
                    <a:pt x="16235" y="17766"/>
                    <a:pt x="21092" y="10643"/>
                  </a:cubicBezTo>
                  <a:cubicBezTo>
                    <a:pt x="20962" y="7141"/>
                    <a:pt x="20573" y="3502"/>
                    <a:pt x="2014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70" name="Google Shape;1907;p61"/>
          <p:cNvGrpSpPr/>
          <p:nvPr/>
        </p:nvGrpSpPr>
        <p:grpSpPr>
          <a:xfrm>
            <a:off x="5333411" y="1462453"/>
            <a:ext cx="882521" cy="1226510"/>
            <a:chOff x="0" y="0"/>
            <a:chExt cx="882519" cy="1226509"/>
          </a:xfrm>
        </p:grpSpPr>
        <p:sp>
          <p:nvSpPr>
            <p:cNvPr id="1365" name="Google Shape;1908;p61"/>
            <p:cNvSpPr/>
            <p:nvPr/>
          </p:nvSpPr>
          <p:spPr>
            <a:xfrm rot="20801464">
              <a:off x="188758" y="714099"/>
              <a:ext cx="609846" cy="44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0" y="0"/>
                  </a:moveTo>
                  <a:cubicBezTo>
                    <a:pt x="0" y="0"/>
                    <a:pt x="1268" y="18934"/>
                    <a:pt x="3221" y="20022"/>
                  </a:cubicBezTo>
                  <a:cubicBezTo>
                    <a:pt x="4406" y="20638"/>
                    <a:pt x="9200" y="21600"/>
                    <a:pt x="13415" y="21600"/>
                  </a:cubicBezTo>
                  <a:cubicBezTo>
                    <a:pt x="16155" y="21600"/>
                    <a:pt x="18650" y="21194"/>
                    <a:pt x="19751" y="20022"/>
                  </a:cubicBezTo>
                  <a:cubicBezTo>
                    <a:pt x="21600" y="14218"/>
                    <a:pt x="21388" y="1814"/>
                    <a:pt x="21388" y="18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909;p61"/>
            <p:cNvSpPr/>
            <p:nvPr/>
          </p:nvSpPr>
          <p:spPr>
            <a:xfrm rot="20801464">
              <a:off x="34593" y="458162"/>
              <a:ext cx="813334" cy="39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1617" y="0"/>
                  </a:moveTo>
                  <a:cubicBezTo>
                    <a:pt x="5653" y="0"/>
                    <a:pt x="129" y="5178"/>
                    <a:pt x="129" y="5178"/>
                  </a:cubicBezTo>
                  <a:cubicBezTo>
                    <a:pt x="129" y="5178"/>
                    <a:pt x="-458" y="10359"/>
                    <a:pt x="873" y="17185"/>
                  </a:cubicBezTo>
                  <a:cubicBezTo>
                    <a:pt x="3148" y="20572"/>
                    <a:pt x="7142" y="21600"/>
                    <a:pt x="10905" y="21600"/>
                  </a:cubicBezTo>
                  <a:cubicBezTo>
                    <a:pt x="15363" y="21600"/>
                    <a:pt x="19494" y="20155"/>
                    <a:pt x="20046" y="19487"/>
                  </a:cubicBezTo>
                  <a:cubicBezTo>
                    <a:pt x="21063" y="18172"/>
                    <a:pt x="21142" y="6658"/>
                    <a:pt x="21142" y="6658"/>
                  </a:cubicBezTo>
                  <a:cubicBezTo>
                    <a:pt x="18421" y="1618"/>
                    <a:pt x="14950" y="0"/>
                    <a:pt x="1161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910;p61"/>
            <p:cNvSpPr/>
            <p:nvPr/>
          </p:nvSpPr>
          <p:spPr>
            <a:xfrm rot="20801464">
              <a:off x="22030" y="464085"/>
              <a:ext cx="808374" cy="2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4827" y="0"/>
                    <a:pt x="0" y="4847"/>
                    <a:pt x="0" y="10800"/>
                  </a:cubicBezTo>
                  <a:cubicBezTo>
                    <a:pt x="0" y="16753"/>
                    <a:pt x="4827" y="21600"/>
                    <a:pt x="10821" y="21600"/>
                  </a:cubicBezTo>
                  <a:cubicBezTo>
                    <a:pt x="16773" y="21600"/>
                    <a:pt x="21600" y="16753"/>
                    <a:pt x="21600" y="10800"/>
                  </a:cubicBezTo>
                  <a:cubicBezTo>
                    <a:pt x="21600" y="4847"/>
                    <a:pt x="16773" y="0"/>
                    <a:pt x="1082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911;p61"/>
            <p:cNvSpPr/>
            <p:nvPr/>
          </p:nvSpPr>
          <p:spPr>
            <a:xfrm rot="20801464">
              <a:off x="137890" y="524252"/>
              <a:ext cx="603749" cy="9548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912;p61"/>
            <p:cNvSpPr/>
            <p:nvPr/>
          </p:nvSpPr>
          <p:spPr>
            <a:xfrm rot="20801464">
              <a:off x="287673" y="33626"/>
              <a:ext cx="358540" cy="56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600" fill="norm" stroke="1" extrusionOk="0">
                  <a:moveTo>
                    <a:pt x="11142" y="0"/>
                  </a:moveTo>
                  <a:cubicBezTo>
                    <a:pt x="7763" y="0"/>
                    <a:pt x="3285" y="11746"/>
                    <a:pt x="1213" y="18000"/>
                  </a:cubicBezTo>
                  <a:cubicBezTo>
                    <a:pt x="608" y="19714"/>
                    <a:pt x="174" y="20972"/>
                    <a:pt x="0" y="21544"/>
                  </a:cubicBezTo>
                  <a:cubicBezTo>
                    <a:pt x="1213" y="21544"/>
                    <a:pt x="2343" y="21600"/>
                    <a:pt x="3642" y="21600"/>
                  </a:cubicBezTo>
                  <a:cubicBezTo>
                    <a:pt x="8069" y="21600"/>
                    <a:pt x="12144" y="21373"/>
                    <a:pt x="15181" y="21087"/>
                  </a:cubicBezTo>
                  <a:cubicBezTo>
                    <a:pt x="16049" y="20457"/>
                    <a:pt x="17176" y="19658"/>
                    <a:pt x="18218" y="18857"/>
                  </a:cubicBezTo>
                  <a:cubicBezTo>
                    <a:pt x="19953" y="17429"/>
                    <a:pt x="21255" y="16058"/>
                    <a:pt x="20387" y="15601"/>
                  </a:cubicBezTo>
                  <a:cubicBezTo>
                    <a:pt x="20250" y="15534"/>
                    <a:pt x="20079" y="15503"/>
                    <a:pt x="19876" y="15503"/>
                  </a:cubicBezTo>
                  <a:cubicBezTo>
                    <a:pt x="18520" y="15503"/>
                    <a:pt x="15786" y="16902"/>
                    <a:pt x="13446" y="18344"/>
                  </a:cubicBezTo>
                  <a:cubicBezTo>
                    <a:pt x="11017" y="19714"/>
                    <a:pt x="9022" y="21087"/>
                    <a:pt x="9022" y="21087"/>
                  </a:cubicBezTo>
                  <a:cubicBezTo>
                    <a:pt x="9022" y="21087"/>
                    <a:pt x="10149" y="19886"/>
                    <a:pt x="11625" y="18171"/>
                  </a:cubicBezTo>
                  <a:cubicBezTo>
                    <a:pt x="15355" y="14001"/>
                    <a:pt x="21600" y="6572"/>
                    <a:pt x="20039" y="6059"/>
                  </a:cubicBezTo>
                  <a:cubicBezTo>
                    <a:pt x="19987" y="6042"/>
                    <a:pt x="19930" y="6034"/>
                    <a:pt x="19870" y="6034"/>
                  </a:cubicBezTo>
                  <a:cubicBezTo>
                    <a:pt x="17978" y="6034"/>
                    <a:pt x="11679" y="13520"/>
                    <a:pt x="8069" y="18058"/>
                  </a:cubicBezTo>
                  <a:cubicBezTo>
                    <a:pt x="6507" y="20000"/>
                    <a:pt x="5466" y="21373"/>
                    <a:pt x="5466" y="21373"/>
                  </a:cubicBezTo>
                  <a:cubicBezTo>
                    <a:pt x="5466" y="21373"/>
                    <a:pt x="6074" y="20057"/>
                    <a:pt x="6941" y="18000"/>
                  </a:cubicBezTo>
                  <a:cubicBezTo>
                    <a:pt x="9630" y="12001"/>
                    <a:pt x="14573" y="115"/>
                    <a:pt x="11191" y="2"/>
                  </a:cubicBezTo>
                  <a:cubicBezTo>
                    <a:pt x="11174" y="0"/>
                    <a:pt x="11160" y="0"/>
                    <a:pt x="1114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76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371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74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372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73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375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grpSp>
        <p:nvGrpSpPr>
          <p:cNvPr id="1379" name="IMG_2399.jpeg"/>
          <p:cNvGrpSpPr/>
          <p:nvPr/>
        </p:nvGrpSpPr>
        <p:grpSpPr>
          <a:xfrm>
            <a:off x="253170" y="281321"/>
            <a:ext cx="2574154" cy="499121"/>
            <a:chOff x="0" y="0"/>
            <a:chExt cx="2574153" cy="499120"/>
          </a:xfrm>
        </p:grpSpPr>
        <p:pic>
          <p:nvPicPr>
            <p:cNvPr id="1378" name="IMG_2399.jpeg" descr="IMG_2399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65713" b="88247"/>
            <a:stretch>
              <a:fillRect/>
            </a:stretch>
          </p:blipFill>
          <p:spPr>
            <a:xfrm>
              <a:off x="50800" y="50800"/>
              <a:ext cx="2472554" cy="3975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77" name="IMG_2399.jpeg" descr="IMG_2399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574155" cy="499121"/>
            </a:xfrm>
            <a:prstGeom prst="rect">
              <a:avLst/>
            </a:prstGeom>
            <a:effectLst/>
          </p:spPr>
        </p:pic>
      </p:grpSp>
      <p:pic>
        <p:nvPicPr>
          <p:cNvPr id="1380" name="IMG_2405.png" descr="IMG_2405.png"/>
          <p:cNvPicPr>
            <a:picLocks noChangeAspect="1"/>
          </p:cNvPicPr>
          <p:nvPr/>
        </p:nvPicPr>
        <p:blipFill>
          <a:blip r:embed="rId4">
            <a:extLst/>
          </a:blip>
          <a:srcRect l="4579" t="0" r="61597" b="5600"/>
          <a:stretch>
            <a:fillRect/>
          </a:stretch>
        </p:blipFill>
        <p:spPr>
          <a:xfrm>
            <a:off x="2402489" y="654651"/>
            <a:ext cx="2930845" cy="36720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3" name="تجميع"/>
          <p:cNvGrpSpPr/>
          <p:nvPr/>
        </p:nvGrpSpPr>
        <p:grpSpPr>
          <a:xfrm>
            <a:off x="368504" y="4444984"/>
            <a:ext cx="1405169" cy="616853"/>
            <a:chOff x="0" y="0"/>
            <a:chExt cx="1405167" cy="616851"/>
          </a:xfrm>
        </p:grpSpPr>
        <p:sp>
          <p:nvSpPr>
            <p:cNvPr id="1381" name="مستطيل مستدير الزوايا"/>
            <p:cNvSpPr/>
            <p:nvPr/>
          </p:nvSpPr>
          <p:spPr>
            <a:xfrm>
              <a:off x="48159" y="97448"/>
              <a:ext cx="1283448" cy="4813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5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82" name="اختبار سريع"/>
            <p:cNvSpPr txBox="1"/>
            <p:nvPr/>
          </p:nvSpPr>
          <p:spPr>
            <a:xfrm>
              <a:off x="0" y="0"/>
              <a:ext cx="1405168" cy="616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27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afterEffect" presetSubtype="0" presetID="35" grpId="3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0" grpId="2"/>
      <p:bldP build="whole" bldLvl="1" animBg="1" rev="0" advAuto="0" spid="1383" grpId="4"/>
      <p:bldP build="whole" bldLvl="1" animBg="1" rev="0" advAuto="0" spid="1379" grpId="1"/>
      <p:bldP build="whole" bldLvl="1" animBg="1" rev="0" advAuto="0" spid="136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2161;p64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340122" y="863870"/>
            <a:ext cx="500655" cy="26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386" name="Google Shape;2186;p64" descr="Google Shape;2186;p64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1099" y="4584717"/>
            <a:ext cx="319351" cy="3193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grpSp>
        <p:nvGrpSpPr>
          <p:cNvPr id="1389" name="IMG_2399.jpeg"/>
          <p:cNvGrpSpPr/>
          <p:nvPr/>
        </p:nvGrpSpPr>
        <p:grpSpPr>
          <a:xfrm>
            <a:off x="664559" y="287612"/>
            <a:ext cx="2108604" cy="453270"/>
            <a:chOff x="0" y="0"/>
            <a:chExt cx="2108602" cy="453268"/>
          </a:xfrm>
        </p:grpSpPr>
        <p:pic>
          <p:nvPicPr>
            <p:cNvPr id="1388" name="IMG_2399.jpeg" descr="IMG_2399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6953" t="0" r="1866" b="88351"/>
            <a:stretch>
              <a:fillRect/>
            </a:stretch>
          </p:blipFill>
          <p:spPr>
            <a:xfrm>
              <a:off x="50800" y="50800"/>
              <a:ext cx="2007003" cy="351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7" name="IMG_2399.jpeg" descr="IMG_2399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2108603" cy="453270"/>
            </a:xfrm>
            <a:prstGeom prst="rect">
              <a:avLst/>
            </a:prstGeom>
            <a:effectLst/>
          </p:spPr>
        </p:pic>
      </p:grpSp>
      <p:grpSp>
        <p:nvGrpSpPr>
          <p:cNvPr id="1395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390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93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391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92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394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pic>
        <p:nvPicPr>
          <p:cNvPr id="1396" name="IMG_2405.png" descr="IMG_2405.png"/>
          <p:cNvPicPr>
            <a:picLocks noChangeAspect="1"/>
          </p:cNvPicPr>
          <p:nvPr/>
        </p:nvPicPr>
        <p:blipFill>
          <a:blip r:embed="rId7">
            <a:extLst/>
          </a:blip>
          <a:srcRect l="65166" t="3409" r="3147" b="86743"/>
          <a:stretch>
            <a:fillRect/>
          </a:stretch>
        </p:blipFill>
        <p:spPr>
          <a:xfrm>
            <a:off x="4571999" y="759312"/>
            <a:ext cx="3052517" cy="425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7" name="IMG_2405.png" descr="IMG_2405.png"/>
          <p:cNvPicPr>
            <a:picLocks noChangeAspect="1"/>
          </p:cNvPicPr>
          <p:nvPr/>
        </p:nvPicPr>
        <p:blipFill>
          <a:blip r:embed="rId7">
            <a:extLst/>
          </a:blip>
          <a:srcRect l="40284" t="16302" r="1947" b="47508"/>
          <a:stretch>
            <a:fillRect/>
          </a:stretch>
        </p:blipFill>
        <p:spPr>
          <a:xfrm>
            <a:off x="1094012" y="1562496"/>
            <a:ext cx="7177235" cy="20183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0" name="تجميع"/>
          <p:cNvGrpSpPr/>
          <p:nvPr/>
        </p:nvGrpSpPr>
        <p:grpSpPr>
          <a:xfrm>
            <a:off x="5085598" y="1761024"/>
            <a:ext cx="648027" cy="421641"/>
            <a:chOff x="0" y="0"/>
            <a:chExt cx="648026" cy="421640"/>
          </a:xfrm>
        </p:grpSpPr>
        <p:sp>
          <p:nvSpPr>
            <p:cNvPr id="1398" name="مستطيل مستدير الزوايا"/>
            <p:cNvSpPr/>
            <p:nvPr/>
          </p:nvSpPr>
          <p:spPr>
            <a:xfrm>
              <a:off x="0" y="38100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99" name="٦٢"/>
            <p:cNvSpPr txBox="1"/>
            <p:nvPr/>
          </p:nvSpPr>
          <p:spPr>
            <a:xfrm>
              <a:off x="79581" y="0"/>
              <a:ext cx="405200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٦٢</a:t>
              </a:r>
            </a:p>
          </p:txBody>
        </p:sp>
      </p:grpSp>
      <p:grpSp>
        <p:nvGrpSpPr>
          <p:cNvPr id="1403" name="تجميع"/>
          <p:cNvGrpSpPr/>
          <p:nvPr/>
        </p:nvGrpSpPr>
        <p:grpSpPr>
          <a:xfrm>
            <a:off x="1879689" y="1761024"/>
            <a:ext cx="648028" cy="421641"/>
            <a:chOff x="0" y="0"/>
            <a:chExt cx="648026" cy="421640"/>
          </a:xfrm>
        </p:grpSpPr>
        <p:sp>
          <p:nvSpPr>
            <p:cNvPr id="1401" name="مستطيل مستدير الزوايا"/>
            <p:cNvSpPr/>
            <p:nvPr/>
          </p:nvSpPr>
          <p:spPr>
            <a:xfrm>
              <a:off x="0" y="38100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02" name="١٩"/>
            <p:cNvSpPr txBox="1"/>
            <p:nvPr/>
          </p:nvSpPr>
          <p:spPr>
            <a:xfrm>
              <a:off x="117162" y="0"/>
              <a:ext cx="337503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١٩</a:t>
              </a:r>
            </a:p>
          </p:txBody>
        </p:sp>
      </p:grpSp>
      <p:grpSp>
        <p:nvGrpSpPr>
          <p:cNvPr id="1406" name="تجميع"/>
          <p:cNvGrpSpPr/>
          <p:nvPr/>
        </p:nvGrpSpPr>
        <p:grpSpPr>
          <a:xfrm>
            <a:off x="5085598" y="2373629"/>
            <a:ext cx="648027" cy="421641"/>
            <a:chOff x="0" y="0"/>
            <a:chExt cx="648026" cy="421640"/>
          </a:xfrm>
        </p:grpSpPr>
        <p:sp>
          <p:nvSpPr>
            <p:cNvPr id="1404" name="مستطيل مستدير الزوايا"/>
            <p:cNvSpPr/>
            <p:nvPr/>
          </p:nvSpPr>
          <p:spPr>
            <a:xfrm>
              <a:off x="0" y="31750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05" name="١٧"/>
            <p:cNvSpPr txBox="1"/>
            <p:nvPr/>
          </p:nvSpPr>
          <p:spPr>
            <a:xfrm>
              <a:off x="129342" y="0"/>
              <a:ext cx="337504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١٧</a:t>
              </a:r>
            </a:p>
          </p:txBody>
        </p:sp>
      </p:grpSp>
      <p:grpSp>
        <p:nvGrpSpPr>
          <p:cNvPr id="1409" name="تجميع"/>
          <p:cNvGrpSpPr/>
          <p:nvPr/>
        </p:nvGrpSpPr>
        <p:grpSpPr>
          <a:xfrm>
            <a:off x="5085598" y="2998935"/>
            <a:ext cx="648027" cy="421641"/>
            <a:chOff x="0" y="0"/>
            <a:chExt cx="648026" cy="421640"/>
          </a:xfrm>
        </p:grpSpPr>
        <p:sp>
          <p:nvSpPr>
            <p:cNvPr id="1407" name="مستطيل مستدير الزوايا"/>
            <p:cNvSpPr/>
            <p:nvPr/>
          </p:nvSpPr>
          <p:spPr>
            <a:xfrm>
              <a:off x="0" y="37274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08" name="١٢١"/>
            <p:cNvSpPr txBox="1"/>
            <p:nvPr/>
          </p:nvSpPr>
          <p:spPr>
            <a:xfrm>
              <a:off x="72310" y="0"/>
              <a:ext cx="454185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١٢١</a:t>
              </a:r>
            </a:p>
          </p:txBody>
        </p:sp>
      </p:grpSp>
      <p:grpSp>
        <p:nvGrpSpPr>
          <p:cNvPr id="1412" name="تجميع"/>
          <p:cNvGrpSpPr/>
          <p:nvPr/>
        </p:nvGrpSpPr>
        <p:grpSpPr>
          <a:xfrm>
            <a:off x="1879689" y="2360929"/>
            <a:ext cx="648028" cy="421641"/>
            <a:chOff x="0" y="0"/>
            <a:chExt cx="648026" cy="421640"/>
          </a:xfrm>
        </p:grpSpPr>
        <p:sp>
          <p:nvSpPr>
            <p:cNvPr id="1410" name="مستطيل مستدير الزوايا"/>
            <p:cNvSpPr/>
            <p:nvPr/>
          </p:nvSpPr>
          <p:spPr>
            <a:xfrm>
              <a:off x="0" y="37687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11" name="٣٢"/>
            <p:cNvSpPr txBox="1"/>
            <p:nvPr/>
          </p:nvSpPr>
          <p:spPr>
            <a:xfrm>
              <a:off x="141773" y="0"/>
              <a:ext cx="337503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٣٢</a:t>
              </a:r>
            </a:p>
          </p:txBody>
        </p:sp>
      </p:grpSp>
      <p:grpSp>
        <p:nvGrpSpPr>
          <p:cNvPr id="1415" name="تجميع"/>
          <p:cNvGrpSpPr/>
          <p:nvPr/>
        </p:nvGrpSpPr>
        <p:grpSpPr>
          <a:xfrm>
            <a:off x="1879689" y="2973535"/>
            <a:ext cx="648028" cy="421641"/>
            <a:chOff x="0" y="0"/>
            <a:chExt cx="648026" cy="421640"/>
          </a:xfrm>
        </p:grpSpPr>
        <p:sp>
          <p:nvSpPr>
            <p:cNvPr id="1413" name="مستطيل مستدير الزوايا"/>
            <p:cNvSpPr/>
            <p:nvPr/>
          </p:nvSpPr>
          <p:spPr>
            <a:xfrm>
              <a:off x="0" y="37274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14" name="٢٨٨"/>
            <p:cNvSpPr txBox="1"/>
            <p:nvPr/>
          </p:nvSpPr>
          <p:spPr>
            <a:xfrm>
              <a:off x="75891" y="0"/>
              <a:ext cx="454185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٢٨٨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10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6" dur="10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7" grpId="3"/>
      <p:bldP build="whole" bldLvl="1" animBg="1" rev="0" advAuto="0" spid="1400" grpId="4"/>
      <p:bldP build="whole" bldLvl="1" animBg="1" rev="0" advAuto="0" spid="1412" grpId="7"/>
      <p:bldP build="whole" bldLvl="1" animBg="1" rev="0" advAuto="0" spid="1409" grpId="8"/>
      <p:bldP build="whole" bldLvl="1" animBg="1" rev="0" advAuto="0" spid="1389" grpId="1"/>
      <p:bldP build="whole" bldLvl="1" animBg="1" rev="0" advAuto="0" spid="1415" grpId="9"/>
      <p:bldP build="whole" bldLvl="1" animBg="1" rev="0" advAuto="0" spid="1396" grpId="2"/>
      <p:bldP build="whole" bldLvl="1" animBg="1" rev="0" advAuto="0" spid="1406" grpId="6"/>
      <p:bldP build="whole" bldLvl="1" animBg="1" rev="0" advAuto="0" spid="1403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