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283A3B-85CA-474B-8AC9-15C174423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73F924B-8D28-4D97-8B45-7C3139912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54E66AD-1106-4397-9709-9B37703BF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9A03-9AAD-4CEE-8510-D7CC74236C50}" type="datetimeFigureOut">
              <a:rPr lang="ar-SA" smtClean="0"/>
              <a:t>25/02/43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4203E16-E207-4140-82D7-4EC1B403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B2E5660-B1B2-435A-882B-8C1E3F463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A91D-EF0C-4BFB-BCA8-6BFA540022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5346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22C6-E72F-4BA5-B3AA-7191EF66C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8127A0F-90B4-4682-8BCA-F792BD88B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A084BA0-598F-40FE-813E-A1FCAAE15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9A03-9AAD-4CEE-8510-D7CC74236C50}" type="datetimeFigureOut">
              <a:rPr lang="ar-SA" smtClean="0"/>
              <a:t>25/02/43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FA562F5-2ACD-4C7C-ACE8-C212103E1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11489CF-032F-44E9-82C8-8BCF8597C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A91D-EF0C-4BFB-BCA8-6BFA540022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519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EC305E8-D07A-4A62-849D-3D33FAA198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B91D079-16C2-499C-9DA4-9A83F2028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5E4F64-6C03-4050-A06F-A6DEF925D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9A03-9AAD-4CEE-8510-D7CC74236C50}" type="datetimeFigureOut">
              <a:rPr lang="ar-SA" smtClean="0"/>
              <a:t>25/02/43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6C27975-BD9C-4853-88C1-B4CD91147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B03D8E6-9CF2-40F2-880A-C07EF76F4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A91D-EF0C-4BFB-BCA8-6BFA540022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395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720318-A033-4513-9CD9-3AA92E8FB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D2B1BF6-03BF-48A0-AA75-0B1AC19E6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86E643-DF71-4C53-8B2A-9B86554B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9A03-9AAD-4CEE-8510-D7CC74236C50}" type="datetimeFigureOut">
              <a:rPr lang="ar-SA" smtClean="0"/>
              <a:t>25/02/43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3E39FC6-94A8-4E63-8873-67DB15FE1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8B17951-D952-4B2B-97A6-1B2A70C70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A91D-EF0C-4BFB-BCA8-6BFA540022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9228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EF293D-AB51-4581-BF22-3EFA3B09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2300E3B-4F67-47F0-9181-303A0EE5C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63E018A-5E20-4C1B-8C47-1C8328FA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9A03-9AAD-4CEE-8510-D7CC74236C50}" type="datetimeFigureOut">
              <a:rPr lang="ar-SA" smtClean="0"/>
              <a:t>25/02/43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271CCCB-8046-41E5-B44B-3215B7698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C4669BB-A0E0-4BDE-9F3F-96405DE43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A91D-EF0C-4BFB-BCA8-6BFA540022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219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5DC0F9-48F2-4D99-97E0-F161ECE4A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6DC9BA3-E65C-484F-A250-6787444C45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0EFF314-137A-4ED5-8ADD-CA6096DD3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FEB06B-D574-41EA-BEEF-279A835BE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9A03-9AAD-4CEE-8510-D7CC74236C50}" type="datetimeFigureOut">
              <a:rPr lang="ar-SA" smtClean="0"/>
              <a:t>25/02/43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294DDA6-1CF0-4298-9A41-3D51D5908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C679C8F-6354-4F5D-A54B-CDCB335D0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A91D-EF0C-4BFB-BCA8-6BFA540022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6517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A94D126-F2AF-416B-888B-E71926DAB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170534A-26A4-4A25-AADA-F4EAD6C63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38BB398-CA63-4709-83FA-3907A61C2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1527B8E-FFFC-41DD-9CF2-7A3375BD23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AA56BAF-0D74-46BD-8DC8-3A7CDF15D7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1F1ED7A-BB63-4196-9297-2F267F71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9A03-9AAD-4CEE-8510-D7CC74236C50}" type="datetimeFigureOut">
              <a:rPr lang="ar-SA" smtClean="0"/>
              <a:t>25/02/43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EFF0DCE-2338-4379-9F2C-E0F016DF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12B99D5-A268-497C-B9AD-BD057AD33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A91D-EF0C-4BFB-BCA8-6BFA540022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242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05C90D-CB92-47B3-B842-87AF3AFAE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DB49E5C-4CE5-4A59-B53A-8107EB5BE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9A03-9AAD-4CEE-8510-D7CC74236C50}" type="datetimeFigureOut">
              <a:rPr lang="ar-SA" smtClean="0"/>
              <a:t>25/02/43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E7A1A5E-0DC6-48FF-8079-DB8E66B09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EC3AE49-383B-4EFB-9EE1-918443CE9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A91D-EF0C-4BFB-BCA8-6BFA540022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546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EA4DB0-43EE-465A-9B63-3C9ABF023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9A03-9AAD-4CEE-8510-D7CC74236C50}" type="datetimeFigureOut">
              <a:rPr lang="ar-SA" smtClean="0"/>
              <a:t>25/02/43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EAD5DB3-65C4-4DB4-9BC8-BA8169EC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C9ADAD5-B44E-4197-B1E4-3FDA0D25D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A91D-EF0C-4BFB-BCA8-6BFA540022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345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9DE159F-B9A9-4552-93B9-8F745EB46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5E1DD38-2D98-494E-8C50-A10A44A6F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6394A65-8BCF-4ED4-B2DB-2801BE721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80DC7FD-3E71-460D-BFBA-C52ADACDD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9A03-9AAD-4CEE-8510-D7CC74236C50}" type="datetimeFigureOut">
              <a:rPr lang="ar-SA" smtClean="0"/>
              <a:t>25/02/43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B766F35-9C8C-4F03-87A4-F42B63BF2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898F87B-0FFA-4E2C-807D-B49F02DC9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A91D-EF0C-4BFB-BCA8-6BFA540022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319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02B150-561D-4296-B962-3BE486EEE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DB5DA3E-FFBF-48D3-A73C-9C6661285D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4916BD0-2500-45A2-98B2-D8D5D4475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EC0CFF-E150-41D4-B290-CB00F1CBD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9A03-9AAD-4CEE-8510-D7CC74236C50}" type="datetimeFigureOut">
              <a:rPr lang="ar-SA" smtClean="0"/>
              <a:t>25/02/43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4BF17AD-A0A8-498F-9608-3971CCB2D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13385C9-13DD-434D-9785-5B166D588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A91D-EF0C-4BFB-BCA8-6BFA540022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203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574013D-9210-4CB3-BA04-F02F385E0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F0D24DE-D4D1-4264-BC02-A0B9E061C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1F9C803-0939-4AB3-997E-A93A7C8B6A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39A03-9AAD-4CEE-8510-D7CC74236C50}" type="datetimeFigureOut">
              <a:rPr lang="ar-SA" smtClean="0"/>
              <a:t>25/02/43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4D566CA-E702-4A64-98DF-E26BB61FC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9CCCE65-0B72-4DC3-A749-56EF05C79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7A91D-EF0C-4BFB-BCA8-6BFA540022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965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D0E806-3227-409D-9551-7712965A5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D029FFF-8E06-4357-BFCE-0B4A9B8679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2E1E864-4505-427A-BBAB-415E0C5A0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83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D0E806-3227-409D-9551-7712965A5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D029FFF-8E06-4357-BFCE-0B4A9B8679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FC6248D-CFCF-4130-A6B7-649EE4456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91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D0E806-3227-409D-9551-7712965A5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D029FFF-8E06-4357-BFCE-0B4A9B8679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18B4878-3B20-4D89-8A98-DACA23313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86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D0E806-3227-409D-9551-7712965A5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D029FFF-8E06-4357-BFCE-0B4A9B8679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3740A26-E40A-4E12-B71D-7865FEAD1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30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D0E806-3227-409D-9551-7712965A5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D029FFF-8E06-4357-BFCE-0B4A9B8679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595FF9C-A1CD-4299-BCE6-A359461F9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15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D0E806-3227-409D-9551-7712965A5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D029FFF-8E06-4357-BFCE-0B4A9B8679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AE0C6B4-CB44-4BB1-B0BA-4CC203BCC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28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D0E806-3227-409D-9551-7712965A5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D029FFF-8E06-4357-BFCE-0B4A9B8679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FF29625-5D50-4A08-A208-F6F08B245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28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D0E806-3227-409D-9551-7712965A5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D029FFF-8E06-4357-BFCE-0B4A9B8679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16CF4F3-7347-4CA0-B929-D27A28CF8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61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D0E806-3227-409D-9551-7712965A5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D029FFF-8E06-4357-BFCE-0B4A9B8679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A287C45-3698-4069-91EF-D9593B7FA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37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D0E806-3227-409D-9551-7712965A5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D029FFF-8E06-4357-BFCE-0B4A9B8679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BA7CD2F-0BC4-4054-B5B1-501C4FB35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48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D0E806-3227-409D-9551-7712965A5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D029FFF-8E06-4357-BFCE-0B4A9B8679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57CA4D4-5EB5-43AB-B5D8-74F40BE4A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7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D0E806-3227-409D-9551-7712965A5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D029FFF-8E06-4357-BFCE-0B4A9B8679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AF48EAA-4F7C-495E-9FD6-784919687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27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D0E806-3227-409D-9551-7712965A5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D029FFF-8E06-4357-BFCE-0B4A9B8679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1F339BA-215A-4839-AEA5-6F3541A9E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17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D0E806-3227-409D-9551-7712965A5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D029FFF-8E06-4357-BFCE-0B4A9B8679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8F20D0-DD8C-4B50-989D-3A0AD13FD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27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D0E806-3227-409D-9551-7712965A5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D029FFF-8E06-4357-BFCE-0B4A9B8679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419C7E5-C960-4926-85FC-1CCF17D8C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5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D0E806-3227-409D-9551-7712965A5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D029FFF-8E06-4357-BFCE-0B4A9B8679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9D1A08D-0E2D-4091-A4A4-F0B694756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00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D0E806-3227-409D-9551-7712965A5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D029FFF-8E06-4357-BFCE-0B4A9B8679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D09DFAC-5D90-48BB-9B18-210358266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7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D0E806-3227-409D-9551-7712965A5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D029FFF-8E06-4357-BFCE-0B4A9B8679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3624415-477A-4F82-A538-B5A677338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98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D0E806-3227-409D-9551-7712965A5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D029FFF-8E06-4357-BFCE-0B4A9B8679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8F4D1A5-CC59-4E1A-8A26-F4DD43E54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00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D0E806-3227-409D-9551-7712965A5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D029FFF-8E06-4357-BFCE-0B4A9B8679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2C4EB16-EA2C-4D61-900C-95FA7C3E1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39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D0E806-3227-409D-9551-7712965A5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D029FFF-8E06-4357-BFCE-0B4A9B8679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A65BE4C-D630-4B50-BF49-BA905A94B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05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D0E806-3227-409D-9551-7712965A5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D029FFF-8E06-4357-BFCE-0B4A9B8679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9B38FC5-3274-4AFD-B54D-E7A9AA32F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66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D0E806-3227-409D-9551-7712965A5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D029FFF-8E06-4357-BFCE-0B4A9B8679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B8C653C-5908-4D57-9FD8-414F87BA9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2284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شاشة عريضة</PresentationFormat>
  <Paragraphs>0</Paragraphs>
  <Slides>23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2021-10-02T16:12:40Z</dcterms:created>
  <dcterms:modified xsi:type="dcterms:W3CDTF">2021-10-02T16:16:10Z</dcterms:modified>
</cp:coreProperties>
</file>