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DD836B-03FB-4034-B9E2-A00BBAF2A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F1F4230-6D17-4FC2-9896-1B8360354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F8307B-DF1E-4944-B565-0C381647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C4F4FF-75D8-489B-B07B-DAC8EC9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735064-3604-4B01-8B1F-BEE15E62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38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BE517E-48CF-47F8-AA02-11158CF2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B06771-8DBD-4BC6-BE24-F645B2B46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77AC63-381E-4C2A-8CC9-F313B822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87858C-4426-4BA4-A07B-EC105445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38EAD2-99DF-4407-9446-A83A0ECB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807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D3E2B4-8F9D-49F0-A7D1-2EC9DACC2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838954-FA50-4CFA-8BEA-D02B6B253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7E0C1E-91CF-41A6-B0AC-393FEF4D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7653A5-8F34-45D5-816F-78392133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A4689D-8CB5-4E2C-B19F-159F3A7E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80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D3056E-491E-4763-80C5-1089B53B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D2DE5B-8ACD-4176-A7F1-2D2D3154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CE719-2FAF-421B-A2FE-9B1E15E3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A6FA82-B4E4-4558-B7FA-80D622A0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78F129-9BE4-4081-A257-E5568957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33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8BA7E6-428C-4E20-9710-E12A9DDC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4D7033-50C3-4253-93FC-AFE9A2AB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620CCD-6D20-437A-8F16-C92EA153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80CA5-4F8C-423E-BFB6-C7AF62FD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38AE45-3E9C-4E41-BB89-7F279913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93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3D576A-EAA1-4746-AB3D-FB09CE5F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8A9376-635D-4D56-88C7-4A4A31BED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E3EEC3-5F74-4E65-85C0-06304D50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E3CE42-FA60-490E-8A34-A23908C5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273975-6C94-4727-9543-061653FB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FA160E-45DA-471B-A863-D7AA5DB1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36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3A07FE-AC37-499C-83E2-5D9AB575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090465-3007-4A05-9FDF-26113E02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29D554-C69F-4E1E-8236-1853E053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3F63B2-B3C5-48DD-BF0D-E2F68F8EC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EBBC0B5-4FAD-4056-B50B-E39290D06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2A2BB5F-181C-4336-94CA-EEDF2B98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ECB261-9DCC-4F5F-A96C-06D07FE2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92647EB-00CE-4C04-B3E2-5E4CB304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3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3C3B1C-9CC5-4C36-B876-A3195CFA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2D1F045-0A0B-41B7-B1CF-17154F43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016A7E7-630D-48D7-A2D2-7F86740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6381EE-A373-4C3E-A26F-10FCC02B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058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46235EF-A77A-4BB7-BA66-1DE6E6B2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699A24-06F1-41EF-B323-666B0AF6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936B95-7471-4641-9161-2A98FD53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62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7BC084-39CD-4FF1-A378-798F7B10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601000-E354-437A-A122-28E5B333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DDFA9B-CB5C-48D4-98C5-4480E6F87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5A8C55-7B87-4ECF-AA9E-16786E59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46FCBF-EB3E-45BE-B549-F8C2EEA4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0B14BF-F460-4CB6-8A12-CCDA4D3A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CC3ED4-D0A1-4B6A-B6FF-4BC1681A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F457A5-43E6-48BA-A304-2D25978D0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23931B-2A63-4D32-83D2-F03113F1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5C98EA2-7751-4625-866A-19216909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F15AE6-B05C-4B28-AEC1-386F1A1F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78FC25-6260-4436-8485-2E9CD5B2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14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E6BFEB-CE11-40A9-813B-D39D2C28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1647BD-A4B3-46D0-89EA-9489E31B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926C0E-0D7B-4F9F-8691-5537763B5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385F-30BC-4D75-9DC1-689DC5BA58C3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45FA5C-B751-42B1-B327-E6EFBF65C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64F2BF-ED7E-417A-A41F-20F129F3C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2F56-BCA0-425B-8107-D42C730BC4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21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8E7A69-86D7-45C2-A141-A27C215C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3FC6167-DF17-41C7-A9A2-691D3585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FF4726-C5B8-430F-B3A7-2B599851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277C46-279B-48B5-8C61-D3D5DBBF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B27408-7788-4632-9764-F868BA06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34670A9-E1E1-4E54-9E54-9FC23257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4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6552178-5A09-4F51-90FF-01A24A3F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179D84-18F1-40A2-84E4-F3EFFD630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1C8495-F506-4BAD-92A9-23F1B9A5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306625A-3C0D-4804-8A71-C9EF3B19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CC1829-4013-4228-9D83-CADEA687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5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7AEAF05-2083-42FE-84C5-9EA53299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AEF5BD-DFDE-4552-AB0B-460DD89F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C4F0BD-F350-499E-BBB9-7CD11194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A0E05E-EE0A-4279-90AB-C94511EE8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A8317-278B-4889-B808-3499E2F0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9BE9AC-1750-4373-A306-AD5B2150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2E5FC5-CC32-4912-906C-D8D3E490E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2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2021-09-28T16:15:24Z</dcterms:created>
  <dcterms:modified xsi:type="dcterms:W3CDTF">2021-09-28T16:20:55Z</dcterms:modified>
</cp:coreProperties>
</file>