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7261D0-EC1D-4A95-A1B3-6D099580D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7A174AF-D081-43FE-A690-70149AC5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998357-CF1F-4B43-B62B-BFDC4004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1E5828-AB8E-4226-99F5-CD2649CF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9FD965-3216-4FA7-9CE8-1E6D5868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57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333E58-6C2C-4D1A-A44B-1D9EFAB3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D996A73-15F8-4EC5-A44E-BDE628909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D3BEB5-E45C-4BC6-A4AB-8C4F82A9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15442A-36F6-4075-9F85-9886A24D6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C4BA95-511F-40F7-ABE5-0CC33D5F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18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B28CF17-DF33-48FF-9FA0-BE212A22F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5BDC5C3-338C-4C4A-8B93-8691247BE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3909CE-2284-4297-8B3E-7583476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8EB725-C1A2-41D0-B3B7-0696257D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1DC20E-C5F1-4427-868A-E53844EB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98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413129-A11A-445A-A309-A2468503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B0F9E52-69C9-4BFD-88A9-C915AE2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336FB0-91C6-40FD-9AC6-CF0FA6DF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2CA2EF-6D52-46D6-B161-8D609A9E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65A2DB-C747-43F6-AB41-C241CC67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495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DDC14B-C3E7-44A2-AE79-8D74E40D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095C632-03FA-47AC-A9C5-EF5E372FF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61E623-4BB3-4CD2-BBE7-9EC97B2D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23C38-D66E-44AD-A164-C0D86229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E9D8AB-C734-408E-A30A-86338703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076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2C8260-DEF3-4335-AC59-3EBE8466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2617917-94DB-49CF-ABA0-768B4E190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504630-4CCB-4265-A1AC-37E972E2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48C0EB-4D2C-4422-B90F-07DCF2B5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2BE30DB-8B79-4A6D-864D-F03CF745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B8129A-8422-4B97-89F7-A5470260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36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7E298A-2981-40CE-92BC-7BDB0C5F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72AA59B-9C41-482B-808B-8AFFB30B5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A609AA-F6B4-4D34-A9B0-789EE4C09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929CB1C-F749-4931-86BE-B9305664F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97945B3-00BB-459A-B9ED-B01958BA3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AEE3871-84F2-4351-A1CC-4A70F28AA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EAA1C97-C4A4-4608-AB05-79D51C64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CBF880D-DE88-45FF-A8D3-AB1F263C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44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C2FE29-0189-45DD-A470-918E598E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46BCD68-5A08-48D4-83C8-6221E9F1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9D92DBC-E60F-41F2-A8C7-3AFBAFF0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106DAFB-4807-403C-BA6E-F733D193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81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8C1595-B202-4D9A-8135-6D3CF624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299FE1E-F065-4E4C-BA51-0C73AE12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31739F-AFCD-49F0-BDEE-87ABFCF0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414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2543A2-4EF4-42FD-9446-CDE35EB7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F8C2B9-D10D-4BC9-955C-F1202E31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AED01B-4266-4D1B-95F7-8D223432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13066C5-F5BD-418F-B542-2C0DFA70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3E0B81-5FD5-413E-9CC8-FC6C5300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C51613-24EC-46D6-9787-DE767097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109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AE48F0-31EB-4551-AB54-EA73A255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82A7F8C-3558-4513-B6CA-49936DA1D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4DC9A01-6CE3-4E46-9DE6-020982881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1E4BCF-B64D-4336-A928-974296A7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71CD4C-5468-46FE-95C7-8E89EF09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D757F0F-3E49-4BC0-BADB-F3893D07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518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902816A-B13B-4692-BDB4-AE593A9F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D037E1A-9564-42D0-8CF3-FE0AC3ECB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CDDFD7-2C18-4A99-BFC3-4D61EB0D7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9A81E-59B4-4567-A4DE-CE607C5BC426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71888C-A071-4A08-8591-44CFF1DE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24134E-3AFB-4E1A-BF9D-BE26F62CB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BBD8-EA57-4299-9A89-C318A868ED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851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B5F8D65-A676-479E-BABA-514957997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DD3A078-8C57-480F-BFAF-74BB7A33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FB89A4A-90C7-475A-ADC3-203EE0C3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5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8087A09-8EC1-4653-95F4-57A284372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DB70B9F-18A6-4C5C-8E18-F8D9425D1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9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1F44A08-6D26-43A6-A60B-4C504987A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3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B23B707-8813-4E98-9C2C-87778B571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99BBC2E-ACC0-4E1E-8770-65EAC3D8D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E6735C3-2A0A-45CC-819B-E28E2DB99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11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4D14A2-EDBC-434A-B51C-22AED5B8D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1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F5E98F5-F886-4BE7-B34C-C69073CB2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4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D9C0B8B-DCEC-4C52-B42C-C9A4323EE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8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83AF66-E043-4B2A-B256-08587528E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9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1C00D54-C19C-4D85-ADC6-0BF748627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2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93EC8C8-3562-4A95-B95A-DF124CF1A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6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443EABE-73E1-4ED4-8EC2-E2E7CE9BD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8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70A9171-315D-4FA1-B6E9-76EF8710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7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4DAF5B-9D4F-4651-AA37-53FE34934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3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CFBE068-A608-4BA0-8BB5-63A557E7C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B9044C6-9058-4A86-802C-B278E7BC7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7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13793B3-F543-4F7C-9A15-A9FFAEB24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ED8AB-FF03-4EE7-8015-161BFC01E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B70CEB-DBCD-41EE-90B6-F65A5E6CA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F8D7095-B3BD-4CB2-9B00-5C3F77A7E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5528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2021-09-25T13:20:17Z</dcterms:created>
  <dcterms:modified xsi:type="dcterms:W3CDTF">2021-09-25T13:23:34Z</dcterms:modified>
</cp:coreProperties>
</file>