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4828EF-A1DD-4CB4-95EF-9E5CBAAAF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ADE3433-209E-48F9-B649-045FED3C8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7AAD7B-6804-4744-B46B-5180250F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7588E2-F21F-4F8C-B8CF-46ECE97E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16F8AA-65E9-460A-8E16-654C1201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276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D3897E-CE1E-450E-8CEC-FBBCB3AD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A6FC46-C376-46DE-AAF1-3DA271E41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B13BF6-1AA8-46E5-8F28-C9832370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06251-EAEC-4B25-ABE8-01E2CB78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16C471-6641-4B97-8E3A-B5A14670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66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427E20-BCEC-42F4-B0CB-C236D574F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CE2EC41-8450-4A08-B5ED-11195F227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933C0F-95E6-4E04-A59D-E7F3B5CF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0386AE-B195-4B67-9127-A62BCB4B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D80507-2A00-419F-BA6F-891E5B84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71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AFBDA0-5015-4596-91FF-79427B79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7C94CC-8567-4382-8CE3-0E0CE2C60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7EB7D3-00A4-4FFB-9DB7-985E9759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0AE5A4-A21B-4063-AA28-8BD4F966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41805D-2DE4-4AC0-8D0F-F08708AC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789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D7CD87-6AE6-4B69-BF86-ACAAB15C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6D8CEE-9433-46C3-BFBA-51EA53FD6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50456E-FA1E-4315-AAAA-27E97F45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423336-FAE8-4A94-B320-7B5228B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8199D-8D1E-4C3B-98C8-22C60EF7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85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59097D-8913-48AD-8FD6-36329476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C58293-5F4A-426D-B7B6-4E8798022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2ECEC71-ABF1-48B4-BA92-4C4AEF080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F3F587-BD85-402D-A6C5-15900BFC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AB9CC8-CE29-402D-87F4-CF14A0D9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B5BFFF-92A6-4B0C-9A3D-A51E9DC5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6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4EBBD9-C8A7-47B5-9525-8FF4A863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C4B698-0AB7-4713-8477-2D2350A39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C41AC18-EFD8-454B-AB17-0F338383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B926F8C-9F17-469A-8AEF-5F325B661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BB24D80-F488-41FD-944C-3F49E1B90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22C90D2-D8AD-4827-A330-9A73832C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68B50CB-4BF9-49CD-86EE-0BC93586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729F808-FA20-4406-86A2-F7615A6C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94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971B89-5F76-4624-A536-3FDA8D35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981DE3B-DEA0-4075-9219-A564F142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1E1A144-AF10-4833-BED9-84ED4D79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425C873-EE68-439D-84FD-15E4A239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273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5F310B1-29D4-4BA4-AD84-DAAEEAC8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A953657-A09A-456D-AE5F-108611F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A7D73EF-3430-48E4-BA55-EB722E25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69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0EA096-56E4-4C91-B30E-39A62434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CB1E03-BCCB-4E8E-971B-9BF3D3FAA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F867D1D-03FC-410C-A5FC-3C583614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B422EE-9AE6-46CE-9C0B-506ECB1C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2C761B-6C81-401D-AD81-CE6C167B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8A4739-6FDA-4890-9938-E6842953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554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75F965-08CF-49FB-A38E-69E5AAF5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EB59AE2-9978-4386-92C6-BAE1375F1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3D3C45E-7B9B-467F-A52E-839E908BE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99BEE2-9427-4703-839D-CF7EDF72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C55F34-382B-45DE-A76F-47D6B65A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46EE6D-404D-4165-BD4E-B1185CF2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771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FD1E1BA-E349-47C0-9F6A-9C4F6179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EAE317-8C21-434B-A76A-BE314A14F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8F9813-A0CA-4E39-9D96-42F03B798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878D-F7B8-4764-90B8-6A109287C9A0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5785FC-3A2C-4E2E-94A1-DF11B1881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86E270-FD08-49B7-83D0-E1F0967D8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B868-DC12-4BF9-9C93-B7D099945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283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90671A-72A0-4C9D-A4BF-21E15CAE5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845AD91-E015-4516-A860-E465372E7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1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8FB7A1-B233-4A79-8EDC-0AF06622C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9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285FBD6-A2CC-4400-B8B0-6170AB018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8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A932386-3BF3-48BD-9461-3563D5ABD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8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AECEF8-E15F-41E2-9102-CA47BC30A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8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B00D80F-8787-4E84-BBA9-DCAC976E0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6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F0A95FD-203A-4CA0-958D-AB861EE5C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0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443C5D1-E4B1-4CEA-854F-08FEA6913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6B94CBF-FC89-48B2-B252-EE188D81B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6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4B9E8E-CD95-435B-8D44-FD511D5E4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4566170-A305-49B4-9DC8-6E233E53B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65109AA-1131-4F6C-940A-3D3807886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98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BB83706-4AB7-4E78-8359-DFBB81EA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06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273721E-8C3B-4A00-A7C7-E3E12C3A8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4C4D69-B765-4E62-A37E-3F42AA8B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765072-CDF7-442D-8352-FA3BA05E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4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BBD425-B707-4539-8456-240DC49BF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4CD3B41-79D9-42AF-8AD4-D50959F97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9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95A5E0F-0C70-455F-9FDE-0C3A6B9B5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0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BCFD8AB-6483-4D78-8FD9-B633DCC84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9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C1BC-803D-4F81-B40A-C2F6C40CE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E189CB-1A93-4D23-A170-D4D437888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21834FB-DE3C-4A93-825F-45584BE3A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276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2021-09-18T15:47:35Z</dcterms:created>
  <dcterms:modified xsi:type="dcterms:W3CDTF">2021-09-18T15:50:52Z</dcterms:modified>
</cp:coreProperties>
</file>