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BD5B31-F6E8-4C4C-8F1B-121F9C211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19E078D-AA3D-4D89-9447-916B39D1D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C6DE53-E4BD-4D4F-A2DE-3EB0E105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E32B40-BD58-4133-AFF7-6D0040A50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D8D91D-51A9-4D47-87F6-D9D3BB7A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144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0821EF-47E2-4F76-8B84-D9EEC2D07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1E8EDD2-E23C-4FA8-8D9A-AE7764E17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81F71C-0F9B-4717-BF9C-172D76DB8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57BED5-8FFD-4182-9E6B-9349551C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6C15A8-0B25-4900-AE42-917F6B347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182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9ABA8A8-DFB1-4E4C-9B9A-8A32317A8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8B66424-AD71-4407-989B-364742271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042CA2-F553-468E-8E37-B2116C06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073915-83B3-44C5-B376-3846B79D1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F8246FB-5EC1-45A1-8D96-51ACB2744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168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6BD832-EA07-4FE6-BDA4-32C0F2C6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626654-F5D5-4758-A82E-4B0CD1138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942CE53-72E9-4232-AABA-5406C248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9E448F-DFE0-4B3B-AA77-0905B376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1D000F-FC68-432F-9D3F-8399D8DB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159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6727FD-418F-4732-B323-68ED663AB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08A9C61-23B6-4265-9AC6-3773C50A7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C3EC22-EDD3-40A6-AEF9-509D34730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AD2E2F-73CD-413D-8CDA-CBDBF8E6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4BAE6D-4A1A-4A1D-BE6A-69437B09D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933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CDEB18-889F-4ACE-8BEA-5C462BA39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3F8ABA0-3042-42EA-9424-426A72785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FB47A67-66E1-431E-8478-8256DA990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D9262BC-4E48-42BB-B518-95432E7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EE93FBE-E0EC-4B27-A031-8BDE9FE9E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3C4110-D25F-4AC6-993F-FFBE680F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408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4A5E1A-0339-4077-BDA0-F5E35DFBA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D4EAE6F-44BC-4FE9-9B77-C9DF1393E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F49FFE-6036-43BF-94C7-513DFC9C2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6E3EA6B-B511-4099-97F2-9AFC94EB2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96C5AC5-FC8A-489D-B6BE-116C3F4D4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54B1C05-9653-4632-AE85-839612CB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2B5CD7C-679E-43A5-8746-73F54821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28C8500-30F7-453D-B9F8-9CABD02B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952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A3051D-A35F-45D4-AEFF-BA315DAF0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C63B9EC-C6C9-4A56-832A-E529E4FDB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BBE9EF0-008D-4A81-AF68-9294255E8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76694B7-33E0-4AE0-BB8F-3270230F4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079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7FBE382-BAE4-4E3C-A20F-4AAC22DDC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73BC15E-7D5F-4824-8F16-0BD4F9B39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FAA33BF-9A8B-491D-9885-E7180D308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23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757136-F168-4097-A746-F7DE431AB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A563DD9-2A99-4018-A1E6-A7BC89FE6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214FCE-73C7-472A-A7D2-609D3FD4E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9A37E72-69C2-483C-8CE0-632284A5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DC592C-1D66-40AF-8A7E-080FBD9E5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DDCB3B-2FC9-4B8F-93EF-6126E3A63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592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CCF6B5-D82F-4B9D-9207-8757A539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6F6E5AD-1124-4D26-83D1-CC6929F5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0BD81F1-ADA1-46B4-ABDB-F5E7ECB9E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3DCAA09-35ED-49AD-920D-FF84977E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AAED9E-3761-4839-B740-2BB8F90E8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21B10C6-3B6A-43C5-8189-F5BD3875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651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56B92FF-840B-4DBA-AEF4-F81549FE1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C42FB3-9456-4878-AF6C-B5F47E7F3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00C749-CE17-456A-B2B7-6F01F6A06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5491-F1AD-4A8B-BFC2-AF4AA889A0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9A8B1F4-B5BB-49F9-8453-F9D576434A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BA643C-A9FA-418F-83E8-F9B83E209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C80C7-603D-4979-ADA6-58B46C714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248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FD1BE59-646F-47F9-B20D-02D030308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046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D764961-86B4-4B50-9F68-D0CC3514F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70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DD0DB68-2B98-4E15-9C1E-C7D127EFD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1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149CD23-0801-43F0-9F8D-C4B654B045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10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BDC9800-EE95-4C75-9FB4-E221BC5E1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355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7C67DA9-7BA8-421A-903F-228A5E4FC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0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26B0284-615E-4244-9113-2E0117AD9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95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764B88E-D3A2-4121-B823-4E3E4DF3F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494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EF8BC9C-6D8C-4724-AF8F-17DA7FB67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8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366A9F5-ACA4-49BD-A64B-232F922CD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981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F79C18A-8561-4E24-899A-2EFEFC3F1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172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CDE4B26-EDAC-4D65-B3B6-9E0573CE2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88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0F3C007-9FFE-4554-A52C-DF4C578DF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5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6CDEB-9A7B-4CE4-9FFF-7A0BF255D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952E80-CB1D-489A-B07B-A80731020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2A8AF41-76CF-4E85-9261-4E918508B4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83531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2021-09-18T11:21:55Z</dcterms:created>
  <dcterms:modified xsi:type="dcterms:W3CDTF">2021-09-18T11:24:32Z</dcterms:modified>
</cp:coreProperties>
</file>