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6" r:id="rId9"/>
    <p:sldId id="263" r:id="rId10"/>
    <p:sldId id="267" r:id="rId11"/>
    <p:sldId id="264" r:id="rId12"/>
    <p:sldId id="270" r:id="rId13"/>
    <p:sldId id="265" r:id="rId14"/>
    <p:sldId id="271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84CF173-092A-40FC-8B41-102B9BEF376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00"/>
            <a:ext cx="90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نصف إطار 8">
            <a:extLst>
              <a:ext uri="{FF2B5EF4-FFF2-40B4-BE49-F238E27FC236}">
                <a16:creationId xmlns:a16="http://schemas.microsoft.com/office/drawing/2014/main" id="{AC064A44-19D5-490C-A67A-AC443B9F1DF7}"/>
              </a:ext>
            </a:extLst>
          </p:cNvPr>
          <p:cNvSpPr/>
          <p:nvPr userDrawn="1"/>
        </p:nvSpPr>
        <p:spPr>
          <a:xfrm>
            <a:off x="0" y="0"/>
            <a:ext cx="900000" cy="4076241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5CFB7F7-4141-492B-B48D-D02EABA7BEE2}"/>
              </a:ext>
            </a:extLst>
          </p:cNvPr>
          <p:cNvSpPr/>
          <p:nvPr userDrawn="1"/>
        </p:nvSpPr>
        <p:spPr>
          <a:xfrm>
            <a:off x="3036000" y="50404"/>
            <a:ext cx="61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lg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B7041CE-BDB7-41AE-B2DE-CF93094AA1CE}"/>
              </a:ext>
            </a:extLst>
          </p:cNvPr>
          <p:cNvSpPr/>
          <p:nvPr userDrawn="1"/>
        </p:nvSpPr>
        <p:spPr>
          <a:xfrm>
            <a:off x="995568" y="906062"/>
            <a:ext cx="11062253" cy="5852193"/>
          </a:xfrm>
          <a:custGeom>
            <a:avLst/>
            <a:gdLst>
              <a:gd name="connsiteX0" fmla="*/ 0 w 11062253"/>
              <a:gd name="connsiteY0" fmla="*/ 975385 h 5852193"/>
              <a:gd name="connsiteX1" fmla="*/ 975385 w 11062253"/>
              <a:gd name="connsiteY1" fmla="*/ 0 h 5852193"/>
              <a:gd name="connsiteX2" fmla="*/ 1635968 w 11062253"/>
              <a:gd name="connsiteY2" fmla="*/ 0 h 5852193"/>
              <a:gd name="connsiteX3" fmla="*/ 2387665 w 11062253"/>
              <a:gd name="connsiteY3" fmla="*/ 0 h 5852193"/>
              <a:gd name="connsiteX4" fmla="*/ 2866018 w 11062253"/>
              <a:gd name="connsiteY4" fmla="*/ 0 h 5852193"/>
              <a:gd name="connsiteX5" fmla="*/ 3253256 w 11062253"/>
              <a:gd name="connsiteY5" fmla="*/ 0 h 5852193"/>
              <a:gd name="connsiteX6" fmla="*/ 4004953 w 11062253"/>
              <a:gd name="connsiteY6" fmla="*/ 0 h 5852193"/>
              <a:gd name="connsiteX7" fmla="*/ 4665536 w 11062253"/>
              <a:gd name="connsiteY7" fmla="*/ 0 h 5852193"/>
              <a:gd name="connsiteX8" fmla="*/ 5052774 w 11062253"/>
              <a:gd name="connsiteY8" fmla="*/ 0 h 5852193"/>
              <a:gd name="connsiteX9" fmla="*/ 5622241 w 11062253"/>
              <a:gd name="connsiteY9" fmla="*/ 0 h 5852193"/>
              <a:gd name="connsiteX10" fmla="*/ 6100594 w 11062253"/>
              <a:gd name="connsiteY10" fmla="*/ 0 h 5852193"/>
              <a:gd name="connsiteX11" fmla="*/ 6578947 w 11062253"/>
              <a:gd name="connsiteY11" fmla="*/ 0 h 5852193"/>
              <a:gd name="connsiteX12" fmla="*/ 7148415 w 11062253"/>
              <a:gd name="connsiteY12" fmla="*/ 0 h 5852193"/>
              <a:gd name="connsiteX13" fmla="*/ 7717882 w 11062253"/>
              <a:gd name="connsiteY13" fmla="*/ 0 h 5852193"/>
              <a:gd name="connsiteX14" fmla="*/ 8105120 w 11062253"/>
              <a:gd name="connsiteY14" fmla="*/ 0 h 5852193"/>
              <a:gd name="connsiteX15" fmla="*/ 8856818 w 11062253"/>
              <a:gd name="connsiteY15" fmla="*/ 0 h 5852193"/>
              <a:gd name="connsiteX16" fmla="*/ 9244056 w 11062253"/>
              <a:gd name="connsiteY16" fmla="*/ 0 h 5852193"/>
              <a:gd name="connsiteX17" fmla="*/ 10086868 w 11062253"/>
              <a:gd name="connsiteY17" fmla="*/ 0 h 5852193"/>
              <a:gd name="connsiteX18" fmla="*/ 11062253 w 11062253"/>
              <a:gd name="connsiteY18" fmla="*/ 975385 h 5852193"/>
              <a:gd name="connsiteX19" fmla="*/ 11062253 w 11062253"/>
              <a:gd name="connsiteY19" fmla="*/ 1571745 h 5852193"/>
              <a:gd name="connsiteX20" fmla="*/ 11062253 w 11062253"/>
              <a:gd name="connsiteY20" fmla="*/ 2129092 h 5852193"/>
              <a:gd name="connsiteX21" fmla="*/ 11062253 w 11062253"/>
              <a:gd name="connsiteY21" fmla="*/ 2725452 h 5852193"/>
              <a:gd name="connsiteX22" fmla="*/ 11062253 w 11062253"/>
              <a:gd name="connsiteY22" fmla="*/ 3204770 h 5852193"/>
              <a:gd name="connsiteX23" fmla="*/ 11062253 w 11062253"/>
              <a:gd name="connsiteY23" fmla="*/ 3723101 h 5852193"/>
              <a:gd name="connsiteX24" fmla="*/ 11062253 w 11062253"/>
              <a:gd name="connsiteY24" fmla="*/ 4202419 h 5852193"/>
              <a:gd name="connsiteX25" fmla="*/ 11062253 w 11062253"/>
              <a:gd name="connsiteY25" fmla="*/ 4876808 h 5852193"/>
              <a:gd name="connsiteX26" fmla="*/ 10086868 w 11062253"/>
              <a:gd name="connsiteY26" fmla="*/ 5852193 h 5852193"/>
              <a:gd name="connsiteX27" fmla="*/ 9790745 w 11062253"/>
              <a:gd name="connsiteY27" fmla="*/ 5852193 h 5852193"/>
              <a:gd name="connsiteX28" fmla="*/ 9039047 w 11062253"/>
              <a:gd name="connsiteY28" fmla="*/ 5852193 h 5852193"/>
              <a:gd name="connsiteX29" fmla="*/ 8469580 w 11062253"/>
              <a:gd name="connsiteY29" fmla="*/ 5852193 h 5852193"/>
              <a:gd name="connsiteX30" fmla="*/ 7991227 w 11062253"/>
              <a:gd name="connsiteY30" fmla="*/ 5852193 h 5852193"/>
              <a:gd name="connsiteX31" fmla="*/ 7421759 w 11062253"/>
              <a:gd name="connsiteY31" fmla="*/ 5852193 h 5852193"/>
              <a:gd name="connsiteX32" fmla="*/ 7034521 w 11062253"/>
              <a:gd name="connsiteY32" fmla="*/ 5852193 h 5852193"/>
              <a:gd name="connsiteX33" fmla="*/ 6738398 w 11062253"/>
              <a:gd name="connsiteY33" fmla="*/ 5852193 h 5852193"/>
              <a:gd name="connsiteX34" fmla="*/ 6351160 w 11062253"/>
              <a:gd name="connsiteY34" fmla="*/ 5852193 h 5852193"/>
              <a:gd name="connsiteX35" fmla="*/ 5872807 w 11062253"/>
              <a:gd name="connsiteY35" fmla="*/ 5852193 h 5852193"/>
              <a:gd name="connsiteX36" fmla="*/ 5576684 w 11062253"/>
              <a:gd name="connsiteY36" fmla="*/ 5852193 h 5852193"/>
              <a:gd name="connsiteX37" fmla="*/ 5007216 w 11062253"/>
              <a:gd name="connsiteY37" fmla="*/ 5852193 h 5852193"/>
              <a:gd name="connsiteX38" fmla="*/ 4711093 w 11062253"/>
              <a:gd name="connsiteY38" fmla="*/ 5852193 h 5852193"/>
              <a:gd name="connsiteX39" fmla="*/ 4414970 w 11062253"/>
              <a:gd name="connsiteY39" fmla="*/ 5852193 h 5852193"/>
              <a:gd name="connsiteX40" fmla="*/ 3754387 w 11062253"/>
              <a:gd name="connsiteY40" fmla="*/ 5852193 h 5852193"/>
              <a:gd name="connsiteX41" fmla="*/ 3458264 w 11062253"/>
              <a:gd name="connsiteY41" fmla="*/ 5852193 h 5852193"/>
              <a:gd name="connsiteX42" fmla="*/ 2706567 w 11062253"/>
              <a:gd name="connsiteY42" fmla="*/ 5852193 h 5852193"/>
              <a:gd name="connsiteX43" fmla="*/ 2137099 w 11062253"/>
              <a:gd name="connsiteY43" fmla="*/ 5852193 h 5852193"/>
              <a:gd name="connsiteX44" fmla="*/ 1840976 w 11062253"/>
              <a:gd name="connsiteY44" fmla="*/ 5852193 h 5852193"/>
              <a:gd name="connsiteX45" fmla="*/ 975385 w 11062253"/>
              <a:gd name="connsiteY45" fmla="*/ 5852193 h 5852193"/>
              <a:gd name="connsiteX46" fmla="*/ 0 w 11062253"/>
              <a:gd name="connsiteY46" fmla="*/ 4876808 h 5852193"/>
              <a:gd name="connsiteX47" fmla="*/ 0 w 11062253"/>
              <a:gd name="connsiteY47" fmla="*/ 4241433 h 5852193"/>
              <a:gd name="connsiteX48" fmla="*/ 0 w 11062253"/>
              <a:gd name="connsiteY48" fmla="*/ 3684087 h 5852193"/>
              <a:gd name="connsiteX49" fmla="*/ 0 w 11062253"/>
              <a:gd name="connsiteY49" fmla="*/ 3087727 h 5852193"/>
              <a:gd name="connsiteX50" fmla="*/ 0 w 11062253"/>
              <a:gd name="connsiteY50" fmla="*/ 2569395 h 5852193"/>
              <a:gd name="connsiteX51" fmla="*/ 0 w 11062253"/>
              <a:gd name="connsiteY51" fmla="*/ 1973035 h 5852193"/>
              <a:gd name="connsiteX52" fmla="*/ 0 w 11062253"/>
              <a:gd name="connsiteY52" fmla="*/ 975385 h 585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062253" h="5852193" fill="none" extrusionOk="0">
                <a:moveTo>
                  <a:pt x="0" y="975385"/>
                </a:moveTo>
                <a:cubicBezTo>
                  <a:pt x="-17953" y="345561"/>
                  <a:pt x="435535" y="-17402"/>
                  <a:pt x="975385" y="0"/>
                </a:cubicBezTo>
                <a:cubicBezTo>
                  <a:pt x="1258261" y="-62057"/>
                  <a:pt x="1453451" y="37843"/>
                  <a:pt x="1635968" y="0"/>
                </a:cubicBezTo>
                <a:cubicBezTo>
                  <a:pt x="1818485" y="-37843"/>
                  <a:pt x="2024842" y="2635"/>
                  <a:pt x="2387665" y="0"/>
                </a:cubicBezTo>
                <a:cubicBezTo>
                  <a:pt x="2750488" y="-2635"/>
                  <a:pt x="2654614" y="50720"/>
                  <a:pt x="2866018" y="0"/>
                </a:cubicBezTo>
                <a:cubicBezTo>
                  <a:pt x="3077422" y="-50720"/>
                  <a:pt x="3158328" y="14297"/>
                  <a:pt x="3253256" y="0"/>
                </a:cubicBezTo>
                <a:cubicBezTo>
                  <a:pt x="3348184" y="-14297"/>
                  <a:pt x="3770430" y="53719"/>
                  <a:pt x="4004953" y="0"/>
                </a:cubicBezTo>
                <a:cubicBezTo>
                  <a:pt x="4239476" y="-53719"/>
                  <a:pt x="4429329" y="10440"/>
                  <a:pt x="4665536" y="0"/>
                </a:cubicBezTo>
                <a:cubicBezTo>
                  <a:pt x="4901743" y="-10440"/>
                  <a:pt x="4872369" y="10535"/>
                  <a:pt x="5052774" y="0"/>
                </a:cubicBezTo>
                <a:cubicBezTo>
                  <a:pt x="5233179" y="-10535"/>
                  <a:pt x="5379091" y="14624"/>
                  <a:pt x="5622241" y="0"/>
                </a:cubicBezTo>
                <a:cubicBezTo>
                  <a:pt x="5865391" y="-14624"/>
                  <a:pt x="5950141" y="27540"/>
                  <a:pt x="6100594" y="0"/>
                </a:cubicBezTo>
                <a:cubicBezTo>
                  <a:pt x="6251047" y="-27540"/>
                  <a:pt x="6347987" y="46472"/>
                  <a:pt x="6578947" y="0"/>
                </a:cubicBezTo>
                <a:cubicBezTo>
                  <a:pt x="6809907" y="-46472"/>
                  <a:pt x="6930966" y="58008"/>
                  <a:pt x="7148415" y="0"/>
                </a:cubicBezTo>
                <a:cubicBezTo>
                  <a:pt x="7365864" y="-58008"/>
                  <a:pt x="7547581" y="21946"/>
                  <a:pt x="7717882" y="0"/>
                </a:cubicBezTo>
                <a:cubicBezTo>
                  <a:pt x="7888183" y="-21946"/>
                  <a:pt x="7994653" y="31497"/>
                  <a:pt x="8105120" y="0"/>
                </a:cubicBezTo>
                <a:cubicBezTo>
                  <a:pt x="8215587" y="-31497"/>
                  <a:pt x="8538158" y="30933"/>
                  <a:pt x="8856818" y="0"/>
                </a:cubicBezTo>
                <a:cubicBezTo>
                  <a:pt x="9175478" y="-30933"/>
                  <a:pt x="9151300" y="4341"/>
                  <a:pt x="9244056" y="0"/>
                </a:cubicBezTo>
                <a:cubicBezTo>
                  <a:pt x="9336812" y="-4341"/>
                  <a:pt x="9774424" y="26026"/>
                  <a:pt x="10086868" y="0"/>
                </a:cubicBezTo>
                <a:cubicBezTo>
                  <a:pt x="10616498" y="-7451"/>
                  <a:pt x="11072621" y="441865"/>
                  <a:pt x="11062253" y="975385"/>
                </a:cubicBezTo>
                <a:cubicBezTo>
                  <a:pt x="11116491" y="1200820"/>
                  <a:pt x="11034325" y="1383548"/>
                  <a:pt x="11062253" y="1571745"/>
                </a:cubicBezTo>
                <a:cubicBezTo>
                  <a:pt x="11090181" y="1759942"/>
                  <a:pt x="11047397" y="1969538"/>
                  <a:pt x="11062253" y="2129092"/>
                </a:cubicBezTo>
                <a:cubicBezTo>
                  <a:pt x="11077109" y="2288646"/>
                  <a:pt x="11013666" y="2527084"/>
                  <a:pt x="11062253" y="2725452"/>
                </a:cubicBezTo>
                <a:cubicBezTo>
                  <a:pt x="11110840" y="2923820"/>
                  <a:pt x="11018929" y="2989241"/>
                  <a:pt x="11062253" y="3204770"/>
                </a:cubicBezTo>
                <a:cubicBezTo>
                  <a:pt x="11105577" y="3420299"/>
                  <a:pt x="11003148" y="3541618"/>
                  <a:pt x="11062253" y="3723101"/>
                </a:cubicBezTo>
                <a:cubicBezTo>
                  <a:pt x="11121358" y="3904584"/>
                  <a:pt x="11021111" y="4049188"/>
                  <a:pt x="11062253" y="4202419"/>
                </a:cubicBezTo>
                <a:cubicBezTo>
                  <a:pt x="11103395" y="4355650"/>
                  <a:pt x="11053801" y="4719696"/>
                  <a:pt x="11062253" y="4876808"/>
                </a:cubicBezTo>
                <a:cubicBezTo>
                  <a:pt x="11154672" y="5470412"/>
                  <a:pt x="10623710" y="5781504"/>
                  <a:pt x="10086868" y="5852193"/>
                </a:cubicBezTo>
                <a:cubicBezTo>
                  <a:pt x="10011212" y="5882401"/>
                  <a:pt x="9911580" y="5848127"/>
                  <a:pt x="9790745" y="5852193"/>
                </a:cubicBezTo>
                <a:cubicBezTo>
                  <a:pt x="9669910" y="5856259"/>
                  <a:pt x="9387367" y="5850156"/>
                  <a:pt x="9039047" y="5852193"/>
                </a:cubicBezTo>
                <a:cubicBezTo>
                  <a:pt x="8690727" y="5854230"/>
                  <a:pt x="8686800" y="5798528"/>
                  <a:pt x="8469580" y="5852193"/>
                </a:cubicBezTo>
                <a:cubicBezTo>
                  <a:pt x="8252360" y="5905858"/>
                  <a:pt x="8206630" y="5843758"/>
                  <a:pt x="7991227" y="5852193"/>
                </a:cubicBezTo>
                <a:cubicBezTo>
                  <a:pt x="7775824" y="5860628"/>
                  <a:pt x="7616181" y="5850678"/>
                  <a:pt x="7421759" y="5852193"/>
                </a:cubicBezTo>
                <a:cubicBezTo>
                  <a:pt x="7227337" y="5853708"/>
                  <a:pt x="7147573" y="5839375"/>
                  <a:pt x="7034521" y="5852193"/>
                </a:cubicBezTo>
                <a:cubicBezTo>
                  <a:pt x="6921469" y="5865011"/>
                  <a:pt x="6830335" y="5833557"/>
                  <a:pt x="6738398" y="5852193"/>
                </a:cubicBezTo>
                <a:cubicBezTo>
                  <a:pt x="6646461" y="5870829"/>
                  <a:pt x="6542355" y="5841699"/>
                  <a:pt x="6351160" y="5852193"/>
                </a:cubicBezTo>
                <a:cubicBezTo>
                  <a:pt x="6159965" y="5862687"/>
                  <a:pt x="6111057" y="5808506"/>
                  <a:pt x="5872807" y="5852193"/>
                </a:cubicBezTo>
                <a:cubicBezTo>
                  <a:pt x="5634557" y="5895880"/>
                  <a:pt x="5717404" y="5832951"/>
                  <a:pt x="5576684" y="5852193"/>
                </a:cubicBezTo>
                <a:cubicBezTo>
                  <a:pt x="5435964" y="5871435"/>
                  <a:pt x="5238516" y="5789206"/>
                  <a:pt x="5007216" y="5852193"/>
                </a:cubicBezTo>
                <a:cubicBezTo>
                  <a:pt x="4775916" y="5915180"/>
                  <a:pt x="4816267" y="5817431"/>
                  <a:pt x="4711093" y="5852193"/>
                </a:cubicBezTo>
                <a:cubicBezTo>
                  <a:pt x="4605919" y="5886955"/>
                  <a:pt x="4558513" y="5831695"/>
                  <a:pt x="4414970" y="5852193"/>
                </a:cubicBezTo>
                <a:cubicBezTo>
                  <a:pt x="4271427" y="5872691"/>
                  <a:pt x="3961985" y="5779882"/>
                  <a:pt x="3754387" y="5852193"/>
                </a:cubicBezTo>
                <a:cubicBezTo>
                  <a:pt x="3546789" y="5924504"/>
                  <a:pt x="3556064" y="5836080"/>
                  <a:pt x="3458264" y="5852193"/>
                </a:cubicBezTo>
                <a:cubicBezTo>
                  <a:pt x="3360464" y="5868306"/>
                  <a:pt x="2952965" y="5820876"/>
                  <a:pt x="2706567" y="5852193"/>
                </a:cubicBezTo>
                <a:cubicBezTo>
                  <a:pt x="2460169" y="5883510"/>
                  <a:pt x="2355555" y="5785118"/>
                  <a:pt x="2137099" y="5852193"/>
                </a:cubicBezTo>
                <a:cubicBezTo>
                  <a:pt x="1918643" y="5919268"/>
                  <a:pt x="1918657" y="5819432"/>
                  <a:pt x="1840976" y="5852193"/>
                </a:cubicBezTo>
                <a:cubicBezTo>
                  <a:pt x="1763295" y="5884954"/>
                  <a:pt x="1161701" y="5833290"/>
                  <a:pt x="975385" y="5852193"/>
                </a:cubicBezTo>
                <a:cubicBezTo>
                  <a:pt x="421759" y="5921148"/>
                  <a:pt x="-40045" y="5387830"/>
                  <a:pt x="0" y="4876808"/>
                </a:cubicBezTo>
                <a:cubicBezTo>
                  <a:pt x="-37372" y="4731797"/>
                  <a:pt x="60074" y="4450610"/>
                  <a:pt x="0" y="4241433"/>
                </a:cubicBezTo>
                <a:cubicBezTo>
                  <a:pt x="-60074" y="4032257"/>
                  <a:pt x="41346" y="3804418"/>
                  <a:pt x="0" y="3684087"/>
                </a:cubicBezTo>
                <a:cubicBezTo>
                  <a:pt x="-41346" y="3563756"/>
                  <a:pt x="20492" y="3268046"/>
                  <a:pt x="0" y="3087727"/>
                </a:cubicBezTo>
                <a:cubicBezTo>
                  <a:pt x="-20492" y="2907408"/>
                  <a:pt x="60582" y="2696588"/>
                  <a:pt x="0" y="2569395"/>
                </a:cubicBezTo>
                <a:cubicBezTo>
                  <a:pt x="-60582" y="2442202"/>
                  <a:pt x="14104" y="2190907"/>
                  <a:pt x="0" y="1973035"/>
                </a:cubicBezTo>
                <a:cubicBezTo>
                  <a:pt x="-14104" y="1755163"/>
                  <a:pt x="91449" y="1399086"/>
                  <a:pt x="0" y="975385"/>
                </a:cubicBezTo>
                <a:close/>
              </a:path>
              <a:path w="11062253" h="5852193" stroke="0" extrusionOk="0">
                <a:moveTo>
                  <a:pt x="0" y="975385"/>
                </a:moveTo>
                <a:cubicBezTo>
                  <a:pt x="-129852" y="355424"/>
                  <a:pt x="446619" y="9523"/>
                  <a:pt x="975385" y="0"/>
                </a:cubicBezTo>
                <a:cubicBezTo>
                  <a:pt x="1169752" y="-15686"/>
                  <a:pt x="1345307" y="14294"/>
                  <a:pt x="1544853" y="0"/>
                </a:cubicBezTo>
                <a:cubicBezTo>
                  <a:pt x="1744399" y="-14294"/>
                  <a:pt x="2020405" y="5542"/>
                  <a:pt x="2296550" y="0"/>
                </a:cubicBezTo>
                <a:cubicBezTo>
                  <a:pt x="2572695" y="-5542"/>
                  <a:pt x="2711887" y="66210"/>
                  <a:pt x="2957133" y="0"/>
                </a:cubicBezTo>
                <a:cubicBezTo>
                  <a:pt x="3202379" y="-66210"/>
                  <a:pt x="3184836" y="30138"/>
                  <a:pt x="3253256" y="0"/>
                </a:cubicBezTo>
                <a:cubicBezTo>
                  <a:pt x="3321676" y="-30138"/>
                  <a:pt x="3611967" y="30703"/>
                  <a:pt x="3822723" y="0"/>
                </a:cubicBezTo>
                <a:cubicBezTo>
                  <a:pt x="4033479" y="-30703"/>
                  <a:pt x="3971811" y="12388"/>
                  <a:pt x="4118847" y="0"/>
                </a:cubicBezTo>
                <a:cubicBezTo>
                  <a:pt x="4265883" y="-12388"/>
                  <a:pt x="4573024" y="3304"/>
                  <a:pt x="4688314" y="0"/>
                </a:cubicBezTo>
                <a:cubicBezTo>
                  <a:pt x="4803604" y="-3304"/>
                  <a:pt x="4988630" y="49217"/>
                  <a:pt x="5257782" y="0"/>
                </a:cubicBezTo>
                <a:cubicBezTo>
                  <a:pt x="5526934" y="-49217"/>
                  <a:pt x="5794417" y="7636"/>
                  <a:pt x="6009479" y="0"/>
                </a:cubicBezTo>
                <a:cubicBezTo>
                  <a:pt x="6224541" y="-7636"/>
                  <a:pt x="6492266" y="14956"/>
                  <a:pt x="6670062" y="0"/>
                </a:cubicBezTo>
                <a:cubicBezTo>
                  <a:pt x="6847858" y="-14956"/>
                  <a:pt x="7147285" y="10366"/>
                  <a:pt x="7421759" y="0"/>
                </a:cubicBezTo>
                <a:cubicBezTo>
                  <a:pt x="7696233" y="-10366"/>
                  <a:pt x="7788368" y="41220"/>
                  <a:pt x="7991227" y="0"/>
                </a:cubicBezTo>
                <a:cubicBezTo>
                  <a:pt x="8194086" y="-41220"/>
                  <a:pt x="8200187" y="6909"/>
                  <a:pt x="8378465" y="0"/>
                </a:cubicBezTo>
                <a:cubicBezTo>
                  <a:pt x="8556743" y="-6909"/>
                  <a:pt x="8583590" y="45410"/>
                  <a:pt x="8765703" y="0"/>
                </a:cubicBezTo>
                <a:cubicBezTo>
                  <a:pt x="8947816" y="-45410"/>
                  <a:pt x="8932229" y="9161"/>
                  <a:pt x="9061826" y="0"/>
                </a:cubicBezTo>
                <a:cubicBezTo>
                  <a:pt x="9191423" y="-9161"/>
                  <a:pt x="9308588" y="37589"/>
                  <a:pt x="9449064" y="0"/>
                </a:cubicBezTo>
                <a:cubicBezTo>
                  <a:pt x="9589540" y="-37589"/>
                  <a:pt x="9956472" y="65164"/>
                  <a:pt x="10086868" y="0"/>
                </a:cubicBezTo>
                <a:cubicBezTo>
                  <a:pt x="10615551" y="18252"/>
                  <a:pt x="11044826" y="453667"/>
                  <a:pt x="11062253" y="975385"/>
                </a:cubicBezTo>
                <a:cubicBezTo>
                  <a:pt x="11115011" y="1106737"/>
                  <a:pt x="11024638" y="1239100"/>
                  <a:pt x="11062253" y="1454703"/>
                </a:cubicBezTo>
                <a:cubicBezTo>
                  <a:pt x="11099868" y="1670306"/>
                  <a:pt x="11053602" y="1790373"/>
                  <a:pt x="11062253" y="1973035"/>
                </a:cubicBezTo>
                <a:cubicBezTo>
                  <a:pt x="11070904" y="2155697"/>
                  <a:pt x="11037562" y="2382102"/>
                  <a:pt x="11062253" y="2530381"/>
                </a:cubicBezTo>
                <a:cubicBezTo>
                  <a:pt x="11086944" y="2678660"/>
                  <a:pt x="11033173" y="2869444"/>
                  <a:pt x="11062253" y="3087727"/>
                </a:cubicBezTo>
                <a:cubicBezTo>
                  <a:pt x="11091333" y="3306010"/>
                  <a:pt x="11059583" y="3386666"/>
                  <a:pt x="11062253" y="3645073"/>
                </a:cubicBezTo>
                <a:cubicBezTo>
                  <a:pt x="11064923" y="3903480"/>
                  <a:pt x="11061513" y="3866827"/>
                  <a:pt x="11062253" y="4085376"/>
                </a:cubicBezTo>
                <a:cubicBezTo>
                  <a:pt x="11062993" y="4303925"/>
                  <a:pt x="11010319" y="4511792"/>
                  <a:pt x="11062253" y="4876808"/>
                </a:cubicBezTo>
                <a:cubicBezTo>
                  <a:pt x="11044481" y="5553857"/>
                  <a:pt x="10732091" y="5940112"/>
                  <a:pt x="10086868" y="5852193"/>
                </a:cubicBezTo>
                <a:cubicBezTo>
                  <a:pt x="9911731" y="5870780"/>
                  <a:pt x="9799742" y="5811184"/>
                  <a:pt x="9699630" y="5852193"/>
                </a:cubicBezTo>
                <a:cubicBezTo>
                  <a:pt x="9599518" y="5893202"/>
                  <a:pt x="9434311" y="5835515"/>
                  <a:pt x="9312392" y="5852193"/>
                </a:cubicBezTo>
                <a:cubicBezTo>
                  <a:pt x="9190473" y="5868871"/>
                  <a:pt x="8975128" y="5849172"/>
                  <a:pt x="8834039" y="5852193"/>
                </a:cubicBezTo>
                <a:cubicBezTo>
                  <a:pt x="8692950" y="5855214"/>
                  <a:pt x="8667531" y="5824461"/>
                  <a:pt x="8537916" y="5852193"/>
                </a:cubicBezTo>
                <a:cubicBezTo>
                  <a:pt x="8408301" y="5879925"/>
                  <a:pt x="8123776" y="5814347"/>
                  <a:pt x="7786219" y="5852193"/>
                </a:cubicBezTo>
                <a:cubicBezTo>
                  <a:pt x="7448662" y="5890039"/>
                  <a:pt x="7445310" y="5795751"/>
                  <a:pt x="7216751" y="5852193"/>
                </a:cubicBezTo>
                <a:cubicBezTo>
                  <a:pt x="6988192" y="5908635"/>
                  <a:pt x="6926702" y="5806124"/>
                  <a:pt x="6738398" y="5852193"/>
                </a:cubicBezTo>
                <a:cubicBezTo>
                  <a:pt x="6550094" y="5898262"/>
                  <a:pt x="6437209" y="5824659"/>
                  <a:pt x="6351160" y="5852193"/>
                </a:cubicBezTo>
                <a:cubicBezTo>
                  <a:pt x="6265111" y="5879727"/>
                  <a:pt x="6035095" y="5837999"/>
                  <a:pt x="5872807" y="5852193"/>
                </a:cubicBezTo>
                <a:cubicBezTo>
                  <a:pt x="5710519" y="5866387"/>
                  <a:pt x="5525708" y="5789424"/>
                  <a:pt x="5212225" y="5852193"/>
                </a:cubicBezTo>
                <a:cubicBezTo>
                  <a:pt x="4898742" y="5914962"/>
                  <a:pt x="4762990" y="5851388"/>
                  <a:pt x="4551642" y="5852193"/>
                </a:cubicBezTo>
                <a:cubicBezTo>
                  <a:pt x="4340294" y="5852998"/>
                  <a:pt x="4342832" y="5847145"/>
                  <a:pt x="4255519" y="5852193"/>
                </a:cubicBezTo>
                <a:cubicBezTo>
                  <a:pt x="4168206" y="5857241"/>
                  <a:pt x="3978949" y="5828419"/>
                  <a:pt x="3868281" y="5852193"/>
                </a:cubicBezTo>
                <a:cubicBezTo>
                  <a:pt x="3757613" y="5875967"/>
                  <a:pt x="3619686" y="5845659"/>
                  <a:pt x="3481043" y="5852193"/>
                </a:cubicBezTo>
                <a:cubicBezTo>
                  <a:pt x="3342400" y="5858727"/>
                  <a:pt x="3236963" y="5824476"/>
                  <a:pt x="3093805" y="5852193"/>
                </a:cubicBezTo>
                <a:cubicBezTo>
                  <a:pt x="2950647" y="5879910"/>
                  <a:pt x="2652812" y="5825635"/>
                  <a:pt x="2524337" y="5852193"/>
                </a:cubicBezTo>
                <a:cubicBezTo>
                  <a:pt x="2395862" y="5878751"/>
                  <a:pt x="1923092" y="5842397"/>
                  <a:pt x="1772640" y="5852193"/>
                </a:cubicBezTo>
                <a:cubicBezTo>
                  <a:pt x="1622188" y="5861989"/>
                  <a:pt x="1153833" y="5819722"/>
                  <a:pt x="975385" y="5852193"/>
                </a:cubicBezTo>
                <a:cubicBezTo>
                  <a:pt x="557491" y="5878246"/>
                  <a:pt x="-104825" y="5352561"/>
                  <a:pt x="0" y="4876808"/>
                </a:cubicBezTo>
                <a:cubicBezTo>
                  <a:pt x="-47963" y="4688430"/>
                  <a:pt x="40117" y="4590340"/>
                  <a:pt x="0" y="4358476"/>
                </a:cubicBezTo>
                <a:cubicBezTo>
                  <a:pt x="-40117" y="4126612"/>
                  <a:pt x="33787" y="4135330"/>
                  <a:pt x="0" y="3918173"/>
                </a:cubicBezTo>
                <a:cubicBezTo>
                  <a:pt x="-33787" y="3701016"/>
                  <a:pt x="37799" y="3450898"/>
                  <a:pt x="0" y="3321812"/>
                </a:cubicBezTo>
                <a:cubicBezTo>
                  <a:pt x="-37799" y="3192726"/>
                  <a:pt x="59506" y="2994237"/>
                  <a:pt x="0" y="2686438"/>
                </a:cubicBezTo>
                <a:cubicBezTo>
                  <a:pt x="-59506" y="2378639"/>
                  <a:pt x="60713" y="2223811"/>
                  <a:pt x="0" y="2090077"/>
                </a:cubicBezTo>
                <a:cubicBezTo>
                  <a:pt x="-60713" y="1956343"/>
                  <a:pt x="40065" y="1718798"/>
                  <a:pt x="0" y="1571745"/>
                </a:cubicBezTo>
                <a:cubicBezTo>
                  <a:pt x="-40065" y="1424692"/>
                  <a:pt x="6061" y="1146479"/>
                  <a:pt x="0" y="975385"/>
                </a:cubicBezTo>
                <a:close/>
              </a:path>
            </a:pathLst>
          </a:custGeom>
          <a:solidFill>
            <a:srgbClr val="E2F0D9">
              <a:alpha val="41176"/>
            </a:srgb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233018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E311360-7EFE-48E6-B4C6-949D43E7D292}"/>
              </a:ext>
            </a:extLst>
          </p:cNvPr>
          <p:cNvSpPr/>
          <p:nvPr userDrawn="1"/>
        </p:nvSpPr>
        <p:spPr>
          <a:xfrm>
            <a:off x="3131452" y="99745"/>
            <a:ext cx="5929096" cy="621317"/>
          </a:xfrm>
          <a:custGeom>
            <a:avLst/>
            <a:gdLst>
              <a:gd name="connsiteX0" fmla="*/ 0 w 5929096"/>
              <a:gd name="connsiteY0" fmla="*/ 0 h 621317"/>
              <a:gd name="connsiteX1" fmla="*/ 652201 w 5929096"/>
              <a:gd name="connsiteY1" fmla="*/ 0 h 621317"/>
              <a:gd name="connsiteX2" fmla="*/ 1245110 w 5929096"/>
              <a:gd name="connsiteY2" fmla="*/ 0 h 621317"/>
              <a:gd name="connsiteX3" fmla="*/ 1956602 w 5929096"/>
              <a:gd name="connsiteY3" fmla="*/ 0 h 621317"/>
              <a:gd name="connsiteX4" fmla="*/ 2371638 w 5929096"/>
              <a:gd name="connsiteY4" fmla="*/ 0 h 621317"/>
              <a:gd name="connsiteX5" fmla="*/ 3083130 w 5929096"/>
              <a:gd name="connsiteY5" fmla="*/ 0 h 621317"/>
              <a:gd name="connsiteX6" fmla="*/ 3616749 w 5929096"/>
              <a:gd name="connsiteY6" fmla="*/ 0 h 621317"/>
              <a:gd name="connsiteX7" fmla="*/ 4091076 w 5929096"/>
              <a:gd name="connsiteY7" fmla="*/ 0 h 621317"/>
              <a:gd name="connsiteX8" fmla="*/ 4683986 w 5929096"/>
              <a:gd name="connsiteY8" fmla="*/ 0 h 621317"/>
              <a:gd name="connsiteX9" fmla="*/ 5099023 w 5929096"/>
              <a:gd name="connsiteY9" fmla="*/ 0 h 621317"/>
              <a:gd name="connsiteX10" fmla="*/ 5929096 w 5929096"/>
              <a:gd name="connsiteY10" fmla="*/ 0 h 621317"/>
              <a:gd name="connsiteX11" fmla="*/ 5929096 w 5929096"/>
              <a:gd name="connsiteY11" fmla="*/ 304445 h 621317"/>
              <a:gd name="connsiteX12" fmla="*/ 5929096 w 5929096"/>
              <a:gd name="connsiteY12" fmla="*/ 621317 h 621317"/>
              <a:gd name="connsiteX13" fmla="*/ 5276895 w 5929096"/>
              <a:gd name="connsiteY13" fmla="*/ 621317 h 621317"/>
              <a:gd name="connsiteX14" fmla="*/ 4802568 w 5929096"/>
              <a:gd name="connsiteY14" fmla="*/ 621317 h 621317"/>
              <a:gd name="connsiteX15" fmla="*/ 4150367 w 5929096"/>
              <a:gd name="connsiteY15" fmla="*/ 621317 h 621317"/>
              <a:gd name="connsiteX16" fmla="*/ 3438876 w 5929096"/>
              <a:gd name="connsiteY16" fmla="*/ 621317 h 621317"/>
              <a:gd name="connsiteX17" fmla="*/ 2905257 w 5929096"/>
              <a:gd name="connsiteY17" fmla="*/ 621317 h 621317"/>
              <a:gd name="connsiteX18" fmla="*/ 2193766 w 5929096"/>
              <a:gd name="connsiteY18" fmla="*/ 621317 h 621317"/>
              <a:gd name="connsiteX19" fmla="*/ 1600856 w 5929096"/>
              <a:gd name="connsiteY19" fmla="*/ 621317 h 621317"/>
              <a:gd name="connsiteX20" fmla="*/ 1067237 w 5929096"/>
              <a:gd name="connsiteY20" fmla="*/ 621317 h 621317"/>
              <a:gd name="connsiteX21" fmla="*/ 0 w 5929096"/>
              <a:gd name="connsiteY21" fmla="*/ 621317 h 621317"/>
              <a:gd name="connsiteX22" fmla="*/ 0 w 5929096"/>
              <a:gd name="connsiteY22" fmla="*/ 316872 h 621317"/>
              <a:gd name="connsiteX23" fmla="*/ 0 w 5929096"/>
              <a:gd name="connsiteY23" fmla="*/ 0 h 62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29096" h="621317" fill="none" extrusionOk="0">
                <a:moveTo>
                  <a:pt x="0" y="0"/>
                </a:moveTo>
                <a:cubicBezTo>
                  <a:pt x="217296" y="-37804"/>
                  <a:pt x="386531" y="4935"/>
                  <a:pt x="652201" y="0"/>
                </a:cubicBezTo>
                <a:cubicBezTo>
                  <a:pt x="917871" y="-4935"/>
                  <a:pt x="973582" y="6493"/>
                  <a:pt x="1245110" y="0"/>
                </a:cubicBezTo>
                <a:cubicBezTo>
                  <a:pt x="1516638" y="-6493"/>
                  <a:pt x="1651851" y="15393"/>
                  <a:pt x="1956602" y="0"/>
                </a:cubicBezTo>
                <a:cubicBezTo>
                  <a:pt x="2261353" y="-15393"/>
                  <a:pt x="2239702" y="25213"/>
                  <a:pt x="2371638" y="0"/>
                </a:cubicBezTo>
                <a:cubicBezTo>
                  <a:pt x="2503574" y="-25213"/>
                  <a:pt x="2828122" y="3044"/>
                  <a:pt x="3083130" y="0"/>
                </a:cubicBezTo>
                <a:cubicBezTo>
                  <a:pt x="3338138" y="-3044"/>
                  <a:pt x="3358599" y="26463"/>
                  <a:pt x="3616749" y="0"/>
                </a:cubicBezTo>
                <a:cubicBezTo>
                  <a:pt x="3874899" y="-26463"/>
                  <a:pt x="3932278" y="15620"/>
                  <a:pt x="4091076" y="0"/>
                </a:cubicBezTo>
                <a:cubicBezTo>
                  <a:pt x="4249874" y="-15620"/>
                  <a:pt x="4514363" y="53420"/>
                  <a:pt x="4683986" y="0"/>
                </a:cubicBezTo>
                <a:cubicBezTo>
                  <a:pt x="4853609" y="-53420"/>
                  <a:pt x="4974035" y="45263"/>
                  <a:pt x="5099023" y="0"/>
                </a:cubicBezTo>
                <a:cubicBezTo>
                  <a:pt x="5224011" y="-45263"/>
                  <a:pt x="5680020" y="74973"/>
                  <a:pt x="5929096" y="0"/>
                </a:cubicBezTo>
                <a:cubicBezTo>
                  <a:pt x="5930461" y="145227"/>
                  <a:pt x="5913957" y="228330"/>
                  <a:pt x="5929096" y="304445"/>
                </a:cubicBezTo>
                <a:cubicBezTo>
                  <a:pt x="5944235" y="380561"/>
                  <a:pt x="5912834" y="483487"/>
                  <a:pt x="5929096" y="621317"/>
                </a:cubicBezTo>
                <a:cubicBezTo>
                  <a:pt x="5746354" y="648780"/>
                  <a:pt x="5445918" y="581244"/>
                  <a:pt x="5276895" y="621317"/>
                </a:cubicBezTo>
                <a:cubicBezTo>
                  <a:pt x="5107872" y="661390"/>
                  <a:pt x="5034337" y="567878"/>
                  <a:pt x="4802568" y="621317"/>
                </a:cubicBezTo>
                <a:cubicBezTo>
                  <a:pt x="4570799" y="674756"/>
                  <a:pt x="4359493" y="590628"/>
                  <a:pt x="4150367" y="621317"/>
                </a:cubicBezTo>
                <a:cubicBezTo>
                  <a:pt x="3941241" y="652006"/>
                  <a:pt x="3689848" y="602768"/>
                  <a:pt x="3438876" y="621317"/>
                </a:cubicBezTo>
                <a:cubicBezTo>
                  <a:pt x="3187904" y="639866"/>
                  <a:pt x="3097655" y="611828"/>
                  <a:pt x="2905257" y="621317"/>
                </a:cubicBezTo>
                <a:cubicBezTo>
                  <a:pt x="2712859" y="630806"/>
                  <a:pt x="2500108" y="602124"/>
                  <a:pt x="2193766" y="621317"/>
                </a:cubicBezTo>
                <a:cubicBezTo>
                  <a:pt x="1887424" y="640510"/>
                  <a:pt x="1859235" y="620722"/>
                  <a:pt x="1600856" y="621317"/>
                </a:cubicBezTo>
                <a:cubicBezTo>
                  <a:pt x="1342477" y="621912"/>
                  <a:pt x="1258336" y="608000"/>
                  <a:pt x="1067237" y="621317"/>
                </a:cubicBezTo>
                <a:cubicBezTo>
                  <a:pt x="876138" y="634634"/>
                  <a:pt x="319712" y="544360"/>
                  <a:pt x="0" y="621317"/>
                </a:cubicBezTo>
                <a:cubicBezTo>
                  <a:pt x="-14787" y="470804"/>
                  <a:pt x="32646" y="462604"/>
                  <a:pt x="0" y="316872"/>
                </a:cubicBezTo>
                <a:cubicBezTo>
                  <a:pt x="-32646" y="171140"/>
                  <a:pt x="12901" y="149409"/>
                  <a:pt x="0" y="0"/>
                </a:cubicBezTo>
                <a:close/>
              </a:path>
              <a:path w="5929096" h="621317" stroke="0" extrusionOk="0">
                <a:moveTo>
                  <a:pt x="0" y="0"/>
                </a:moveTo>
                <a:cubicBezTo>
                  <a:pt x="140010" y="-26621"/>
                  <a:pt x="275171" y="56015"/>
                  <a:pt x="474328" y="0"/>
                </a:cubicBezTo>
                <a:cubicBezTo>
                  <a:pt x="673485" y="-56015"/>
                  <a:pt x="799965" y="31609"/>
                  <a:pt x="948655" y="0"/>
                </a:cubicBezTo>
                <a:cubicBezTo>
                  <a:pt x="1097345" y="-31609"/>
                  <a:pt x="1306064" y="12465"/>
                  <a:pt x="1422983" y="0"/>
                </a:cubicBezTo>
                <a:cubicBezTo>
                  <a:pt x="1539902" y="-12465"/>
                  <a:pt x="1767165" y="23842"/>
                  <a:pt x="1956602" y="0"/>
                </a:cubicBezTo>
                <a:cubicBezTo>
                  <a:pt x="2146039" y="-23842"/>
                  <a:pt x="2269490" y="37912"/>
                  <a:pt x="2549511" y="0"/>
                </a:cubicBezTo>
                <a:cubicBezTo>
                  <a:pt x="2829532" y="-37912"/>
                  <a:pt x="2955724" y="26865"/>
                  <a:pt x="3201712" y="0"/>
                </a:cubicBezTo>
                <a:cubicBezTo>
                  <a:pt x="3447700" y="-26865"/>
                  <a:pt x="3496692" y="33186"/>
                  <a:pt x="3616749" y="0"/>
                </a:cubicBezTo>
                <a:cubicBezTo>
                  <a:pt x="3736806" y="-33186"/>
                  <a:pt x="4088223" y="69200"/>
                  <a:pt x="4268949" y="0"/>
                </a:cubicBezTo>
                <a:cubicBezTo>
                  <a:pt x="4449675" y="-69200"/>
                  <a:pt x="4600817" y="10803"/>
                  <a:pt x="4743277" y="0"/>
                </a:cubicBezTo>
                <a:cubicBezTo>
                  <a:pt x="4885737" y="-10803"/>
                  <a:pt x="5172884" y="27735"/>
                  <a:pt x="5336186" y="0"/>
                </a:cubicBezTo>
                <a:cubicBezTo>
                  <a:pt x="5499488" y="-27735"/>
                  <a:pt x="5800144" y="51412"/>
                  <a:pt x="5929096" y="0"/>
                </a:cubicBezTo>
                <a:cubicBezTo>
                  <a:pt x="5941062" y="91373"/>
                  <a:pt x="5913442" y="159586"/>
                  <a:pt x="5929096" y="292019"/>
                </a:cubicBezTo>
                <a:cubicBezTo>
                  <a:pt x="5944750" y="424452"/>
                  <a:pt x="5909327" y="477054"/>
                  <a:pt x="5929096" y="621317"/>
                </a:cubicBezTo>
                <a:cubicBezTo>
                  <a:pt x="5659770" y="694724"/>
                  <a:pt x="5479743" y="613639"/>
                  <a:pt x="5276895" y="621317"/>
                </a:cubicBezTo>
                <a:cubicBezTo>
                  <a:pt x="5074047" y="628995"/>
                  <a:pt x="4833826" y="557456"/>
                  <a:pt x="4683986" y="621317"/>
                </a:cubicBezTo>
                <a:cubicBezTo>
                  <a:pt x="4534146" y="685178"/>
                  <a:pt x="4288483" y="565197"/>
                  <a:pt x="3972494" y="621317"/>
                </a:cubicBezTo>
                <a:cubicBezTo>
                  <a:pt x="3656505" y="677437"/>
                  <a:pt x="3576979" y="616598"/>
                  <a:pt x="3438876" y="621317"/>
                </a:cubicBezTo>
                <a:cubicBezTo>
                  <a:pt x="3300773" y="626036"/>
                  <a:pt x="3135816" y="612623"/>
                  <a:pt x="2964548" y="621317"/>
                </a:cubicBezTo>
                <a:cubicBezTo>
                  <a:pt x="2793280" y="630011"/>
                  <a:pt x="2622327" y="573277"/>
                  <a:pt x="2490220" y="621317"/>
                </a:cubicBezTo>
                <a:cubicBezTo>
                  <a:pt x="2358113" y="669357"/>
                  <a:pt x="2072648" y="565208"/>
                  <a:pt x="1956602" y="621317"/>
                </a:cubicBezTo>
                <a:cubicBezTo>
                  <a:pt x="1840556" y="677426"/>
                  <a:pt x="1587255" y="602030"/>
                  <a:pt x="1482274" y="621317"/>
                </a:cubicBezTo>
                <a:cubicBezTo>
                  <a:pt x="1377293" y="640604"/>
                  <a:pt x="1155470" y="569952"/>
                  <a:pt x="948655" y="621317"/>
                </a:cubicBezTo>
                <a:cubicBezTo>
                  <a:pt x="741840" y="672682"/>
                  <a:pt x="469275" y="520558"/>
                  <a:pt x="0" y="621317"/>
                </a:cubicBezTo>
                <a:cubicBezTo>
                  <a:pt x="-7497" y="561946"/>
                  <a:pt x="21441" y="438834"/>
                  <a:pt x="0" y="329298"/>
                </a:cubicBezTo>
                <a:cubicBezTo>
                  <a:pt x="-21441" y="219762"/>
                  <a:pt x="20912" y="142926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1024035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accent5">
                    <a:lumMod val="75000"/>
                  </a:schemeClr>
                </a:solidFill>
              </a:rPr>
              <a:t>حل نظام من معادلتين خطيتين بالحذف باستعمال الجمع أو الطرح </a:t>
            </a:r>
          </a:p>
        </p:txBody>
      </p:sp>
    </p:spTree>
    <p:extLst>
      <p:ext uri="{BB962C8B-B14F-4D97-AF65-F5344CB8AC3E}">
        <p14:creationId xmlns:p14="http://schemas.microsoft.com/office/powerpoint/2010/main" val="3844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ACF29F-DF1F-4A16-B6EA-E3E176A2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95471-130C-48AF-A5A3-EECD9740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E5E099-A17C-42D0-A2A1-57B4855A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CF04B-989B-47C1-B487-EAD0B9DC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F05B3B-BBE6-40F3-8A7D-B53E88A2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1939B2-27DC-45CC-B8A6-2E08BA085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92D316-4A0B-43D2-A9E4-A9AF70B0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DB6D09-0C90-41D4-B9C2-EC4E55CF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FE28C7-9056-4C76-A197-28ED5E30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1A00FF-DBE0-4443-B44B-CB961183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4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D8253-2DA7-4072-9009-BCB961C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904960-1F33-4EA5-A7D0-74B69947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49F016-F4FB-4406-B168-5D17A0B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29336F-AB3C-43D8-A900-502E48A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D6E15C-E9A6-4AFF-B278-EB6E2BDB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6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EDAD7-7CE1-4188-9355-91908EFE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069CFB-6FEE-41CB-A0B8-4631E259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F4BC6-9EC0-4B84-9AB5-33463762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A6FCB-0FB9-4F92-8321-024AA77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279F2-F9A0-42EB-A0FA-6FB5552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DEFD78-9024-43DC-B229-1352BEEE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A83A77-CE40-4DF7-87E4-02D331B1F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F3EAE-6987-43AB-93AE-A5C51B43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2F3F53-5573-4C13-A8D8-C9D84BEC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B01AB-7653-419D-90C7-A9A26852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955ACD-6DCD-495C-8C93-0B596B5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3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4FB88-6126-4AB8-9A1B-718FD07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590D52-6C0B-4E67-88D3-E7D9DDB6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E668C5-049C-4543-91F3-BECB41D5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C58EF4-34D0-424F-8DBC-B9AD792E5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C9E000-EF6A-413A-A9AF-99AEFE54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093D59F-B595-47EF-9C9C-782BA671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23F8F3-B90A-4A6F-BC28-8E40523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C0C3EB-15B4-47BC-A4D5-3CB23024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32514-EE34-4746-A123-38714267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8FC76C-A41E-475A-9F27-E2AD899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1214F0-3AEC-4DBD-A6E7-98A0F5BF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621B0E-48A6-4C25-94E9-F8BF3B9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1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96DF22-BD20-4389-8F0A-6B97196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5A5986-9192-4487-8212-070883A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C81BE0-22AF-40C6-9980-7E01774B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1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7665BE-CCC2-499A-A7F6-BC48F34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074A1C-89E7-4E66-AFB7-7D3B2B8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BAC90F-7B54-4E6F-B08D-4408763E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A4D573-C4D1-46B8-9E07-ACDB26C2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49BE57-9E55-4773-9B53-6B4B200A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B9637-E9F3-449A-84FD-3D7E4690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54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7B7E8-CA8A-4D20-8CB5-B21C1C2E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19A57B-609D-4C93-A619-01B90466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ED86D9-10A2-4337-B150-81E73A5ED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515048-8165-4D92-B69E-A67D9AC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110FFD-2C04-4345-8E53-9D8BABC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3AED34-C07E-49BE-9401-8A51394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9D4039B-7E1F-433B-A1C8-F6726FE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4CE57-97F8-4E19-B13A-2F9F06B5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D5E4B5-2919-4344-9A82-F832B5FC3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D27C-5BA5-4D52-B947-6413BF5CD60B}" type="datetimeFigureOut">
              <a:rPr lang="ar-SA" smtClean="0"/>
              <a:t>14/05/44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8DDA91-6FD9-44BF-888A-000BD1FA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89C0B7-0718-4015-97E2-0F1BB7EB5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01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ien.edu.sa/qr/L-GE-ME-K09-SM1-MATH-CH5-L5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veworksheets.com/2-jx1193627eh" TargetMode="External"/><Relationship Id="rId5" Type="http://schemas.openxmlformats.org/officeDocument/2006/relationships/image" Target="../media/image10.svg"/><Relationship Id="rId10" Type="http://schemas.openxmlformats.org/officeDocument/2006/relationships/image" Target="../media/image35.jpg"/><Relationship Id="rId4" Type="http://schemas.openxmlformats.org/officeDocument/2006/relationships/image" Target="../media/image9.png"/><Relationship Id="rId9" Type="http://schemas.openxmlformats.org/officeDocument/2006/relationships/hyperlink" Target="https://youtu.be/D1kxEziu9R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6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F0F2A15E-F3B5-4552-9F20-70087639F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202" y="1046619"/>
            <a:ext cx="2521772" cy="1384739"/>
          </a:xfrm>
          <a:custGeom>
            <a:avLst/>
            <a:gdLst>
              <a:gd name="connsiteX0" fmla="*/ 0 w 2521772"/>
              <a:gd name="connsiteY0" fmla="*/ 0 h 1384739"/>
              <a:gd name="connsiteX1" fmla="*/ 554790 w 2521772"/>
              <a:gd name="connsiteY1" fmla="*/ 0 h 1384739"/>
              <a:gd name="connsiteX2" fmla="*/ 983491 w 2521772"/>
              <a:gd name="connsiteY2" fmla="*/ 0 h 1384739"/>
              <a:gd name="connsiteX3" fmla="*/ 1462628 w 2521772"/>
              <a:gd name="connsiteY3" fmla="*/ 0 h 1384739"/>
              <a:gd name="connsiteX4" fmla="*/ 1992200 w 2521772"/>
              <a:gd name="connsiteY4" fmla="*/ 0 h 1384739"/>
              <a:gd name="connsiteX5" fmla="*/ 2521772 w 2521772"/>
              <a:gd name="connsiteY5" fmla="*/ 0 h 1384739"/>
              <a:gd name="connsiteX6" fmla="*/ 2521772 w 2521772"/>
              <a:gd name="connsiteY6" fmla="*/ 461580 h 1384739"/>
              <a:gd name="connsiteX7" fmla="*/ 2521772 w 2521772"/>
              <a:gd name="connsiteY7" fmla="*/ 881617 h 1384739"/>
              <a:gd name="connsiteX8" fmla="*/ 2521772 w 2521772"/>
              <a:gd name="connsiteY8" fmla="*/ 1384739 h 1384739"/>
              <a:gd name="connsiteX9" fmla="*/ 1966982 w 2521772"/>
              <a:gd name="connsiteY9" fmla="*/ 1384739 h 1384739"/>
              <a:gd name="connsiteX10" fmla="*/ 1462628 w 2521772"/>
              <a:gd name="connsiteY10" fmla="*/ 1384739 h 1384739"/>
              <a:gd name="connsiteX11" fmla="*/ 983491 w 2521772"/>
              <a:gd name="connsiteY11" fmla="*/ 1384739 h 1384739"/>
              <a:gd name="connsiteX12" fmla="*/ 529572 w 2521772"/>
              <a:gd name="connsiteY12" fmla="*/ 1384739 h 1384739"/>
              <a:gd name="connsiteX13" fmla="*/ 0 w 2521772"/>
              <a:gd name="connsiteY13" fmla="*/ 1384739 h 1384739"/>
              <a:gd name="connsiteX14" fmla="*/ 0 w 2521772"/>
              <a:gd name="connsiteY14" fmla="*/ 923159 h 1384739"/>
              <a:gd name="connsiteX15" fmla="*/ 0 w 2521772"/>
              <a:gd name="connsiteY15" fmla="*/ 503122 h 1384739"/>
              <a:gd name="connsiteX16" fmla="*/ 0 w 2521772"/>
              <a:gd name="connsiteY16" fmla="*/ 0 h 138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21772" h="1384739" fill="none" extrusionOk="0">
                <a:moveTo>
                  <a:pt x="0" y="0"/>
                </a:moveTo>
                <a:cubicBezTo>
                  <a:pt x="274268" y="-11043"/>
                  <a:pt x="301169" y="42253"/>
                  <a:pt x="554790" y="0"/>
                </a:cubicBezTo>
                <a:cubicBezTo>
                  <a:pt x="808411" y="-42253"/>
                  <a:pt x="809258" y="9071"/>
                  <a:pt x="983491" y="0"/>
                </a:cubicBezTo>
                <a:cubicBezTo>
                  <a:pt x="1157724" y="-9071"/>
                  <a:pt x="1333276" y="20188"/>
                  <a:pt x="1462628" y="0"/>
                </a:cubicBezTo>
                <a:cubicBezTo>
                  <a:pt x="1591980" y="-20188"/>
                  <a:pt x="1814735" y="13005"/>
                  <a:pt x="1992200" y="0"/>
                </a:cubicBezTo>
                <a:cubicBezTo>
                  <a:pt x="2169665" y="-13005"/>
                  <a:pt x="2313468" y="26515"/>
                  <a:pt x="2521772" y="0"/>
                </a:cubicBezTo>
                <a:cubicBezTo>
                  <a:pt x="2534410" y="186286"/>
                  <a:pt x="2499577" y="253304"/>
                  <a:pt x="2521772" y="461580"/>
                </a:cubicBezTo>
                <a:cubicBezTo>
                  <a:pt x="2543967" y="669856"/>
                  <a:pt x="2489519" y="787934"/>
                  <a:pt x="2521772" y="881617"/>
                </a:cubicBezTo>
                <a:cubicBezTo>
                  <a:pt x="2554025" y="975300"/>
                  <a:pt x="2503567" y="1158219"/>
                  <a:pt x="2521772" y="1384739"/>
                </a:cubicBezTo>
                <a:cubicBezTo>
                  <a:pt x="2254181" y="1443889"/>
                  <a:pt x="2087275" y="1371755"/>
                  <a:pt x="1966982" y="1384739"/>
                </a:cubicBezTo>
                <a:cubicBezTo>
                  <a:pt x="1846689" y="1397723"/>
                  <a:pt x="1599382" y="1343755"/>
                  <a:pt x="1462628" y="1384739"/>
                </a:cubicBezTo>
                <a:cubicBezTo>
                  <a:pt x="1325874" y="1425723"/>
                  <a:pt x="1179000" y="1382207"/>
                  <a:pt x="983491" y="1384739"/>
                </a:cubicBezTo>
                <a:cubicBezTo>
                  <a:pt x="787982" y="1387271"/>
                  <a:pt x="738528" y="1378857"/>
                  <a:pt x="529572" y="1384739"/>
                </a:cubicBezTo>
                <a:cubicBezTo>
                  <a:pt x="320616" y="1390621"/>
                  <a:pt x="232568" y="1327212"/>
                  <a:pt x="0" y="1384739"/>
                </a:cubicBezTo>
                <a:cubicBezTo>
                  <a:pt x="-16434" y="1160162"/>
                  <a:pt x="15046" y="1147853"/>
                  <a:pt x="0" y="923159"/>
                </a:cubicBezTo>
                <a:cubicBezTo>
                  <a:pt x="-15046" y="698465"/>
                  <a:pt x="26893" y="660038"/>
                  <a:pt x="0" y="503122"/>
                </a:cubicBezTo>
                <a:cubicBezTo>
                  <a:pt x="-26893" y="346206"/>
                  <a:pt x="8937" y="155653"/>
                  <a:pt x="0" y="0"/>
                </a:cubicBezTo>
                <a:close/>
              </a:path>
              <a:path w="2521772" h="1384739" stroke="0" extrusionOk="0">
                <a:moveTo>
                  <a:pt x="0" y="0"/>
                </a:moveTo>
                <a:cubicBezTo>
                  <a:pt x="115179" y="-43621"/>
                  <a:pt x="373100" y="19245"/>
                  <a:pt x="554790" y="0"/>
                </a:cubicBezTo>
                <a:cubicBezTo>
                  <a:pt x="736480" y="-19245"/>
                  <a:pt x="920505" y="65357"/>
                  <a:pt x="1109580" y="0"/>
                </a:cubicBezTo>
                <a:cubicBezTo>
                  <a:pt x="1298655" y="-65357"/>
                  <a:pt x="1433789" y="8426"/>
                  <a:pt x="1588716" y="0"/>
                </a:cubicBezTo>
                <a:cubicBezTo>
                  <a:pt x="1743643" y="-8426"/>
                  <a:pt x="1941984" y="35981"/>
                  <a:pt x="2042635" y="0"/>
                </a:cubicBezTo>
                <a:cubicBezTo>
                  <a:pt x="2143286" y="-35981"/>
                  <a:pt x="2390750" y="24067"/>
                  <a:pt x="2521772" y="0"/>
                </a:cubicBezTo>
                <a:cubicBezTo>
                  <a:pt x="2580447" y="229643"/>
                  <a:pt x="2520948" y="348996"/>
                  <a:pt x="2521772" y="489274"/>
                </a:cubicBezTo>
                <a:cubicBezTo>
                  <a:pt x="2522596" y="629552"/>
                  <a:pt x="2476434" y="775249"/>
                  <a:pt x="2521772" y="937007"/>
                </a:cubicBezTo>
                <a:cubicBezTo>
                  <a:pt x="2567110" y="1098765"/>
                  <a:pt x="2497616" y="1214251"/>
                  <a:pt x="2521772" y="1384739"/>
                </a:cubicBezTo>
                <a:cubicBezTo>
                  <a:pt x="2296574" y="1388108"/>
                  <a:pt x="2227484" y="1383481"/>
                  <a:pt x="1992200" y="1384739"/>
                </a:cubicBezTo>
                <a:cubicBezTo>
                  <a:pt x="1756916" y="1385997"/>
                  <a:pt x="1635560" y="1336369"/>
                  <a:pt x="1513063" y="1384739"/>
                </a:cubicBezTo>
                <a:cubicBezTo>
                  <a:pt x="1390566" y="1433109"/>
                  <a:pt x="1214874" y="1382913"/>
                  <a:pt x="1059144" y="1384739"/>
                </a:cubicBezTo>
                <a:cubicBezTo>
                  <a:pt x="903414" y="1386565"/>
                  <a:pt x="794126" y="1355509"/>
                  <a:pt x="605225" y="1384739"/>
                </a:cubicBezTo>
                <a:cubicBezTo>
                  <a:pt x="416324" y="1413969"/>
                  <a:pt x="296460" y="1369795"/>
                  <a:pt x="0" y="1384739"/>
                </a:cubicBezTo>
                <a:cubicBezTo>
                  <a:pt x="-35146" y="1213048"/>
                  <a:pt x="1700" y="1041996"/>
                  <a:pt x="0" y="895465"/>
                </a:cubicBezTo>
                <a:cubicBezTo>
                  <a:pt x="-1700" y="748934"/>
                  <a:pt x="8902" y="586204"/>
                  <a:pt x="0" y="447732"/>
                </a:cubicBezTo>
                <a:cubicBezTo>
                  <a:pt x="-8902" y="309260"/>
                  <a:pt x="9922" y="120824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10729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0EAA39D-B832-4EFC-AF56-81B4424EF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627" y="2605205"/>
            <a:ext cx="2521772" cy="3543795"/>
          </a:xfrm>
          <a:custGeom>
            <a:avLst/>
            <a:gdLst>
              <a:gd name="connsiteX0" fmla="*/ 0 w 2521772"/>
              <a:gd name="connsiteY0" fmla="*/ 0 h 3543795"/>
              <a:gd name="connsiteX1" fmla="*/ 428701 w 2521772"/>
              <a:gd name="connsiteY1" fmla="*/ 0 h 3543795"/>
              <a:gd name="connsiteX2" fmla="*/ 857402 w 2521772"/>
              <a:gd name="connsiteY2" fmla="*/ 0 h 3543795"/>
              <a:gd name="connsiteX3" fmla="*/ 1336539 w 2521772"/>
              <a:gd name="connsiteY3" fmla="*/ 0 h 3543795"/>
              <a:gd name="connsiteX4" fmla="*/ 1866111 w 2521772"/>
              <a:gd name="connsiteY4" fmla="*/ 0 h 3543795"/>
              <a:gd name="connsiteX5" fmla="*/ 2521772 w 2521772"/>
              <a:gd name="connsiteY5" fmla="*/ 0 h 3543795"/>
              <a:gd name="connsiteX6" fmla="*/ 2521772 w 2521772"/>
              <a:gd name="connsiteY6" fmla="*/ 519757 h 3543795"/>
              <a:gd name="connsiteX7" fmla="*/ 2521772 w 2521772"/>
              <a:gd name="connsiteY7" fmla="*/ 1004075 h 3543795"/>
              <a:gd name="connsiteX8" fmla="*/ 2521772 w 2521772"/>
              <a:gd name="connsiteY8" fmla="*/ 1594708 h 3543795"/>
              <a:gd name="connsiteX9" fmla="*/ 2521772 w 2521772"/>
              <a:gd name="connsiteY9" fmla="*/ 2220778 h 3543795"/>
              <a:gd name="connsiteX10" fmla="*/ 2521772 w 2521772"/>
              <a:gd name="connsiteY10" fmla="*/ 2705097 h 3543795"/>
              <a:gd name="connsiteX11" fmla="*/ 2521772 w 2521772"/>
              <a:gd name="connsiteY11" fmla="*/ 3543795 h 3543795"/>
              <a:gd name="connsiteX12" fmla="*/ 1966982 w 2521772"/>
              <a:gd name="connsiteY12" fmla="*/ 3543795 h 3543795"/>
              <a:gd name="connsiteX13" fmla="*/ 1462628 w 2521772"/>
              <a:gd name="connsiteY13" fmla="*/ 3543795 h 3543795"/>
              <a:gd name="connsiteX14" fmla="*/ 1008709 w 2521772"/>
              <a:gd name="connsiteY14" fmla="*/ 3543795 h 3543795"/>
              <a:gd name="connsiteX15" fmla="*/ 504354 w 2521772"/>
              <a:gd name="connsiteY15" fmla="*/ 3543795 h 3543795"/>
              <a:gd name="connsiteX16" fmla="*/ 0 w 2521772"/>
              <a:gd name="connsiteY16" fmla="*/ 3543795 h 3543795"/>
              <a:gd name="connsiteX17" fmla="*/ 0 w 2521772"/>
              <a:gd name="connsiteY17" fmla="*/ 2917725 h 3543795"/>
              <a:gd name="connsiteX18" fmla="*/ 0 w 2521772"/>
              <a:gd name="connsiteY18" fmla="*/ 2291654 h 3543795"/>
              <a:gd name="connsiteX19" fmla="*/ 0 w 2521772"/>
              <a:gd name="connsiteY19" fmla="*/ 1630146 h 3543795"/>
              <a:gd name="connsiteX20" fmla="*/ 0 w 2521772"/>
              <a:gd name="connsiteY20" fmla="*/ 968637 h 3543795"/>
              <a:gd name="connsiteX21" fmla="*/ 0 w 2521772"/>
              <a:gd name="connsiteY21" fmla="*/ 0 h 3543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1772" h="3543795" fill="none" extrusionOk="0">
                <a:moveTo>
                  <a:pt x="0" y="0"/>
                </a:moveTo>
                <a:cubicBezTo>
                  <a:pt x="202853" y="-42844"/>
                  <a:pt x="267673" y="40508"/>
                  <a:pt x="428701" y="0"/>
                </a:cubicBezTo>
                <a:cubicBezTo>
                  <a:pt x="589729" y="-40508"/>
                  <a:pt x="741131" y="16596"/>
                  <a:pt x="857402" y="0"/>
                </a:cubicBezTo>
                <a:cubicBezTo>
                  <a:pt x="973673" y="-16596"/>
                  <a:pt x="1123905" y="39588"/>
                  <a:pt x="1336539" y="0"/>
                </a:cubicBezTo>
                <a:cubicBezTo>
                  <a:pt x="1549173" y="-39588"/>
                  <a:pt x="1740188" y="48214"/>
                  <a:pt x="1866111" y="0"/>
                </a:cubicBezTo>
                <a:cubicBezTo>
                  <a:pt x="1992034" y="-48214"/>
                  <a:pt x="2357099" y="78264"/>
                  <a:pt x="2521772" y="0"/>
                </a:cubicBezTo>
                <a:cubicBezTo>
                  <a:pt x="2544800" y="210714"/>
                  <a:pt x="2471603" y="370213"/>
                  <a:pt x="2521772" y="519757"/>
                </a:cubicBezTo>
                <a:cubicBezTo>
                  <a:pt x="2571941" y="669301"/>
                  <a:pt x="2516637" y="856683"/>
                  <a:pt x="2521772" y="1004075"/>
                </a:cubicBezTo>
                <a:cubicBezTo>
                  <a:pt x="2526907" y="1151467"/>
                  <a:pt x="2460965" y="1401105"/>
                  <a:pt x="2521772" y="1594708"/>
                </a:cubicBezTo>
                <a:cubicBezTo>
                  <a:pt x="2582579" y="1788311"/>
                  <a:pt x="2446695" y="2036518"/>
                  <a:pt x="2521772" y="2220778"/>
                </a:cubicBezTo>
                <a:cubicBezTo>
                  <a:pt x="2596849" y="2405038"/>
                  <a:pt x="2474251" y="2551325"/>
                  <a:pt x="2521772" y="2705097"/>
                </a:cubicBezTo>
                <a:cubicBezTo>
                  <a:pt x="2569293" y="2858869"/>
                  <a:pt x="2430304" y="3128584"/>
                  <a:pt x="2521772" y="3543795"/>
                </a:cubicBezTo>
                <a:cubicBezTo>
                  <a:pt x="2327966" y="3558636"/>
                  <a:pt x="2186992" y="3537126"/>
                  <a:pt x="1966982" y="3543795"/>
                </a:cubicBezTo>
                <a:cubicBezTo>
                  <a:pt x="1746972" y="3550464"/>
                  <a:pt x="1630457" y="3509811"/>
                  <a:pt x="1462628" y="3543795"/>
                </a:cubicBezTo>
                <a:cubicBezTo>
                  <a:pt x="1294799" y="3577779"/>
                  <a:pt x="1215773" y="3542771"/>
                  <a:pt x="1008709" y="3543795"/>
                </a:cubicBezTo>
                <a:cubicBezTo>
                  <a:pt x="801645" y="3544819"/>
                  <a:pt x="730230" y="3520775"/>
                  <a:pt x="504354" y="3543795"/>
                </a:cubicBezTo>
                <a:cubicBezTo>
                  <a:pt x="278478" y="3566815"/>
                  <a:pt x="167027" y="3500228"/>
                  <a:pt x="0" y="3543795"/>
                </a:cubicBezTo>
                <a:cubicBezTo>
                  <a:pt x="-37877" y="3337244"/>
                  <a:pt x="3691" y="3176050"/>
                  <a:pt x="0" y="2917725"/>
                </a:cubicBezTo>
                <a:cubicBezTo>
                  <a:pt x="-3691" y="2659400"/>
                  <a:pt x="35595" y="2584249"/>
                  <a:pt x="0" y="2291654"/>
                </a:cubicBezTo>
                <a:cubicBezTo>
                  <a:pt x="-35595" y="1999059"/>
                  <a:pt x="50718" y="1768327"/>
                  <a:pt x="0" y="1630146"/>
                </a:cubicBezTo>
                <a:cubicBezTo>
                  <a:pt x="-50718" y="1491965"/>
                  <a:pt x="28609" y="1175360"/>
                  <a:pt x="0" y="968637"/>
                </a:cubicBezTo>
                <a:cubicBezTo>
                  <a:pt x="-28609" y="761914"/>
                  <a:pt x="52153" y="348701"/>
                  <a:pt x="0" y="0"/>
                </a:cubicBezTo>
                <a:close/>
              </a:path>
              <a:path w="2521772" h="3543795" stroke="0" extrusionOk="0">
                <a:moveTo>
                  <a:pt x="0" y="0"/>
                </a:moveTo>
                <a:cubicBezTo>
                  <a:pt x="139821" y="-28308"/>
                  <a:pt x="364844" y="33299"/>
                  <a:pt x="554790" y="0"/>
                </a:cubicBezTo>
                <a:cubicBezTo>
                  <a:pt x="744736" y="-33299"/>
                  <a:pt x="906111" y="47798"/>
                  <a:pt x="1008709" y="0"/>
                </a:cubicBezTo>
                <a:cubicBezTo>
                  <a:pt x="1111307" y="-47798"/>
                  <a:pt x="1311238" y="23223"/>
                  <a:pt x="1513063" y="0"/>
                </a:cubicBezTo>
                <a:cubicBezTo>
                  <a:pt x="1714888" y="-23223"/>
                  <a:pt x="1848058" y="11142"/>
                  <a:pt x="2017418" y="0"/>
                </a:cubicBezTo>
                <a:cubicBezTo>
                  <a:pt x="2186778" y="-11142"/>
                  <a:pt x="2329735" y="15674"/>
                  <a:pt x="2521772" y="0"/>
                </a:cubicBezTo>
                <a:cubicBezTo>
                  <a:pt x="2538636" y="185695"/>
                  <a:pt x="2461589" y="328293"/>
                  <a:pt x="2521772" y="626070"/>
                </a:cubicBezTo>
                <a:cubicBezTo>
                  <a:pt x="2581955" y="923847"/>
                  <a:pt x="2492185" y="1001564"/>
                  <a:pt x="2521772" y="1216703"/>
                </a:cubicBezTo>
                <a:cubicBezTo>
                  <a:pt x="2551359" y="1431842"/>
                  <a:pt x="2508496" y="1528210"/>
                  <a:pt x="2521772" y="1701022"/>
                </a:cubicBezTo>
                <a:cubicBezTo>
                  <a:pt x="2535048" y="1873834"/>
                  <a:pt x="2477028" y="2095634"/>
                  <a:pt x="2521772" y="2362530"/>
                </a:cubicBezTo>
                <a:cubicBezTo>
                  <a:pt x="2566516" y="2629426"/>
                  <a:pt x="2469373" y="2707867"/>
                  <a:pt x="2521772" y="2846849"/>
                </a:cubicBezTo>
                <a:cubicBezTo>
                  <a:pt x="2574171" y="2985831"/>
                  <a:pt x="2512717" y="3374384"/>
                  <a:pt x="2521772" y="3543795"/>
                </a:cubicBezTo>
                <a:cubicBezTo>
                  <a:pt x="2363234" y="3576651"/>
                  <a:pt x="2226432" y="3524520"/>
                  <a:pt x="2042635" y="3543795"/>
                </a:cubicBezTo>
                <a:cubicBezTo>
                  <a:pt x="1858838" y="3563070"/>
                  <a:pt x="1733188" y="3531661"/>
                  <a:pt x="1613934" y="3543795"/>
                </a:cubicBezTo>
                <a:cubicBezTo>
                  <a:pt x="1494680" y="3555929"/>
                  <a:pt x="1320560" y="3535773"/>
                  <a:pt x="1185233" y="3543795"/>
                </a:cubicBezTo>
                <a:cubicBezTo>
                  <a:pt x="1049906" y="3551817"/>
                  <a:pt x="954772" y="3519242"/>
                  <a:pt x="756532" y="3543795"/>
                </a:cubicBezTo>
                <a:cubicBezTo>
                  <a:pt x="558292" y="3568348"/>
                  <a:pt x="164531" y="3495567"/>
                  <a:pt x="0" y="3543795"/>
                </a:cubicBezTo>
                <a:cubicBezTo>
                  <a:pt x="-9801" y="3376320"/>
                  <a:pt x="43478" y="3163701"/>
                  <a:pt x="0" y="3059476"/>
                </a:cubicBezTo>
                <a:cubicBezTo>
                  <a:pt x="-43478" y="2955251"/>
                  <a:pt x="48555" y="2628011"/>
                  <a:pt x="0" y="2468844"/>
                </a:cubicBezTo>
                <a:cubicBezTo>
                  <a:pt x="-48555" y="2309677"/>
                  <a:pt x="60168" y="2095611"/>
                  <a:pt x="0" y="1842773"/>
                </a:cubicBezTo>
                <a:cubicBezTo>
                  <a:pt x="-60168" y="1589935"/>
                  <a:pt x="69952" y="1414269"/>
                  <a:pt x="0" y="1216703"/>
                </a:cubicBezTo>
                <a:cubicBezTo>
                  <a:pt x="-69952" y="1019137"/>
                  <a:pt x="6984" y="791139"/>
                  <a:pt x="0" y="661508"/>
                </a:cubicBezTo>
                <a:cubicBezTo>
                  <a:pt x="-6984" y="531877"/>
                  <a:pt x="22656" y="265594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1872700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A98DA2E-E47B-419B-8FA3-8746FE705F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72"/>
          <a:stretch/>
        </p:blipFill>
        <p:spPr>
          <a:xfrm>
            <a:off x="6504523" y="1867950"/>
            <a:ext cx="2048161" cy="970481"/>
          </a:xfrm>
          <a:custGeom>
            <a:avLst/>
            <a:gdLst>
              <a:gd name="connsiteX0" fmla="*/ 0 w 2048161"/>
              <a:gd name="connsiteY0" fmla="*/ 0 h 970481"/>
              <a:gd name="connsiteX1" fmla="*/ 450595 w 2048161"/>
              <a:gd name="connsiteY1" fmla="*/ 0 h 970481"/>
              <a:gd name="connsiteX2" fmla="*/ 983117 w 2048161"/>
              <a:gd name="connsiteY2" fmla="*/ 0 h 970481"/>
              <a:gd name="connsiteX3" fmla="*/ 1474676 w 2048161"/>
              <a:gd name="connsiteY3" fmla="*/ 0 h 970481"/>
              <a:gd name="connsiteX4" fmla="*/ 2048161 w 2048161"/>
              <a:gd name="connsiteY4" fmla="*/ 0 h 970481"/>
              <a:gd name="connsiteX5" fmla="*/ 2048161 w 2048161"/>
              <a:gd name="connsiteY5" fmla="*/ 485241 h 970481"/>
              <a:gd name="connsiteX6" fmla="*/ 2048161 w 2048161"/>
              <a:gd name="connsiteY6" fmla="*/ 970481 h 970481"/>
              <a:gd name="connsiteX7" fmla="*/ 1515639 w 2048161"/>
              <a:gd name="connsiteY7" fmla="*/ 970481 h 970481"/>
              <a:gd name="connsiteX8" fmla="*/ 983117 w 2048161"/>
              <a:gd name="connsiteY8" fmla="*/ 970481 h 970481"/>
              <a:gd name="connsiteX9" fmla="*/ 512040 w 2048161"/>
              <a:gd name="connsiteY9" fmla="*/ 970481 h 970481"/>
              <a:gd name="connsiteX10" fmla="*/ 0 w 2048161"/>
              <a:gd name="connsiteY10" fmla="*/ 970481 h 970481"/>
              <a:gd name="connsiteX11" fmla="*/ 0 w 2048161"/>
              <a:gd name="connsiteY11" fmla="*/ 475536 h 970481"/>
              <a:gd name="connsiteX12" fmla="*/ 0 w 2048161"/>
              <a:gd name="connsiteY12" fmla="*/ 0 h 970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48161" h="970481" fill="none" extrusionOk="0">
                <a:moveTo>
                  <a:pt x="0" y="0"/>
                </a:moveTo>
                <a:cubicBezTo>
                  <a:pt x="122719" y="-19257"/>
                  <a:pt x="240624" y="8999"/>
                  <a:pt x="450595" y="0"/>
                </a:cubicBezTo>
                <a:cubicBezTo>
                  <a:pt x="660567" y="-8999"/>
                  <a:pt x="721332" y="44465"/>
                  <a:pt x="983117" y="0"/>
                </a:cubicBezTo>
                <a:cubicBezTo>
                  <a:pt x="1244902" y="-44465"/>
                  <a:pt x="1259616" y="53828"/>
                  <a:pt x="1474676" y="0"/>
                </a:cubicBezTo>
                <a:cubicBezTo>
                  <a:pt x="1689736" y="-53828"/>
                  <a:pt x="1773603" y="8330"/>
                  <a:pt x="2048161" y="0"/>
                </a:cubicBezTo>
                <a:cubicBezTo>
                  <a:pt x="2065001" y="241020"/>
                  <a:pt x="2021564" y="384575"/>
                  <a:pt x="2048161" y="485241"/>
                </a:cubicBezTo>
                <a:cubicBezTo>
                  <a:pt x="2074758" y="585907"/>
                  <a:pt x="2023163" y="742593"/>
                  <a:pt x="2048161" y="970481"/>
                </a:cubicBezTo>
                <a:cubicBezTo>
                  <a:pt x="1880473" y="1009374"/>
                  <a:pt x="1749794" y="966805"/>
                  <a:pt x="1515639" y="970481"/>
                </a:cubicBezTo>
                <a:cubicBezTo>
                  <a:pt x="1281484" y="974157"/>
                  <a:pt x="1215463" y="910384"/>
                  <a:pt x="983117" y="970481"/>
                </a:cubicBezTo>
                <a:cubicBezTo>
                  <a:pt x="750771" y="1030578"/>
                  <a:pt x="652187" y="918828"/>
                  <a:pt x="512040" y="970481"/>
                </a:cubicBezTo>
                <a:cubicBezTo>
                  <a:pt x="371893" y="1022134"/>
                  <a:pt x="136252" y="936960"/>
                  <a:pt x="0" y="970481"/>
                </a:cubicBezTo>
                <a:cubicBezTo>
                  <a:pt x="-246" y="800452"/>
                  <a:pt x="37130" y="660399"/>
                  <a:pt x="0" y="475536"/>
                </a:cubicBezTo>
                <a:cubicBezTo>
                  <a:pt x="-37130" y="290673"/>
                  <a:pt x="15896" y="235768"/>
                  <a:pt x="0" y="0"/>
                </a:cubicBezTo>
                <a:close/>
              </a:path>
              <a:path w="2048161" h="970481" stroke="0" extrusionOk="0">
                <a:moveTo>
                  <a:pt x="0" y="0"/>
                </a:moveTo>
                <a:cubicBezTo>
                  <a:pt x="177663" y="-53690"/>
                  <a:pt x="348292" y="31723"/>
                  <a:pt x="553003" y="0"/>
                </a:cubicBezTo>
                <a:cubicBezTo>
                  <a:pt x="757714" y="-31723"/>
                  <a:pt x="850458" y="9095"/>
                  <a:pt x="1065044" y="0"/>
                </a:cubicBezTo>
                <a:cubicBezTo>
                  <a:pt x="1279630" y="-9095"/>
                  <a:pt x="1748419" y="109277"/>
                  <a:pt x="2048161" y="0"/>
                </a:cubicBezTo>
                <a:cubicBezTo>
                  <a:pt x="2083544" y="193583"/>
                  <a:pt x="2027268" y="324547"/>
                  <a:pt x="2048161" y="504650"/>
                </a:cubicBezTo>
                <a:cubicBezTo>
                  <a:pt x="2069054" y="684753"/>
                  <a:pt x="2030255" y="776136"/>
                  <a:pt x="2048161" y="970481"/>
                </a:cubicBezTo>
                <a:cubicBezTo>
                  <a:pt x="1929242" y="983526"/>
                  <a:pt x="1643189" y="962306"/>
                  <a:pt x="1495158" y="970481"/>
                </a:cubicBezTo>
                <a:cubicBezTo>
                  <a:pt x="1347127" y="978656"/>
                  <a:pt x="1245764" y="962155"/>
                  <a:pt x="1024081" y="970481"/>
                </a:cubicBezTo>
                <a:cubicBezTo>
                  <a:pt x="802398" y="978807"/>
                  <a:pt x="750091" y="952365"/>
                  <a:pt x="573485" y="970481"/>
                </a:cubicBezTo>
                <a:cubicBezTo>
                  <a:pt x="396879" y="988597"/>
                  <a:pt x="122760" y="964549"/>
                  <a:pt x="0" y="970481"/>
                </a:cubicBezTo>
                <a:cubicBezTo>
                  <a:pt x="-22105" y="726998"/>
                  <a:pt x="42393" y="670682"/>
                  <a:pt x="0" y="475536"/>
                </a:cubicBezTo>
                <a:cubicBezTo>
                  <a:pt x="-42393" y="280391"/>
                  <a:pt x="31645" y="2187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136784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9CDCC955-6A1C-46E1-8435-E1834FB54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322" y="1430321"/>
            <a:ext cx="1911917" cy="617337"/>
          </a:xfrm>
          <a:custGeom>
            <a:avLst/>
            <a:gdLst>
              <a:gd name="connsiteX0" fmla="*/ 0 w 1911917"/>
              <a:gd name="connsiteY0" fmla="*/ 0 h 617337"/>
              <a:gd name="connsiteX1" fmla="*/ 497098 w 1911917"/>
              <a:gd name="connsiteY1" fmla="*/ 0 h 617337"/>
              <a:gd name="connsiteX2" fmla="*/ 975078 w 1911917"/>
              <a:gd name="connsiteY2" fmla="*/ 0 h 617337"/>
              <a:gd name="connsiteX3" fmla="*/ 1472176 w 1911917"/>
              <a:gd name="connsiteY3" fmla="*/ 0 h 617337"/>
              <a:gd name="connsiteX4" fmla="*/ 1911917 w 1911917"/>
              <a:gd name="connsiteY4" fmla="*/ 0 h 617337"/>
              <a:gd name="connsiteX5" fmla="*/ 1911917 w 1911917"/>
              <a:gd name="connsiteY5" fmla="*/ 308669 h 617337"/>
              <a:gd name="connsiteX6" fmla="*/ 1911917 w 1911917"/>
              <a:gd name="connsiteY6" fmla="*/ 617337 h 617337"/>
              <a:gd name="connsiteX7" fmla="*/ 1433938 w 1911917"/>
              <a:gd name="connsiteY7" fmla="*/ 617337 h 617337"/>
              <a:gd name="connsiteX8" fmla="*/ 955959 w 1911917"/>
              <a:gd name="connsiteY8" fmla="*/ 617337 h 617337"/>
              <a:gd name="connsiteX9" fmla="*/ 477979 w 1911917"/>
              <a:gd name="connsiteY9" fmla="*/ 617337 h 617337"/>
              <a:gd name="connsiteX10" fmla="*/ 0 w 1911917"/>
              <a:gd name="connsiteY10" fmla="*/ 617337 h 617337"/>
              <a:gd name="connsiteX11" fmla="*/ 0 w 1911917"/>
              <a:gd name="connsiteY11" fmla="*/ 327189 h 617337"/>
              <a:gd name="connsiteX12" fmla="*/ 0 w 1911917"/>
              <a:gd name="connsiteY12" fmla="*/ 0 h 61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1917" h="617337" fill="none" extrusionOk="0">
                <a:moveTo>
                  <a:pt x="0" y="0"/>
                </a:moveTo>
                <a:cubicBezTo>
                  <a:pt x="133989" y="-28179"/>
                  <a:pt x="342531" y="51837"/>
                  <a:pt x="497098" y="0"/>
                </a:cubicBezTo>
                <a:cubicBezTo>
                  <a:pt x="651665" y="-51837"/>
                  <a:pt x="877642" y="2299"/>
                  <a:pt x="975078" y="0"/>
                </a:cubicBezTo>
                <a:cubicBezTo>
                  <a:pt x="1072514" y="-2299"/>
                  <a:pt x="1280959" y="10585"/>
                  <a:pt x="1472176" y="0"/>
                </a:cubicBezTo>
                <a:cubicBezTo>
                  <a:pt x="1663393" y="-10585"/>
                  <a:pt x="1732571" y="7138"/>
                  <a:pt x="1911917" y="0"/>
                </a:cubicBezTo>
                <a:cubicBezTo>
                  <a:pt x="1923645" y="138942"/>
                  <a:pt x="1890499" y="174319"/>
                  <a:pt x="1911917" y="308669"/>
                </a:cubicBezTo>
                <a:cubicBezTo>
                  <a:pt x="1933335" y="443019"/>
                  <a:pt x="1896128" y="497138"/>
                  <a:pt x="1911917" y="617337"/>
                </a:cubicBezTo>
                <a:cubicBezTo>
                  <a:pt x="1677976" y="660105"/>
                  <a:pt x="1632678" y="617178"/>
                  <a:pt x="1433938" y="617337"/>
                </a:cubicBezTo>
                <a:cubicBezTo>
                  <a:pt x="1235198" y="617496"/>
                  <a:pt x="1180927" y="588478"/>
                  <a:pt x="955959" y="617337"/>
                </a:cubicBezTo>
                <a:cubicBezTo>
                  <a:pt x="730991" y="646196"/>
                  <a:pt x="706787" y="565240"/>
                  <a:pt x="477979" y="617337"/>
                </a:cubicBezTo>
                <a:cubicBezTo>
                  <a:pt x="249171" y="669434"/>
                  <a:pt x="137997" y="577323"/>
                  <a:pt x="0" y="617337"/>
                </a:cubicBezTo>
                <a:cubicBezTo>
                  <a:pt x="-29750" y="544871"/>
                  <a:pt x="8810" y="453888"/>
                  <a:pt x="0" y="327189"/>
                </a:cubicBezTo>
                <a:cubicBezTo>
                  <a:pt x="-8810" y="200490"/>
                  <a:pt x="11182" y="82688"/>
                  <a:pt x="0" y="0"/>
                </a:cubicBezTo>
                <a:close/>
              </a:path>
              <a:path w="1911917" h="617337" stroke="0" extrusionOk="0">
                <a:moveTo>
                  <a:pt x="0" y="0"/>
                </a:moveTo>
                <a:cubicBezTo>
                  <a:pt x="120955" y="-34881"/>
                  <a:pt x="365910" y="44725"/>
                  <a:pt x="477979" y="0"/>
                </a:cubicBezTo>
                <a:cubicBezTo>
                  <a:pt x="590048" y="-44725"/>
                  <a:pt x="813550" y="33898"/>
                  <a:pt x="936839" y="0"/>
                </a:cubicBezTo>
                <a:cubicBezTo>
                  <a:pt x="1060128" y="-33898"/>
                  <a:pt x="1201483" y="27366"/>
                  <a:pt x="1433938" y="0"/>
                </a:cubicBezTo>
                <a:cubicBezTo>
                  <a:pt x="1666393" y="-27366"/>
                  <a:pt x="1686316" y="32430"/>
                  <a:pt x="1911917" y="0"/>
                </a:cubicBezTo>
                <a:cubicBezTo>
                  <a:pt x="1918638" y="115659"/>
                  <a:pt x="1882439" y="199666"/>
                  <a:pt x="1911917" y="296322"/>
                </a:cubicBezTo>
                <a:cubicBezTo>
                  <a:pt x="1941395" y="392978"/>
                  <a:pt x="1905769" y="545942"/>
                  <a:pt x="1911917" y="617337"/>
                </a:cubicBezTo>
                <a:cubicBezTo>
                  <a:pt x="1793395" y="657804"/>
                  <a:pt x="1695804" y="610880"/>
                  <a:pt x="1491295" y="617337"/>
                </a:cubicBezTo>
                <a:cubicBezTo>
                  <a:pt x="1286786" y="623794"/>
                  <a:pt x="1228171" y="590756"/>
                  <a:pt x="1070674" y="617337"/>
                </a:cubicBezTo>
                <a:cubicBezTo>
                  <a:pt x="913177" y="643918"/>
                  <a:pt x="700104" y="592121"/>
                  <a:pt x="554456" y="617337"/>
                </a:cubicBezTo>
                <a:cubicBezTo>
                  <a:pt x="408808" y="642553"/>
                  <a:pt x="249983" y="611094"/>
                  <a:pt x="0" y="617337"/>
                </a:cubicBezTo>
                <a:cubicBezTo>
                  <a:pt x="-11424" y="508881"/>
                  <a:pt x="4570" y="437864"/>
                  <a:pt x="0" y="327189"/>
                </a:cubicBezTo>
                <a:cubicBezTo>
                  <a:pt x="-4570" y="216514"/>
                  <a:pt x="20241" y="129843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C75EC262-AD03-44C0-BB07-0B3155EBD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819" y="4015586"/>
            <a:ext cx="4669891" cy="723032"/>
          </a:xfrm>
          <a:custGeom>
            <a:avLst/>
            <a:gdLst>
              <a:gd name="connsiteX0" fmla="*/ 0 w 4669891"/>
              <a:gd name="connsiteY0" fmla="*/ 0 h 723032"/>
              <a:gd name="connsiteX1" fmla="*/ 630435 w 4669891"/>
              <a:gd name="connsiteY1" fmla="*/ 0 h 723032"/>
              <a:gd name="connsiteX2" fmla="*/ 1214172 w 4669891"/>
              <a:gd name="connsiteY2" fmla="*/ 0 h 723032"/>
              <a:gd name="connsiteX3" fmla="*/ 1844607 w 4669891"/>
              <a:gd name="connsiteY3" fmla="*/ 0 h 723032"/>
              <a:gd name="connsiteX4" fmla="*/ 2428343 w 4669891"/>
              <a:gd name="connsiteY4" fmla="*/ 0 h 723032"/>
              <a:gd name="connsiteX5" fmla="*/ 3105478 w 4669891"/>
              <a:gd name="connsiteY5" fmla="*/ 0 h 723032"/>
              <a:gd name="connsiteX6" fmla="*/ 3735913 w 4669891"/>
              <a:gd name="connsiteY6" fmla="*/ 0 h 723032"/>
              <a:gd name="connsiteX7" fmla="*/ 4669891 w 4669891"/>
              <a:gd name="connsiteY7" fmla="*/ 0 h 723032"/>
              <a:gd name="connsiteX8" fmla="*/ 4669891 w 4669891"/>
              <a:gd name="connsiteY8" fmla="*/ 361516 h 723032"/>
              <a:gd name="connsiteX9" fmla="*/ 4669891 w 4669891"/>
              <a:gd name="connsiteY9" fmla="*/ 723032 h 723032"/>
              <a:gd name="connsiteX10" fmla="*/ 4226251 w 4669891"/>
              <a:gd name="connsiteY10" fmla="*/ 723032 h 723032"/>
              <a:gd name="connsiteX11" fmla="*/ 3735913 w 4669891"/>
              <a:gd name="connsiteY11" fmla="*/ 723032 h 723032"/>
              <a:gd name="connsiteX12" fmla="*/ 3105478 w 4669891"/>
              <a:gd name="connsiteY12" fmla="*/ 723032 h 723032"/>
              <a:gd name="connsiteX13" fmla="*/ 2568440 w 4669891"/>
              <a:gd name="connsiteY13" fmla="*/ 723032 h 723032"/>
              <a:gd name="connsiteX14" fmla="*/ 2078101 w 4669891"/>
              <a:gd name="connsiteY14" fmla="*/ 723032 h 723032"/>
              <a:gd name="connsiteX15" fmla="*/ 1400967 w 4669891"/>
              <a:gd name="connsiteY15" fmla="*/ 723032 h 723032"/>
              <a:gd name="connsiteX16" fmla="*/ 817231 w 4669891"/>
              <a:gd name="connsiteY16" fmla="*/ 723032 h 723032"/>
              <a:gd name="connsiteX17" fmla="*/ 0 w 4669891"/>
              <a:gd name="connsiteY17" fmla="*/ 723032 h 723032"/>
              <a:gd name="connsiteX18" fmla="*/ 0 w 4669891"/>
              <a:gd name="connsiteY18" fmla="*/ 347055 h 723032"/>
              <a:gd name="connsiteX19" fmla="*/ 0 w 4669891"/>
              <a:gd name="connsiteY19" fmla="*/ 0 h 72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69891" h="723032" fill="none" extrusionOk="0">
                <a:moveTo>
                  <a:pt x="0" y="0"/>
                </a:moveTo>
                <a:cubicBezTo>
                  <a:pt x="159122" y="-9523"/>
                  <a:pt x="315648" y="36031"/>
                  <a:pt x="630435" y="0"/>
                </a:cubicBezTo>
                <a:cubicBezTo>
                  <a:pt x="945222" y="-36031"/>
                  <a:pt x="1044345" y="16117"/>
                  <a:pt x="1214172" y="0"/>
                </a:cubicBezTo>
                <a:cubicBezTo>
                  <a:pt x="1383999" y="-16117"/>
                  <a:pt x="1689668" y="14637"/>
                  <a:pt x="1844607" y="0"/>
                </a:cubicBezTo>
                <a:cubicBezTo>
                  <a:pt x="1999546" y="-14637"/>
                  <a:pt x="2309979" y="13897"/>
                  <a:pt x="2428343" y="0"/>
                </a:cubicBezTo>
                <a:cubicBezTo>
                  <a:pt x="2546707" y="-13897"/>
                  <a:pt x="2914380" y="15482"/>
                  <a:pt x="3105478" y="0"/>
                </a:cubicBezTo>
                <a:cubicBezTo>
                  <a:pt x="3296577" y="-15482"/>
                  <a:pt x="3581591" y="41332"/>
                  <a:pt x="3735913" y="0"/>
                </a:cubicBezTo>
                <a:cubicBezTo>
                  <a:pt x="3890235" y="-41332"/>
                  <a:pt x="4446975" y="61106"/>
                  <a:pt x="4669891" y="0"/>
                </a:cubicBezTo>
                <a:cubicBezTo>
                  <a:pt x="4702923" y="130712"/>
                  <a:pt x="4658278" y="226138"/>
                  <a:pt x="4669891" y="361516"/>
                </a:cubicBezTo>
                <a:cubicBezTo>
                  <a:pt x="4681504" y="496894"/>
                  <a:pt x="4626589" y="641046"/>
                  <a:pt x="4669891" y="723032"/>
                </a:cubicBezTo>
                <a:cubicBezTo>
                  <a:pt x="4536652" y="754009"/>
                  <a:pt x="4395502" y="715588"/>
                  <a:pt x="4226251" y="723032"/>
                </a:cubicBezTo>
                <a:cubicBezTo>
                  <a:pt x="4057000" y="730476"/>
                  <a:pt x="3848296" y="711229"/>
                  <a:pt x="3735913" y="723032"/>
                </a:cubicBezTo>
                <a:cubicBezTo>
                  <a:pt x="3623530" y="734835"/>
                  <a:pt x="3408244" y="678307"/>
                  <a:pt x="3105478" y="723032"/>
                </a:cubicBezTo>
                <a:cubicBezTo>
                  <a:pt x="2802712" y="767757"/>
                  <a:pt x="2743115" y="677221"/>
                  <a:pt x="2568440" y="723032"/>
                </a:cubicBezTo>
                <a:cubicBezTo>
                  <a:pt x="2393765" y="768843"/>
                  <a:pt x="2222341" y="694130"/>
                  <a:pt x="2078101" y="723032"/>
                </a:cubicBezTo>
                <a:cubicBezTo>
                  <a:pt x="1933861" y="751934"/>
                  <a:pt x="1678599" y="697412"/>
                  <a:pt x="1400967" y="723032"/>
                </a:cubicBezTo>
                <a:cubicBezTo>
                  <a:pt x="1123335" y="748652"/>
                  <a:pt x="962714" y="704117"/>
                  <a:pt x="817231" y="723032"/>
                </a:cubicBezTo>
                <a:cubicBezTo>
                  <a:pt x="671748" y="741947"/>
                  <a:pt x="197723" y="688817"/>
                  <a:pt x="0" y="723032"/>
                </a:cubicBezTo>
                <a:cubicBezTo>
                  <a:pt x="-9602" y="591381"/>
                  <a:pt x="26432" y="500227"/>
                  <a:pt x="0" y="347055"/>
                </a:cubicBezTo>
                <a:cubicBezTo>
                  <a:pt x="-26432" y="193883"/>
                  <a:pt x="9417" y="158230"/>
                  <a:pt x="0" y="0"/>
                </a:cubicBezTo>
                <a:close/>
              </a:path>
              <a:path w="4669891" h="723032" stroke="0" extrusionOk="0">
                <a:moveTo>
                  <a:pt x="0" y="0"/>
                </a:moveTo>
                <a:cubicBezTo>
                  <a:pt x="243722" y="-77238"/>
                  <a:pt x="464351" y="39110"/>
                  <a:pt x="677134" y="0"/>
                </a:cubicBezTo>
                <a:cubicBezTo>
                  <a:pt x="889917" y="-39110"/>
                  <a:pt x="933681" y="5845"/>
                  <a:pt x="1167473" y="0"/>
                </a:cubicBezTo>
                <a:cubicBezTo>
                  <a:pt x="1401265" y="-5845"/>
                  <a:pt x="1579577" y="19291"/>
                  <a:pt x="1704510" y="0"/>
                </a:cubicBezTo>
                <a:cubicBezTo>
                  <a:pt x="1829443" y="-19291"/>
                  <a:pt x="1999871" y="44155"/>
                  <a:pt x="2148150" y="0"/>
                </a:cubicBezTo>
                <a:cubicBezTo>
                  <a:pt x="2296429" y="-44155"/>
                  <a:pt x="2549566" y="62105"/>
                  <a:pt x="2685187" y="0"/>
                </a:cubicBezTo>
                <a:cubicBezTo>
                  <a:pt x="2820808" y="-62105"/>
                  <a:pt x="3133679" y="36831"/>
                  <a:pt x="3362322" y="0"/>
                </a:cubicBezTo>
                <a:cubicBezTo>
                  <a:pt x="3590966" y="-36831"/>
                  <a:pt x="3635164" y="18771"/>
                  <a:pt x="3852660" y="0"/>
                </a:cubicBezTo>
                <a:cubicBezTo>
                  <a:pt x="4070156" y="-18771"/>
                  <a:pt x="4484138" y="70905"/>
                  <a:pt x="4669891" y="0"/>
                </a:cubicBezTo>
                <a:cubicBezTo>
                  <a:pt x="4691868" y="98959"/>
                  <a:pt x="4639921" y="226843"/>
                  <a:pt x="4669891" y="347055"/>
                </a:cubicBezTo>
                <a:cubicBezTo>
                  <a:pt x="4699861" y="467268"/>
                  <a:pt x="4630809" y="575938"/>
                  <a:pt x="4669891" y="723032"/>
                </a:cubicBezTo>
                <a:cubicBezTo>
                  <a:pt x="4386150" y="745718"/>
                  <a:pt x="4247230" y="670376"/>
                  <a:pt x="4086155" y="723032"/>
                </a:cubicBezTo>
                <a:cubicBezTo>
                  <a:pt x="3925080" y="775688"/>
                  <a:pt x="3715780" y="711696"/>
                  <a:pt x="3455719" y="723032"/>
                </a:cubicBezTo>
                <a:cubicBezTo>
                  <a:pt x="3195658" y="734368"/>
                  <a:pt x="3113608" y="685458"/>
                  <a:pt x="3012080" y="723032"/>
                </a:cubicBezTo>
                <a:cubicBezTo>
                  <a:pt x="2910552" y="760606"/>
                  <a:pt x="2781870" y="687072"/>
                  <a:pt x="2568440" y="723032"/>
                </a:cubicBezTo>
                <a:cubicBezTo>
                  <a:pt x="2355010" y="758992"/>
                  <a:pt x="2188080" y="698834"/>
                  <a:pt x="1984704" y="723032"/>
                </a:cubicBezTo>
                <a:cubicBezTo>
                  <a:pt x="1781328" y="747230"/>
                  <a:pt x="1671172" y="721733"/>
                  <a:pt x="1447666" y="723032"/>
                </a:cubicBezTo>
                <a:cubicBezTo>
                  <a:pt x="1224160" y="724331"/>
                  <a:pt x="1103733" y="667344"/>
                  <a:pt x="910629" y="723032"/>
                </a:cubicBezTo>
                <a:cubicBezTo>
                  <a:pt x="717525" y="778720"/>
                  <a:pt x="192071" y="676737"/>
                  <a:pt x="0" y="723032"/>
                </a:cubicBezTo>
                <a:cubicBezTo>
                  <a:pt x="-11114" y="577304"/>
                  <a:pt x="22559" y="447500"/>
                  <a:pt x="0" y="375977"/>
                </a:cubicBezTo>
                <a:cubicBezTo>
                  <a:pt x="-22559" y="304454"/>
                  <a:pt x="3155" y="98189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566045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633F84A-87D3-40F3-9442-DE8384A98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611" y="3113294"/>
            <a:ext cx="4147265" cy="723033"/>
          </a:xfrm>
          <a:custGeom>
            <a:avLst/>
            <a:gdLst>
              <a:gd name="connsiteX0" fmla="*/ 0 w 4147265"/>
              <a:gd name="connsiteY0" fmla="*/ 0 h 723033"/>
              <a:gd name="connsiteX1" fmla="*/ 509521 w 4147265"/>
              <a:gd name="connsiteY1" fmla="*/ 0 h 723033"/>
              <a:gd name="connsiteX2" fmla="*/ 1101988 w 4147265"/>
              <a:gd name="connsiteY2" fmla="*/ 0 h 723033"/>
              <a:gd name="connsiteX3" fmla="*/ 1652981 w 4147265"/>
              <a:gd name="connsiteY3" fmla="*/ 0 h 723033"/>
              <a:gd name="connsiteX4" fmla="*/ 2121030 w 4147265"/>
              <a:gd name="connsiteY4" fmla="*/ 0 h 723033"/>
              <a:gd name="connsiteX5" fmla="*/ 2796442 w 4147265"/>
              <a:gd name="connsiteY5" fmla="*/ 0 h 723033"/>
              <a:gd name="connsiteX6" fmla="*/ 3430381 w 4147265"/>
              <a:gd name="connsiteY6" fmla="*/ 0 h 723033"/>
              <a:gd name="connsiteX7" fmla="*/ 4147265 w 4147265"/>
              <a:gd name="connsiteY7" fmla="*/ 0 h 723033"/>
              <a:gd name="connsiteX8" fmla="*/ 4147265 w 4147265"/>
              <a:gd name="connsiteY8" fmla="*/ 347056 h 723033"/>
              <a:gd name="connsiteX9" fmla="*/ 4147265 w 4147265"/>
              <a:gd name="connsiteY9" fmla="*/ 723033 h 723033"/>
              <a:gd name="connsiteX10" fmla="*/ 3679217 w 4147265"/>
              <a:gd name="connsiteY10" fmla="*/ 723033 h 723033"/>
              <a:gd name="connsiteX11" fmla="*/ 3003805 w 4147265"/>
              <a:gd name="connsiteY11" fmla="*/ 723033 h 723033"/>
              <a:gd name="connsiteX12" fmla="*/ 2369866 w 4147265"/>
              <a:gd name="connsiteY12" fmla="*/ 723033 h 723033"/>
              <a:gd name="connsiteX13" fmla="*/ 1777399 w 4147265"/>
              <a:gd name="connsiteY13" fmla="*/ 723033 h 723033"/>
              <a:gd name="connsiteX14" fmla="*/ 1226406 w 4147265"/>
              <a:gd name="connsiteY14" fmla="*/ 723033 h 723033"/>
              <a:gd name="connsiteX15" fmla="*/ 633939 w 4147265"/>
              <a:gd name="connsiteY15" fmla="*/ 723033 h 723033"/>
              <a:gd name="connsiteX16" fmla="*/ 0 w 4147265"/>
              <a:gd name="connsiteY16" fmla="*/ 723033 h 723033"/>
              <a:gd name="connsiteX17" fmla="*/ 0 w 4147265"/>
              <a:gd name="connsiteY17" fmla="*/ 383207 h 723033"/>
              <a:gd name="connsiteX18" fmla="*/ 0 w 4147265"/>
              <a:gd name="connsiteY18" fmla="*/ 0 h 72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7265" h="723033" fill="none" extrusionOk="0">
                <a:moveTo>
                  <a:pt x="0" y="0"/>
                </a:moveTo>
                <a:cubicBezTo>
                  <a:pt x="200765" y="-20973"/>
                  <a:pt x="327572" y="16567"/>
                  <a:pt x="509521" y="0"/>
                </a:cubicBezTo>
                <a:cubicBezTo>
                  <a:pt x="691470" y="-16567"/>
                  <a:pt x="932183" y="17782"/>
                  <a:pt x="1101988" y="0"/>
                </a:cubicBezTo>
                <a:cubicBezTo>
                  <a:pt x="1271793" y="-17782"/>
                  <a:pt x="1441601" y="10170"/>
                  <a:pt x="1652981" y="0"/>
                </a:cubicBezTo>
                <a:cubicBezTo>
                  <a:pt x="1864361" y="-10170"/>
                  <a:pt x="1901930" y="36049"/>
                  <a:pt x="2121030" y="0"/>
                </a:cubicBezTo>
                <a:cubicBezTo>
                  <a:pt x="2340130" y="-36049"/>
                  <a:pt x="2496291" y="76069"/>
                  <a:pt x="2796442" y="0"/>
                </a:cubicBezTo>
                <a:cubicBezTo>
                  <a:pt x="3096593" y="-76069"/>
                  <a:pt x="3198236" y="51176"/>
                  <a:pt x="3430381" y="0"/>
                </a:cubicBezTo>
                <a:cubicBezTo>
                  <a:pt x="3662526" y="-51176"/>
                  <a:pt x="3908312" y="65805"/>
                  <a:pt x="4147265" y="0"/>
                </a:cubicBezTo>
                <a:cubicBezTo>
                  <a:pt x="4152658" y="118050"/>
                  <a:pt x="4115347" y="212207"/>
                  <a:pt x="4147265" y="347056"/>
                </a:cubicBezTo>
                <a:cubicBezTo>
                  <a:pt x="4179183" y="481905"/>
                  <a:pt x="4139922" y="541234"/>
                  <a:pt x="4147265" y="723033"/>
                </a:cubicBezTo>
                <a:cubicBezTo>
                  <a:pt x="3913406" y="731785"/>
                  <a:pt x="3803704" y="709426"/>
                  <a:pt x="3679217" y="723033"/>
                </a:cubicBezTo>
                <a:cubicBezTo>
                  <a:pt x="3554730" y="736640"/>
                  <a:pt x="3246700" y="647586"/>
                  <a:pt x="3003805" y="723033"/>
                </a:cubicBezTo>
                <a:cubicBezTo>
                  <a:pt x="2760910" y="798480"/>
                  <a:pt x="2587470" y="696016"/>
                  <a:pt x="2369866" y="723033"/>
                </a:cubicBezTo>
                <a:cubicBezTo>
                  <a:pt x="2152262" y="750050"/>
                  <a:pt x="1905873" y="708008"/>
                  <a:pt x="1777399" y="723033"/>
                </a:cubicBezTo>
                <a:cubicBezTo>
                  <a:pt x="1648925" y="738058"/>
                  <a:pt x="1358597" y="679886"/>
                  <a:pt x="1226406" y="723033"/>
                </a:cubicBezTo>
                <a:cubicBezTo>
                  <a:pt x="1094215" y="766180"/>
                  <a:pt x="793089" y="666349"/>
                  <a:pt x="633939" y="723033"/>
                </a:cubicBezTo>
                <a:cubicBezTo>
                  <a:pt x="474789" y="779717"/>
                  <a:pt x="279340" y="672277"/>
                  <a:pt x="0" y="723033"/>
                </a:cubicBezTo>
                <a:cubicBezTo>
                  <a:pt x="-17783" y="635591"/>
                  <a:pt x="16776" y="487294"/>
                  <a:pt x="0" y="383207"/>
                </a:cubicBezTo>
                <a:cubicBezTo>
                  <a:pt x="-16776" y="279120"/>
                  <a:pt x="36658" y="125411"/>
                  <a:pt x="0" y="0"/>
                </a:cubicBezTo>
                <a:close/>
              </a:path>
              <a:path w="4147265" h="723033" stroke="0" extrusionOk="0">
                <a:moveTo>
                  <a:pt x="0" y="0"/>
                </a:moveTo>
                <a:cubicBezTo>
                  <a:pt x="142748" y="-49003"/>
                  <a:pt x="292463" y="60327"/>
                  <a:pt x="509521" y="0"/>
                </a:cubicBezTo>
                <a:cubicBezTo>
                  <a:pt x="726579" y="-60327"/>
                  <a:pt x="882396" y="37049"/>
                  <a:pt x="1143460" y="0"/>
                </a:cubicBezTo>
                <a:cubicBezTo>
                  <a:pt x="1404524" y="-37049"/>
                  <a:pt x="1646786" y="73307"/>
                  <a:pt x="1777399" y="0"/>
                </a:cubicBezTo>
                <a:cubicBezTo>
                  <a:pt x="1908012" y="-73307"/>
                  <a:pt x="2313705" y="31412"/>
                  <a:pt x="2452811" y="0"/>
                </a:cubicBezTo>
                <a:cubicBezTo>
                  <a:pt x="2591917" y="-31412"/>
                  <a:pt x="2941318" y="67773"/>
                  <a:pt x="3128223" y="0"/>
                </a:cubicBezTo>
                <a:cubicBezTo>
                  <a:pt x="3315128" y="-67773"/>
                  <a:pt x="3416316" y="30839"/>
                  <a:pt x="3596271" y="0"/>
                </a:cubicBezTo>
                <a:cubicBezTo>
                  <a:pt x="3776226" y="-30839"/>
                  <a:pt x="3988713" y="6572"/>
                  <a:pt x="4147265" y="0"/>
                </a:cubicBezTo>
                <a:cubicBezTo>
                  <a:pt x="4168813" y="131919"/>
                  <a:pt x="4103287" y="238097"/>
                  <a:pt x="4147265" y="368747"/>
                </a:cubicBezTo>
                <a:cubicBezTo>
                  <a:pt x="4191243" y="499397"/>
                  <a:pt x="4143423" y="637373"/>
                  <a:pt x="4147265" y="723033"/>
                </a:cubicBezTo>
                <a:cubicBezTo>
                  <a:pt x="3978383" y="789047"/>
                  <a:pt x="3761407" y="661168"/>
                  <a:pt x="3596271" y="723033"/>
                </a:cubicBezTo>
                <a:cubicBezTo>
                  <a:pt x="3431135" y="784898"/>
                  <a:pt x="3327938" y="700577"/>
                  <a:pt x="3128223" y="723033"/>
                </a:cubicBezTo>
                <a:cubicBezTo>
                  <a:pt x="2928508" y="745489"/>
                  <a:pt x="2686017" y="691991"/>
                  <a:pt x="2535756" y="723033"/>
                </a:cubicBezTo>
                <a:cubicBezTo>
                  <a:pt x="2385495" y="754075"/>
                  <a:pt x="2214426" y="659010"/>
                  <a:pt x="1943290" y="723033"/>
                </a:cubicBezTo>
                <a:cubicBezTo>
                  <a:pt x="1672154" y="787056"/>
                  <a:pt x="1708346" y="721236"/>
                  <a:pt x="1475241" y="723033"/>
                </a:cubicBezTo>
                <a:cubicBezTo>
                  <a:pt x="1242136" y="724830"/>
                  <a:pt x="1055769" y="684601"/>
                  <a:pt x="924248" y="723033"/>
                </a:cubicBezTo>
                <a:cubicBezTo>
                  <a:pt x="792727" y="761465"/>
                  <a:pt x="308476" y="635582"/>
                  <a:pt x="0" y="723033"/>
                </a:cubicBezTo>
                <a:cubicBezTo>
                  <a:pt x="-20819" y="609205"/>
                  <a:pt x="21382" y="461619"/>
                  <a:pt x="0" y="354286"/>
                </a:cubicBezTo>
                <a:cubicBezTo>
                  <a:pt x="-21382" y="246953"/>
                  <a:pt x="34934" y="146028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486314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C5DE26C4-81B7-4723-9D0A-5FDABBF006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2640" y="2243689"/>
            <a:ext cx="4218236" cy="723032"/>
          </a:xfrm>
          <a:custGeom>
            <a:avLst/>
            <a:gdLst>
              <a:gd name="connsiteX0" fmla="*/ 0 w 4218236"/>
              <a:gd name="connsiteY0" fmla="*/ 0 h 723032"/>
              <a:gd name="connsiteX1" fmla="*/ 442915 w 4218236"/>
              <a:gd name="connsiteY1" fmla="*/ 0 h 723032"/>
              <a:gd name="connsiteX2" fmla="*/ 970194 w 4218236"/>
              <a:gd name="connsiteY2" fmla="*/ 0 h 723032"/>
              <a:gd name="connsiteX3" fmla="*/ 1413109 w 4218236"/>
              <a:gd name="connsiteY3" fmla="*/ 0 h 723032"/>
              <a:gd name="connsiteX4" fmla="*/ 1898206 w 4218236"/>
              <a:gd name="connsiteY4" fmla="*/ 0 h 723032"/>
              <a:gd name="connsiteX5" fmla="*/ 2298939 w 4218236"/>
              <a:gd name="connsiteY5" fmla="*/ 0 h 723032"/>
              <a:gd name="connsiteX6" fmla="*/ 2826218 w 4218236"/>
              <a:gd name="connsiteY6" fmla="*/ 0 h 723032"/>
              <a:gd name="connsiteX7" fmla="*/ 3395680 w 4218236"/>
              <a:gd name="connsiteY7" fmla="*/ 0 h 723032"/>
              <a:gd name="connsiteX8" fmla="*/ 4218236 w 4218236"/>
              <a:gd name="connsiteY8" fmla="*/ 0 h 723032"/>
              <a:gd name="connsiteX9" fmla="*/ 4218236 w 4218236"/>
              <a:gd name="connsiteY9" fmla="*/ 347055 h 723032"/>
              <a:gd name="connsiteX10" fmla="*/ 4218236 w 4218236"/>
              <a:gd name="connsiteY10" fmla="*/ 723032 h 723032"/>
              <a:gd name="connsiteX11" fmla="*/ 3817504 w 4218236"/>
              <a:gd name="connsiteY11" fmla="*/ 723032 h 723032"/>
              <a:gd name="connsiteX12" fmla="*/ 3205859 w 4218236"/>
              <a:gd name="connsiteY12" fmla="*/ 723032 h 723032"/>
              <a:gd name="connsiteX13" fmla="*/ 2594215 w 4218236"/>
              <a:gd name="connsiteY13" fmla="*/ 723032 h 723032"/>
              <a:gd name="connsiteX14" fmla="*/ 2109118 w 4218236"/>
              <a:gd name="connsiteY14" fmla="*/ 723032 h 723032"/>
              <a:gd name="connsiteX15" fmla="*/ 1708386 w 4218236"/>
              <a:gd name="connsiteY15" fmla="*/ 723032 h 723032"/>
              <a:gd name="connsiteX16" fmla="*/ 1181106 w 4218236"/>
              <a:gd name="connsiteY16" fmla="*/ 723032 h 723032"/>
              <a:gd name="connsiteX17" fmla="*/ 653827 w 4218236"/>
              <a:gd name="connsiteY17" fmla="*/ 723032 h 723032"/>
              <a:gd name="connsiteX18" fmla="*/ 0 w 4218236"/>
              <a:gd name="connsiteY18" fmla="*/ 723032 h 723032"/>
              <a:gd name="connsiteX19" fmla="*/ 0 w 4218236"/>
              <a:gd name="connsiteY19" fmla="*/ 375977 h 723032"/>
              <a:gd name="connsiteX20" fmla="*/ 0 w 4218236"/>
              <a:gd name="connsiteY20" fmla="*/ 0 h 72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18236" h="723032" fill="none" extrusionOk="0">
                <a:moveTo>
                  <a:pt x="0" y="0"/>
                </a:moveTo>
                <a:cubicBezTo>
                  <a:pt x="198904" y="-29163"/>
                  <a:pt x="337284" y="45715"/>
                  <a:pt x="442915" y="0"/>
                </a:cubicBezTo>
                <a:cubicBezTo>
                  <a:pt x="548546" y="-45715"/>
                  <a:pt x="732617" y="55485"/>
                  <a:pt x="970194" y="0"/>
                </a:cubicBezTo>
                <a:cubicBezTo>
                  <a:pt x="1207771" y="-55485"/>
                  <a:pt x="1314830" y="24577"/>
                  <a:pt x="1413109" y="0"/>
                </a:cubicBezTo>
                <a:cubicBezTo>
                  <a:pt x="1511389" y="-24577"/>
                  <a:pt x="1682371" y="5110"/>
                  <a:pt x="1898206" y="0"/>
                </a:cubicBezTo>
                <a:cubicBezTo>
                  <a:pt x="2114041" y="-5110"/>
                  <a:pt x="2178287" y="6235"/>
                  <a:pt x="2298939" y="0"/>
                </a:cubicBezTo>
                <a:cubicBezTo>
                  <a:pt x="2419591" y="-6235"/>
                  <a:pt x="2662022" y="40793"/>
                  <a:pt x="2826218" y="0"/>
                </a:cubicBezTo>
                <a:cubicBezTo>
                  <a:pt x="2990414" y="-40793"/>
                  <a:pt x="3234393" y="27951"/>
                  <a:pt x="3395680" y="0"/>
                </a:cubicBezTo>
                <a:cubicBezTo>
                  <a:pt x="3556967" y="-27951"/>
                  <a:pt x="3813347" y="27982"/>
                  <a:pt x="4218236" y="0"/>
                </a:cubicBezTo>
                <a:cubicBezTo>
                  <a:pt x="4230808" y="93478"/>
                  <a:pt x="4192762" y="186085"/>
                  <a:pt x="4218236" y="347055"/>
                </a:cubicBezTo>
                <a:cubicBezTo>
                  <a:pt x="4243710" y="508026"/>
                  <a:pt x="4189736" y="561971"/>
                  <a:pt x="4218236" y="723032"/>
                </a:cubicBezTo>
                <a:cubicBezTo>
                  <a:pt x="4040791" y="768075"/>
                  <a:pt x="3956570" y="716410"/>
                  <a:pt x="3817504" y="723032"/>
                </a:cubicBezTo>
                <a:cubicBezTo>
                  <a:pt x="3678438" y="729654"/>
                  <a:pt x="3435480" y="716861"/>
                  <a:pt x="3205859" y="723032"/>
                </a:cubicBezTo>
                <a:cubicBezTo>
                  <a:pt x="2976238" y="729203"/>
                  <a:pt x="2765055" y="653262"/>
                  <a:pt x="2594215" y="723032"/>
                </a:cubicBezTo>
                <a:cubicBezTo>
                  <a:pt x="2423375" y="792802"/>
                  <a:pt x="2226070" y="720817"/>
                  <a:pt x="2109118" y="723032"/>
                </a:cubicBezTo>
                <a:cubicBezTo>
                  <a:pt x="1992166" y="725247"/>
                  <a:pt x="1856427" y="687228"/>
                  <a:pt x="1708386" y="723032"/>
                </a:cubicBezTo>
                <a:cubicBezTo>
                  <a:pt x="1560345" y="758836"/>
                  <a:pt x="1358233" y="708211"/>
                  <a:pt x="1181106" y="723032"/>
                </a:cubicBezTo>
                <a:cubicBezTo>
                  <a:pt x="1003979" y="737853"/>
                  <a:pt x="876907" y="708369"/>
                  <a:pt x="653827" y="723032"/>
                </a:cubicBezTo>
                <a:cubicBezTo>
                  <a:pt x="430747" y="737695"/>
                  <a:pt x="320590" y="689991"/>
                  <a:pt x="0" y="723032"/>
                </a:cubicBezTo>
                <a:cubicBezTo>
                  <a:pt x="-2420" y="627986"/>
                  <a:pt x="39290" y="530625"/>
                  <a:pt x="0" y="375977"/>
                </a:cubicBezTo>
                <a:cubicBezTo>
                  <a:pt x="-39290" y="221330"/>
                  <a:pt x="25906" y="168548"/>
                  <a:pt x="0" y="0"/>
                </a:cubicBezTo>
                <a:close/>
              </a:path>
              <a:path w="4218236" h="723032" stroke="0" extrusionOk="0">
                <a:moveTo>
                  <a:pt x="0" y="0"/>
                </a:moveTo>
                <a:cubicBezTo>
                  <a:pt x="96283" y="-28911"/>
                  <a:pt x="210909" y="28297"/>
                  <a:pt x="400732" y="0"/>
                </a:cubicBezTo>
                <a:cubicBezTo>
                  <a:pt x="590555" y="-28297"/>
                  <a:pt x="742074" y="64337"/>
                  <a:pt x="970194" y="0"/>
                </a:cubicBezTo>
                <a:cubicBezTo>
                  <a:pt x="1198314" y="-64337"/>
                  <a:pt x="1270156" y="33163"/>
                  <a:pt x="1455291" y="0"/>
                </a:cubicBezTo>
                <a:cubicBezTo>
                  <a:pt x="1640426" y="-33163"/>
                  <a:pt x="1746660" y="40396"/>
                  <a:pt x="1856024" y="0"/>
                </a:cubicBezTo>
                <a:cubicBezTo>
                  <a:pt x="1965388" y="-40396"/>
                  <a:pt x="2252351" y="13259"/>
                  <a:pt x="2425486" y="0"/>
                </a:cubicBezTo>
                <a:cubicBezTo>
                  <a:pt x="2598621" y="-13259"/>
                  <a:pt x="2871089" y="34323"/>
                  <a:pt x="3037130" y="0"/>
                </a:cubicBezTo>
                <a:cubicBezTo>
                  <a:pt x="3203171" y="-34323"/>
                  <a:pt x="3355900" y="45866"/>
                  <a:pt x="3606592" y="0"/>
                </a:cubicBezTo>
                <a:cubicBezTo>
                  <a:pt x="3857284" y="-45866"/>
                  <a:pt x="3914651" y="49762"/>
                  <a:pt x="4218236" y="0"/>
                </a:cubicBezTo>
                <a:cubicBezTo>
                  <a:pt x="4243813" y="73806"/>
                  <a:pt x="4198723" y="223874"/>
                  <a:pt x="4218236" y="339825"/>
                </a:cubicBezTo>
                <a:cubicBezTo>
                  <a:pt x="4237749" y="455777"/>
                  <a:pt x="4178519" y="586925"/>
                  <a:pt x="4218236" y="723032"/>
                </a:cubicBezTo>
                <a:cubicBezTo>
                  <a:pt x="3960868" y="767774"/>
                  <a:pt x="3909567" y="688138"/>
                  <a:pt x="3606592" y="723032"/>
                </a:cubicBezTo>
                <a:cubicBezTo>
                  <a:pt x="3303617" y="757926"/>
                  <a:pt x="3377069" y="692926"/>
                  <a:pt x="3163677" y="723032"/>
                </a:cubicBezTo>
                <a:cubicBezTo>
                  <a:pt x="2950285" y="753138"/>
                  <a:pt x="2763362" y="699189"/>
                  <a:pt x="2636398" y="723032"/>
                </a:cubicBezTo>
                <a:cubicBezTo>
                  <a:pt x="2509434" y="746875"/>
                  <a:pt x="2305659" y="667682"/>
                  <a:pt x="2024753" y="723032"/>
                </a:cubicBezTo>
                <a:cubicBezTo>
                  <a:pt x="1743847" y="778382"/>
                  <a:pt x="1731583" y="683443"/>
                  <a:pt x="1624021" y="723032"/>
                </a:cubicBezTo>
                <a:cubicBezTo>
                  <a:pt x="1516459" y="762621"/>
                  <a:pt x="1323692" y="717386"/>
                  <a:pt x="1138924" y="723032"/>
                </a:cubicBezTo>
                <a:cubicBezTo>
                  <a:pt x="954156" y="728678"/>
                  <a:pt x="847289" y="709109"/>
                  <a:pt x="653827" y="723032"/>
                </a:cubicBezTo>
                <a:cubicBezTo>
                  <a:pt x="460365" y="736955"/>
                  <a:pt x="276351" y="649196"/>
                  <a:pt x="0" y="723032"/>
                </a:cubicBezTo>
                <a:cubicBezTo>
                  <a:pt x="-26" y="565862"/>
                  <a:pt x="72" y="508802"/>
                  <a:pt x="0" y="383207"/>
                </a:cubicBezTo>
                <a:cubicBezTo>
                  <a:pt x="-72" y="257613"/>
                  <a:pt x="23041" y="160563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849458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37" name="رسم 36" descr="آلة حاسبة مع تعبئة خالصة">
            <a:extLst>
              <a:ext uri="{FF2B5EF4-FFF2-40B4-BE49-F238E27FC236}">
                <a16:creationId xmlns:a16="http://schemas.microsoft.com/office/drawing/2014/main" id="{1784EB28-882F-45E9-9AA7-E119B187B8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صورة 11">
            <a:hlinkClick r:id="rId11"/>
            <a:extLst>
              <a:ext uri="{FF2B5EF4-FFF2-40B4-BE49-F238E27FC236}">
                <a16:creationId xmlns:a16="http://schemas.microsoft.com/office/drawing/2014/main" id="{2A600B60-0FD9-4B26-90D9-D141DB94F213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660612" y="506619"/>
            <a:ext cx="1080000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28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995680" y="934721"/>
            <a:ext cx="1103376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3FEB286-D1D5-49A1-801E-EF64CDD37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1082703"/>
            <a:ext cx="3984557" cy="644497"/>
          </a:xfrm>
          <a:custGeom>
            <a:avLst/>
            <a:gdLst>
              <a:gd name="connsiteX0" fmla="*/ 0 w 3984557"/>
              <a:gd name="connsiteY0" fmla="*/ 0 h 644497"/>
              <a:gd name="connsiteX1" fmla="*/ 489531 w 3984557"/>
              <a:gd name="connsiteY1" fmla="*/ 0 h 644497"/>
              <a:gd name="connsiteX2" fmla="*/ 1058754 w 3984557"/>
              <a:gd name="connsiteY2" fmla="*/ 0 h 644497"/>
              <a:gd name="connsiteX3" fmla="*/ 1588131 w 3984557"/>
              <a:gd name="connsiteY3" fmla="*/ 0 h 644497"/>
              <a:gd name="connsiteX4" fmla="*/ 2037816 w 3984557"/>
              <a:gd name="connsiteY4" fmla="*/ 0 h 644497"/>
              <a:gd name="connsiteX5" fmla="*/ 2686730 w 3984557"/>
              <a:gd name="connsiteY5" fmla="*/ 0 h 644497"/>
              <a:gd name="connsiteX6" fmla="*/ 3295798 w 3984557"/>
              <a:gd name="connsiteY6" fmla="*/ 0 h 644497"/>
              <a:gd name="connsiteX7" fmla="*/ 3984557 w 3984557"/>
              <a:gd name="connsiteY7" fmla="*/ 0 h 644497"/>
              <a:gd name="connsiteX8" fmla="*/ 3984557 w 3984557"/>
              <a:gd name="connsiteY8" fmla="*/ 309359 h 644497"/>
              <a:gd name="connsiteX9" fmla="*/ 3984557 w 3984557"/>
              <a:gd name="connsiteY9" fmla="*/ 644497 h 644497"/>
              <a:gd name="connsiteX10" fmla="*/ 3534871 w 3984557"/>
              <a:gd name="connsiteY10" fmla="*/ 644497 h 644497"/>
              <a:gd name="connsiteX11" fmla="*/ 2885958 w 3984557"/>
              <a:gd name="connsiteY11" fmla="*/ 644497 h 644497"/>
              <a:gd name="connsiteX12" fmla="*/ 2276890 w 3984557"/>
              <a:gd name="connsiteY12" fmla="*/ 644497 h 644497"/>
              <a:gd name="connsiteX13" fmla="*/ 1707667 w 3984557"/>
              <a:gd name="connsiteY13" fmla="*/ 644497 h 644497"/>
              <a:gd name="connsiteX14" fmla="*/ 1178290 w 3984557"/>
              <a:gd name="connsiteY14" fmla="*/ 644497 h 644497"/>
              <a:gd name="connsiteX15" fmla="*/ 609068 w 3984557"/>
              <a:gd name="connsiteY15" fmla="*/ 644497 h 644497"/>
              <a:gd name="connsiteX16" fmla="*/ 0 w 3984557"/>
              <a:gd name="connsiteY16" fmla="*/ 644497 h 644497"/>
              <a:gd name="connsiteX17" fmla="*/ 0 w 3984557"/>
              <a:gd name="connsiteY17" fmla="*/ 341583 h 644497"/>
              <a:gd name="connsiteX18" fmla="*/ 0 w 3984557"/>
              <a:gd name="connsiteY18" fmla="*/ 0 h 64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84557" h="644497" fill="none" extrusionOk="0">
                <a:moveTo>
                  <a:pt x="0" y="0"/>
                </a:moveTo>
                <a:cubicBezTo>
                  <a:pt x="210440" y="-43091"/>
                  <a:pt x="315637" y="5698"/>
                  <a:pt x="489531" y="0"/>
                </a:cubicBezTo>
                <a:cubicBezTo>
                  <a:pt x="663425" y="-5698"/>
                  <a:pt x="917614" y="60246"/>
                  <a:pt x="1058754" y="0"/>
                </a:cubicBezTo>
                <a:cubicBezTo>
                  <a:pt x="1199894" y="-60246"/>
                  <a:pt x="1408009" y="15711"/>
                  <a:pt x="1588131" y="0"/>
                </a:cubicBezTo>
                <a:cubicBezTo>
                  <a:pt x="1768253" y="-15711"/>
                  <a:pt x="1944247" y="21223"/>
                  <a:pt x="2037816" y="0"/>
                </a:cubicBezTo>
                <a:cubicBezTo>
                  <a:pt x="2131386" y="-21223"/>
                  <a:pt x="2374918" y="14605"/>
                  <a:pt x="2686730" y="0"/>
                </a:cubicBezTo>
                <a:cubicBezTo>
                  <a:pt x="2998542" y="-14605"/>
                  <a:pt x="3081168" y="42953"/>
                  <a:pt x="3295798" y="0"/>
                </a:cubicBezTo>
                <a:cubicBezTo>
                  <a:pt x="3510428" y="-42953"/>
                  <a:pt x="3678448" y="19502"/>
                  <a:pt x="3984557" y="0"/>
                </a:cubicBezTo>
                <a:cubicBezTo>
                  <a:pt x="4016562" y="86762"/>
                  <a:pt x="3977442" y="225756"/>
                  <a:pt x="3984557" y="309359"/>
                </a:cubicBezTo>
                <a:cubicBezTo>
                  <a:pt x="3991672" y="392962"/>
                  <a:pt x="3963006" y="546113"/>
                  <a:pt x="3984557" y="644497"/>
                </a:cubicBezTo>
                <a:cubicBezTo>
                  <a:pt x="3761830" y="677944"/>
                  <a:pt x="3756619" y="593683"/>
                  <a:pt x="3534871" y="644497"/>
                </a:cubicBezTo>
                <a:cubicBezTo>
                  <a:pt x="3313123" y="695311"/>
                  <a:pt x="3207035" y="624743"/>
                  <a:pt x="2885958" y="644497"/>
                </a:cubicBezTo>
                <a:cubicBezTo>
                  <a:pt x="2564881" y="664251"/>
                  <a:pt x="2460103" y="575816"/>
                  <a:pt x="2276890" y="644497"/>
                </a:cubicBezTo>
                <a:cubicBezTo>
                  <a:pt x="2093677" y="713178"/>
                  <a:pt x="1981182" y="612816"/>
                  <a:pt x="1707667" y="644497"/>
                </a:cubicBezTo>
                <a:cubicBezTo>
                  <a:pt x="1434152" y="676178"/>
                  <a:pt x="1384153" y="627118"/>
                  <a:pt x="1178290" y="644497"/>
                </a:cubicBezTo>
                <a:cubicBezTo>
                  <a:pt x="972427" y="661876"/>
                  <a:pt x="867340" y="637478"/>
                  <a:pt x="609068" y="644497"/>
                </a:cubicBezTo>
                <a:cubicBezTo>
                  <a:pt x="350796" y="651516"/>
                  <a:pt x="274214" y="624477"/>
                  <a:pt x="0" y="644497"/>
                </a:cubicBezTo>
                <a:cubicBezTo>
                  <a:pt x="-13103" y="580536"/>
                  <a:pt x="33590" y="441315"/>
                  <a:pt x="0" y="341583"/>
                </a:cubicBezTo>
                <a:cubicBezTo>
                  <a:pt x="-33590" y="241851"/>
                  <a:pt x="547" y="141344"/>
                  <a:pt x="0" y="0"/>
                </a:cubicBezTo>
                <a:close/>
              </a:path>
              <a:path w="3984557" h="644497" stroke="0" extrusionOk="0">
                <a:moveTo>
                  <a:pt x="0" y="0"/>
                </a:moveTo>
                <a:cubicBezTo>
                  <a:pt x="124321" y="-33354"/>
                  <a:pt x="336071" y="9561"/>
                  <a:pt x="489531" y="0"/>
                </a:cubicBezTo>
                <a:cubicBezTo>
                  <a:pt x="642991" y="-9561"/>
                  <a:pt x="855385" y="43616"/>
                  <a:pt x="1098599" y="0"/>
                </a:cubicBezTo>
                <a:cubicBezTo>
                  <a:pt x="1341813" y="-43616"/>
                  <a:pt x="1466431" y="29005"/>
                  <a:pt x="1707667" y="0"/>
                </a:cubicBezTo>
                <a:cubicBezTo>
                  <a:pt x="1948903" y="-29005"/>
                  <a:pt x="2054015" y="50257"/>
                  <a:pt x="2356581" y="0"/>
                </a:cubicBezTo>
                <a:cubicBezTo>
                  <a:pt x="2659147" y="-50257"/>
                  <a:pt x="2711945" y="21434"/>
                  <a:pt x="3005494" y="0"/>
                </a:cubicBezTo>
                <a:cubicBezTo>
                  <a:pt x="3299043" y="-21434"/>
                  <a:pt x="3362933" y="42348"/>
                  <a:pt x="3455180" y="0"/>
                </a:cubicBezTo>
                <a:cubicBezTo>
                  <a:pt x="3547427" y="-42348"/>
                  <a:pt x="3776358" y="13490"/>
                  <a:pt x="3984557" y="0"/>
                </a:cubicBezTo>
                <a:cubicBezTo>
                  <a:pt x="4011180" y="127079"/>
                  <a:pt x="3964823" y="245542"/>
                  <a:pt x="3984557" y="328693"/>
                </a:cubicBezTo>
                <a:cubicBezTo>
                  <a:pt x="4004291" y="411844"/>
                  <a:pt x="3973429" y="536174"/>
                  <a:pt x="3984557" y="644497"/>
                </a:cubicBezTo>
                <a:cubicBezTo>
                  <a:pt x="3852478" y="674620"/>
                  <a:pt x="3586377" y="620234"/>
                  <a:pt x="3455180" y="644497"/>
                </a:cubicBezTo>
                <a:cubicBezTo>
                  <a:pt x="3323983" y="668760"/>
                  <a:pt x="3115787" y="619320"/>
                  <a:pt x="3005494" y="644497"/>
                </a:cubicBezTo>
                <a:cubicBezTo>
                  <a:pt x="2895201" y="669674"/>
                  <a:pt x="2675810" y="579514"/>
                  <a:pt x="2436272" y="644497"/>
                </a:cubicBezTo>
                <a:cubicBezTo>
                  <a:pt x="2196734" y="709480"/>
                  <a:pt x="2147254" y="632917"/>
                  <a:pt x="1867050" y="644497"/>
                </a:cubicBezTo>
                <a:cubicBezTo>
                  <a:pt x="1586846" y="656077"/>
                  <a:pt x="1586668" y="619779"/>
                  <a:pt x="1417364" y="644497"/>
                </a:cubicBezTo>
                <a:cubicBezTo>
                  <a:pt x="1248060" y="669215"/>
                  <a:pt x="1131045" y="609711"/>
                  <a:pt x="887987" y="644497"/>
                </a:cubicBezTo>
                <a:cubicBezTo>
                  <a:pt x="644929" y="679283"/>
                  <a:pt x="427695" y="570074"/>
                  <a:pt x="0" y="644497"/>
                </a:cubicBezTo>
                <a:cubicBezTo>
                  <a:pt x="-7044" y="488975"/>
                  <a:pt x="834" y="413385"/>
                  <a:pt x="0" y="315804"/>
                </a:cubicBezTo>
                <a:cubicBezTo>
                  <a:pt x="-834" y="218223"/>
                  <a:pt x="30217" y="110784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486314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6D43BFA-2053-413A-B839-B8111B09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160" y="1248379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B8F8CA2-D0C6-4CCE-83A9-63B4B9156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655" y="1971049"/>
            <a:ext cx="3705742" cy="1209031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B3D45C25-239C-4573-95E5-9AB35D2C15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173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66150B4-DCDF-42F5-A638-571C9E05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0" y="995681"/>
            <a:ext cx="4546239" cy="604827"/>
          </a:xfrm>
          <a:custGeom>
            <a:avLst/>
            <a:gdLst>
              <a:gd name="connsiteX0" fmla="*/ 0 w 4546239"/>
              <a:gd name="connsiteY0" fmla="*/ 0 h 604827"/>
              <a:gd name="connsiteX1" fmla="*/ 613742 w 4546239"/>
              <a:gd name="connsiteY1" fmla="*/ 0 h 604827"/>
              <a:gd name="connsiteX2" fmla="*/ 1182022 w 4546239"/>
              <a:gd name="connsiteY2" fmla="*/ 0 h 604827"/>
              <a:gd name="connsiteX3" fmla="*/ 1795764 w 4546239"/>
              <a:gd name="connsiteY3" fmla="*/ 0 h 604827"/>
              <a:gd name="connsiteX4" fmla="*/ 2364044 w 4546239"/>
              <a:gd name="connsiteY4" fmla="*/ 0 h 604827"/>
              <a:gd name="connsiteX5" fmla="*/ 3023249 w 4546239"/>
              <a:gd name="connsiteY5" fmla="*/ 0 h 604827"/>
              <a:gd name="connsiteX6" fmla="*/ 3636991 w 4546239"/>
              <a:gd name="connsiteY6" fmla="*/ 0 h 604827"/>
              <a:gd name="connsiteX7" fmla="*/ 4546239 w 4546239"/>
              <a:gd name="connsiteY7" fmla="*/ 0 h 604827"/>
              <a:gd name="connsiteX8" fmla="*/ 4546239 w 4546239"/>
              <a:gd name="connsiteY8" fmla="*/ 302414 h 604827"/>
              <a:gd name="connsiteX9" fmla="*/ 4546239 w 4546239"/>
              <a:gd name="connsiteY9" fmla="*/ 604827 h 604827"/>
              <a:gd name="connsiteX10" fmla="*/ 4114346 w 4546239"/>
              <a:gd name="connsiteY10" fmla="*/ 604827 h 604827"/>
              <a:gd name="connsiteX11" fmla="*/ 3636991 w 4546239"/>
              <a:gd name="connsiteY11" fmla="*/ 604827 h 604827"/>
              <a:gd name="connsiteX12" fmla="*/ 3023249 w 4546239"/>
              <a:gd name="connsiteY12" fmla="*/ 604827 h 604827"/>
              <a:gd name="connsiteX13" fmla="*/ 2500431 w 4546239"/>
              <a:gd name="connsiteY13" fmla="*/ 604827 h 604827"/>
              <a:gd name="connsiteX14" fmla="*/ 2023076 w 4546239"/>
              <a:gd name="connsiteY14" fmla="*/ 604827 h 604827"/>
              <a:gd name="connsiteX15" fmla="*/ 1363872 w 4546239"/>
              <a:gd name="connsiteY15" fmla="*/ 604827 h 604827"/>
              <a:gd name="connsiteX16" fmla="*/ 795592 w 4546239"/>
              <a:gd name="connsiteY16" fmla="*/ 604827 h 604827"/>
              <a:gd name="connsiteX17" fmla="*/ 0 w 4546239"/>
              <a:gd name="connsiteY17" fmla="*/ 604827 h 604827"/>
              <a:gd name="connsiteX18" fmla="*/ 0 w 4546239"/>
              <a:gd name="connsiteY18" fmla="*/ 290317 h 604827"/>
              <a:gd name="connsiteX19" fmla="*/ 0 w 4546239"/>
              <a:gd name="connsiteY19" fmla="*/ 0 h 60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46239" h="604827" fill="none" extrusionOk="0">
                <a:moveTo>
                  <a:pt x="0" y="0"/>
                </a:moveTo>
                <a:cubicBezTo>
                  <a:pt x="267663" y="-62865"/>
                  <a:pt x="378152" y="48659"/>
                  <a:pt x="613742" y="0"/>
                </a:cubicBezTo>
                <a:cubicBezTo>
                  <a:pt x="849332" y="-48659"/>
                  <a:pt x="951047" y="45308"/>
                  <a:pt x="1182022" y="0"/>
                </a:cubicBezTo>
                <a:cubicBezTo>
                  <a:pt x="1412997" y="-45308"/>
                  <a:pt x="1507646" y="5987"/>
                  <a:pt x="1795764" y="0"/>
                </a:cubicBezTo>
                <a:cubicBezTo>
                  <a:pt x="2083882" y="-5987"/>
                  <a:pt x="2099526" y="30609"/>
                  <a:pt x="2364044" y="0"/>
                </a:cubicBezTo>
                <a:cubicBezTo>
                  <a:pt x="2628562" y="-30609"/>
                  <a:pt x="2860308" y="45234"/>
                  <a:pt x="3023249" y="0"/>
                </a:cubicBezTo>
                <a:cubicBezTo>
                  <a:pt x="3186190" y="-45234"/>
                  <a:pt x="3392580" y="20938"/>
                  <a:pt x="3636991" y="0"/>
                </a:cubicBezTo>
                <a:cubicBezTo>
                  <a:pt x="3881402" y="-20938"/>
                  <a:pt x="4256379" y="51243"/>
                  <a:pt x="4546239" y="0"/>
                </a:cubicBezTo>
                <a:cubicBezTo>
                  <a:pt x="4579009" y="125918"/>
                  <a:pt x="4534818" y="185957"/>
                  <a:pt x="4546239" y="302414"/>
                </a:cubicBezTo>
                <a:cubicBezTo>
                  <a:pt x="4557660" y="418871"/>
                  <a:pt x="4532590" y="519999"/>
                  <a:pt x="4546239" y="604827"/>
                </a:cubicBezTo>
                <a:cubicBezTo>
                  <a:pt x="4457395" y="629019"/>
                  <a:pt x="4221030" y="582141"/>
                  <a:pt x="4114346" y="604827"/>
                </a:cubicBezTo>
                <a:cubicBezTo>
                  <a:pt x="4007662" y="627513"/>
                  <a:pt x="3791296" y="572921"/>
                  <a:pt x="3636991" y="604827"/>
                </a:cubicBezTo>
                <a:cubicBezTo>
                  <a:pt x="3482687" y="636733"/>
                  <a:pt x="3272428" y="543895"/>
                  <a:pt x="3023249" y="604827"/>
                </a:cubicBezTo>
                <a:cubicBezTo>
                  <a:pt x="2774070" y="665759"/>
                  <a:pt x="2607536" y="603771"/>
                  <a:pt x="2500431" y="604827"/>
                </a:cubicBezTo>
                <a:cubicBezTo>
                  <a:pt x="2393326" y="605883"/>
                  <a:pt x="2154978" y="595572"/>
                  <a:pt x="2023076" y="604827"/>
                </a:cubicBezTo>
                <a:cubicBezTo>
                  <a:pt x="1891174" y="614082"/>
                  <a:pt x="1518301" y="568069"/>
                  <a:pt x="1363872" y="604827"/>
                </a:cubicBezTo>
                <a:cubicBezTo>
                  <a:pt x="1209443" y="641585"/>
                  <a:pt x="959141" y="580579"/>
                  <a:pt x="795592" y="604827"/>
                </a:cubicBezTo>
                <a:cubicBezTo>
                  <a:pt x="632043" y="629075"/>
                  <a:pt x="243733" y="540121"/>
                  <a:pt x="0" y="604827"/>
                </a:cubicBezTo>
                <a:cubicBezTo>
                  <a:pt x="-16334" y="464085"/>
                  <a:pt x="7438" y="371448"/>
                  <a:pt x="0" y="290317"/>
                </a:cubicBezTo>
                <a:cubicBezTo>
                  <a:pt x="-7438" y="209186"/>
                  <a:pt x="26484" y="88026"/>
                  <a:pt x="0" y="0"/>
                </a:cubicBezTo>
                <a:close/>
              </a:path>
              <a:path w="4546239" h="604827" stroke="0" extrusionOk="0">
                <a:moveTo>
                  <a:pt x="0" y="0"/>
                </a:moveTo>
                <a:cubicBezTo>
                  <a:pt x="313604" y="-78595"/>
                  <a:pt x="504330" y="29663"/>
                  <a:pt x="659205" y="0"/>
                </a:cubicBezTo>
                <a:cubicBezTo>
                  <a:pt x="814080" y="-29663"/>
                  <a:pt x="914950" y="17089"/>
                  <a:pt x="1136560" y="0"/>
                </a:cubicBezTo>
                <a:cubicBezTo>
                  <a:pt x="1358171" y="-17089"/>
                  <a:pt x="1417901" y="5703"/>
                  <a:pt x="1659377" y="0"/>
                </a:cubicBezTo>
                <a:cubicBezTo>
                  <a:pt x="1900853" y="-5703"/>
                  <a:pt x="1941085" y="10926"/>
                  <a:pt x="2091270" y="0"/>
                </a:cubicBezTo>
                <a:cubicBezTo>
                  <a:pt x="2241455" y="-10926"/>
                  <a:pt x="2438829" y="42725"/>
                  <a:pt x="2614087" y="0"/>
                </a:cubicBezTo>
                <a:cubicBezTo>
                  <a:pt x="2789345" y="-42725"/>
                  <a:pt x="3063523" y="31058"/>
                  <a:pt x="3273292" y="0"/>
                </a:cubicBezTo>
                <a:cubicBezTo>
                  <a:pt x="3483062" y="-31058"/>
                  <a:pt x="3597550" y="52460"/>
                  <a:pt x="3750647" y="0"/>
                </a:cubicBezTo>
                <a:cubicBezTo>
                  <a:pt x="3903744" y="-52460"/>
                  <a:pt x="4373440" y="25149"/>
                  <a:pt x="4546239" y="0"/>
                </a:cubicBezTo>
                <a:cubicBezTo>
                  <a:pt x="4580452" y="94781"/>
                  <a:pt x="4530870" y="163646"/>
                  <a:pt x="4546239" y="290317"/>
                </a:cubicBezTo>
                <a:cubicBezTo>
                  <a:pt x="4561608" y="416988"/>
                  <a:pt x="4523425" y="527520"/>
                  <a:pt x="4546239" y="604827"/>
                </a:cubicBezTo>
                <a:cubicBezTo>
                  <a:pt x="4295804" y="617808"/>
                  <a:pt x="4104602" y="570684"/>
                  <a:pt x="3977959" y="604827"/>
                </a:cubicBezTo>
                <a:cubicBezTo>
                  <a:pt x="3851316" y="638970"/>
                  <a:pt x="3643312" y="597708"/>
                  <a:pt x="3364217" y="604827"/>
                </a:cubicBezTo>
                <a:cubicBezTo>
                  <a:pt x="3085122" y="611946"/>
                  <a:pt x="3023283" y="578707"/>
                  <a:pt x="2932324" y="604827"/>
                </a:cubicBezTo>
                <a:cubicBezTo>
                  <a:pt x="2841365" y="630947"/>
                  <a:pt x="2713035" y="590492"/>
                  <a:pt x="2500431" y="604827"/>
                </a:cubicBezTo>
                <a:cubicBezTo>
                  <a:pt x="2287827" y="619162"/>
                  <a:pt x="2147023" y="582404"/>
                  <a:pt x="1932152" y="604827"/>
                </a:cubicBezTo>
                <a:cubicBezTo>
                  <a:pt x="1717281" y="627250"/>
                  <a:pt x="1657440" y="562466"/>
                  <a:pt x="1409334" y="604827"/>
                </a:cubicBezTo>
                <a:cubicBezTo>
                  <a:pt x="1161228" y="647188"/>
                  <a:pt x="1111393" y="547999"/>
                  <a:pt x="886517" y="604827"/>
                </a:cubicBezTo>
                <a:cubicBezTo>
                  <a:pt x="661641" y="661655"/>
                  <a:pt x="366624" y="499214"/>
                  <a:pt x="0" y="604827"/>
                </a:cubicBezTo>
                <a:cubicBezTo>
                  <a:pt x="-28472" y="527416"/>
                  <a:pt x="28820" y="436601"/>
                  <a:pt x="0" y="314510"/>
                </a:cubicBezTo>
                <a:cubicBezTo>
                  <a:pt x="-28820" y="192419"/>
                  <a:pt x="34049" y="70809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566045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CA9D52F-25DA-49BF-835C-4985CFB6F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19" y="1743340"/>
            <a:ext cx="10266319" cy="125803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FB81CC7-2709-4C38-B52E-23D8C5AD0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300" y="1158242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3AC78ABD-02C9-4632-90B9-AC85208E18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5756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66150B4-DCDF-42F5-A638-571C9E05F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00" y="995681"/>
            <a:ext cx="4546239" cy="604827"/>
          </a:xfrm>
          <a:custGeom>
            <a:avLst/>
            <a:gdLst>
              <a:gd name="connsiteX0" fmla="*/ 0 w 4546239"/>
              <a:gd name="connsiteY0" fmla="*/ 0 h 604827"/>
              <a:gd name="connsiteX1" fmla="*/ 613742 w 4546239"/>
              <a:gd name="connsiteY1" fmla="*/ 0 h 604827"/>
              <a:gd name="connsiteX2" fmla="*/ 1182022 w 4546239"/>
              <a:gd name="connsiteY2" fmla="*/ 0 h 604827"/>
              <a:gd name="connsiteX3" fmla="*/ 1795764 w 4546239"/>
              <a:gd name="connsiteY3" fmla="*/ 0 h 604827"/>
              <a:gd name="connsiteX4" fmla="*/ 2364044 w 4546239"/>
              <a:gd name="connsiteY4" fmla="*/ 0 h 604827"/>
              <a:gd name="connsiteX5" fmla="*/ 3023249 w 4546239"/>
              <a:gd name="connsiteY5" fmla="*/ 0 h 604827"/>
              <a:gd name="connsiteX6" fmla="*/ 3636991 w 4546239"/>
              <a:gd name="connsiteY6" fmla="*/ 0 h 604827"/>
              <a:gd name="connsiteX7" fmla="*/ 4546239 w 4546239"/>
              <a:gd name="connsiteY7" fmla="*/ 0 h 604827"/>
              <a:gd name="connsiteX8" fmla="*/ 4546239 w 4546239"/>
              <a:gd name="connsiteY8" fmla="*/ 302414 h 604827"/>
              <a:gd name="connsiteX9" fmla="*/ 4546239 w 4546239"/>
              <a:gd name="connsiteY9" fmla="*/ 604827 h 604827"/>
              <a:gd name="connsiteX10" fmla="*/ 4114346 w 4546239"/>
              <a:gd name="connsiteY10" fmla="*/ 604827 h 604827"/>
              <a:gd name="connsiteX11" fmla="*/ 3636991 w 4546239"/>
              <a:gd name="connsiteY11" fmla="*/ 604827 h 604827"/>
              <a:gd name="connsiteX12" fmla="*/ 3023249 w 4546239"/>
              <a:gd name="connsiteY12" fmla="*/ 604827 h 604827"/>
              <a:gd name="connsiteX13" fmla="*/ 2500431 w 4546239"/>
              <a:gd name="connsiteY13" fmla="*/ 604827 h 604827"/>
              <a:gd name="connsiteX14" fmla="*/ 2023076 w 4546239"/>
              <a:gd name="connsiteY14" fmla="*/ 604827 h 604827"/>
              <a:gd name="connsiteX15" fmla="*/ 1363872 w 4546239"/>
              <a:gd name="connsiteY15" fmla="*/ 604827 h 604827"/>
              <a:gd name="connsiteX16" fmla="*/ 795592 w 4546239"/>
              <a:gd name="connsiteY16" fmla="*/ 604827 h 604827"/>
              <a:gd name="connsiteX17" fmla="*/ 0 w 4546239"/>
              <a:gd name="connsiteY17" fmla="*/ 604827 h 604827"/>
              <a:gd name="connsiteX18" fmla="*/ 0 w 4546239"/>
              <a:gd name="connsiteY18" fmla="*/ 290317 h 604827"/>
              <a:gd name="connsiteX19" fmla="*/ 0 w 4546239"/>
              <a:gd name="connsiteY19" fmla="*/ 0 h 60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46239" h="604827" fill="none" extrusionOk="0">
                <a:moveTo>
                  <a:pt x="0" y="0"/>
                </a:moveTo>
                <a:cubicBezTo>
                  <a:pt x="267663" y="-62865"/>
                  <a:pt x="378152" y="48659"/>
                  <a:pt x="613742" y="0"/>
                </a:cubicBezTo>
                <a:cubicBezTo>
                  <a:pt x="849332" y="-48659"/>
                  <a:pt x="951047" y="45308"/>
                  <a:pt x="1182022" y="0"/>
                </a:cubicBezTo>
                <a:cubicBezTo>
                  <a:pt x="1412997" y="-45308"/>
                  <a:pt x="1507646" y="5987"/>
                  <a:pt x="1795764" y="0"/>
                </a:cubicBezTo>
                <a:cubicBezTo>
                  <a:pt x="2083882" y="-5987"/>
                  <a:pt x="2099526" y="30609"/>
                  <a:pt x="2364044" y="0"/>
                </a:cubicBezTo>
                <a:cubicBezTo>
                  <a:pt x="2628562" y="-30609"/>
                  <a:pt x="2860308" y="45234"/>
                  <a:pt x="3023249" y="0"/>
                </a:cubicBezTo>
                <a:cubicBezTo>
                  <a:pt x="3186190" y="-45234"/>
                  <a:pt x="3392580" y="20938"/>
                  <a:pt x="3636991" y="0"/>
                </a:cubicBezTo>
                <a:cubicBezTo>
                  <a:pt x="3881402" y="-20938"/>
                  <a:pt x="4256379" y="51243"/>
                  <a:pt x="4546239" y="0"/>
                </a:cubicBezTo>
                <a:cubicBezTo>
                  <a:pt x="4579009" y="125918"/>
                  <a:pt x="4534818" y="185957"/>
                  <a:pt x="4546239" y="302414"/>
                </a:cubicBezTo>
                <a:cubicBezTo>
                  <a:pt x="4557660" y="418871"/>
                  <a:pt x="4532590" y="519999"/>
                  <a:pt x="4546239" y="604827"/>
                </a:cubicBezTo>
                <a:cubicBezTo>
                  <a:pt x="4457395" y="629019"/>
                  <a:pt x="4221030" y="582141"/>
                  <a:pt x="4114346" y="604827"/>
                </a:cubicBezTo>
                <a:cubicBezTo>
                  <a:pt x="4007662" y="627513"/>
                  <a:pt x="3791296" y="572921"/>
                  <a:pt x="3636991" y="604827"/>
                </a:cubicBezTo>
                <a:cubicBezTo>
                  <a:pt x="3482687" y="636733"/>
                  <a:pt x="3272428" y="543895"/>
                  <a:pt x="3023249" y="604827"/>
                </a:cubicBezTo>
                <a:cubicBezTo>
                  <a:pt x="2774070" y="665759"/>
                  <a:pt x="2607536" y="603771"/>
                  <a:pt x="2500431" y="604827"/>
                </a:cubicBezTo>
                <a:cubicBezTo>
                  <a:pt x="2393326" y="605883"/>
                  <a:pt x="2154978" y="595572"/>
                  <a:pt x="2023076" y="604827"/>
                </a:cubicBezTo>
                <a:cubicBezTo>
                  <a:pt x="1891174" y="614082"/>
                  <a:pt x="1518301" y="568069"/>
                  <a:pt x="1363872" y="604827"/>
                </a:cubicBezTo>
                <a:cubicBezTo>
                  <a:pt x="1209443" y="641585"/>
                  <a:pt x="959141" y="580579"/>
                  <a:pt x="795592" y="604827"/>
                </a:cubicBezTo>
                <a:cubicBezTo>
                  <a:pt x="632043" y="629075"/>
                  <a:pt x="243733" y="540121"/>
                  <a:pt x="0" y="604827"/>
                </a:cubicBezTo>
                <a:cubicBezTo>
                  <a:pt x="-16334" y="464085"/>
                  <a:pt x="7438" y="371448"/>
                  <a:pt x="0" y="290317"/>
                </a:cubicBezTo>
                <a:cubicBezTo>
                  <a:pt x="-7438" y="209186"/>
                  <a:pt x="26484" y="88026"/>
                  <a:pt x="0" y="0"/>
                </a:cubicBezTo>
                <a:close/>
              </a:path>
              <a:path w="4546239" h="604827" stroke="0" extrusionOk="0">
                <a:moveTo>
                  <a:pt x="0" y="0"/>
                </a:moveTo>
                <a:cubicBezTo>
                  <a:pt x="313604" y="-78595"/>
                  <a:pt x="504330" y="29663"/>
                  <a:pt x="659205" y="0"/>
                </a:cubicBezTo>
                <a:cubicBezTo>
                  <a:pt x="814080" y="-29663"/>
                  <a:pt x="914950" y="17089"/>
                  <a:pt x="1136560" y="0"/>
                </a:cubicBezTo>
                <a:cubicBezTo>
                  <a:pt x="1358171" y="-17089"/>
                  <a:pt x="1417901" y="5703"/>
                  <a:pt x="1659377" y="0"/>
                </a:cubicBezTo>
                <a:cubicBezTo>
                  <a:pt x="1900853" y="-5703"/>
                  <a:pt x="1941085" y="10926"/>
                  <a:pt x="2091270" y="0"/>
                </a:cubicBezTo>
                <a:cubicBezTo>
                  <a:pt x="2241455" y="-10926"/>
                  <a:pt x="2438829" y="42725"/>
                  <a:pt x="2614087" y="0"/>
                </a:cubicBezTo>
                <a:cubicBezTo>
                  <a:pt x="2789345" y="-42725"/>
                  <a:pt x="3063523" y="31058"/>
                  <a:pt x="3273292" y="0"/>
                </a:cubicBezTo>
                <a:cubicBezTo>
                  <a:pt x="3483062" y="-31058"/>
                  <a:pt x="3597550" y="52460"/>
                  <a:pt x="3750647" y="0"/>
                </a:cubicBezTo>
                <a:cubicBezTo>
                  <a:pt x="3903744" y="-52460"/>
                  <a:pt x="4373440" y="25149"/>
                  <a:pt x="4546239" y="0"/>
                </a:cubicBezTo>
                <a:cubicBezTo>
                  <a:pt x="4580452" y="94781"/>
                  <a:pt x="4530870" y="163646"/>
                  <a:pt x="4546239" y="290317"/>
                </a:cubicBezTo>
                <a:cubicBezTo>
                  <a:pt x="4561608" y="416988"/>
                  <a:pt x="4523425" y="527520"/>
                  <a:pt x="4546239" y="604827"/>
                </a:cubicBezTo>
                <a:cubicBezTo>
                  <a:pt x="4295804" y="617808"/>
                  <a:pt x="4104602" y="570684"/>
                  <a:pt x="3977959" y="604827"/>
                </a:cubicBezTo>
                <a:cubicBezTo>
                  <a:pt x="3851316" y="638970"/>
                  <a:pt x="3643312" y="597708"/>
                  <a:pt x="3364217" y="604827"/>
                </a:cubicBezTo>
                <a:cubicBezTo>
                  <a:pt x="3085122" y="611946"/>
                  <a:pt x="3023283" y="578707"/>
                  <a:pt x="2932324" y="604827"/>
                </a:cubicBezTo>
                <a:cubicBezTo>
                  <a:pt x="2841365" y="630947"/>
                  <a:pt x="2713035" y="590492"/>
                  <a:pt x="2500431" y="604827"/>
                </a:cubicBezTo>
                <a:cubicBezTo>
                  <a:pt x="2287827" y="619162"/>
                  <a:pt x="2147023" y="582404"/>
                  <a:pt x="1932152" y="604827"/>
                </a:cubicBezTo>
                <a:cubicBezTo>
                  <a:pt x="1717281" y="627250"/>
                  <a:pt x="1657440" y="562466"/>
                  <a:pt x="1409334" y="604827"/>
                </a:cubicBezTo>
                <a:cubicBezTo>
                  <a:pt x="1161228" y="647188"/>
                  <a:pt x="1111393" y="547999"/>
                  <a:pt x="886517" y="604827"/>
                </a:cubicBezTo>
                <a:cubicBezTo>
                  <a:pt x="661641" y="661655"/>
                  <a:pt x="366624" y="499214"/>
                  <a:pt x="0" y="604827"/>
                </a:cubicBezTo>
                <a:cubicBezTo>
                  <a:pt x="-28472" y="527416"/>
                  <a:pt x="28820" y="436601"/>
                  <a:pt x="0" y="314510"/>
                </a:cubicBezTo>
                <a:cubicBezTo>
                  <a:pt x="-28820" y="192419"/>
                  <a:pt x="34049" y="70809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566045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67384E18-899A-432F-BF55-0C3C3F6FB6D8}"/>
              </a:ext>
            </a:extLst>
          </p:cNvPr>
          <p:cNvGrpSpPr/>
          <p:nvPr/>
        </p:nvGrpSpPr>
        <p:grpSpPr>
          <a:xfrm>
            <a:off x="1473200" y="1683064"/>
            <a:ext cx="10258013" cy="1872936"/>
            <a:chOff x="1473200" y="1683064"/>
            <a:chExt cx="10258013" cy="1872936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315C595-0ADC-49B1-8371-83E608D37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3200" y="1683064"/>
              <a:ext cx="10258013" cy="1872936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4F2C0C2B-9F8E-4EC2-A963-547722B4C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8987" y="2844799"/>
              <a:ext cx="7744906" cy="584201"/>
            </a:xfrm>
            <a:prstGeom prst="rect">
              <a:avLst/>
            </a:prstGeom>
          </p:spPr>
        </p:pic>
      </p:grpSp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CB4BF683-ABC6-4DBC-916D-7AB06C3522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D198CA7-AED7-4107-A3EB-91C5CC3A4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2799" y="1141522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57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AB02EA8F-1A38-4661-9433-4604198FB796}"/>
              </a:ext>
            </a:extLst>
          </p:cNvPr>
          <p:cNvSpPr/>
          <p:nvPr/>
        </p:nvSpPr>
        <p:spPr>
          <a:xfrm>
            <a:off x="1087120" y="995680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E6D77A06-3B18-40A4-B751-7CA2DCD02362}"/>
              </a:ext>
            </a:extLst>
          </p:cNvPr>
          <p:cNvSpPr/>
          <p:nvPr/>
        </p:nvSpPr>
        <p:spPr>
          <a:xfrm>
            <a:off x="3830320" y="4571611"/>
            <a:ext cx="5698414" cy="540000"/>
          </a:xfrm>
          <a:custGeom>
            <a:avLst/>
            <a:gdLst>
              <a:gd name="connsiteX0" fmla="*/ 0 w 5698414"/>
              <a:gd name="connsiteY0" fmla="*/ 0 h 540000"/>
              <a:gd name="connsiteX1" fmla="*/ 633157 w 5698414"/>
              <a:gd name="connsiteY1" fmla="*/ 0 h 540000"/>
              <a:gd name="connsiteX2" fmla="*/ 1152346 w 5698414"/>
              <a:gd name="connsiteY2" fmla="*/ 0 h 540000"/>
              <a:gd name="connsiteX3" fmla="*/ 1899471 w 5698414"/>
              <a:gd name="connsiteY3" fmla="*/ 0 h 540000"/>
              <a:gd name="connsiteX4" fmla="*/ 2532628 w 5698414"/>
              <a:gd name="connsiteY4" fmla="*/ 0 h 540000"/>
              <a:gd name="connsiteX5" fmla="*/ 3108801 w 5698414"/>
              <a:gd name="connsiteY5" fmla="*/ 0 h 540000"/>
              <a:gd name="connsiteX6" fmla="*/ 3741959 w 5698414"/>
              <a:gd name="connsiteY6" fmla="*/ 0 h 540000"/>
              <a:gd name="connsiteX7" fmla="*/ 4375116 w 5698414"/>
              <a:gd name="connsiteY7" fmla="*/ 0 h 540000"/>
              <a:gd name="connsiteX8" fmla="*/ 4951289 w 5698414"/>
              <a:gd name="connsiteY8" fmla="*/ 0 h 540000"/>
              <a:gd name="connsiteX9" fmla="*/ 5698414 w 5698414"/>
              <a:gd name="connsiteY9" fmla="*/ 0 h 540000"/>
              <a:gd name="connsiteX10" fmla="*/ 5698414 w 5698414"/>
              <a:gd name="connsiteY10" fmla="*/ 540000 h 540000"/>
              <a:gd name="connsiteX11" fmla="*/ 5236209 w 5698414"/>
              <a:gd name="connsiteY11" fmla="*/ 540000 h 540000"/>
              <a:gd name="connsiteX12" fmla="*/ 4660036 w 5698414"/>
              <a:gd name="connsiteY12" fmla="*/ 540000 h 540000"/>
              <a:gd name="connsiteX13" fmla="*/ 4083863 w 5698414"/>
              <a:gd name="connsiteY13" fmla="*/ 540000 h 540000"/>
              <a:gd name="connsiteX14" fmla="*/ 3336738 w 5698414"/>
              <a:gd name="connsiteY14" fmla="*/ 540000 h 540000"/>
              <a:gd name="connsiteX15" fmla="*/ 2703581 w 5698414"/>
              <a:gd name="connsiteY15" fmla="*/ 540000 h 540000"/>
              <a:gd name="connsiteX16" fmla="*/ 2013440 w 5698414"/>
              <a:gd name="connsiteY16" fmla="*/ 540000 h 540000"/>
              <a:gd name="connsiteX17" fmla="*/ 1551235 w 5698414"/>
              <a:gd name="connsiteY17" fmla="*/ 540000 h 540000"/>
              <a:gd name="connsiteX18" fmla="*/ 1089030 w 5698414"/>
              <a:gd name="connsiteY18" fmla="*/ 540000 h 540000"/>
              <a:gd name="connsiteX19" fmla="*/ 569841 w 5698414"/>
              <a:gd name="connsiteY19" fmla="*/ 540000 h 540000"/>
              <a:gd name="connsiteX20" fmla="*/ 0 w 5698414"/>
              <a:gd name="connsiteY20" fmla="*/ 540000 h 540000"/>
              <a:gd name="connsiteX21" fmla="*/ 0 w 5698414"/>
              <a:gd name="connsiteY21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98414" h="540000" fill="none" extrusionOk="0">
                <a:moveTo>
                  <a:pt x="0" y="0"/>
                </a:moveTo>
                <a:cubicBezTo>
                  <a:pt x="197128" y="-6415"/>
                  <a:pt x="360735" y="-20541"/>
                  <a:pt x="633157" y="0"/>
                </a:cubicBezTo>
                <a:cubicBezTo>
                  <a:pt x="905579" y="20541"/>
                  <a:pt x="894905" y="22236"/>
                  <a:pt x="1152346" y="0"/>
                </a:cubicBezTo>
                <a:cubicBezTo>
                  <a:pt x="1409787" y="-22236"/>
                  <a:pt x="1546974" y="-3384"/>
                  <a:pt x="1899471" y="0"/>
                </a:cubicBezTo>
                <a:cubicBezTo>
                  <a:pt x="2251969" y="3384"/>
                  <a:pt x="2284803" y="27180"/>
                  <a:pt x="2532628" y="0"/>
                </a:cubicBezTo>
                <a:cubicBezTo>
                  <a:pt x="2780453" y="-27180"/>
                  <a:pt x="2896744" y="-13928"/>
                  <a:pt x="3108801" y="0"/>
                </a:cubicBezTo>
                <a:cubicBezTo>
                  <a:pt x="3320858" y="13928"/>
                  <a:pt x="3430202" y="4680"/>
                  <a:pt x="3741959" y="0"/>
                </a:cubicBezTo>
                <a:cubicBezTo>
                  <a:pt x="4053716" y="-4680"/>
                  <a:pt x="4138203" y="29600"/>
                  <a:pt x="4375116" y="0"/>
                </a:cubicBezTo>
                <a:cubicBezTo>
                  <a:pt x="4612029" y="-29600"/>
                  <a:pt x="4782404" y="-3259"/>
                  <a:pt x="4951289" y="0"/>
                </a:cubicBezTo>
                <a:cubicBezTo>
                  <a:pt x="5120174" y="3259"/>
                  <a:pt x="5427625" y="12498"/>
                  <a:pt x="5698414" y="0"/>
                </a:cubicBezTo>
                <a:cubicBezTo>
                  <a:pt x="5694434" y="223592"/>
                  <a:pt x="5708794" y="390019"/>
                  <a:pt x="5698414" y="540000"/>
                </a:cubicBezTo>
                <a:cubicBezTo>
                  <a:pt x="5530687" y="521306"/>
                  <a:pt x="5440135" y="544533"/>
                  <a:pt x="5236209" y="540000"/>
                </a:cubicBezTo>
                <a:cubicBezTo>
                  <a:pt x="5032283" y="535467"/>
                  <a:pt x="4794399" y="568349"/>
                  <a:pt x="4660036" y="540000"/>
                </a:cubicBezTo>
                <a:cubicBezTo>
                  <a:pt x="4525673" y="511651"/>
                  <a:pt x="4349030" y="563109"/>
                  <a:pt x="4083863" y="540000"/>
                </a:cubicBezTo>
                <a:cubicBezTo>
                  <a:pt x="3818696" y="516891"/>
                  <a:pt x="3497226" y="504233"/>
                  <a:pt x="3336738" y="540000"/>
                </a:cubicBezTo>
                <a:cubicBezTo>
                  <a:pt x="3176251" y="575767"/>
                  <a:pt x="2944965" y="541456"/>
                  <a:pt x="2703581" y="540000"/>
                </a:cubicBezTo>
                <a:cubicBezTo>
                  <a:pt x="2462197" y="538544"/>
                  <a:pt x="2156569" y="519555"/>
                  <a:pt x="2013440" y="540000"/>
                </a:cubicBezTo>
                <a:cubicBezTo>
                  <a:pt x="1870311" y="560445"/>
                  <a:pt x="1723875" y="562789"/>
                  <a:pt x="1551235" y="540000"/>
                </a:cubicBezTo>
                <a:cubicBezTo>
                  <a:pt x="1378595" y="517211"/>
                  <a:pt x="1255586" y="534072"/>
                  <a:pt x="1089030" y="540000"/>
                </a:cubicBezTo>
                <a:cubicBezTo>
                  <a:pt x="922475" y="545928"/>
                  <a:pt x="715994" y="530806"/>
                  <a:pt x="569841" y="540000"/>
                </a:cubicBezTo>
                <a:cubicBezTo>
                  <a:pt x="423688" y="549194"/>
                  <a:pt x="244108" y="523027"/>
                  <a:pt x="0" y="540000"/>
                </a:cubicBezTo>
                <a:cubicBezTo>
                  <a:pt x="-17179" y="428141"/>
                  <a:pt x="3018" y="172892"/>
                  <a:pt x="0" y="0"/>
                </a:cubicBezTo>
                <a:close/>
              </a:path>
              <a:path w="5698414" h="540000" stroke="0" extrusionOk="0">
                <a:moveTo>
                  <a:pt x="0" y="0"/>
                </a:moveTo>
                <a:cubicBezTo>
                  <a:pt x="210038" y="-26593"/>
                  <a:pt x="505247" y="8627"/>
                  <a:pt x="747125" y="0"/>
                </a:cubicBezTo>
                <a:cubicBezTo>
                  <a:pt x="989003" y="-8627"/>
                  <a:pt x="1046590" y="25282"/>
                  <a:pt x="1266314" y="0"/>
                </a:cubicBezTo>
                <a:cubicBezTo>
                  <a:pt x="1486038" y="-25282"/>
                  <a:pt x="1805267" y="-11329"/>
                  <a:pt x="2013440" y="0"/>
                </a:cubicBezTo>
                <a:cubicBezTo>
                  <a:pt x="2221613" y="11329"/>
                  <a:pt x="2567362" y="-20732"/>
                  <a:pt x="2760565" y="0"/>
                </a:cubicBezTo>
                <a:cubicBezTo>
                  <a:pt x="2953768" y="20732"/>
                  <a:pt x="3217097" y="-32137"/>
                  <a:pt x="3450706" y="0"/>
                </a:cubicBezTo>
                <a:cubicBezTo>
                  <a:pt x="3684315" y="32137"/>
                  <a:pt x="4046166" y="-21241"/>
                  <a:pt x="4197832" y="0"/>
                </a:cubicBezTo>
                <a:cubicBezTo>
                  <a:pt x="4349498" y="21241"/>
                  <a:pt x="4537825" y="28174"/>
                  <a:pt x="4774005" y="0"/>
                </a:cubicBezTo>
                <a:cubicBezTo>
                  <a:pt x="5010185" y="-28174"/>
                  <a:pt x="5383246" y="36236"/>
                  <a:pt x="5698414" y="0"/>
                </a:cubicBezTo>
                <a:cubicBezTo>
                  <a:pt x="5690220" y="237949"/>
                  <a:pt x="5676495" y="365778"/>
                  <a:pt x="5698414" y="540000"/>
                </a:cubicBezTo>
                <a:cubicBezTo>
                  <a:pt x="5565233" y="539779"/>
                  <a:pt x="5222294" y="550041"/>
                  <a:pt x="5065257" y="540000"/>
                </a:cubicBezTo>
                <a:cubicBezTo>
                  <a:pt x="4908220" y="529959"/>
                  <a:pt x="4515664" y="532564"/>
                  <a:pt x="4318131" y="540000"/>
                </a:cubicBezTo>
                <a:cubicBezTo>
                  <a:pt x="4120598" y="547436"/>
                  <a:pt x="4016924" y="535812"/>
                  <a:pt x="3798943" y="540000"/>
                </a:cubicBezTo>
                <a:cubicBezTo>
                  <a:pt x="3580962" y="544188"/>
                  <a:pt x="3387391" y="553923"/>
                  <a:pt x="3165786" y="540000"/>
                </a:cubicBezTo>
                <a:cubicBezTo>
                  <a:pt x="2944181" y="526077"/>
                  <a:pt x="2751952" y="561160"/>
                  <a:pt x="2532628" y="540000"/>
                </a:cubicBezTo>
                <a:cubicBezTo>
                  <a:pt x="2313304" y="518840"/>
                  <a:pt x="2139350" y="514519"/>
                  <a:pt x="1842487" y="540000"/>
                </a:cubicBezTo>
                <a:cubicBezTo>
                  <a:pt x="1545624" y="565481"/>
                  <a:pt x="1407292" y="517769"/>
                  <a:pt x="1266314" y="540000"/>
                </a:cubicBezTo>
                <a:cubicBezTo>
                  <a:pt x="1125336" y="562231"/>
                  <a:pt x="956245" y="525190"/>
                  <a:pt x="804110" y="540000"/>
                </a:cubicBezTo>
                <a:cubicBezTo>
                  <a:pt x="651975" y="554810"/>
                  <a:pt x="203498" y="502303"/>
                  <a:pt x="0" y="540000"/>
                </a:cubicBezTo>
                <a:cubicBezTo>
                  <a:pt x="5427" y="304958"/>
                  <a:pt x="-25655" y="17457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175 ( 6 – 7 – 9 – 12 )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6B2BDA78-F0AF-4C97-A227-AEFAECAEB006}"/>
              </a:ext>
            </a:extLst>
          </p:cNvPr>
          <p:cNvSpPr/>
          <p:nvPr/>
        </p:nvSpPr>
        <p:spPr>
          <a:xfrm>
            <a:off x="1552089" y="6205554"/>
            <a:ext cx="1872000" cy="324000"/>
          </a:xfrm>
          <a:custGeom>
            <a:avLst/>
            <a:gdLst>
              <a:gd name="connsiteX0" fmla="*/ 0 w 1872000"/>
              <a:gd name="connsiteY0" fmla="*/ 0 h 324000"/>
              <a:gd name="connsiteX1" fmla="*/ 505440 w 1872000"/>
              <a:gd name="connsiteY1" fmla="*/ 0 h 324000"/>
              <a:gd name="connsiteX2" fmla="*/ 917280 w 1872000"/>
              <a:gd name="connsiteY2" fmla="*/ 0 h 324000"/>
              <a:gd name="connsiteX3" fmla="*/ 1366560 w 1872000"/>
              <a:gd name="connsiteY3" fmla="*/ 0 h 324000"/>
              <a:gd name="connsiteX4" fmla="*/ 1872000 w 1872000"/>
              <a:gd name="connsiteY4" fmla="*/ 0 h 324000"/>
              <a:gd name="connsiteX5" fmla="*/ 1872000 w 1872000"/>
              <a:gd name="connsiteY5" fmla="*/ 324000 h 324000"/>
              <a:gd name="connsiteX6" fmla="*/ 1404000 w 1872000"/>
              <a:gd name="connsiteY6" fmla="*/ 324000 h 324000"/>
              <a:gd name="connsiteX7" fmla="*/ 973440 w 1872000"/>
              <a:gd name="connsiteY7" fmla="*/ 324000 h 324000"/>
              <a:gd name="connsiteX8" fmla="*/ 561600 w 1872000"/>
              <a:gd name="connsiteY8" fmla="*/ 324000 h 324000"/>
              <a:gd name="connsiteX9" fmla="*/ 0 w 1872000"/>
              <a:gd name="connsiteY9" fmla="*/ 324000 h 324000"/>
              <a:gd name="connsiteX10" fmla="*/ 0 w 1872000"/>
              <a:gd name="connsiteY10" fmla="*/ 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72000" h="324000" fill="none" extrusionOk="0">
                <a:moveTo>
                  <a:pt x="0" y="0"/>
                </a:moveTo>
                <a:cubicBezTo>
                  <a:pt x="213998" y="-4283"/>
                  <a:pt x="326960" y="11674"/>
                  <a:pt x="505440" y="0"/>
                </a:cubicBezTo>
                <a:cubicBezTo>
                  <a:pt x="683920" y="-11674"/>
                  <a:pt x="783890" y="9067"/>
                  <a:pt x="917280" y="0"/>
                </a:cubicBezTo>
                <a:cubicBezTo>
                  <a:pt x="1050670" y="-9067"/>
                  <a:pt x="1184413" y="36613"/>
                  <a:pt x="1366560" y="0"/>
                </a:cubicBezTo>
                <a:cubicBezTo>
                  <a:pt x="1548707" y="-36613"/>
                  <a:pt x="1763947" y="53264"/>
                  <a:pt x="1872000" y="0"/>
                </a:cubicBezTo>
                <a:cubicBezTo>
                  <a:pt x="1880544" y="157993"/>
                  <a:pt x="1858002" y="233522"/>
                  <a:pt x="1872000" y="324000"/>
                </a:cubicBezTo>
                <a:cubicBezTo>
                  <a:pt x="1744676" y="360098"/>
                  <a:pt x="1517040" y="293914"/>
                  <a:pt x="1404000" y="324000"/>
                </a:cubicBezTo>
                <a:cubicBezTo>
                  <a:pt x="1290960" y="354086"/>
                  <a:pt x="1143335" y="321138"/>
                  <a:pt x="973440" y="324000"/>
                </a:cubicBezTo>
                <a:cubicBezTo>
                  <a:pt x="803545" y="326862"/>
                  <a:pt x="759673" y="315710"/>
                  <a:pt x="561600" y="324000"/>
                </a:cubicBezTo>
                <a:cubicBezTo>
                  <a:pt x="363527" y="332290"/>
                  <a:pt x="242284" y="313076"/>
                  <a:pt x="0" y="324000"/>
                </a:cubicBezTo>
                <a:cubicBezTo>
                  <a:pt x="-20203" y="229095"/>
                  <a:pt x="22833" y="123239"/>
                  <a:pt x="0" y="0"/>
                </a:cubicBezTo>
                <a:close/>
              </a:path>
              <a:path w="1872000" h="324000" stroke="0" extrusionOk="0">
                <a:moveTo>
                  <a:pt x="0" y="0"/>
                </a:moveTo>
                <a:cubicBezTo>
                  <a:pt x="151091" y="-27834"/>
                  <a:pt x="240513" y="11064"/>
                  <a:pt x="430560" y="0"/>
                </a:cubicBezTo>
                <a:cubicBezTo>
                  <a:pt x="620607" y="-11064"/>
                  <a:pt x="747384" y="19308"/>
                  <a:pt x="861120" y="0"/>
                </a:cubicBezTo>
                <a:cubicBezTo>
                  <a:pt x="974856" y="-19308"/>
                  <a:pt x="1185647" y="48927"/>
                  <a:pt x="1272960" y="0"/>
                </a:cubicBezTo>
                <a:cubicBezTo>
                  <a:pt x="1360273" y="-48927"/>
                  <a:pt x="1740250" y="65904"/>
                  <a:pt x="1872000" y="0"/>
                </a:cubicBezTo>
                <a:cubicBezTo>
                  <a:pt x="1892015" y="85531"/>
                  <a:pt x="1837807" y="244763"/>
                  <a:pt x="1872000" y="324000"/>
                </a:cubicBezTo>
                <a:cubicBezTo>
                  <a:pt x="1786718" y="364807"/>
                  <a:pt x="1555801" y="317716"/>
                  <a:pt x="1460160" y="324000"/>
                </a:cubicBezTo>
                <a:cubicBezTo>
                  <a:pt x="1364519" y="330284"/>
                  <a:pt x="1164415" y="318409"/>
                  <a:pt x="973440" y="324000"/>
                </a:cubicBezTo>
                <a:cubicBezTo>
                  <a:pt x="782465" y="329591"/>
                  <a:pt x="724672" y="323648"/>
                  <a:pt x="524160" y="324000"/>
                </a:cubicBezTo>
                <a:cubicBezTo>
                  <a:pt x="323648" y="324352"/>
                  <a:pt x="226155" y="311215"/>
                  <a:pt x="0" y="324000"/>
                </a:cubicBezTo>
                <a:cubicBezTo>
                  <a:pt x="-1103" y="196694"/>
                  <a:pt x="1413" y="9069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chemeClr val="tx1"/>
                </a:solidFill>
              </a:rPr>
              <a:t>معلمة المادة : غزيل المطرفي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C8CDCCD-C62A-489A-892F-FBBAA04BC92A}"/>
              </a:ext>
            </a:extLst>
          </p:cNvPr>
          <p:cNvSpPr/>
          <p:nvPr/>
        </p:nvSpPr>
        <p:spPr>
          <a:xfrm>
            <a:off x="4632189" y="5379295"/>
            <a:ext cx="3818031" cy="12298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((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ورقة عمل تفاعلية ))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B740893-2950-4025-94B0-668F46F0E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119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F416094-CA9C-4E88-B712-2892755BA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85" y="1698098"/>
            <a:ext cx="10567237" cy="9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رسم 14" descr="آلة حاسبة مع تعبئة خالصة">
            <a:extLst>
              <a:ext uri="{FF2B5EF4-FFF2-40B4-BE49-F238E27FC236}">
                <a16:creationId xmlns:a16="http://schemas.microsoft.com/office/drawing/2014/main" id="{4228E612-2153-4FB8-904E-4C06CB847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صورة 16">
            <a:hlinkClick r:id="rId6"/>
            <a:extLst>
              <a:ext uri="{FF2B5EF4-FFF2-40B4-BE49-F238E27FC236}">
                <a16:creationId xmlns:a16="http://schemas.microsoft.com/office/drawing/2014/main" id="{1AD00621-7B50-49F6-A287-9F7C70CBBEF2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29" y="5389279"/>
            <a:ext cx="1080000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صورة 17">
            <a:hlinkClick r:id="rId9"/>
            <a:extLst>
              <a:ext uri="{FF2B5EF4-FFF2-40B4-BE49-F238E27FC236}">
                <a16:creationId xmlns:a16="http://schemas.microsoft.com/office/drawing/2014/main" id="{0F2C57BF-43C5-4039-8B4D-FC88DC8FCB67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5" y="273761"/>
            <a:ext cx="900000" cy="9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2066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لامة الجمع 1">
            <a:extLst>
              <a:ext uri="{FF2B5EF4-FFF2-40B4-BE49-F238E27FC236}">
                <a16:creationId xmlns:a16="http://schemas.microsoft.com/office/drawing/2014/main" id="{E2E03C18-55FB-4DD1-9A31-A6D0A2173F1B}"/>
              </a:ext>
            </a:extLst>
          </p:cNvPr>
          <p:cNvSpPr/>
          <p:nvPr/>
        </p:nvSpPr>
        <p:spPr>
          <a:xfrm>
            <a:off x="11222604" y="755302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275328 w 720000"/>
              <a:gd name="connsiteY1" fmla="*/ 275328 h 720000"/>
              <a:gd name="connsiteX2" fmla="*/ 275328 w 720000"/>
              <a:gd name="connsiteY2" fmla="*/ 95436 h 720000"/>
              <a:gd name="connsiteX3" fmla="*/ 444672 w 720000"/>
              <a:gd name="connsiteY3" fmla="*/ 95436 h 720000"/>
              <a:gd name="connsiteX4" fmla="*/ 444672 w 720000"/>
              <a:gd name="connsiteY4" fmla="*/ 275328 h 720000"/>
              <a:gd name="connsiteX5" fmla="*/ 624564 w 720000"/>
              <a:gd name="connsiteY5" fmla="*/ 275328 h 720000"/>
              <a:gd name="connsiteX6" fmla="*/ 624564 w 720000"/>
              <a:gd name="connsiteY6" fmla="*/ 444672 h 720000"/>
              <a:gd name="connsiteX7" fmla="*/ 444672 w 720000"/>
              <a:gd name="connsiteY7" fmla="*/ 444672 h 720000"/>
              <a:gd name="connsiteX8" fmla="*/ 444672 w 720000"/>
              <a:gd name="connsiteY8" fmla="*/ 624564 h 720000"/>
              <a:gd name="connsiteX9" fmla="*/ 275328 w 720000"/>
              <a:gd name="connsiteY9" fmla="*/ 624564 h 720000"/>
              <a:gd name="connsiteX10" fmla="*/ 275328 w 720000"/>
              <a:gd name="connsiteY10" fmla="*/ 444672 h 720000"/>
              <a:gd name="connsiteX11" fmla="*/ 95436 w 720000"/>
              <a:gd name="connsiteY11" fmla="*/ 444672 h 720000"/>
              <a:gd name="connsiteX12" fmla="*/ 95436 w 720000"/>
              <a:gd name="connsiteY12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141776" y="273079"/>
                  <a:pt x="234495" y="288306"/>
                  <a:pt x="275328" y="275328"/>
                </a:cubicBezTo>
                <a:cubicBezTo>
                  <a:pt x="258385" y="186657"/>
                  <a:pt x="296247" y="161066"/>
                  <a:pt x="275328" y="95436"/>
                </a:cubicBezTo>
                <a:cubicBezTo>
                  <a:pt x="315772" y="87417"/>
                  <a:pt x="409096" y="98531"/>
                  <a:pt x="444672" y="95436"/>
                </a:cubicBezTo>
                <a:cubicBezTo>
                  <a:pt x="459512" y="162132"/>
                  <a:pt x="444508" y="210232"/>
                  <a:pt x="444672" y="275328"/>
                </a:cubicBezTo>
                <a:cubicBezTo>
                  <a:pt x="517992" y="263379"/>
                  <a:pt x="547832" y="287747"/>
                  <a:pt x="624564" y="275328"/>
                </a:cubicBezTo>
                <a:cubicBezTo>
                  <a:pt x="643370" y="337876"/>
                  <a:pt x="616392" y="397921"/>
                  <a:pt x="624564" y="444672"/>
                </a:cubicBezTo>
                <a:cubicBezTo>
                  <a:pt x="573884" y="450670"/>
                  <a:pt x="487807" y="427564"/>
                  <a:pt x="444672" y="444672"/>
                </a:cubicBezTo>
                <a:cubicBezTo>
                  <a:pt x="445900" y="533161"/>
                  <a:pt x="426442" y="537165"/>
                  <a:pt x="444672" y="624564"/>
                </a:cubicBezTo>
                <a:cubicBezTo>
                  <a:pt x="362005" y="636877"/>
                  <a:pt x="315677" y="613791"/>
                  <a:pt x="275328" y="624564"/>
                </a:cubicBezTo>
                <a:cubicBezTo>
                  <a:pt x="258908" y="576908"/>
                  <a:pt x="291491" y="511274"/>
                  <a:pt x="275328" y="444672"/>
                </a:cubicBezTo>
                <a:cubicBezTo>
                  <a:pt x="185832" y="465765"/>
                  <a:pt x="174759" y="437697"/>
                  <a:pt x="95436" y="444672"/>
                </a:cubicBezTo>
                <a:cubicBezTo>
                  <a:pt x="84863" y="368370"/>
                  <a:pt x="101101" y="354134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166337" y="264925"/>
                  <a:pt x="201048" y="277683"/>
                  <a:pt x="275328" y="275328"/>
                </a:cubicBezTo>
                <a:cubicBezTo>
                  <a:pt x="261798" y="210645"/>
                  <a:pt x="277399" y="160265"/>
                  <a:pt x="275328" y="95436"/>
                </a:cubicBezTo>
                <a:cubicBezTo>
                  <a:pt x="357609" y="92125"/>
                  <a:pt x="384713" y="98227"/>
                  <a:pt x="444672" y="95436"/>
                </a:cubicBezTo>
                <a:cubicBezTo>
                  <a:pt x="458422" y="148695"/>
                  <a:pt x="425986" y="230478"/>
                  <a:pt x="444672" y="275328"/>
                </a:cubicBezTo>
                <a:cubicBezTo>
                  <a:pt x="494385" y="257685"/>
                  <a:pt x="577184" y="288152"/>
                  <a:pt x="624564" y="275328"/>
                </a:cubicBezTo>
                <a:cubicBezTo>
                  <a:pt x="640165" y="323900"/>
                  <a:pt x="610814" y="376830"/>
                  <a:pt x="624564" y="444672"/>
                </a:cubicBezTo>
                <a:cubicBezTo>
                  <a:pt x="575341" y="466116"/>
                  <a:pt x="517801" y="442798"/>
                  <a:pt x="444672" y="444672"/>
                </a:cubicBezTo>
                <a:cubicBezTo>
                  <a:pt x="457768" y="504516"/>
                  <a:pt x="430245" y="550192"/>
                  <a:pt x="444672" y="624564"/>
                </a:cubicBezTo>
                <a:cubicBezTo>
                  <a:pt x="375109" y="643287"/>
                  <a:pt x="316215" y="613830"/>
                  <a:pt x="275328" y="624564"/>
                </a:cubicBezTo>
                <a:cubicBezTo>
                  <a:pt x="272152" y="549839"/>
                  <a:pt x="285708" y="517986"/>
                  <a:pt x="275328" y="444672"/>
                </a:cubicBezTo>
                <a:cubicBezTo>
                  <a:pt x="197995" y="447153"/>
                  <a:pt x="179942" y="424147"/>
                  <a:pt x="95436" y="444672"/>
                </a:cubicBezTo>
                <a:cubicBezTo>
                  <a:pt x="76233" y="390097"/>
                  <a:pt x="101934" y="336548"/>
                  <a:pt x="95436" y="27532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01611133">
                  <a:prstGeom prst="mathPl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علامة الضرب 2">
            <a:extLst>
              <a:ext uri="{FF2B5EF4-FFF2-40B4-BE49-F238E27FC236}">
                <a16:creationId xmlns:a16="http://schemas.microsoft.com/office/drawing/2014/main" id="{6CADD1CF-139E-46B7-A580-D5A371BAF24A}"/>
              </a:ext>
            </a:extLst>
          </p:cNvPr>
          <p:cNvSpPr/>
          <p:nvPr/>
        </p:nvSpPr>
        <p:spPr>
          <a:xfrm>
            <a:off x="11222604" y="1952384"/>
            <a:ext cx="720000" cy="720000"/>
          </a:xfrm>
          <a:custGeom>
            <a:avLst/>
            <a:gdLst>
              <a:gd name="connsiteX0" fmla="*/ 113054 w 720000"/>
              <a:gd name="connsiteY0" fmla="*/ 232798 h 720000"/>
              <a:gd name="connsiteX1" fmla="*/ 232798 w 720000"/>
              <a:gd name="connsiteY1" fmla="*/ 113054 h 720000"/>
              <a:gd name="connsiteX2" fmla="*/ 360000 w 720000"/>
              <a:gd name="connsiteY2" fmla="*/ 240256 h 720000"/>
              <a:gd name="connsiteX3" fmla="*/ 487202 w 720000"/>
              <a:gd name="connsiteY3" fmla="*/ 113054 h 720000"/>
              <a:gd name="connsiteX4" fmla="*/ 606946 w 720000"/>
              <a:gd name="connsiteY4" fmla="*/ 232798 h 720000"/>
              <a:gd name="connsiteX5" fmla="*/ 479744 w 720000"/>
              <a:gd name="connsiteY5" fmla="*/ 360000 h 720000"/>
              <a:gd name="connsiteX6" fmla="*/ 606946 w 720000"/>
              <a:gd name="connsiteY6" fmla="*/ 487202 h 720000"/>
              <a:gd name="connsiteX7" fmla="*/ 487202 w 720000"/>
              <a:gd name="connsiteY7" fmla="*/ 606946 h 720000"/>
              <a:gd name="connsiteX8" fmla="*/ 360000 w 720000"/>
              <a:gd name="connsiteY8" fmla="*/ 479744 h 720000"/>
              <a:gd name="connsiteX9" fmla="*/ 232798 w 720000"/>
              <a:gd name="connsiteY9" fmla="*/ 606946 h 720000"/>
              <a:gd name="connsiteX10" fmla="*/ 113054 w 720000"/>
              <a:gd name="connsiteY10" fmla="*/ 487202 h 720000"/>
              <a:gd name="connsiteX11" fmla="*/ 240256 w 720000"/>
              <a:gd name="connsiteY11" fmla="*/ 360000 h 720000"/>
              <a:gd name="connsiteX12" fmla="*/ 113054 w 720000"/>
              <a:gd name="connsiteY12" fmla="*/ 23279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0000" h="720000" fill="none" extrusionOk="0">
                <a:moveTo>
                  <a:pt x="113054" y="232798"/>
                </a:moveTo>
                <a:cubicBezTo>
                  <a:pt x="142806" y="194017"/>
                  <a:pt x="203983" y="168022"/>
                  <a:pt x="232798" y="113054"/>
                </a:cubicBezTo>
                <a:cubicBezTo>
                  <a:pt x="276239" y="130361"/>
                  <a:pt x="297699" y="198474"/>
                  <a:pt x="360000" y="240256"/>
                </a:cubicBezTo>
                <a:cubicBezTo>
                  <a:pt x="376767" y="203080"/>
                  <a:pt x="439199" y="186674"/>
                  <a:pt x="487202" y="113054"/>
                </a:cubicBezTo>
                <a:cubicBezTo>
                  <a:pt x="549190" y="150428"/>
                  <a:pt x="568325" y="214929"/>
                  <a:pt x="606946" y="232798"/>
                </a:cubicBezTo>
                <a:cubicBezTo>
                  <a:pt x="571656" y="296229"/>
                  <a:pt x="505047" y="328409"/>
                  <a:pt x="479744" y="360000"/>
                </a:cubicBezTo>
                <a:cubicBezTo>
                  <a:pt x="551095" y="405068"/>
                  <a:pt x="545374" y="428998"/>
                  <a:pt x="606946" y="487202"/>
                </a:cubicBezTo>
                <a:cubicBezTo>
                  <a:pt x="590594" y="524034"/>
                  <a:pt x="511261" y="555492"/>
                  <a:pt x="487202" y="606946"/>
                </a:cubicBezTo>
                <a:cubicBezTo>
                  <a:pt x="431416" y="561482"/>
                  <a:pt x="427663" y="526990"/>
                  <a:pt x="360000" y="479744"/>
                </a:cubicBezTo>
                <a:cubicBezTo>
                  <a:pt x="317300" y="543482"/>
                  <a:pt x="258708" y="551922"/>
                  <a:pt x="232798" y="606946"/>
                </a:cubicBezTo>
                <a:cubicBezTo>
                  <a:pt x="198904" y="591290"/>
                  <a:pt x="161998" y="517219"/>
                  <a:pt x="113054" y="487202"/>
                </a:cubicBezTo>
                <a:cubicBezTo>
                  <a:pt x="173027" y="422924"/>
                  <a:pt x="190263" y="424225"/>
                  <a:pt x="240256" y="360000"/>
                </a:cubicBezTo>
                <a:cubicBezTo>
                  <a:pt x="176689" y="315175"/>
                  <a:pt x="177859" y="291270"/>
                  <a:pt x="113054" y="232798"/>
                </a:cubicBezTo>
                <a:close/>
              </a:path>
              <a:path w="720000" h="720000" stroke="0" extrusionOk="0">
                <a:moveTo>
                  <a:pt x="113054" y="232798"/>
                </a:moveTo>
                <a:cubicBezTo>
                  <a:pt x="156390" y="162460"/>
                  <a:pt x="193666" y="176563"/>
                  <a:pt x="232798" y="113054"/>
                </a:cubicBezTo>
                <a:cubicBezTo>
                  <a:pt x="306861" y="156848"/>
                  <a:pt x="318137" y="217474"/>
                  <a:pt x="360000" y="240256"/>
                </a:cubicBezTo>
                <a:cubicBezTo>
                  <a:pt x="404614" y="195142"/>
                  <a:pt x="455876" y="148921"/>
                  <a:pt x="487202" y="113054"/>
                </a:cubicBezTo>
                <a:cubicBezTo>
                  <a:pt x="546624" y="145829"/>
                  <a:pt x="569302" y="213403"/>
                  <a:pt x="606946" y="232798"/>
                </a:cubicBezTo>
                <a:cubicBezTo>
                  <a:pt x="569505" y="288468"/>
                  <a:pt x="503480" y="307290"/>
                  <a:pt x="479744" y="360000"/>
                </a:cubicBezTo>
                <a:cubicBezTo>
                  <a:pt x="514271" y="388600"/>
                  <a:pt x="544162" y="451202"/>
                  <a:pt x="606946" y="487202"/>
                </a:cubicBezTo>
                <a:cubicBezTo>
                  <a:pt x="573693" y="543700"/>
                  <a:pt x="531837" y="536245"/>
                  <a:pt x="487202" y="606946"/>
                </a:cubicBezTo>
                <a:cubicBezTo>
                  <a:pt x="421901" y="554081"/>
                  <a:pt x="406813" y="504106"/>
                  <a:pt x="360000" y="479744"/>
                </a:cubicBezTo>
                <a:cubicBezTo>
                  <a:pt x="322508" y="544093"/>
                  <a:pt x="282824" y="539395"/>
                  <a:pt x="232798" y="606946"/>
                </a:cubicBezTo>
                <a:cubicBezTo>
                  <a:pt x="191824" y="570468"/>
                  <a:pt x="176269" y="541910"/>
                  <a:pt x="113054" y="487202"/>
                </a:cubicBezTo>
                <a:cubicBezTo>
                  <a:pt x="132402" y="446851"/>
                  <a:pt x="212027" y="399913"/>
                  <a:pt x="240256" y="360000"/>
                </a:cubicBezTo>
                <a:cubicBezTo>
                  <a:pt x="194950" y="331162"/>
                  <a:pt x="158749" y="248577"/>
                  <a:pt x="113054" y="23279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83597328">
                  <a:prstGeom prst="mathMultiply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علامة القسمة 9">
            <a:extLst>
              <a:ext uri="{FF2B5EF4-FFF2-40B4-BE49-F238E27FC236}">
                <a16:creationId xmlns:a16="http://schemas.microsoft.com/office/drawing/2014/main" id="{A162365C-10ED-485C-B91E-4E32A02E2FBD}"/>
              </a:ext>
            </a:extLst>
          </p:cNvPr>
          <p:cNvSpPr/>
          <p:nvPr/>
        </p:nvSpPr>
        <p:spPr>
          <a:xfrm>
            <a:off x="11222604" y="2672384"/>
            <a:ext cx="720000" cy="720000"/>
          </a:xfrm>
          <a:custGeom>
            <a:avLst/>
            <a:gdLst>
              <a:gd name="connsiteX0" fmla="*/ 360000 w 720000"/>
              <a:gd name="connsiteY0" fmla="*/ 84888 h 720000"/>
              <a:gd name="connsiteX1" fmla="*/ 444672 w 720000"/>
              <a:gd name="connsiteY1" fmla="*/ 169560 h 720000"/>
              <a:gd name="connsiteX2" fmla="*/ 360000 w 720000"/>
              <a:gd name="connsiteY2" fmla="*/ 254232 h 720000"/>
              <a:gd name="connsiteX3" fmla="*/ 275328 w 720000"/>
              <a:gd name="connsiteY3" fmla="*/ 169560 h 720000"/>
              <a:gd name="connsiteX4" fmla="*/ 360000 w 720000"/>
              <a:gd name="connsiteY4" fmla="*/ 84888 h 720000"/>
              <a:gd name="connsiteX5" fmla="*/ 360000 w 720000"/>
              <a:gd name="connsiteY5" fmla="*/ 635112 h 720000"/>
              <a:gd name="connsiteX6" fmla="*/ 275328 w 720000"/>
              <a:gd name="connsiteY6" fmla="*/ 550440 h 720000"/>
              <a:gd name="connsiteX7" fmla="*/ 360000 w 720000"/>
              <a:gd name="connsiteY7" fmla="*/ 465768 h 720000"/>
              <a:gd name="connsiteX8" fmla="*/ 444672 w 720000"/>
              <a:gd name="connsiteY8" fmla="*/ 550440 h 720000"/>
              <a:gd name="connsiteX9" fmla="*/ 360000 w 720000"/>
              <a:gd name="connsiteY9" fmla="*/ 635112 h 720000"/>
              <a:gd name="connsiteX10" fmla="*/ 95436 w 720000"/>
              <a:gd name="connsiteY10" fmla="*/ 275328 h 720000"/>
              <a:gd name="connsiteX11" fmla="*/ 624564 w 720000"/>
              <a:gd name="connsiteY11" fmla="*/ 275328 h 720000"/>
              <a:gd name="connsiteX12" fmla="*/ 624564 w 720000"/>
              <a:gd name="connsiteY12" fmla="*/ 444672 h 720000"/>
              <a:gd name="connsiteX13" fmla="*/ 95436 w 720000"/>
              <a:gd name="connsiteY13" fmla="*/ 444672 h 720000"/>
              <a:gd name="connsiteX14" fmla="*/ 95436 w 720000"/>
              <a:gd name="connsiteY1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00" h="720000" fill="none" extrusionOk="0">
                <a:moveTo>
                  <a:pt x="360000" y="84888"/>
                </a:moveTo>
                <a:cubicBezTo>
                  <a:pt x="404982" y="80557"/>
                  <a:pt x="446242" y="124503"/>
                  <a:pt x="444672" y="169560"/>
                </a:cubicBezTo>
                <a:cubicBezTo>
                  <a:pt x="445014" y="219792"/>
                  <a:pt x="414192" y="259404"/>
                  <a:pt x="360000" y="254232"/>
                </a:cubicBezTo>
                <a:cubicBezTo>
                  <a:pt x="310532" y="250278"/>
                  <a:pt x="286727" y="219057"/>
                  <a:pt x="275328" y="169560"/>
                </a:cubicBezTo>
                <a:cubicBezTo>
                  <a:pt x="280820" y="126837"/>
                  <a:pt x="311905" y="81900"/>
                  <a:pt x="360000" y="84888"/>
                </a:cubicBezTo>
                <a:close/>
                <a:moveTo>
                  <a:pt x="360000" y="635112"/>
                </a:moveTo>
                <a:cubicBezTo>
                  <a:pt x="310495" y="627105"/>
                  <a:pt x="281814" y="594344"/>
                  <a:pt x="275328" y="550440"/>
                </a:cubicBezTo>
                <a:cubicBezTo>
                  <a:pt x="276608" y="494796"/>
                  <a:pt x="304332" y="464510"/>
                  <a:pt x="360000" y="465768"/>
                </a:cubicBezTo>
                <a:cubicBezTo>
                  <a:pt x="398525" y="472330"/>
                  <a:pt x="438998" y="511398"/>
                  <a:pt x="444672" y="550440"/>
                </a:cubicBezTo>
                <a:cubicBezTo>
                  <a:pt x="437496" y="592476"/>
                  <a:pt x="409986" y="638710"/>
                  <a:pt x="360000" y="635112"/>
                </a:cubicBezTo>
                <a:close/>
                <a:moveTo>
                  <a:pt x="95436" y="275328"/>
                </a:moveTo>
                <a:cubicBezTo>
                  <a:pt x="317060" y="217895"/>
                  <a:pt x="459875" y="309830"/>
                  <a:pt x="624564" y="275328"/>
                </a:cubicBezTo>
                <a:cubicBezTo>
                  <a:pt x="627103" y="357129"/>
                  <a:pt x="614555" y="361231"/>
                  <a:pt x="624564" y="444672"/>
                </a:cubicBezTo>
                <a:cubicBezTo>
                  <a:pt x="409970" y="470789"/>
                  <a:pt x="261676" y="425917"/>
                  <a:pt x="95436" y="444672"/>
                </a:cubicBezTo>
                <a:cubicBezTo>
                  <a:pt x="76599" y="368093"/>
                  <a:pt x="102433" y="353904"/>
                  <a:pt x="95436" y="275328"/>
                </a:cubicBezTo>
                <a:close/>
              </a:path>
              <a:path w="720000" h="720000" stroke="0" extrusionOk="0">
                <a:moveTo>
                  <a:pt x="360000" y="84888"/>
                </a:moveTo>
                <a:cubicBezTo>
                  <a:pt x="417991" y="87442"/>
                  <a:pt x="445526" y="122180"/>
                  <a:pt x="444672" y="169560"/>
                </a:cubicBezTo>
                <a:cubicBezTo>
                  <a:pt x="451864" y="210592"/>
                  <a:pt x="401658" y="245628"/>
                  <a:pt x="360000" y="254232"/>
                </a:cubicBezTo>
                <a:cubicBezTo>
                  <a:pt x="312419" y="263868"/>
                  <a:pt x="285768" y="218010"/>
                  <a:pt x="275328" y="169560"/>
                </a:cubicBezTo>
                <a:cubicBezTo>
                  <a:pt x="280510" y="131750"/>
                  <a:pt x="318966" y="97037"/>
                  <a:pt x="360000" y="84888"/>
                </a:cubicBezTo>
                <a:close/>
                <a:moveTo>
                  <a:pt x="360000" y="635112"/>
                </a:moveTo>
                <a:cubicBezTo>
                  <a:pt x="310756" y="632558"/>
                  <a:pt x="279360" y="600682"/>
                  <a:pt x="275328" y="550440"/>
                </a:cubicBezTo>
                <a:cubicBezTo>
                  <a:pt x="284972" y="503204"/>
                  <a:pt x="318853" y="471089"/>
                  <a:pt x="360000" y="465768"/>
                </a:cubicBezTo>
                <a:cubicBezTo>
                  <a:pt x="408673" y="469350"/>
                  <a:pt x="438384" y="512169"/>
                  <a:pt x="444672" y="550440"/>
                </a:cubicBezTo>
                <a:cubicBezTo>
                  <a:pt x="440310" y="601818"/>
                  <a:pt x="399914" y="637454"/>
                  <a:pt x="360000" y="635112"/>
                </a:cubicBezTo>
                <a:close/>
                <a:moveTo>
                  <a:pt x="95436" y="275328"/>
                </a:moveTo>
                <a:cubicBezTo>
                  <a:pt x="262374" y="273840"/>
                  <a:pt x="435249" y="311513"/>
                  <a:pt x="624564" y="275328"/>
                </a:cubicBezTo>
                <a:cubicBezTo>
                  <a:pt x="626821" y="315069"/>
                  <a:pt x="621967" y="381499"/>
                  <a:pt x="624564" y="444672"/>
                </a:cubicBezTo>
                <a:cubicBezTo>
                  <a:pt x="393048" y="472559"/>
                  <a:pt x="217327" y="382627"/>
                  <a:pt x="95436" y="444672"/>
                </a:cubicBezTo>
                <a:cubicBezTo>
                  <a:pt x="83083" y="371004"/>
                  <a:pt x="115638" y="315632"/>
                  <a:pt x="95436" y="27532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50806404">
                  <a:prstGeom prst="mathDivid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علامة الطرح 12">
            <a:extLst>
              <a:ext uri="{FF2B5EF4-FFF2-40B4-BE49-F238E27FC236}">
                <a16:creationId xmlns:a16="http://schemas.microsoft.com/office/drawing/2014/main" id="{444ADCA1-B524-4085-927D-10B8E831ACE5}"/>
              </a:ext>
            </a:extLst>
          </p:cNvPr>
          <p:cNvSpPr/>
          <p:nvPr/>
        </p:nvSpPr>
        <p:spPr>
          <a:xfrm>
            <a:off x="11222604" y="1340585"/>
            <a:ext cx="720000" cy="720000"/>
          </a:xfrm>
          <a:custGeom>
            <a:avLst/>
            <a:gdLst>
              <a:gd name="connsiteX0" fmla="*/ 95436 w 720000"/>
              <a:gd name="connsiteY0" fmla="*/ 275328 h 720000"/>
              <a:gd name="connsiteX1" fmla="*/ 624564 w 720000"/>
              <a:gd name="connsiteY1" fmla="*/ 275328 h 720000"/>
              <a:gd name="connsiteX2" fmla="*/ 624564 w 720000"/>
              <a:gd name="connsiteY2" fmla="*/ 444672 h 720000"/>
              <a:gd name="connsiteX3" fmla="*/ 95436 w 720000"/>
              <a:gd name="connsiteY3" fmla="*/ 444672 h 720000"/>
              <a:gd name="connsiteX4" fmla="*/ 95436 w 720000"/>
              <a:gd name="connsiteY4" fmla="*/ 275328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 fill="none" extrusionOk="0">
                <a:moveTo>
                  <a:pt x="95436" y="275328"/>
                </a:moveTo>
                <a:cubicBezTo>
                  <a:pt x="262186" y="214755"/>
                  <a:pt x="441278" y="332314"/>
                  <a:pt x="624564" y="275328"/>
                </a:cubicBezTo>
                <a:cubicBezTo>
                  <a:pt x="629507" y="337615"/>
                  <a:pt x="606111" y="404257"/>
                  <a:pt x="624564" y="444672"/>
                </a:cubicBezTo>
                <a:cubicBezTo>
                  <a:pt x="385134" y="477276"/>
                  <a:pt x="334838" y="441711"/>
                  <a:pt x="95436" y="444672"/>
                </a:cubicBezTo>
                <a:cubicBezTo>
                  <a:pt x="77091" y="392020"/>
                  <a:pt x="107370" y="336895"/>
                  <a:pt x="95436" y="275328"/>
                </a:cubicBezTo>
                <a:close/>
              </a:path>
              <a:path w="720000" h="720000" stroke="0" extrusionOk="0">
                <a:moveTo>
                  <a:pt x="95436" y="275328"/>
                </a:moveTo>
                <a:cubicBezTo>
                  <a:pt x="254040" y="219944"/>
                  <a:pt x="489757" y="284213"/>
                  <a:pt x="624564" y="275328"/>
                </a:cubicBezTo>
                <a:cubicBezTo>
                  <a:pt x="631096" y="321188"/>
                  <a:pt x="613087" y="381656"/>
                  <a:pt x="624564" y="444672"/>
                </a:cubicBezTo>
                <a:cubicBezTo>
                  <a:pt x="412040" y="449945"/>
                  <a:pt x="233131" y="383877"/>
                  <a:pt x="95436" y="444672"/>
                </a:cubicBezTo>
                <a:cubicBezTo>
                  <a:pt x="84553" y="399415"/>
                  <a:pt x="98439" y="321185"/>
                  <a:pt x="95436" y="27532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60902189">
                  <a:prstGeom prst="mathMinu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C271917-CE28-4C57-86C8-D5CD4647D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8" y="5869474"/>
            <a:ext cx="1027480" cy="10763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6E46156B-FDAD-43D3-9798-3A80223CB761}"/>
              </a:ext>
            </a:extLst>
          </p:cNvPr>
          <p:cNvSpPr/>
          <p:nvPr/>
        </p:nvSpPr>
        <p:spPr>
          <a:xfrm>
            <a:off x="251112" y="84122"/>
            <a:ext cx="2817208" cy="468000"/>
          </a:xfrm>
          <a:custGeom>
            <a:avLst/>
            <a:gdLst>
              <a:gd name="connsiteX0" fmla="*/ 0 w 2817208"/>
              <a:gd name="connsiteY0" fmla="*/ 78002 h 468000"/>
              <a:gd name="connsiteX1" fmla="*/ 78002 w 2817208"/>
              <a:gd name="connsiteY1" fmla="*/ 0 h 468000"/>
              <a:gd name="connsiteX2" fmla="*/ 636855 w 2817208"/>
              <a:gd name="connsiteY2" fmla="*/ 0 h 468000"/>
              <a:gd name="connsiteX3" fmla="*/ 1115872 w 2817208"/>
              <a:gd name="connsiteY3" fmla="*/ 0 h 468000"/>
              <a:gd name="connsiteX4" fmla="*/ 1594888 w 2817208"/>
              <a:gd name="connsiteY4" fmla="*/ 0 h 468000"/>
              <a:gd name="connsiteX5" fmla="*/ 2073905 w 2817208"/>
              <a:gd name="connsiteY5" fmla="*/ 0 h 468000"/>
              <a:gd name="connsiteX6" fmla="*/ 2739206 w 2817208"/>
              <a:gd name="connsiteY6" fmla="*/ 0 h 468000"/>
              <a:gd name="connsiteX7" fmla="*/ 2817208 w 2817208"/>
              <a:gd name="connsiteY7" fmla="*/ 78002 h 468000"/>
              <a:gd name="connsiteX8" fmla="*/ 2817208 w 2817208"/>
              <a:gd name="connsiteY8" fmla="*/ 389998 h 468000"/>
              <a:gd name="connsiteX9" fmla="*/ 2739206 w 2817208"/>
              <a:gd name="connsiteY9" fmla="*/ 468000 h 468000"/>
              <a:gd name="connsiteX10" fmla="*/ 2233577 w 2817208"/>
              <a:gd name="connsiteY10" fmla="*/ 468000 h 468000"/>
              <a:gd name="connsiteX11" fmla="*/ 1781173 w 2817208"/>
              <a:gd name="connsiteY11" fmla="*/ 468000 h 468000"/>
              <a:gd name="connsiteX12" fmla="*/ 1195708 w 2817208"/>
              <a:gd name="connsiteY12" fmla="*/ 468000 h 468000"/>
              <a:gd name="connsiteX13" fmla="*/ 610243 w 2817208"/>
              <a:gd name="connsiteY13" fmla="*/ 468000 h 468000"/>
              <a:gd name="connsiteX14" fmla="*/ 78002 w 2817208"/>
              <a:gd name="connsiteY14" fmla="*/ 468000 h 468000"/>
              <a:gd name="connsiteX15" fmla="*/ 0 w 2817208"/>
              <a:gd name="connsiteY15" fmla="*/ 389998 h 468000"/>
              <a:gd name="connsiteX16" fmla="*/ 0 w 2817208"/>
              <a:gd name="connsiteY16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17208" h="468000" fill="none" extrusionOk="0">
                <a:moveTo>
                  <a:pt x="0" y="78002"/>
                </a:moveTo>
                <a:cubicBezTo>
                  <a:pt x="2446" y="25372"/>
                  <a:pt x="41972" y="4833"/>
                  <a:pt x="78002" y="0"/>
                </a:cubicBezTo>
                <a:cubicBezTo>
                  <a:pt x="190865" y="-2763"/>
                  <a:pt x="375208" y="50408"/>
                  <a:pt x="636855" y="0"/>
                </a:cubicBezTo>
                <a:cubicBezTo>
                  <a:pt x="898502" y="-50408"/>
                  <a:pt x="974851" y="35835"/>
                  <a:pt x="1115872" y="0"/>
                </a:cubicBezTo>
                <a:cubicBezTo>
                  <a:pt x="1256893" y="-35835"/>
                  <a:pt x="1461532" y="10935"/>
                  <a:pt x="1594888" y="0"/>
                </a:cubicBezTo>
                <a:cubicBezTo>
                  <a:pt x="1728244" y="-10935"/>
                  <a:pt x="1834618" y="2997"/>
                  <a:pt x="2073905" y="0"/>
                </a:cubicBezTo>
                <a:cubicBezTo>
                  <a:pt x="2313192" y="-2997"/>
                  <a:pt x="2440501" y="35156"/>
                  <a:pt x="2739206" y="0"/>
                </a:cubicBezTo>
                <a:cubicBezTo>
                  <a:pt x="2780499" y="2002"/>
                  <a:pt x="2813096" y="27888"/>
                  <a:pt x="2817208" y="78002"/>
                </a:cubicBezTo>
                <a:cubicBezTo>
                  <a:pt x="2831523" y="209230"/>
                  <a:pt x="2810406" y="261539"/>
                  <a:pt x="2817208" y="389998"/>
                </a:cubicBezTo>
                <a:cubicBezTo>
                  <a:pt x="2821275" y="443497"/>
                  <a:pt x="2772224" y="465870"/>
                  <a:pt x="2739206" y="468000"/>
                </a:cubicBezTo>
                <a:cubicBezTo>
                  <a:pt x="2582571" y="478694"/>
                  <a:pt x="2470723" y="415151"/>
                  <a:pt x="2233577" y="468000"/>
                </a:cubicBezTo>
                <a:cubicBezTo>
                  <a:pt x="1996431" y="520849"/>
                  <a:pt x="1895846" y="428822"/>
                  <a:pt x="1781173" y="468000"/>
                </a:cubicBezTo>
                <a:cubicBezTo>
                  <a:pt x="1666500" y="507178"/>
                  <a:pt x="1347889" y="449317"/>
                  <a:pt x="1195708" y="468000"/>
                </a:cubicBezTo>
                <a:cubicBezTo>
                  <a:pt x="1043527" y="486683"/>
                  <a:pt x="820621" y="402942"/>
                  <a:pt x="610243" y="468000"/>
                </a:cubicBezTo>
                <a:cubicBezTo>
                  <a:pt x="399866" y="533058"/>
                  <a:pt x="270955" y="414330"/>
                  <a:pt x="78002" y="468000"/>
                </a:cubicBezTo>
                <a:cubicBezTo>
                  <a:pt x="31521" y="459102"/>
                  <a:pt x="1019" y="432597"/>
                  <a:pt x="0" y="389998"/>
                </a:cubicBezTo>
                <a:cubicBezTo>
                  <a:pt x="-14461" y="312909"/>
                  <a:pt x="6853" y="210572"/>
                  <a:pt x="0" y="78002"/>
                </a:cubicBezTo>
                <a:close/>
              </a:path>
              <a:path w="2817208" h="468000" stroke="0" extrusionOk="0">
                <a:moveTo>
                  <a:pt x="0" y="78002"/>
                </a:moveTo>
                <a:cubicBezTo>
                  <a:pt x="5586" y="23364"/>
                  <a:pt x="45101" y="4087"/>
                  <a:pt x="78002" y="0"/>
                </a:cubicBezTo>
                <a:cubicBezTo>
                  <a:pt x="188854" y="-26632"/>
                  <a:pt x="346213" y="56040"/>
                  <a:pt x="583631" y="0"/>
                </a:cubicBezTo>
                <a:cubicBezTo>
                  <a:pt x="821049" y="-56040"/>
                  <a:pt x="858510" y="43224"/>
                  <a:pt x="1036035" y="0"/>
                </a:cubicBezTo>
                <a:cubicBezTo>
                  <a:pt x="1213560" y="-43224"/>
                  <a:pt x="1414489" y="37790"/>
                  <a:pt x="1594888" y="0"/>
                </a:cubicBezTo>
                <a:cubicBezTo>
                  <a:pt x="1775287" y="-37790"/>
                  <a:pt x="1919651" y="32731"/>
                  <a:pt x="2153741" y="0"/>
                </a:cubicBezTo>
                <a:cubicBezTo>
                  <a:pt x="2387831" y="-32731"/>
                  <a:pt x="2546129" y="20542"/>
                  <a:pt x="2739206" y="0"/>
                </a:cubicBezTo>
                <a:cubicBezTo>
                  <a:pt x="2778329" y="1512"/>
                  <a:pt x="2816043" y="31302"/>
                  <a:pt x="2817208" y="78002"/>
                </a:cubicBezTo>
                <a:cubicBezTo>
                  <a:pt x="2829322" y="182372"/>
                  <a:pt x="2802020" y="287816"/>
                  <a:pt x="2817208" y="389998"/>
                </a:cubicBezTo>
                <a:cubicBezTo>
                  <a:pt x="2809138" y="429230"/>
                  <a:pt x="2781508" y="470342"/>
                  <a:pt x="2739206" y="468000"/>
                </a:cubicBezTo>
                <a:cubicBezTo>
                  <a:pt x="2501496" y="477733"/>
                  <a:pt x="2388247" y="460693"/>
                  <a:pt x="2233577" y="468000"/>
                </a:cubicBezTo>
                <a:cubicBezTo>
                  <a:pt x="2078907" y="475307"/>
                  <a:pt x="1909889" y="419280"/>
                  <a:pt x="1674724" y="468000"/>
                </a:cubicBezTo>
                <a:cubicBezTo>
                  <a:pt x="1439559" y="516720"/>
                  <a:pt x="1332512" y="452685"/>
                  <a:pt x="1169096" y="468000"/>
                </a:cubicBezTo>
                <a:cubicBezTo>
                  <a:pt x="1005680" y="483315"/>
                  <a:pt x="762670" y="433355"/>
                  <a:pt x="583631" y="468000"/>
                </a:cubicBezTo>
                <a:cubicBezTo>
                  <a:pt x="404592" y="502645"/>
                  <a:pt x="204540" y="407852"/>
                  <a:pt x="78002" y="468000"/>
                </a:cubicBezTo>
                <a:cubicBezTo>
                  <a:pt x="33072" y="476354"/>
                  <a:pt x="-7102" y="425387"/>
                  <a:pt x="0" y="389998"/>
                </a:cubicBezTo>
                <a:cubicBezTo>
                  <a:pt x="-12108" y="298387"/>
                  <a:pt x="29084" y="232129"/>
                  <a:pt x="0" y="7800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30168519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dirty="0">
                <a:solidFill>
                  <a:schemeClr val="tx1"/>
                </a:solidFill>
              </a:rPr>
              <a:t>الاسم :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AD8D7892-0438-452E-8C4A-D5EE3109F00E}"/>
              </a:ext>
            </a:extLst>
          </p:cNvPr>
          <p:cNvSpPr/>
          <p:nvPr/>
        </p:nvSpPr>
        <p:spPr>
          <a:xfrm>
            <a:off x="1211523" y="6316678"/>
            <a:ext cx="1347118" cy="457200"/>
          </a:xfrm>
          <a:custGeom>
            <a:avLst/>
            <a:gdLst>
              <a:gd name="connsiteX0" fmla="*/ 0 w 1347118"/>
              <a:gd name="connsiteY0" fmla="*/ 0 h 457200"/>
              <a:gd name="connsiteX1" fmla="*/ 422097 w 1347118"/>
              <a:gd name="connsiteY1" fmla="*/ 0 h 457200"/>
              <a:gd name="connsiteX2" fmla="*/ 844194 w 1347118"/>
              <a:gd name="connsiteY2" fmla="*/ 0 h 457200"/>
              <a:gd name="connsiteX3" fmla="*/ 1347118 w 1347118"/>
              <a:gd name="connsiteY3" fmla="*/ 0 h 457200"/>
              <a:gd name="connsiteX4" fmla="*/ 1347118 w 1347118"/>
              <a:gd name="connsiteY4" fmla="*/ 457200 h 457200"/>
              <a:gd name="connsiteX5" fmla="*/ 925021 w 1347118"/>
              <a:gd name="connsiteY5" fmla="*/ 457200 h 457200"/>
              <a:gd name="connsiteX6" fmla="*/ 462511 w 1347118"/>
              <a:gd name="connsiteY6" fmla="*/ 457200 h 457200"/>
              <a:gd name="connsiteX7" fmla="*/ 0 w 1347118"/>
              <a:gd name="connsiteY7" fmla="*/ 457200 h 457200"/>
              <a:gd name="connsiteX8" fmla="*/ 0 w 1347118"/>
              <a:gd name="connsiteY8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7118" h="457200" extrusionOk="0">
                <a:moveTo>
                  <a:pt x="0" y="0"/>
                </a:moveTo>
                <a:cubicBezTo>
                  <a:pt x="148531" y="-6381"/>
                  <a:pt x="301171" y="46201"/>
                  <a:pt x="422097" y="0"/>
                </a:cubicBezTo>
                <a:cubicBezTo>
                  <a:pt x="543023" y="-46201"/>
                  <a:pt x="750749" y="23764"/>
                  <a:pt x="844194" y="0"/>
                </a:cubicBezTo>
                <a:cubicBezTo>
                  <a:pt x="937639" y="-23764"/>
                  <a:pt x="1229245" y="59609"/>
                  <a:pt x="1347118" y="0"/>
                </a:cubicBezTo>
                <a:cubicBezTo>
                  <a:pt x="1387227" y="162557"/>
                  <a:pt x="1337011" y="295778"/>
                  <a:pt x="1347118" y="457200"/>
                </a:cubicBezTo>
                <a:cubicBezTo>
                  <a:pt x="1250021" y="504465"/>
                  <a:pt x="1049549" y="423542"/>
                  <a:pt x="925021" y="457200"/>
                </a:cubicBezTo>
                <a:cubicBezTo>
                  <a:pt x="800493" y="490858"/>
                  <a:pt x="614944" y="431670"/>
                  <a:pt x="462511" y="457200"/>
                </a:cubicBezTo>
                <a:cubicBezTo>
                  <a:pt x="310078" y="482730"/>
                  <a:pt x="177984" y="407601"/>
                  <a:pt x="0" y="457200"/>
                </a:cubicBezTo>
                <a:cubicBezTo>
                  <a:pt x="-9066" y="306400"/>
                  <a:pt x="12759" y="147531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>
                <a:solidFill>
                  <a:schemeClr val="tx1"/>
                </a:solidFill>
                <a:cs typeface="Akhbar MT" pitchFamily="2" charset="-78"/>
              </a:rPr>
              <a:t>معلمة المادة : غزيل المطرفي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779E0B3-8EDC-49F8-BD28-4E78D58B5B7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55442" y="4397035"/>
            <a:ext cx="9000000" cy="1368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B983871-B898-4718-96AC-7BAFB8BD5BE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55442" y="1115302"/>
            <a:ext cx="9000000" cy="1368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46E7821-296D-455C-A455-722B4C80F0C3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5442" y="2753214"/>
            <a:ext cx="9000000" cy="1368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84B935D9-41A8-40A0-B315-C146EBF73DF1}"/>
              </a:ext>
            </a:extLst>
          </p:cNvPr>
          <p:cNvSpPr/>
          <p:nvPr/>
        </p:nvSpPr>
        <p:spPr>
          <a:xfrm>
            <a:off x="10082647" y="1153887"/>
            <a:ext cx="1347118" cy="795907"/>
          </a:xfrm>
          <a:custGeom>
            <a:avLst/>
            <a:gdLst>
              <a:gd name="connsiteX0" fmla="*/ 0 w 1347118"/>
              <a:gd name="connsiteY0" fmla="*/ 0 h 795907"/>
              <a:gd name="connsiteX1" fmla="*/ 422097 w 1347118"/>
              <a:gd name="connsiteY1" fmla="*/ 0 h 795907"/>
              <a:gd name="connsiteX2" fmla="*/ 844194 w 1347118"/>
              <a:gd name="connsiteY2" fmla="*/ 0 h 795907"/>
              <a:gd name="connsiteX3" fmla="*/ 1347118 w 1347118"/>
              <a:gd name="connsiteY3" fmla="*/ 0 h 795907"/>
              <a:gd name="connsiteX4" fmla="*/ 1347118 w 1347118"/>
              <a:gd name="connsiteY4" fmla="*/ 389994 h 795907"/>
              <a:gd name="connsiteX5" fmla="*/ 1347118 w 1347118"/>
              <a:gd name="connsiteY5" fmla="*/ 795907 h 795907"/>
              <a:gd name="connsiteX6" fmla="*/ 938492 w 1347118"/>
              <a:gd name="connsiteY6" fmla="*/ 795907 h 795907"/>
              <a:gd name="connsiteX7" fmla="*/ 475982 w 1347118"/>
              <a:gd name="connsiteY7" fmla="*/ 795907 h 795907"/>
              <a:gd name="connsiteX8" fmla="*/ 0 w 1347118"/>
              <a:gd name="connsiteY8" fmla="*/ 795907 h 795907"/>
              <a:gd name="connsiteX9" fmla="*/ 0 w 1347118"/>
              <a:gd name="connsiteY9" fmla="*/ 382035 h 795907"/>
              <a:gd name="connsiteX10" fmla="*/ 0 w 1347118"/>
              <a:gd name="connsiteY10" fmla="*/ 0 h 79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7118" h="795907" extrusionOk="0">
                <a:moveTo>
                  <a:pt x="0" y="0"/>
                </a:moveTo>
                <a:cubicBezTo>
                  <a:pt x="148531" y="-6381"/>
                  <a:pt x="301171" y="46201"/>
                  <a:pt x="422097" y="0"/>
                </a:cubicBezTo>
                <a:cubicBezTo>
                  <a:pt x="543023" y="-46201"/>
                  <a:pt x="750749" y="23764"/>
                  <a:pt x="844194" y="0"/>
                </a:cubicBezTo>
                <a:cubicBezTo>
                  <a:pt x="937639" y="-23764"/>
                  <a:pt x="1229245" y="59609"/>
                  <a:pt x="1347118" y="0"/>
                </a:cubicBezTo>
                <a:cubicBezTo>
                  <a:pt x="1393439" y="78381"/>
                  <a:pt x="1323564" y="220879"/>
                  <a:pt x="1347118" y="389994"/>
                </a:cubicBezTo>
                <a:cubicBezTo>
                  <a:pt x="1370672" y="559109"/>
                  <a:pt x="1335906" y="648154"/>
                  <a:pt x="1347118" y="795907"/>
                </a:cubicBezTo>
                <a:cubicBezTo>
                  <a:pt x="1203396" y="809353"/>
                  <a:pt x="1021789" y="781376"/>
                  <a:pt x="938492" y="795907"/>
                </a:cubicBezTo>
                <a:cubicBezTo>
                  <a:pt x="855195" y="810438"/>
                  <a:pt x="645763" y="793739"/>
                  <a:pt x="475982" y="795907"/>
                </a:cubicBezTo>
                <a:cubicBezTo>
                  <a:pt x="306201" y="798075"/>
                  <a:pt x="198433" y="770742"/>
                  <a:pt x="0" y="795907"/>
                </a:cubicBezTo>
                <a:cubicBezTo>
                  <a:pt x="-36248" y="641263"/>
                  <a:pt x="41884" y="552538"/>
                  <a:pt x="0" y="382035"/>
                </a:cubicBezTo>
                <a:cubicBezTo>
                  <a:pt x="-41884" y="211532"/>
                  <a:pt x="34450" y="131410"/>
                  <a:pt x="0" y="0"/>
                </a:cubicBezTo>
                <a:close/>
              </a:path>
            </a:pathLst>
          </a:custGeom>
          <a:noFill/>
          <a:ln w="9525">
            <a:noFill/>
            <a:extLst>
              <a:ext uri="{C807C97D-BFC1-408E-A445-0C87EB9F89A2}">
                <ask:lineSketchStyleProps xmlns:ask="http://schemas.microsoft.com/office/drawing/2018/sketchyshapes" sd="113743088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000" b="1" dirty="0">
              <a:solidFill>
                <a:schemeClr val="accent6">
                  <a:lumMod val="75000"/>
                </a:schemeClr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108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8ABCA3B-EBCE-4F84-8CEB-41E1CFBB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948" y="1452583"/>
            <a:ext cx="5946032" cy="264223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46A1177-7374-4FBF-9C95-0E7EA917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107" y="1430361"/>
            <a:ext cx="3675854" cy="2176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E75F104-4F6B-47E1-BDFF-0C70441E7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520" y="4551721"/>
            <a:ext cx="9337040" cy="1151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رسم 15" descr="آلة حاسبة مع تعبئة خالصة">
            <a:extLst>
              <a:ext uri="{FF2B5EF4-FFF2-40B4-BE49-F238E27FC236}">
                <a16:creationId xmlns:a16="http://schemas.microsoft.com/office/drawing/2014/main" id="{2198BDF6-3488-45DE-826A-92677B364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49330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DCD80DE-4A58-40A3-8DBF-C3C32F6F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299681"/>
            <a:ext cx="9479280" cy="310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رسم 7" descr="آلة حاسبة مع تعبئة خالصة">
            <a:extLst>
              <a:ext uri="{FF2B5EF4-FFF2-40B4-BE49-F238E27FC236}">
                <a16:creationId xmlns:a16="http://schemas.microsoft.com/office/drawing/2014/main" id="{9768F6A5-00D0-43CF-A4B8-DA5381E53F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75311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C6E9E26-A62D-40D1-8915-AA37335C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960" y="1164953"/>
            <a:ext cx="4462076" cy="663847"/>
          </a:xfrm>
          <a:custGeom>
            <a:avLst/>
            <a:gdLst>
              <a:gd name="connsiteX0" fmla="*/ 0 w 4462076"/>
              <a:gd name="connsiteY0" fmla="*/ 0 h 663847"/>
              <a:gd name="connsiteX1" fmla="*/ 468518 w 4462076"/>
              <a:gd name="connsiteY1" fmla="*/ 0 h 663847"/>
              <a:gd name="connsiteX2" fmla="*/ 1026277 w 4462076"/>
              <a:gd name="connsiteY2" fmla="*/ 0 h 663847"/>
              <a:gd name="connsiteX3" fmla="*/ 1494795 w 4462076"/>
              <a:gd name="connsiteY3" fmla="*/ 0 h 663847"/>
              <a:gd name="connsiteX4" fmla="*/ 2007934 w 4462076"/>
              <a:gd name="connsiteY4" fmla="*/ 0 h 663847"/>
              <a:gd name="connsiteX5" fmla="*/ 2431831 w 4462076"/>
              <a:gd name="connsiteY5" fmla="*/ 0 h 663847"/>
              <a:gd name="connsiteX6" fmla="*/ 2989591 w 4462076"/>
              <a:gd name="connsiteY6" fmla="*/ 0 h 663847"/>
              <a:gd name="connsiteX7" fmla="*/ 3591971 w 4462076"/>
              <a:gd name="connsiteY7" fmla="*/ 0 h 663847"/>
              <a:gd name="connsiteX8" fmla="*/ 4462076 w 4462076"/>
              <a:gd name="connsiteY8" fmla="*/ 0 h 663847"/>
              <a:gd name="connsiteX9" fmla="*/ 4462076 w 4462076"/>
              <a:gd name="connsiteY9" fmla="*/ 318647 h 663847"/>
              <a:gd name="connsiteX10" fmla="*/ 4462076 w 4462076"/>
              <a:gd name="connsiteY10" fmla="*/ 663847 h 663847"/>
              <a:gd name="connsiteX11" fmla="*/ 4038179 w 4462076"/>
              <a:gd name="connsiteY11" fmla="*/ 663847 h 663847"/>
              <a:gd name="connsiteX12" fmla="*/ 3391178 w 4462076"/>
              <a:gd name="connsiteY12" fmla="*/ 663847 h 663847"/>
              <a:gd name="connsiteX13" fmla="*/ 2744177 w 4462076"/>
              <a:gd name="connsiteY13" fmla="*/ 663847 h 663847"/>
              <a:gd name="connsiteX14" fmla="*/ 2231038 w 4462076"/>
              <a:gd name="connsiteY14" fmla="*/ 663847 h 663847"/>
              <a:gd name="connsiteX15" fmla="*/ 1807141 w 4462076"/>
              <a:gd name="connsiteY15" fmla="*/ 663847 h 663847"/>
              <a:gd name="connsiteX16" fmla="*/ 1249381 w 4462076"/>
              <a:gd name="connsiteY16" fmla="*/ 663847 h 663847"/>
              <a:gd name="connsiteX17" fmla="*/ 691622 w 4462076"/>
              <a:gd name="connsiteY17" fmla="*/ 663847 h 663847"/>
              <a:gd name="connsiteX18" fmla="*/ 0 w 4462076"/>
              <a:gd name="connsiteY18" fmla="*/ 663847 h 663847"/>
              <a:gd name="connsiteX19" fmla="*/ 0 w 4462076"/>
              <a:gd name="connsiteY19" fmla="*/ 345200 h 663847"/>
              <a:gd name="connsiteX20" fmla="*/ 0 w 4462076"/>
              <a:gd name="connsiteY20" fmla="*/ 0 h 6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62076" h="663847" fill="none" extrusionOk="0">
                <a:moveTo>
                  <a:pt x="0" y="0"/>
                </a:moveTo>
                <a:cubicBezTo>
                  <a:pt x="165342" y="-29720"/>
                  <a:pt x="354606" y="26413"/>
                  <a:pt x="468518" y="0"/>
                </a:cubicBezTo>
                <a:cubicBezTo>
                  <a:pt x="582430" y="-26413"/>
                  <a:pt x="845643" y="45696"/>
                  <a:pt x="1026277" y="0"/>
                </a:cubicBezTo>
                <a:cubicBezTo>
                  <a:pt x="1206911" y="-45696"/>
                  <a:pt x="1348365" y="17218"/>
                  <a:pt x="1494795" y="0"/>
                </a:cubicBezTo>
                <a:cubicBezTo>
                  <a:pt x="1641225" y="-17218"/>
                  <a:pt x="1754566" y="40242"/>
                  <a:pt x="2007934" y="0"/>
                </a:cubicBezTo>
                <a:cubicBezTo>
                  <a:pt x="2261302" y="-40242"/>
                  <a:pt x="2346696" y="47809"/>
                  <a:pt x="2431831" y="0"/>
                </a:cubicBezTo>
                <a:cubicBezTo>
                  <a:pt x="2516966" y="-47809"/>
                  <a:pt x="2769324" y="53394"/>
                  <a:pt x="2989591" y="0"/>
                </a:cubicBezTo>
                <a:cubicBezTo>
                  <a:pt x="3209858" y="-53394"/>
                  <a:pt x="3346781" y="17947"/>
                  <a:pt x="3591971" y="0"/>
                </a:cubicBezTo>
                <a:cubicBezTo>
                  <a:pt x="3837161" y="-17947"/>
                  <a:pt x="4265995" y="27742"/>
                  <a:pt x="4462076" y="0"/>
                </a:cubicBezTo>
                <a:cubicBezTo>
                  <a:pt x="4472209" y="114257"/>
                  <a:pt x="4460919" y="231173"/>
                  <a:pt x="4462076" y="318647"/>
                </a:cubicBezTo>
                <a:cubicBezTo>
                  <a:pt x="4463233" y="406121"/>
                  <a:pt x="4430061" y="514041"/>
                  <a:pt x="4462076" y="663847"/>
                </a:cubicBezTo>
                <a:cubicBezTo>
                  <a:pt x="4259298" y="710804"/>
                  <a:pt x="4194422" y="660771"/>
                  <a:pt x="4038179" y="663847"/>
                </a:cubicBezTo>
                <a:cubicBezTo>
                  <a:pt x="3881936" y="666923"/>
                  <a:pt x="3597371" y="612721"/>
                  <a:pt x="3391178" y="663847"/>
                </a:cubicBezTo>
                <a:cubicBezTo>
                  <a:pt x="3184985" y="714973"/>
                  <a:pt x="2897720" y="640597"/>
                  <a:pt x="2744177" y="663847"/>
                </a:cubicBezTo>
                <a:cubicBezTo>
                  <a:pt x="2590634" y="687097"/>
                  <a:pt x="2427991" y="622917"/>
                  <a:pt x="2231038" y="663847"/>
                </a:cubicBezTo>
                <a:cubicBezTo>
                  <a:pt x="2034085" y="704777"/>
                  <a:pt x="2016099" y="644598"/>
                  <a:pt x="1807141" y="663847"/>
                </a:cubicBezTo>
                <a:cubicBezTo>
                  <a:pt x="1598183" y="683096"/>
                  <a:pt x="1457777" y="662504"/>
                  <a:pt x="1249381" y="663847"/>
                </a:cubicBezTo>
                <a:cubicBezTo>
                  <a:pt x="1040985" y="665190"/>
                  <a:pt x="828263" y="624721"/>
                  <a:pt x="691622" y="663847"/>
                </a:cubicBezTo>
                <a:cubicBezTo>
                  <a:pt x="554981" y="702973"/>
                  <a:pt x="142681" y="602776"/>
                  <a:pt x="0" y="663847"/>
                </a:cubicBezTo>
                <a:cubicBezTo>
                  <a:pt x="-34035" y="506028"/>
                  <a:pt x="33580" y="471095"/>
                  <a:pt x="0" y="345200"/>
                </a:cubicBezTo>
                <a:cubicBezTo>
                  <a:pt x="-33580" y="219305"/>
                  <a:pt x="37276" y="171590"/>
                  <a:pt x="0" y="0"/>
                </a:cubicBezTo>
                <a:close/>
              </a:path>
              <a:path w="4462076" h="663847" stroke="0" extrusionOk="0">
                <a:moveTo>
                  <a:pt x="0" y="0"/>
                </a:moveTo>
                <a:cubicBezTo>
                  <a:pt x="141924" y="-23542"/>
                  <a:pt x="264495" y="11550"/>
                  <a:pt x="423897" y="0"/>
                </a:cubicBezTo>
                <a:cubicBezTo>
                  <a:pt x="583299" y="-11550"/>
                  <a:pt x="791322" y="11191"/>
                  <a:pt x="1026277" y="0"/>
                </a:cubicBezTo>
                <a:cubicBezTo>
                  <a:pt x="1261232" y="-11191"/>
                  <a:pt x="1392218" y="38986"/>
                  <a:pt x="1539416" y="0"/>
                </a:cubicBezTo>
                <a:cubicBezTo>
                  <a:pt x="1686614" y="-38986"/>
                  <a:pt x="1772466" y="26160"/>
                  <a:pt x="1963313" y="0"/>
                </a:cubicBezTo>
                <a:cubicBezTo>
                  <a:pt x="2154160" y="-26160"/>
                  <a:pt x="2394300" y="31637"/>
                  <a:pt x="2565694" y="0"/>
                </a:cubicBezTo>
                <a:cubicBezTo>
                  <a:pt x="2737088" y="-31637"/>
                  <a:pt x="3004964" y="14892"/>
                  <a:pt x="3212695" y="0"/>
                </a:cubicBezTo>
                <a:cubicBezTo>
                  <a:pt x="3420426" y="-14892"/>
                  <a:pt x="3640673" y="47981"/>
                  <a:pt x="3815075" y="0"/>
                </a:cubicBezTo>
                <a:cubicBezTo>
                  <a:pt x="3989477" y="-47981"/>
                  <a:pt x="4279438" y="64130"/>
                  <a:pt x="4462076" y="0"/>
                </a:cubicBezTo>
                <a:cubicBezTo>
                  <a:pt x="4473814" y="66799"/>
                  <a:pt x="4449892" y="227453"/>
                  <a:pt x="4462076" y="312008"/>
                </a:cubicBezTo>
                <a:cubicBezTo>
                  <a:pt x="4474260" y="396563"/>
                  <a:pt x="4445014" y="495376"/>
                  <a:pt x="4462076" y="663847"/>
                </a:cubicBezTo>
                <a:cubicBezTo>
                  <a:pt x="4309435" y="708137"/>
                  <a:pt x="3995835" y="590344"/>
                  <a:pt x="3815075" y="663847"/>
                </a:cubicBezTo>
                <a:cubicBezTo>
                  <a:pt x="3634315" y="737350"/>
                  <a:pt x="3531685" y="659391"/>
                  <a:pt x="3346557" y="663847"/>
                </a:cubicBezTo>
                <a:cubicBezTo>
                  <a:pt x="3161429" y="668303"/>
                  <a:pt x="2955283" y="612333"/>
                  <a:pt x="2788798" y="663847"/>
                </a:cubicBezTo>
                <a:cubicBezTo>
                  <a:pt x="2622313" y="715361"/>
                  <a:pt x="2425411" y="588128"/>
                  <a:pt x="2141796" y="663847"/>
                </a:cubicBezTo>
                <a:cubicBezTo>
                  <a:pt x="1858181" y="739566"/>
                  <a:pt x="1825466" y="624849"/>
                  <a:pt x="1717899" y="663847"/>
                </a:cubicBezTo>
                <a:cubicBezTo>
                  <a:pt x="1610332" y="702845"/>
                  <a:pt x="1357356" y="649835"/>
                  <a:pt x="1204761" y="663847"/>
                </a:cubicBezTo>
                <a:cubicBezTo>
                  <a:pt x="1052166" y="677859"/>
                  <a:pt x="819554" y="607335"/>
                  <a:pt x="691622" y="663847"/>
                </a:cubicBezTo>
                <a:cubicBezTo>
                  <a:pt x="563690" y="720359"/>
                  <a:pt x="169953" y="600699"/>
                  <a:pt x="0" y="663847"/>
                </a:cubicBezTo>
                <a:cubicBezTo>
                  <a:pt x="-24869" y="589247"/>
                  <a:pt x="26256" y="492177"/>
                  <a:pt x="0" y="351839"/>
                </a:cubicBezTo>
                <a:cubicBezTo>
                  <a:pt x="-26256" y="211501"/>
                  <a:pt x="19900" y="160560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849458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98242A-BB33-4E16-B937-E9861E25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932" y="2565400"/>
            <a:ext cx="3953427" cy="66384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C24B218-8ED7-4A26-AED3-F4C2EA2CE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842" y="3193688"/>
            <a:ext cx="3537517" cy="139373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7DF3D58-5AE5-46C8-B560-0B28B3B58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8710" y="2088942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6F79A1C-1A6F-4479-9D08-FCE895394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413" y="1164953"/>
            <a:ext cx="2837668" cy="3139439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37BD933E-7F52-4AEF-86E5-3EB9BA9FD5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1079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C6E9E26-A62D-40D1-8915-AA37335C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18" y="1164953"/>
            <a:ext cx="4525919" cy="663847"/>
          </a:xfrm>
          <a:custGeom>
            <a:avLst/>
            <a:gdLst>
              <a:gd name="connsiteX0" fmla="*/ 0 w 4525919"/>
              <a:gd name="connsiteY0" fmla="*/ 0 h 663847"/>
              <a:gd name="connsiteX1" fmla="*/ 475221 w 4525919"/>
              <a:gd name="connsiteY1" fmla="*/ 0 h 663847"/>
              <a:gd name="connsiteX2" fmla="*/ 1040961 w 4525919"/>
              <a:gd name="connsiteY2" fmla="*/ 0 h 663847"/>
              <a:gd name="connsiteX3" fmla="*/ 1516183 w 4525919"/>
              <a:gd name="connsiteY3" fmla="*/ 0 h 663847"/>
              <a:gd name="connsiteX4" fmla="*/ 2036664 w 4525919"/>
              <a:gd name="connsiteY4" fmla="*/ 0 h 663847"/>
              <a:gd name="connsiteX5" fmla="*/ 2466626 w 4525919"/>
              <a:gd name="connsiteY5" fmla="*/ 0 h 663847"/>
              <a:gd name="connsiteX6" fmla="*/ 3032366 w 4525919"/>
              <a:gd name="connsiteY6" fmla="*/ 0 h 663847"/>
              <a:gd name="connsiteX7" fmla="*/ 3643365 w 4525919"/>
              <a:gd name="connsiteY7" fmla="*/ 0 h 663847"/>
              <a:gd name="connsiteX8" fmla="*/ 4525919 w 4525919"/>
              <a:gd name="connsiteY8" fmla="*/ 0 h 663847"/>
              <a:gd name="connsiteX9" fmla="*/ 4525919 w 4525919"/>
              <a:gd name="connsiteY9" fmla="*/ 318647 h 663847"/>
              <a:gd name="connsiteX10" fmla="*/ 4525919 w 4525919"/>
              <a:gd name="connsiteY10" fmla="*/ 663847 h 663847"/>
              <a:gd name="connsiteX11" fmla="*/ 4095957 w 4525919"/>
              <a:gd name="connsiteY11" fmla="*/ 663847 h 663847"/>
              <a:gd name="connsiteX12" fmla="*/ 3439698 w 4525919"/>
              <a:gd name="connsiteY12" fmla="*/ 663847 h 663847"/>
              <a:gd name="connsiteX13" fmla="*/ 2783440 w 4525919"/>
              <a:gd name="connsiteY13" fmla="*/ 663847 h 663847"/>
              <a:gd name="connsiteX14" fmla="*/ 2262960 w 4525919"/>
              <a:gd name="connsiteY14" fmla="*/ 663847 h 663847"/>
              <a:gd name="connsiteX15" fmla="*/ 1832997 w 4525919"/>
              <a:gd name="connsiteY15" fmla="*/ 663847 h 663847"/>
              <a:gd name="connsiteX16" fmla="*/ 1267257 w 4525919"/>
              <a:gd name="connsiteY16" fmla="*/ 663847 h 663847"/>
              <a:gd name="connsiteX17" fmla="*/ 701517 w 4525919"/>
              <a:gd name="connsiteY17" fmla="*/ 663847 h 663847"/>
              <a:gd name="connsiteX18" fmla="*/ 0 w 4525919"/>
              <a:gd name="connsiteY18" fmla="*/ 663847 h 663847"/>
              <a:gd name="connsiteX19" fmla="*/ 0 w 4525919"/>
              <a:gd name="connsiteY19" fmla="*/ 345200 h 663847"/>
              <a:gd name="connsiteX20" fmla="*/ 0 w 4525919"/>
              <a:gd name="connsiteY20" fmla="*/ 0 h 6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25919" h="663847" fill="none" extrusionOk="0">
                <a:moveTo>
                  <a:pt x="0" y="0"/>
                </a:moveTo>
                <a:cubicBezTo>
                  <a:pt x="197907" y="-50143"/>
                  <a:pt x="275772" y="26531"/>
                  <a:pt x="475221" y="0"/>
                </a:cubicBezTo>
                <a:cubicBezTo>
                  <a:pt x="674670" y="-26531"/>
                  <a:pt x="816093" y="11280"/>
                  <a:pt x="1040961" y="0"/>
                </a:cubicBezTo>
                <a:cubicBezTo>
                  <a:pt x="1265829" y="-11280"/>
                  <a:pt x="1288450" y="33070"/>
                  <a:pt x="1516183" y="0"/>
                </a:cubicBezTo>
                <a:cubicBezTo>
                  <a:pt x="1743916" y="-33070"/>
                  <a:pt x="1811473" y="47909"/>
                  <a:pt x="2036664" y="0"/>
                </a:cubicBezTo>
                <a:cubicBezTo>
                  <a:pt x="2261855" y="-47909"/>
                  <a:pt x="2333823" y="29436"/>
                  <a:pt x="2466626" y="0"/>
                </a:cubicBezTo>
                <a:cubicBezTo>
                  <a:pt x="2599429" y="-29436"/>
                  <a:pt x="2759531" y="15846"/>
                  <a:pt x="3032366" y="0"/>
                </a:cubicBezTo>
                <a:cubicBezTo>
                  <a:pt x="3305201" y="-15846"/>
                  <a:pt x="3427162" y="13092"/>
                  <a:pt x="3643365" y="0"/>
                </a:cubicBezTo>
                <a:cubicBezTo>
                  <a:pt x="3859568" y="-13092"/>
                  <a:pt x="4174328" y="68000"/>
                  <a:pt x="4525919" y="0"/>
                </a:cubicBezTo>
                <a:cubicBezTo>
                  <a:pt x="4536052" y="114257"/>
                  <a:pt x="4524762" y="231173"/>
                  <a:pt x="4525919" y="318647"/>
                </a:cubicBezTo>
                <a:cubicBezTo>
                  <a:pt x="4527076" y="406121"/>
                  <a:pt x="4493904" y="514041"/>
                  <a:pt x="4525919" y="663847"/>
                </a:cubicBezTo>
                <a:cubicBezTo>
                  <a:pt x="4345367" y="713424"/>
                  <a:pt x="4239876" y="639532"/>
                  <a:pt x="4095957" y="663847"/>
                </a:cubicBezTo>
                <a:cubicBezTo>
                  <a:pt x="3952038" y="688162"/>
                  <a:pt x="3690183" y="633748"/>
                  <a:pt x="3439698" y="663847"/>
                </a:cubicBezTo>
                <a:cubicBezTo>
                  <a:pt x="3189213" y="693946"/>
                  <a:pt x="3084863" y="631910"/>
                  <a:pt x="2783440" y="663847"/>
                </a:cubicBezTo>
                <a:cubicBezTo>
                  <a:pt x="2482017" y="695784"/>
                  <a:pt x="2416911" y="636305"/>
                  <a:pt x="2262960" y="663847"/>
                </a:cubicBezTo>
                <a:cubicBezTo>
                  <a:pt x="2109009" y="691389"/>
                  <a:pt x="2019508" y="660184"/>
                  <a:pt x="1832997" y="663847"/>
                </a:cubicBezTo>
                <a:cubicBezTo>
                  <a:pt x="1646486" y="667510"/>
                  <a:pt x="1481172" y="622134"/>
                  <a:pt x="1267257" y="663847"/>
                </a:cubicBezTo>
                <a:cubicBezTo>
                  <a:pt x="1053342" y="705560"/>
                  <a:pt x="911068" y="637507"/>
                  <a:pt x="701517" y="663847"/>
                </a:cubicBezTo>
                <a:cubicBezTo>
                  <a:pt x="491966" y="690187"/>
                  <a:pt x="180529" y="656517"/>
                  <a:pt x="0" y="663847"/>
                </a:cubicBezTo>
                <a:cubicBezTo>
                  <a:pt x="-34035" y="506028"/>
                  <a:pt x="33580" y="471095"/>
                  <a:pt x="0" y="345200"/>
                </a:cubicBezTo>
                <a:cubicBezTo>
                  <a:pt x="-33580" y="219305"/>
                  <a:pt x="37276" y="171590"/>
                  <a:pt x="0" y="0"/>
                </a:cubicBezTo>
                <a:close/>
              </a:path>
              <a:path w="4525919" h="663847" stroke="0" extrusionOk="0">
                <a:moveTo>
                  <a:pt x="0" y="0"/>
                </a:moveTo>
                <a:cubicBezTo>
                  <a:pt x="200925" y="-26759"/>
                  <a:pt x="281051" y="41346"/>
                  <a:pt x="429962" y="0"/>
                </a:cubicBezTo>
                <a:cubicBezTo>
                  <a:pt x="578873" y="-41346"/>
                  <a:pt x="856204" y="37529"/>
                  <a:pt x="1040961" y="0"/>
                </a:cubicBezTo>
                <a:cubicBezTo>
                  <a:pt x="1225718" y="-37529"/>
                  <a:pt x="1343173" y="33924"/>
                  <a:pt x="1561442" y="0"/>
                </a:cubicBezTo>
                <a:cubicBezTo>
                  <a:pt x="1779711" y="-33924"/>
                  <a:pt x="1891897" y="48243"/>
                  <a:pt x="1991404" y="0"/>
                </a:cubicBezTo>
                <a:cubicBezTo>
                  <a:pt x="2090911" y="-48243"/>
                  <a:pt x="2423656" y="53888"/>
                  <a:pt x="2602403" y="0"/>
                </a:cubicBezTo>
                <a:cubicBezTo>
                  <a:pt x="2781150" y="-53888"/>
                  <a:pt x="3022891" y="38651"/>
                  <a:pt x="3258662" y="0"/>
                </a:cubicBezTo>
                <a:cubicBezTo>
                  <a:pt x="3494433" y="-38651"/>
                  <a:pt x="3713170" y="70987"/>
                  <a:pt x="3869661" y="0"/>
                </a:cubicBezTo>
                <a:cubicBezTo>
                  <a:pt x="4026152" y="-70987"/>
                  <a:pt x="4341703" y="49912"/>
                  <a:pt x="4525919" y="0"/>
                </a:cubicBezTo>
                <a:cubicBezTo>
                  <a:pt x="4537657" y="66799"/>
                  <a:pt x="4513735" y="227453"/>
                  <a:pt x="4525919" y="312008"/>
                </a:cubicBezTo>
                <a:cubicBezTo>
                  <a:pt x="4538103" y="396563"/>
                  <a:pt x="4508857" y="495376"/>
                  <a:pt x="4525919" y="663847"/>
                </a:cubicBezTo>
                <a:cubicBezTo>
                  <a:pt x="4198076" y="673773"/>
                  <a:pt x="4100370" y="649889"/>
                  <a:pt x="3869661" y="663847"/>
                </a:cubicBezTo>
                <a:cubicBezTo>
                  <a:pt x="3638952" y="677805"/>
                  <a:pt x="3558084" y="632804"/>
                  <a:pt x="3394439" y="663847"/>
                </a:cubicBezTo>
                <a:cubicBezTo>
                  <a:pt x="3230794" y="694890"/>
                  <a:pt x="3011531" y="659143"/>
                  <a:pt x="2828699" y="663847"/>
                </a:cubicBezTo>
                <a:cubicBezTo>
                  <a:pt x="2645867" y="668551"/>
                  <a:pt x="2452762" y="612236"/>
                  <a:pt x="2172441" y="663847"/>
                </a:cubicBezTo>
                <a:cubicBezTo>
                  <a:pt x="1892120" y="715458"/>
                  <a:pt x="1902963" y="632307"/>
                  <a:pt x="1742479" y="663847"/>
                </a:cubicBezTo>
                <a:cubicBezTo>
                  <a:pt x="1581995" y="695387"/>
                  <a:pt x="1329621" y="623804"/>
                  <a:pt x="1221998" y="663847"/>
                </a:cubicBezTo>
                <a:cubicBezTo>
                  <a:pt x="1114375" y="703890"/>
                  <a:pt x="929964" y="651136"/>
                  <a:pt x="701517" y="663847"/>
                </a:cubicBezTo>
                <a:cubicBezTo>
                  <a:pt x="473070" y="676558"/>
                  <a:pt x="255376" y="581885"/>
                  <a:pt x="0" y="663847"/>
                </a:cubicBezTo>
                <a:cubicBezTo>
                  <a:pt x="-24869" y="589247"/>
                  <a:pt x="26256" y="492177"/>
                  <a:pt x="0" y="351839"/>
                </a:cubicBezTo>
                <a:cubicBezTo>
                  <a:pt x="-26256" y="211501"/>
                  <a:pt x="19900" y="160560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849458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98242A-BB33-4E16-B937-E9861E25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031" y="1946557"/>
            <a:ext cx="4344006" cy="80021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7DF3D58-5AE5-46C8-B560-0B28B3B58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976" y="1357024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9106019-A650-4AB3-B54A-BAB9FC498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716" y="2721389"/>
            <a:ext cx="3915321" cy="1581371"/>
          </a:xfrm>
          <a:prstGeom prst="rect">
            <a:avLst/>
          </a:prstGeom>
        </p:spPr>
      </p:pic>
      <p:pic>
        <p:nvPicPr>
          <p:cNvPr id="9" name="رسم 8" descr="آلة حاسبة مع تعبئة خالصة">
            <a:extLst>
              <a:ext uri="{FF2B5EF4-FFF2-40B4-BE49-F238E27FC236}">
                <a16:creationId xmlns:a16="http://schemas.microsoft.com/office/drawing/2014/main" id="{8B460DD5-3A67-4726-AC67-FD4620940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58868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C6E9E26-A62D-40D1-8915-AA37335C0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118" y="1164953"/>
            <a:ext cx="4525919" cy="663847"/>
          </a:xfrm>
          <a:custGeom>
            <a:avLst/>
            <a:gdLst>
              <a:gd name="connsiteX0" fmla="*/ 0 w 4525919"/>
              <a:gd name="connsiteY0" fmla="*/ 0 h 663847"/>
              <a:gd name="connsiteX1" fmla="*/ 475221 w 4525919"/>
              <a:gd name="connsiteY1" fmla="*/ 0 h 663847"/>
              <a:gd name="connsiteX2" fmla="*/ 1040961 w 4525919"/>
              <a:gd name="connsiteY2" fmla="*/ 0 h 663847"/>
              <a:gd name="connsiteX3" fmla="*/ 1516183 w 4525919"/>
              <a:gd name="connsiteY3" fmla="*/ 0 h 663847"/>
              <a:gd name="connsiteX4" fmla="*/ 2036664 w 4525919"/>
              <a:gd name="connsiteY4" fmla="*/ 0 h 663847"/>
              <a:gd name="connsiteX5" fmla="*/ 2466626 w 4525919"/>
              <a:gd name="connsiteY5" fmla="*/ 0 h 663847"/>
              <a:gd name="connsiteX6" fmla="*/ 3032366 w 4525919"/>
              <a:gd name="connsiteY6" fmla="*/ 0 h 663847"/>
              <a:gd name="connsiteX7" fmla="*/ 3643365 w 4525919"/>
              <a:gd name="connsiteY7" fmla="*/ 0 h 663847"/>
              <a:gd name="connsiteX8" fmla="*/ 4525919 w 4525919"/>
              <a:gd name="connsiteY8" fmla="*/ 0 h 663847"/>
              <a:gd name="connsiteX9" fmla="*/ 4525919 w 4525919"/>
              <a:gd name="connsiteY9" fmla="*/ 318647 h 663847"/>
              <a:gd name="connsiteX10" fmla="*/ 4525919 w 4525919"/>
              <a:gd name="connsiteY10" fmla="*/ 663847 h 663847"/>
              <a:gd name="connsiteX11" fmla="*/ 4095957 w 4525919"/>
              <a:gd name="connsiteY11" fmla="*/ 663847 h 663847"/>
              <a:gd name="connsiteX12" fmla="*/ 3439698 w 4525919"/>
              <a:gd name="connsiteY12" fmla="*/ 663847 h 663847"/>
              <a:gd name="connsiteX13" fmla="*/ 2783440 w 4525919"/>
              <a:gd name="connsiteY13" fmla="*/ 663847 h 663847"/>
              <a:gd name="connsiteX14" fmla="*/ 2262960 w 4525919"/>
              <a:gd name="connsiteY14" fmla="*/ 663847 h 663847"/>
              <a:gd name="connsiteX15" fmla="*/ 1832997 w 4525919"/>
              <a:gd name="connsiteY15" fmla="*/ 663847 h 663847"/>
              <a:gd name="connsiteX16" fmla="*/ 1267257 w 4525919"/>
              <a:gd name="connsiteY16" fmla="*/ 663847 h 663847"/>
              <a:gd name="connsiteX17" fmla="*/ 701517 w 4525919"/>
              <a:gd name="connsiteY17" fmla="*/ 663847 h 663847"/>
              <a:gd name="connsiteX18" fmla="*/ 0 w 4525919"/>
              <a:gd name="connsiteY18" fmla="*/ 663847 h 663847"/>
              <a:gd name="connsiteX19" fmla="*/ 0 w 4525919"/>
              <a:gd name="connsiteY19" fmla="*/ 345200 h 663847"/>
              <a:gd name="connsiteX20" fmla="*/ 0 w 4525919"/>
              <a:gd name="connsiteY20" fmla="*/ 0 h 6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25919" h="663847" fill="none" extrusionOk="0">
                <a:moveTo>
                  <a:pt x="0" y="0"/>
                </a:moveTo>
                <a:cubicBezTo>
                  <a:pt x="197907" y="-50143"/>
                  <a:pt x="275772" y="26531"/>
                  <a:pt x="475221" y="0"/>
                </a:cubicBezTo>
                <a:cubicBezTo>
                  <a:pt x="674670" y="-26531"/>
                  <a:pt x="816093" y="11280"/>
                  <a:pt x="1040961" y="0"/>
                </a:cubicBezTo>
                <a:cubicBezTo>
                  <a:pt x="1265829" y="-11280"/>
                  <a:pt x="1288450" y="33070"/>
                  <a:pt x="1516183" y="0"/>
                </a:cubicBezTo>
                <a:cubicBezTo>
                  <a:pt x="1743916" y="-33070"/>
                  <a:pt x="1811473" y="47909"/>
                  <a:pt x="2036664" y="0"/>
                </a:cubicBezTo>
                <a:cubicBezTo>
                  <a:pt x="2261855" y="-47909"/>
                  <a:pt x="2333823" y="29436"/>
                  <a:pt x="2466626" y="0"/>
                </a:cubicBezTo>
                <a:cubicBezTo>
                  <a:pt x="2599429" y="-29436"/>
                  <a:pt x="2759531" y="15846"/>
                  <a:pt x="3032366" y="0"/>
                </a:cubicBezTo>
                <a:cubicBezTo>
                  <a:pt x="3305201" y="-15846"/>
                  <a:pt x="3427162" y="13092"/>
                  <a:pt x="3643365" y="0"/>
                </a:cubicBezTo>
                <a:cubicBezTo>
                  <a:pt x="3859568" y="-13092"/>
                  <a:pt x="4174328" y="68000"/>
                  <a:pt x="4525919" y="0"/>
                </a:cubicBezTo>
                <a:cubicBezTo>
                  <a:pt x="4536052" y="114257"/>
                  <a:pt x="4524762" y="231173"/>
                  <a:pt x="4525919" y="318647"/>
                </a:cubicBezTo>
                <a:cubicBezTo>
                  <a:pt x="4527076" y="406121"/>
                  <a:pt x="4493904" y="514041"/>
                  <a:pt x="4525919" y="663847"/>
                </a:cubicBezTo>
                <a:cubicBezTo>
                  <a:pt x="4345367" y="713424"/>
                  <a:pt x="4239876" y="639532"/>
                  <a:pt x="4095957" y="663847"/>
                </a:cubicBezTo>
                <a:cubicBezTo>
                  <a:pt x="3952038" y="688162"/>
                  <a:pt x="3690183" y="633748"/>
                  <a:pt x="3439698" y="663847"/>
                </a:cubicBezTo>
                <a:cubicBezTo>
                  <a:pt x="3189213" y="693946"/>
                  <a:pt x="3084863" y="631910"/>
                  <a:pt x="2783440" y="663847"/>
                </a:cubicBezTo>
                <a:cubicBezTo>
                  <a:pt x="2482017" y="695784"/>
                  <a:pt x="2416911" y="636305"/>
                  <a:pt x="2262960" y="663847"/>
                </a:cubicBezTo>
                <a:cubicBezTo>
                  <a:pt x="2109009" y="691389"/>
                  <a:pt x="2019508" y="660184"/>
                  <a:pt x="1832997" y="663847"/>
                </a:cubicBezTo>
                <a:cubicBezTo>
                  <a:pt x="1646486" y="667510"/>
                  <a:pt x="1481172" y="622134"/>
                  <a:pt x="1267257" y="663847"/>
                </a:cubicBezTo>
                <a:cubicBezTo>
                  <a:pt x="1053342" y="705560"/>
                  <a:pt x="911068" y="637507"/>
                  <a:pt x="701517" y="663847"/>
                </a:cubicBezTo>
                <a:cubicBezTo>
                  <a:pt x="491966" y="690187"/>
                  <a:pt x="180529" y="656517"/>
                  <a:pt x="0" y="663847"/>
                </a:cubicBezTo>
                <a:cubicBezTo>
                  <a:pt x="-34035" y="506028"/>
                  <a:pt x="33580" y="471095"/>
                  <a:pt x="0" y="345200"/>
                </a:cubicBezTo>
                <a:cubicBezTo>
                  <a:pt x="-33580" y="219305"/>
                  <a:pt x="37276" y="171590"/>
                  <a:pt x="0" y="0"/>
                </a:cubicBezTo>
                <a:close/>
              </a:path>
              <a:path w="4525919" h="663847" stroke="0" extrusionOk="0">
                <a:moveTo>
                  <a:pt x="0" y="0"/>
                </a:moveTo>
                <a:cubicBezTo>
                  <a:pt x="200925" y="-26759"/>
                  <a:pt x="281051" y="41346"/>
                  <a:pt x="429962" y="0"/>
                </a:cubicBezTo>
                <a:cubicBezTo>
                  <a:pt x="578873" y="-41346"/>
                  <a:pt x="856204" y="37529"/>
                  <a:pt x="1040961" y="0"/>
                </a:cubicBezTo>
                <a:cubicBezTo>
                  <a:pt x="1225718" y="-37529"/>
                  <a:pt x="1343173" y="33924"/>
                  <a:pt x="1561442" y="0"/>
                </a:cubicBezTo>
                <a:cubicBezTo>
                  <a:pt x="1779711" y="-33924"/>
                  <a:pt x="1891897" y="48243"/>
                  <a:pt x="1991404" y="0"/>
                </a:cubicBezTo>
                <a:cubicBezTo>
                  <a:pt x="2090911" y="-48243"/>
                  <a:pt x="2423656" y="53888"/>
                  <a:pt x="2602403" y="0"/>
                </a:cubicBezTo>
                <a:cubicBezTo>
                  <a:pt x="2781150" y="-53888"/>
                  <a:pt x="3022891" y="38651"/>
                  <a:pt x="3258662" y="0"/>
                </a:cubicBezTo>
                <a:cubicBezTo>
                  <a:pt x="3494433" y="-38651"/>
                  <a:pt x="3713170" y="70987"/>
                  <a:pt x="3869661" y="0"/>
                </a:cubicBezTo>
                <a:cubicBezTo>
                  <a:pt x="4026152" y="-70987"/>
                  <a:pt x="4341703" y="49912"/>
                  <a:pt x="4525919" y="0"/>
                </a:cubicBezTo>
                <a:cubicBezTo>
                  <a:pt x="4537657" y="66799"/>
                  <a:pt x="4513735" y="227453"/>
                  <a:pt x="4525919" y="312008"/>
                </a:cubicBezTo>
                <a:cubicBezTo>
                  <a:pt x="4538103" y="396563"/>
                  <a:pt x="4508857" y="495376"/>
                  <a:pt x="4525919" y="663847"/>
                </a:cubicBezTo>
                <a:cubicBezTo>
                  <a:pt x="4198076" y="673773"/>
                  <a:pt x="4100370" y="649889"/>
                  <a:pt x="3869661" y="663847"/>
                </a:cubicBezTo>
                <a:cubicBezTo>
                  <a:pt x="3638952" y="677805"/>
                  <a:pt x="3558084" y="632804"/>
                  <a:pt x="3394439" y="663847"/>
                </a:cubicBezTo>
                <a:cubicBezTo>
                  <a:pt x="3230794" y="694890"/>
                  <a:pt x="3011531" y="659143"/>
                  <a:pt x="2828699" y="663847"/>
                </a:cubicBezTo>
                <a:cubicBezTo>
                  <a:pt x="2645867" y="668551"/>
                  <a:pt x="2452762" y="612236"/>
                  <a:pt x="2172441" y="663847"/>
                </a:cubicBezTo>
                <a:cubicBezTo>
                  <a:pt x="1892120" y="715458"/>
                  <a:pt x="1902963" y="632307"/>
                  <a:pt x="1742479" y="663847"/>
                </a:cubicBezTo>
                <a:cubicBezTo>
                  <a:pt x="1581995" y="695387"/>
                  <a:pt x="1329621" y="623804"/>
                  <a:pt x="1221998" y="663847"/>
                </a:cubicBezTo>
                <a:cubicBezTo>
                  <a:pt x="1114375" y="703890"/>
                  <a:pt x="929964" y="651136"/>
                  <a:pt x="701517" y="663847"/>
                </a:cubicBezTo>
                <a:cubicBezTo>
                  <a:pt x="473070" y="676558"/>
                  <a:pt x="255376" y="581885"/>
                  <a:pt x="0" y="663847"/>
                </a:cubicBezTo>
                <a:cubicBezTo>
                  <a:pt x="-24869" y="589247"/>
                  <a:pt x="26256" y="492177"/>
                  <a:pt x="0" y="351839"/>
                </a:cubicBezTo>
                <a:cubicBezTo>
                  <a:pt x="-26256" y="211501"/>
                  <a:pt x="19900" y="160560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2849458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9520350-21C2-468A-89C0-5342BFB71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1340304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B96072F-DCFB-4201-AC88-0289435AA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912" y="1903035"/>
            <a:ext cx="8573696" cy="85737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7DE391D-9721-49D0-8FB9-E538BB5D1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189" y="2824479"/>
            <a:ext cx="3924848" cy="1486107"/>
          </a:xfrm>
          <a:prstGeom prst="rect">
            <a:avLst/>
          </a:prstGeom>
        </p:spPr>
      </p:pic>
      <p:pic>
        <p:nvPicPr>
          <p:cNvPr id="12" name="رسم 11" descr="آلة حاسبة مع تعبئة خالصة">
            <a:extLst>
              <a:ext uri="{FF2B5EF4-FFF2-40B4-BE49-F238E27FC236}">
                <a16:creationId xmlns:a16="http://schemas.microsoft.com/office/drawing/2014/main" id="{60150DB6-B7CC-4CB6-9A12-1126DB92C1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910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C55E968-89D7-4F3C-A9B6-3C0165723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1" y="1067029"/>
            <a:ext cx="4419600" cy="568731"/>
          </a:xfrm>
          <a:custGeom>
            <a:avLst/>
            <a:gdLst>
              <a:gd name="connsiteX0" fmla="*/ 0 w 4419600"/>
              <a:gd name="connsiteY0" fmla="*/ 0 h 568731"/>
              <a:gd name="connsiteX1" fmla="*/ 552450 w 4419600"/>
              <a:gd name="connsiteY1" fmla="*/ 0 h 568731"/>
              <a:gd name="connsiteX2" fmla="*/ 972312 w 4419600"/>
              <a:gd name="connsiteY2" fmla="*/ 0 h 568731"/>
              <a:gd name="connsiteX3" fmla="*/ 1392174 w 4419600"/>
              <a:gd name="connsiteY3" fmla="*/ 0 h 568731"/>
              <a:gd name="connsiteX4" fmla="*/ 1944624 w 4419600"/>
              <a:gd name="connsiteY4" fmla="*/ 0 h 568731"/>
              <a:gd name="connsiteX5" fmla="*/ 2541270 w 4419600"/>
              <a:gd name="connsiteY5" fmla="*/ 0 h 568731"/>
              <a:gd name="connsiteX6" fmla="*/ 3093720 w 4419600"/>
              <a:gd name="connsiteY6" fmla="*/ 0 h 568731"/>
              <a:gd name="connsiteX7" fmla="*/ 3734562 w 4419600"/>
              <a:gd name="connsiteY7" fmla="*/ 0 h 568731"/>
              <a:gd name="connsiteX8" fmla="*/ 4419600 w 4419600"/>
              <a:gd name="connsiteY8" fmla="*/ 0 h 568731"/>
              <a:gd name="connsiteX9" fmla="*/ 4419600 w 4419600"/>
              <a:gd name="connsiteY9" fmla="*/ 568731 h 568731"/>
              <a:gd name="connsiteX10" fmla="*/ 3778758 w 4419600"/>
              <a:gd name="connsiteY10" fmla="*/ 568731 h 568731"/>
              <a:gd name="connsiteX11" fmla="*/ 3137916 w 4419600"/>
              <a:gd name="connsiteY11" fmla="*/ 568731 h 568731"/>
              <a:gd name="connsiteX12" fmla="*/ 2585466 w 4419600"/>
              <a:gd name="connsiteY12" fmla="*/ 568731 h 568731"/>
              <a:gd name="connsiteX13" fmla="*/ 2121408 w 4419600"/>
              <a:gd name="connsiteY13" fmla="*/ 568731 h 568731"/>
              <a:gd name="connsiteX14" fmla="*/ 1524762 w 4419600"/>
              <a:gd name="connsiteY14" fmla="*/ 568731 h 568731"/>
              <a:gd name="connsiteX15" fmla="*/ 1016508 w 4419600"/>
              <a:gd name="connsiteY15" fmla="*/ 568731 h 568731"/>
              <a:gd name="connsiteX16" fmla="*/ 552450 w 4419600"/>
              <a:gd name="connsiteY16" fmla="*/ 568731 h 568731"/>
              <a:gd name="connsiteX17" fmla="*/ 0 w 4419600"/>
              <a:gd name="connsiteY17" fmla="*/ 568731 h 568731"/>
              <a:gd name="connsiteX18" fmla="*/ 0 w 4419600"/>
              <a:gd name="connsiteY18" fmla="*/ 0 h 56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19600" h="568731" fill="none" extrusionOk="0">
                <a:moveTo>
                  <a:pt x="0" y="0"/>
                </a:moveTo>
                <a:cubicBezTo>
                  <a:pt x="226972" y="-3356"/>
                  <a:pt x="331812" y="53068"/>
                  <a:pt x="552450" y="0"/>
                </a:cubicBezTo>
                <a:cubicBezTo>
                  <a:pt x="773088" y="-53068"/>
                  <a:pt x="871869" y="29431"/>
                  <a:pt x="972312" y="0"/>
                </a:cubicBezTo>
                <a:cubicBezTo>
                  <a:pt x="1072755" y="-29431"/>
                  <a:pt x="1301236" y="17559"/>
                  <a:pt x="1392174" y="0"/>
                </a:cubicBezTo>
                <a:cubicBezTo>
                  <a:pt x="1483112" y="-17559"/>
                  <a:pt x="1728281" y="30922"/>
                  <a:pt x="1944624" y="0"/>
                </a:cubicBezTo>
                <a:cubicBezTo>
                  <a:pt x="2160967" y="-30922"/>
                  <a:pt x="2409467" y="57096"/>
                  <a:pt x="2541270" y="0"/>
                </a:cubicBezTo>
                <a:cubicBezTo>
                  <a:pt x="2673073" y="-57096"/>
                  <a:pt x="2948174" y="29375"/>
                  <a:pt x="3093720" y="0"/>
                </a:cubicBezTo>
                <a:cubicBezTo>
                  <a:pt x="3239266" y="-29375"/>
                  <a:pt x="3587786" y="28164"/>
                  <a:pt x="3734562" y="0"/>
                </a:cubicBezTo>
                <a:cubicBezTo>
                  <a:pt x="3881338" y="-28164"/>
                  <a:pt x="4238885" y="79822"/>
                  <a:pt x="4419600" y="0"/>
                </a:cubicBezTo>
                <a:cubicBezTo>
                  <a:pt x="4450079" y="254733"/>
                  <a:pt x="4367403" y="385234"/>
                  <a:pt x="4419600" y="568731"/>
                </a:cubicBezTo>
                <a:cubicBezTo>
                  <a:pt x="4232944" y="590924"/>
                  <a:pt x="4059648" y="546002"/>
                  <a:pt x="3778758" y="568731"/>
                </a:cubicBezTo>
                <a:cubicBezTo>
                  <a:pt x="3497868" y="591460"/>
                  <a:pt x="3315524" y="510960"/>
                  <a:pt x="3137916" y="568731"/>
                </a:cubicBezTo>
                <a:cubicBezTo>
                  <a:pt x="2960308" y="626502"/>
                  <a:pt x="2847368" y="543132"/>
                  <a:pt x="2585466" y="568731"/>
                </a:cubicBezTo>
                <a:cubicBezTo>
                  <a:pt x="2323564" y="594330"/>
                  <a:pt x="2217906" y="550396"/>
                  <a:pt x="2121408" y="568731"/>
                </a:cubicBezTo>
                <a:cubicBezTo>
                  <a:pt x="2024910" y="587066"/>
                  <a:pt x="1706920" y="505906"/>
                  <a:pt x="1524762" y="568731"/>
                </a:cubicBezTo>
                <a:cubicBezTo>
                  <a:pt x="1342604" y="631556"/>
                  <a:pt x="1165068" y="547392"/>
                  <a:pt x="1016508" y="568731"/>
                </a:cubicBezTo>
                <a:cubicBezTo>
                  <a:pt x="867948" y="590070"/>
                  <a:pt x="700238" y="514219"/>
                  <a:pt x="552450" y="568731"/>
                </a:cubicBezTo>
                <a:cubicBezTo>
                  <a:pt x="404662" y="623243"/>
                  <a:pt x="174498" y="535895"/>
                  <a:pt x="0" y="568731"/>
                </a:cubicBezTo>
                <a:cubicBezTo>
                  <a:pt x="-4736" y="331916"/>
                  <a:pt x="36965" y="186448"/>
                  <a:pt x="0" y="0"/>
                </a:cubicBezTo>
                <a:close/>
              </a:path>
              <a:path w="4419600" h="568731" stroke="0" extrusionOk="0">
                <a:moveTo>
                  <a:pt x="0" y="0"/>
                </a:moveTo>
                <a:cubicBezTo>
                  <a:pt x="168183" y="-74271"/>
                  <a:pt x="396210" y="48073"/>
                  <a:pt x="640842" y="0"/>
                </a:cubicBezTo>
                <a:cubicBezTo>
                  <a:pt x="885474" y="-48073"/>
                  <a:pt x="876953" y="27989"/>
                  <a:pt x="1104900" y="0"/>
                </a:cubicBezTo>
                <a:cubicBezTo>
                  <a:pt x="1332847" y="-27989"/>
                  <a:pt x="1469133" y="3713"/>
                  <a:pt x="1613154" y="0"/>
                </a:cubicBezTo>
                <a:cubicBezTo>
                  <a:pt x="1757175" y="-3713"/>
                  <a:pt x="1844334" y="31271"/>
                  <a:pt x="2033016" y="0"/>
                </a:cubicBezTo>
                <a:cubicBezTo>
                  <a:pt x="2221698" y="-31271"/>
                  <a:pt x="2324594" y="38974"/>
                  <a:pt x="2541270" y="0"/>
                </a:cubicBezTo>
                <a:cubicBezTo>
                  <a:pt x="2757946" y="-38974"/>
                  <a:pt x="2885992" y="12932"/>
                  <a:pt x="3182112" y="0"/>
                </a:cubicBezTo>
                <a:cubicBezTo>
                  <a:pt x="3478232" y="-12932"/>
                  <a:pt x="3465515" y="31064"/>
                  <a:pt x="3646170" y="0"/>
                </a:cubicBezTo>
                <a:cubicBezTo>
                  <a:pt x="3826825" y="-31064"/>
                  <a:pt x="4202500" y="43876"/>
                  <a:pt x="4419600" y="0"/>
                </a:cubicBezTo>
                <a:cubicBezTo>
                  <a:pt x="4446653" y="150770"/>
                  <a:pt x="4419364" y="361751"/>
                  <a:pt x="4419600" y="568731"/>
                </a:cubicBezTo>
                <a:cubicBezTo>
                  <a:pt x="4312492" y="607295"/>
                  <a:pt x="4142842" y="563824"/>
                  <a:pt x="3955542" y="568731"/>
                </a:cubicBezTo>
                <a:cubicBezTo>
                  <a:pt x="3768242" y="573638"/>
                  <a:pt x="3639623" y="520340"/>
                  <a:pt x="3447288" y="568731"/>
                </a:cubicBezTo>
                <a:cubicBezTo>
                  <a:pt x="3254953" y="617122"/>
                  <a:pt x="3094955" y="548533"/>
                  <a:pt x="2850642" y="568731"/>
                </a:cubicBezTo>
                <a:cubicBezTo>
                  <a:pt x="2606329" y="588929"/>
                  <a:pt x="2621893" y="524500"/>
                  <a:pt x="2430780" y="568731"/>
                </a:cubicBezTo>
                <a:cubicBezTo>
                  <a:pt x="2239667" y="612962"/>
                  <a:pt x="2152344" y="519716"/>
                  <a:pt x="2010918" y="568731"/>
                </a:cubicBezTo>
                <a:cubicBezTo>
                  <a:pt x="1869492" y="617746"/>
                  <a:pt x="1611101" y="506882"/>
                  <a:pt x="1458468" y="568731"/>
                </a:cubicBezTo>
                <a:cubicBezTo>
                  <a:pt x="1305835" y="630580"/>
                  <a:pt x="1068702" y="528388"/>
                  <a:pt x="950214" y="568731"/>
                </a:cubicBezTo>
                <a:cubicBezTo>
                  <a:pt x="831726" y="609074"/>
                  <a:pt x="467211" y="467019"/>
                  <a:pt x="0" y="568731"/>
                </a:cubicBezTo>
                <a:cubicBezTo>
                  <a:pt x="-31289" y="300547"/>
                  <a:pt x="32199" y="262796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566045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F01A013-85CF-46A0-A371-E1571CA57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820" y="1216508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1C92825-AEE7-49C3-AE8E-FD16A75C9F1D}"/>
              </a:ext>
            </a:extLst>
          </p:cNvPr>
          <p:cNvGrpSpPr/>
          <p:nvPr/>
        </p:nvGrpSpPr>
        <p:grpSpPr>
          <a:xfrm>
            <a:off x="1686199" y="1707108"/>
            <a:ext cx="10048240" cy="1357460"/>
            <a:chOff x="1686199" y="1937867"/>
            <a:chExt cx="10048240" cy="1357460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1F13740A-E574-4666-8C39-0D3F3AE0A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6199" y="1937867"/>
              <a:ext cx="10048240" cy="1357460"/>
            </a:xfrm>
            <a:prstGeom prst="rect">
              <a:avLst/>
            </a:prstGeom>
          </p:spPr>
        </p:pic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DC1F535A-012B-4989-9222-AEE2CB0FB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2658" y="2684626"/>
              <a:ext cx="1390844" cy="438211"/>
            </a:xfrm>
            <a:prstGeom prst="rect">
              <a:avLst/>
            </a:prstGeom>
          </p:spPr>
        </p:pic>
      </p:grpSp>
      <p:pic>
        <p:nvPicPr>
          <p:cNvPr id="10" name="رسم 9" descr="آلة حاسبة مع تعبئة خالصة">
            <a:extLst>
              <a:ext uri="{FF2B5EF4-FFF2-40B4-BE49-F238E27FC236}">
                <a16:creationId xmlns:a16="http://schemas.microsoft.com/office/drawing/2014/main" id="{8344D2CD-6126-4618-B0FF-80E9ED177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0581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1087120" y="995681"/>
            <a:ext cx="1089152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C55E968-89D7-4F3C-A9B6-3C0165723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1" y="1067029"/>
            <a:ext cx="4419600" cy="568731"/>
          </a:xfrm>
          <a:custGeom>
            <a:avLst/>
            <a:gdLst>
              <a:gd name="connsiteX0" fmla="*/ 0 w 4419600"/>
              <a:gd name="connsiteY0" fmla="*/ 0 h 568731"/>
              <a:gd name="connsiteX1" fmla="*/ 552450 w 4419600"/>
              <a:gd name="connsiteY1" fmla="*/ 0 h 568731"/>
              <a:gd name="connsiteX2" fmla="*/ 972312 w 4419600"/>
              <a:gd name="connsiteY2" fmla="*/ 0 h 568731"/>
              <a:gd name="connsiteX3" fmla="*/ 1392174 w 4419600"/>
              <a:gd name="connsiteY3" fmla="*/ 0 h 568731"/>
              <a:gd name="connsiteX4" fmla="*/ 1944624 w 4419600"/>
              <a:gd name="connsiteY4" fmla="*/ 0 h 568731"/>
              <a:gd name="connsiteX5" fmla="*/ 2541270 w 4419600"/>
              <a:gd name="connsiteY5" fmla="*/ 0 h 568731"/>
              <a:gd name="connsiteX6" fmla="*/ 3093720 w 4419600"/>
              <a:gd name="connsiteY6" fmla="*/ 0 h 568731"/>
              <a:gd name="connsiteX7" fmla="*/ 3734562 w 4419600"/>
              <a:gd name="connsiteY7" fmla="*/ 0 h 568731"/>
              <a:gd name="connsiteX8" fmla="*/ 4419600 w 4419600"/>
              <a:gd name="connsiteY8" fmla="*/ 0 h 568731"/>
              <a:gd name="connsiteX9" fmla="*/ 4419600 w 4419600"/>
              <a:gd name="connsiteY9" fmla="*/ 568731 h 568731"/>
              <a:gd name="connsiteX10" fmla="*/ 3778758 w 4419600"/>
              <a:gd name="connsiteY10" fmla="*/ 568731 h 568731"/>
              <a:gd name="connsiteX11" fmla="*/ 3137916 w 4419600"/>
              <a:gd name="connsiteY11" fmla="*/ 568731 h 568731"/>
              <a:gd name="connsiteX12" fmla="*/ 2585466 w 4419600"/>
              <a:gd name="connsiteY12" fmla="*/ 568731 h 568731"/>
              <a:gd name="connsiteX13" fmla="*/ 2121408 w 4419600"/>
              <a:gd name="connsiteY13" fmla="*/ 568731 h 568731"/>
              <a:gd name="connsiteX14" fmla="*/ 1524762 w 4419600"/>
              <a:gd name="connsiteY14" fmla="*/ 568731 h 568731"/>
              <a:gd name="connsiteX15" fmla="*/ 1016508 w 4419600"/>
              <a:gd name="connsiteY15" fmla="*/ 568731 h 568731"/>
              <a:gd name="connsiteX16" fmla="*/ 552450 w 4419600"/>
              <a:gd name="connsiteY16" fmla="*/ 568731 h 568731"/>
              <a:gd name="connsiteX17" fmla="*/ 0 w 4419600"/>
              <a:gd name="connsiteY17" fmla="*/ 568731 h 568731"/>
              <a:gd name="connsiteX18" fmla="*/ 0 w 4419600"/>
              <a:gd name="connsiteY18" fmla="*/ 0 h 56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19600" h="568731" fill="none" extrusionOk="0">
                <a:moveTo>
                  <a:pt x="0" y="0"/>
                </a:moveTo>
                <a:cubicBezTo>
                  <a:pt x="226972" y="-3356"/>
                  <a:pt x="331812" y="53068"/>
                  <a:pt x="552450" y="0"/>
                </a:cubicBezTo>
                <a:cubicBezTo>
                  <a:pt x="773088" y="-53068"/>
                  <a:pt x="871869" y="29431"/>
                  <a:pt x="972312" y="0"/>
                </a:cubicBezTo>
                <a:cubicBezTo>
                  <a:pt x="1072755" y="-29431"/>
                  <a:pt x="1301236" y="17559"/>
                  <a:pt x="1392174" y="0"/>
                </a:cubicBezTo>
                <a:cubicBezTo>
                  <a:pt x="1483112" y="-17559"/>
                  <a:pt x="1728281" y="30922"/>
                  <a:pt x="1944624" y="0"/>
                </a:cubicBezTo>
                <a:cubicBezTo>
                  <a:pt x="2160967" y="-30922"/>
                  <a:pt x="2409467" y="57096"/>
                  <a:pt x="2541270" y="0"/>
                </a:cubicBezTo>
                <a:cubicBezTo>
                  <a:pt x="2673073" y="-57096"/>
                  <a:pt x="2948174" y="29375"/>
                  <a:pt x="3093720" y="0"/>
                </a:cubicBezTo>
                <a:cubicBezTo>
                  <a:pt x="3239266" y="-29375"/>
                  <a:pt x="3587786" y="28164"/>
                  <a:pt x="3734562" y="0"/>
                </a:cubicBezTo>
                <a:cubicBezTo>
                  <a:pt x="3881338" y="-28164"/>
                  <a:pt x="4238885" y="79822"/>
                  <a:pt x="4419600" y="0"/>
                </a:cubicBezTo>
                <a:cubicBezTo>
                  <a:pt x="4450079" y="254733"/>
                  <a:pt x="4367403" y="385234"/>
                  <a:pt x="4419600" y="568731"/>
                </a:cubicBezTo>
                <a:cubicBezTo>
                  <a:pt x="4232944" y="590924"/>
                  <a:pt x="4059648" y="546002"/>
                  <a:pt x="3778758" y="568731"/>
                </a:cubicBezTo>
                <a:cubicBezTo>
                  <a:pt x="3497868" y="591460"/>
                  <a:pt x="3315524" y="510960"/>
                  <a:pt x="3137916" y="568731"/>
                </a:cubicBezTo>
                <a:cubicBezTo>
                  <a:pt x="2960308" y="626502"/>
                  <a:pt x="2847368" y="543132"/>
                  <a:pt x="2585466" y="568731"/>
                </a:cubicBezTo>
                <a:cubicBezTo>
                  <a:pt x="2323564" y="594330"/>
                  <a:pt x="2217906" y="550396"/>
                  <a:pt x="2121408" y="568731"/>
                </a:cubicBezTo>
                <a:cubicBezTo>
                  <a:pt x="2024910" y="587066"/>
                  <a:pt x="1706920" y="505906"/>
                  <a:pt x="1524762" y="568731"/>
                </a:cubicBezTo>
                <a:cubicBezTo>
                  <a:pt x="1342604" y="631556"/>
                  <a:pt x="1165068" y="547392"/>
                  <a:pt x="1016508" y="568731"/>
                </a:cubicBezTo>
                <a:cubicBezTo>
                  <a:pt x="867948" y="590070"/>
                  <a:pt x="700238" y="514219"/>
                  <a:pt x="552450" y="568731"/>
                </a:cubicBezTo>
                <a:cubicBezTo>
                  <a:pt x="404662" y="623243"/>
                  <a:pt x="174498" y="535895"/>
                  <a:pt x="0" y="568731"/>
                </a:cubicBezTo>
                <a:cubicBezTo>
                  <a:pt x="-4736" y="331916"/>
                  <a:pt x="36965" y="186448"/>
                  <a:pt x="0" y="0"/>
                </a:cubicBezTo>
                <a:close/>
              </a:path>
              <a:path w="4419600" h="568731" stroke="0" extrusionOk="0">
                <a:moveTo>
                  <a:pt x="0" y="0"/>
                </a:moveTo>
                <a:cubicBezTo>
                  <a:pt x="168183" y="-74271"/>
                  <a:pt x="396210" y="48073"/>
                  <a:pt x="640842" y="0"/>
                </a:cubicBezTo>
                <a:cubicBezTo>
                  <a:pt x="885474" y="-48073"/>
                  <a:pt x="876953" y="27989"/>
                  <a:pt x="1104900" y="0"/>
                </a:cubicBezTo>
                <a:cubicBezTo>
                  <a:pt x="1332847" y="-27989"/>
                  <a:pt x="1469133" y="3713"/>
                  <a:pt x="1613154" y="0"/>
                </a:cubicBezTo>
                <a:cubicBezTo>
                  <a:pt x="1757175" y="-3713"/>
                  <a:pt x="1844334" y="31271"/>
                  <a:pt x="2033016" y="0"/>
                </a:cubicBezTo>
                <a:cubicBezTo>
                  <a:pt x="2221698" y="-31271"/>
                  <a:pt x="2324594" y="38974"/>
                  <a:pt x="2541270" y="0"/>
                </a:cubicBezTo>
                <a:cubicBezTo>
                  <a:pt x="2757946" y="-38974"/>
                  <a:pt x="2885992" y="12932"/>
                  <a:pt x="3182112" y="0"/>
                </a:cubicBezTo>
                <a:cubicBezTo>
                  <a:pt x="3478232" y="-12932"/>
                  <a:pt x="3465515" y="31064"/>
                  <a:pt x="3646170" y="0"/>
                </a:cubicBezTo>
                <a:cubicBezTo>
                  <a:pt x="3826825" y="-31064"/>
                  <a:pt x="4202500" y="43876"/>
                  <a:pt x="4419600" y="0"/>
                </a:cubicBezTo>
                <a:cubicBezTo>
                  <a:pt x="4446653" y="150770"/>
                  <a:pt x="4419364" y="361751"/>
                  <a:pt x="4419600" y="568731"/>
                </a:cubicBezTo>
                <a:cubicBezTo>
                  <a:pt x="4312492" y="607295"/>
                  <a:pt x="4142842" y="563824"/>
                  <a:pt x="3955542" y="568731"/>
                </a:cubicBezTo>
                <a:cubicBezTo>
                  <a:pt x="3768242" y="573638"/>
                  <a:pt x="3639623" y="520340"/>
                  <a:pt x="3447288" y="568731"/>
                </a:cubicBezTo>
                <a:cubicBezTo>
                  <a:pt x="3254953" y="617122"/>
                  <a:pt x="3094955" y="548533"/>
                  <a:pt x="2850642" y="568731"/>
                </a:cubicBezTo>
                <a:cubicBezTo>
                  <a:pt x="2606329" y="588929"/>
                  <a:pt x="2621893" y="524500"/>
                  <a:pt x="2430780" y="568731"/>
                </a:cubicBezTo>
                <a:cubicBezTo>
                  <a:pt x="2239667" y="612962"/>
                  <a:pt x="2152344" y="519716"/>
                  <a:pt x="2010918" y="568731"/>
                </a:cubicBezTo>
                <a:cubicBezTo>
                  <a:pt x="1869492" y="617746"/>
                  <a:pt x="1611101" y="506882"/>
                  <a:pt x="1458468" y="568731"/>
                </a:cubicBezTo>
                <a:cubicBezTo>
                  <a:pt x="1305835" y="630580"/>
                  <a:pt x="1068702" y="528388"/>
                  <a:pt x="950214" y="568731"/>
                </a:cubicBezTo>
                <a:cubicBezTo>
                  <a:pt x="831726" y="609074"/>
                  <a:pt x="467211" y="467019"/>
                  <a:pt x="0" y="568731"/>
                </a:cubicBezTo>
                <a:cubicBezTo>
                  <a:pt x="-31289" y="300547"/>
                  <a:pt x="32199" y="262796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566045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F7A1DFA-DAFA-4185-93B8-130552FD2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80" y="1194822"/>
            <a:ext cx="972000" cy="313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1B50EE6-63B8-42E2-9E59-0A96B2BA2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160" y="1823748"/>
            <a:ext cx="9839448" cy="695422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extLst>
              <a:ext uri="{FF2B5EF4-FFF2-40B4-BE49-F238E27FC236}">
                <a16:creationId xmlns:a16="http://schemas.microsoft.com/office/drawing/2014/main" id="{B2BB942C-F3DD-44FC-9087-5369AA2D0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4465" y="5886994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4228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5A8861A-0341-4DF2-8DE7-F31DCD9C729A}"/>
              </a:ext>
            </a:extLst>
          </p:cNvPr>
          <p:cNvSpPr/>
          <p:nvPr/>
        </p:nvSpPr>
        <p:spPr>
          <a:xfrm>
            <a:off x="995680" y="934721"/>
            <a:ext cx="11033760" cy="5781040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FFFFFF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3FEB286-D1D5-49A1-801E-EF64CDD37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0" y="1082703"/>
            <a:ext cx="3984557" cy="644497"/>
          </a:xfrm>
          <a:custGeom>
            <a:avLst/>
            <a:gdLst>
              <a:gd name="connsiteX0" fmla="*/ 0 w 3984557"/>
              <a:gd name="connsiteY0" fmla="*/ 0 h 644497"/>
              <a:gd name="connsiteX1" fmla="*/ 489531 w 3984557"/>
              <a:gd name="connsiteY1" fmla="*/ 0 h 644497"/>
              <a:gd name="connsiteX2" fmla="*/ 1058754 w 3984557"/>
              <a:gd name="connsiteY2" fmla="*/ 0 h 644497"/>
              <a:gd name="connsiteX3" fmla="*/ 1588131 w 3984557"/>
              <a:gd name="connsiteY3" fmla="*/ 0 h 644497"/>
              <a:gd name="connsiteX4" fmla="*/ 2037816 w 3984557"/>
              <a:gd name="connsiteY4" fmla="*/ 0 h 644497"/>
              <a:gd name="connsiteX5" fmla="*/ 2686730 w 3984557"/>
              <a:gd name="connsiteY5" fmla="*/ 0 h 644497"/>
              <a:gd name="connsiteX6" fmla="*/ 3295798 w 3984557"/>
              <a:gd name="connsiteY6" fmla="*/ 0 h 644497"/>
              <a:gd name="connsiteX7" fmla="*/ 3984557 w 3984557"/>
              <a:gd name="connsiteY7" fmla="*/ 0 h 644497"/>
              <a:gd name="connsiteX8" fmla="*/ 3984557 w 3984557"/>
              <a:gd name="connsiteY8" fmla="*/ 309359 h 644497"/>
              <a:gd name="connsiteX9" fmla="*/ 3984557 w 3984557"/>
              <a:gd name="connsiteY9" fmla="*/ 644497 h 644497"/>
              <a:gd name="connsiteX10" fmla="*/ 3534871 w 3984557"/>
              <a:gd name="connsiteY10" fmla="*/ 644497 h 644497"/>
              <a:gd name="connsiteX11" fmla="*/ 2885958 w 3984557"/>
              <a:gd name="connsiteY11" fmla="*/ 644497 h 644497"/>
              <a:gd name="connsiteX12" fmla="*/ 2276890 w 3984557"/>
              <a:gd name="connsiteY12" fmla="*/ 644497 h 644497"/>
              <a:gd name="connsiteX13" fmla="*/ 1707667 w 3984557"/>
              <a:gd name="connsiteY13" fmla="*/ 644497 h 644497"/>
              <a:gd name="connsiteX14" fmla="*/ 1178290 w 3984557"/>
              <a:gd name="connsiteY14" fmla="*/ 644497 h 644497"/>
              <a:gd name="connsiteX15" fmla="*/ 609068 w 3984557"/>
              <a:gd name="connsiteY15" fmla="*/ 644497 h 644497"/>
              <a:gd name="connsiteX16" fmla="*/ 0 w 3984557"/>
              <a:gd name="connsiteY16" fmla="*/ 644497 h 644497"/>
              <a:gd name="connsiteX17" fmla="*/ 0 w 3984557"/>
              <a:gd name="connsiteY17" fmla="*/ 341583 h 644497"/>
              <a:gd name="connsiteX18" fmla="*/ 0 w 3984557"/>
              <a:gd name="connsiteY18" fmla="*/ 0 h 64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84557" h="644497" fill="none" extrusionOk="0">
                <a:moveTo>
                  <a:pt x="0" y="0"/>
                </a:moveTo>
                <a:cubicBezTo>
                  <a:pt x="210440" y="-43091"/>
                  <a:pt x="315637" y="5698"/>
                  <a:pt x="489531" y="0"/>
                </a:cubicBezTo>
                <a:cubicBezTo>
                  <a:pt x="663425" y="-5698"/>
                  <a:pt x="917614" y="60246"/>
                  <a:pt x="1058754" y="0"/>
                </a:cubicBezTo>
                <a:cubicBezTo>
                  <a:pt x="1199894" y="-60246"/>
                  <a:pt x="1408009" y="15711"/>
                  <a:pt x="1588131" y="0"/>
                </a:cubicBezTo>
                <a:cubicBezTo>
                  <a:pt x="1768253" y="-15711"/>
                  <a:pt x="1944247" y="21223"/>
                  <a:pt x="2037816" y="0"/>
                </a:cubicBezTo>
                <a:cubicBezTo>
                  <a:pt x="2131386" y="-21223"/>
                  <a:pt x="2374918" y="14605"/>
                  <a:pt x="2686730" y="0"/>
                </a:cubicBezTo>
                <a:cubicBezTo>
                  <a:pt x="2998542" y="-14605"/>
                  <a:pt x="3081168" y="42953"/>
                  <a:pt x="3295798" y="0"/>
                </a:cubicBezTo>
                <a:cubicBezTo>
                  <a:pt x="3510428" y="-42953"/>
                  <a:pt x="3678448" y="19502"/>
                  <a:pt x="3984557" y="0"/>
                </a:cubicBezTo>
                <a:cubicBezTo>
                  <a:pt x="4016562" y="86762"/>
                  <a:pt x="3977442" y="225756"/>
                  <a:pt x="3984557" y="309359"/>
                </a:cubicBezTo>
                <a:cubicBezTo>
                  <a:pt x="3991672" y="392962"/>
                  <a:pt x="3963006" y="546113"/>
                  <a:pt x="3984557" y="644497"/>
                </a:cubicBezTo>
                <a:cubicBezTo>
                  <a:pt x="3761830" y="677944"/>
                  <a:pt x="3756619" y="593683"/>
                  <a:pt x="3534871" y="644497"/>
                </a:cubicBezTo>
                <a:cubicBezTo>
                  <a:pt x="3313123" y="695311"/>
                  <a:pt x="3207035" y="624743"/>
                  <a:pt x="2885958" y="644497"/>
                </a:cubicBezTo>
                <a:cubicBezTo>
                  <a:pt x="2564881" y="664251"/>
                  <a:pt x="2460103" y="575816"/>
                  <a:pt x="2276890" y="644497"/>
                </a:cubicBezTo>
                <a:cubicBezTo>
                  <a:pt x="2093677" y="713178"/>
                  <a:pt x="1981182" y="612816"/>
                  <a:pt x="1707667" y="644497"/>
                </a:cubicBezTo>
                <a:cubicBezTo>
                  <a:pt x="1434152" y="676178"/>
                  <a:pt x="1384153" y="627118"/>
                  <a:pt x="1178290" y="644497"/>
                </a:cubicBezTo>
                <a:cubicBezTo>
                  <a:pt x="972427" y="661876"/>
                  <a:pt x="867340" y="637478"/>
                  <a:pt x="609068" y="644497"/>
                </a:cubicBezTo>
                <a:cubicBezTo>
                  <a:pt x="350796" y="651516"/>
                  <a:pt x="274214" y="624477"/>
                  <a:pt x="0" y="644497"/>
                </a:cubicBezTo>
                <a:cubicBezTo>
                  <a:pt x="-13103" y="580536"/>
                  <a:pt x="33590" y="441315"/>
                  <a:pt x="0" y="341583"/>
                </a:cubicBezTo>
                <a:cubicBezTo>
                  <a:pt x="-33590" y="241851"/>
                  <a:pt x="547" y="141344"/>
                  <a:pt x="0" y="0"/>
                </a:cubicBezTo>
                <a:close/>
              </a:path>
              <a:path w="3984557" h="644497" stroke="0" extrusionOk="0">
                <a:moveTo>
                  <a:pt x="0" y="0"/>
                </a:moveTo>
                <a:cubicBezTo>
                  <a:pt x="124321" y="-33354"/>
                  <a:pt x="336071" y="9561"/>
                  <a:pt x="489531" y="0"/>
                </a:cubicBezTo>
                <a:cubicBezTo>
                  <a:pt x="642991" y="-9561"/>
                  <a:pt x="855385" y="43616"/>
                  <a:pt x="1098599" y="0"/>
                </a:cubicBezTo>
                <a:cubicBezTo>
                  <a:pt x="1341813" y="-43616"/>
                  <a:pt x="1466431" y="29005"/>
                  <a:pt x="1707667" y="0"/>
                </a:cubicBezTo>
                <a:cubicBezTo>
                  <a:pt x="1948903" y="-29005"/>
                  <a:pt x="2054015" y="50257"/>
                  <a:pt x="2356581" y="0"/>
                </a:cubicBezTo>
                <a:cubicBezTo>
                  <a:pt x="2659147" y="-50257"/>
                  <a:pt x="2711945" y="21434"/>
                  <a:pt x="3005494" y="0"/>
                </a:cubicBezTo>
                <a:cubicBezTo>
                  <a:pt x="3299043" y="-21434"/>
                  <a:pt x="3362933" y="42348"/>
                  <a:pt x="3455180" y="0"/>
                </a:cubicBezTo>
                <a:cubicBezTo>
                  <a:pt x="3547427" y="-42348"/>
                  <a:pt x="3776358" y="13490"/>
                  <a:pt x="3984557" y="0"/>
                </a:cubicBezTo>
                <a:cubicBezTo>
                  <a:pt x="4011180" y="127079"/>
                  <a:pt x="3964823" y="245542"/>
                  <a:pt x="3984557" y="328693"/>
                </a:cubicBezTo>
                <a:cubicBezTo>
                  <a:pt x="4004291" y="411844"/>
                  <a:pt x="3973429" y="536174"/>
                  <a:pt x="3984557" y="644497"/>
                </a:cubicBezTo>
                <a:cubicBezTo>
                  <a:pt x="3852478" y="674620"/>
                  <a:pt x="3586377" y="620234"/>
                  <a:pt x="3455180" y="644497"/>
                </a:cubicBezTo>
                <a:cubicBezTo>
                  <a:pt x="3323983" y="668760"/>
                  <a:pt x="3115787" y="619320"/>
                  <a:pt x="3005494" y="644497"/>
                </a:cubicBezTo>
                <a:cubicBezTo>
                  <a:pt x="2895201" y="669674"/>
                  <a:pt x="2675810" y="579514"/>
                  <a:pt x="2436272" y="644497"/>
                </a:cubicBezTo>
                <a:cubicBezTo>
                  <a:pt x="2196734" y="709480"/>
                  <a:pt x="2147254" y="632917"/>
                  <a:pt x="1867050" y="644497"/>
                </a:cubicBezTo>
                <a:cubicBezTo>
                  <a:pt x="1586846" y="656077"/>
                  <a:pt x="1586668" y="619779"/>
                  <a:pt x="1417364" y="644497"/>
                </a:cubicBezTo>
                <a:cubicBezTo>
                  <a:pt x="1248060" y="669215"/>
                  <a:pt x="1131045" y="609711"/>
                  <a:pt x="887987" y="644497"/>
                </a:cubicBezTo>
                <a:cubicBezTo>
                  <a:pt x="644929" y="679283"/>
                  <a:pt x="427695" y="570074"/>
                  <a:pt x="0" y="644497"/>
                </a:cubicBezTo>
                <a:cubicBezTo>
                  <a:pt x="-7044" y="488975"/>
                  <a:pt x="834" y="413385"/>
                  <a:pt x="0" y="315804"/>
                </a:cubicBezTo>
                <a:cubicBezTo>
                  <a:pt x="-834" y="218223"/>
                  <a:pt x="30217" y="110784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404863148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F625B9D-33B9-470A-AD00-3301F564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37" y="1969952"/>
            <a:ext cx="10556240" cy="185528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E182120-70DF-4433-966E-D4CA4CD6B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711" y="1175173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رسم 6" descr="آلة حاسبة مع تعبئة خالصة">
            <a:extLst>
              <a:ext uri="{FF2B5EF4-FFF2-40B4-BE49-F238E27FC236}">
                <a16:creationId xmlns:a16="http://schemas.microsoft.com/office/drawing/2014/main" id="{35CE9FB1-F1EA-4142-857D-443D488C2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4465" y="5864692"/>
            <a:ext cx="848694" cy="848694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6096395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2D2FC03-E183-4528-80E5-6940557B5B40}">
  <we:reference id="wa104380510" version="1.0.0.3" store="ar-SA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0EA4CCF9-2978-486C-AE55-0EC0F4ECAA41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322</TotalTime>
  <Words>30</Words>
  <Application>Microsoft Office PowerPoint</Application>
  <PresentationFormat>شاشة عريضة</PresentationFormat>
  <Paragraphs>5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28</cp:revision>
  <dcterms:created xsi:type="dcterms:W3CDTF">2021-02-03T15:34:33Z</dcterms:created>
  <dcterms:modified xsi:type="dcterms:W3CDTF">2022-12-06T21:14:04Z</dcterms:modified>
</cp:coreProperties>
</file>