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sz="228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647233">
              <a:lnSpc>
                <a:spcPct val="100000"/>
              </a:lnSpc>
              <a:spcBef>
                <a:spcPts val="0"/>
              </a:spcBef>
              <a:buSzTx/>
              <a:buNone/>
              <a:defRPr sz="3609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معلومات الحقيقة</a:t>
            </a:r>
          </a:p>
        </p:txBody>
      </p:sp>
      <p:sp>
        <p:nvSpPr>
          <p:cNvPr id="107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z="6000" spc="-119"/>
            </a:lvl1pPr>
            <a:lvl2pPr marL="0" marR="457200" indent="571500">
              <a:spcBef>
                <a:spcPts val="0"/>
              </a:spcBef>
              <a:buSzTx/>
              <a:buNone/>
              <a:defRPr sz="6000" spc="-119"/>
            </a:lvl2pPr>
            <a:lvl3pPr marL="0" marR="457200" indent="1028700">
              <a:spcBef>
                <a:spcPts val="0"/>
              </a:spcBef>
              <a:buSzTx/>
              <a:buNone/>
              <a:defRPr sz="6000" spc="-119"/>
            </a:lvl3pPr>
            <a:lvl4pPr marL="0" marR="457200" indent="1485900">
              <a:spcBef>
                <a:spcPts val="0"/>
              </a:spcBef>
              <a:buSzTx/>
              <a:buNone/>
              <a:defRPr sz="6000" spc="-119"/>
            </a:lvl4pPr>
            <a:lvl5pPr marL="0" marR="457200" indent="1943100">
              <a:spcBef>
                <a:spcPts val="0"/>
              </a:spcBef>
              <a:buSzTx/>
              <a:buNone/>
              <a:defRPr sz="6000" spc="-119"/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sz="228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السمة</a:t>
            </a:r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وعاء من السلطة مع أرز مقلي وبيض مسلوق وعيدان طعام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وعاء من كعك السلمون والسلطة والحمص"/>
          <p:cNvSpPr>
            <a:spLocks noGrp="1"/>
          </p:cNvSpPr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وعاء من السلطة مع أرز مقلي وبيض مسلوق وعيدان طعام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الأفوكادو والليمون الحامض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sz="228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المؤلف والتاريخ</a:t>
            </a:r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وعاء من كعك السلمون والسلطة والحمص 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sz="3609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2" name="العنوان الفرعي للشريحة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sz="3609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العنوان الفرعي للشريحة</a:t>
            </a:r>
          </a:p>
        </p:txBody>
      </p:sp>
      <p:sp>
        <p:nvSpPr>
          <p:cNvPr id="63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spc="-164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sz="3609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sz="3609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1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11" Type="http://schemas.openxmlformats.org/officeDocument/2006/relationships/image" Target="../media/image62.jpe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openxmlformats.org/officeDocument/2006/relationships/image" Target="../media/image28.jpe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11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33.png"/><Relationship Id="rId4" Type="http://schemas.openxmlformats.org/officeDocument/2006/relationships/image" Target="../media/image14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Freeform 2"/>
          <p:cNvSpPr/>
          <p:nvPr/>
        </p:nvSpPr>
        <p:spPr>
          <a:xfrm>
            <a:off x="0" y="-118071"/>
            <a:ext cx="13004801" cy="1049355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2" name="Freeform 3"/>
          <p:cNvSpPr/>
          <p:nvPr/>
        </p:nvSpPr>
        <p:spPr>
          <a:xfrm rot="4871977">
            <a:off x="-2205436" y="5032373"/>
            <a:ext cx="3398819" cy="359814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" name="Freeform 4"/>
          <p:cNvSpPr/>
          <p:nvPr/>
        </p:nvSpPr>
        <p:spPr>
          <a:xfrm rot="15300069">
            <a:off x="11191042" y="241410"/>
            <a:ext cx="3627516" cy="384025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57" name="Group 5"/>
          <p:cNvGrpSpPr/>
          <p:nvPr/>
        </p:nvGrpSpPr>
        <p:grpSpPr>
          <a:xfrm>
            <a:off x="1081938" y="1415588"/>
            <a:ext cx="11028146" cy="6922424"/>
            <a:chOff x="0" y="0"/>
            <a:chExt cx="11028144" cy="6922422"/>
          </a:xfrm>
        </p:grpSpPr>
        <p:sp>
          <p:nvSpPr>
            <p:cNvPr id="154" name="Freeform 6"/>
            <p:cNvSpPr/>
            <p:nvPr/>
          </p:nvSpPr>
          <p:spPr>
            <a:xfrm>
              <a:off x="424134" y="482849"/>
              <a:ext cx="9883523" cy="6040521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2511" tIns="32511" rIns="32511" bIns="32511" numCol="1" anchor="t">
              <a:noAutofit/>
            </a:bodyPr>
            <a:lstStyle/>
            <a:p>
              <a:pPr algn="l" defTabSz="866986" rtl="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5" name="Freeform 7"/>
            <p:cNvSpPr/>
            <p:nvPr/>
          </p:nvSpPr>
          <p:spPr>
            <a:xfrm rot="19912462">
              <a:off x="9077054" y="5883402"/>
              <a:ext cx="1917217" cy="623968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2511" tIns="32511" rIns="32511" bIns="32511" numCol="1" anchor="t">
              <a:noAutofit/>
            </a:bodyPr>
            <a:lstStyle/>
            <a:p>
              <a:pPr algn="l" defTabSz="866986" rtl="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6" name="Freeform 8"/>
            <p:cNvSpPr/>
            <p:nvPr/>
          </p:nvSpPr>
          <p:spPr>
            <a:xfrm rot="19912462">
              <a:off x="37086" y="454412"/>
              <a:ext cx="2099020" cy="683136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2511" tIns="32511" rIns="32511" bIns="32511" numCol="1" anchor="t">
              <a:noAutofit/>
            </a:bodyPr>
            <a:lstStyle/>
            <a:p>
              <a:pPr algn="l" defTabSz="866986" rtl="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58" name="Freeform 9"/>
          <p:cNvSpPr/>
          <p:nvPr/>
        </p:nvSpPr>
        <p:spPr>
          <a:xfrm rot="4386808">
            <a:off x="10968898" y="4087153"/>
            <a:ext cx="1065512" cy="196654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" name="Freeform 10"/>
          <p:cNvSpPr/>
          <p:nvPr/>
        </p:nvSpPr>
        <p:spPr>
          <a:xfrm>
            <a:off x="1985958" y="6030852"/>
            <a:ext cx="1060912" cy="10988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0" name="Freeform 11"/>
          <p:cNvSpPr/>
          <p:nvPr/>
        </p:nvSpPr>
        <p:spPr>
          <a:xfrm rot="20140018">
            <a:off x="8981040" y="-430221"/>
            <a:ext cx="3627516" cy="384025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1" name="Freeform 12"/>
          <p:cNvSpPr/>
          <p:nvPr/>
        </p:nvSpPr>
        <p:spPr>
          <a:xfrm>
            <a:off x="10570833" y="773767"/>
            <a:ext cx="2667771" cy="180923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" name="Freeform 13"/>
          <p:cNvSpPr/>
          <p:nvPr/>
        </p:nvSpPr>
        <p:spPr>
          <a:xfrm rot="13560373">
            <a:off x="-33704" y="6538938"/>
            <a:ext cx="3398819" cy="359814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" name="Freeform 14"/>
          <p:cNvSpPr/>
          <p:nvPr/>
        </p:nvSpPr>
        <p:spPr>
          <a:xfrm rot="17704325">
            <a:off x="1354041" y="3115741"/>
            <a:ext cx="1263835" cy="1742128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4" name="Freeform 15"/>
          <p:cNvSpPr/>
          <p:nvPr/>
        </p:nvSpPr>
        <p:spPr>
          <a:xfrm rot="18510476">
            <a:off x="134160" y="6842036"/>
            <a:ext cx="1895555" cy="1606483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5" name="Freeform 16"/>
          <p:cNvSpPr/>
          <p:nvPr/>
        </p:nvSpPr>
        <p:spPr>
          <a:xfrm>
            <a:off x="5844484" y="2722697"/>
            <a:ext cx="1503052" cy="90317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6" name="Freeform 17"/>
          <p:cNvSpPr/>
          <p:nvPr/>
        </p:nvSpPr>
        <p:spPr>
          <a:xfrm>
            <a:off x="3115790" y="4226559"/>
            <a:ext cx="7217170" cy="1804294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When I was a child, I used to play with dolls."/>
          <p:cNvSpPr txBox="1"/>
          <p:nvPr/>
        </p:nvSpPr>
        <p:spPr>
          <a:xfrm>
            <a:off x="748905" y="2096524"/>
            <a:ext cx="11506990" cy="790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>
                <a:solidFill>
                  <a:srgbClr val="E22400"/>
                </a:solidFill>
              </a:rPr>
              <a:t>When</a:t>
            </a:r>
            <a:r>
              <a:t> I was a child</a:t>
            </a:r>
            <a:r>
              <a:rPr>
                <a:solidFill>
                  <a:srgbClr val="B51A00"/>
                </a:solidFill>
              </a:rPr>
              <a:t>,</a:t>
            </a:r>
            <a:r>
              <a:t> I used to play with dolls.</a:t>
            </a:r>
          </a:p>
        </p:txBody>
      </p:sp>
      <p:pic>
        <p:nvPicPr>
          <p:cNvPr id="274" name="Picture 2" descr="Picture 2"/>
          <p:cNvPicPr>
            <a:picLocks/>
          </p:cNvPicPr>
          <p:nvPr/>
        </p:nvPicPr>
        <p:blipFill>
          <a:blip r:embed="rId2"/>
          <a:srcRect l="257" t="29557" r="81144" b="65163"/>
          <a:stretch>
            <a:fillRect/>
          </a:stretch>
        </p:blipFill>
        <p:spPr>
          <a:xfrm>
            <a:off x="564429" y="406906"/>
            <a:ext cx="3247015" cy="951627"/>
          </a:xfrm>
          <a:prstGeom prst="rect">
            <a:avLst/>
          </a:prstGeom>
          <a:ln w="38100">
            <a:solidFill>
              <a:schemeClr val="accent6">
                <a:satOff val="-20754"/>
                <a:lumOff val="-16738"/>
              </a:schemeClr>
            </a:solidFill>
            <a:miter lim="400000"/>
          </a:ln>
        </p:spPr>
      </p:pic>
      <p:sp>
        <p:nvSpPr>
          <p:cNvPr id="275" name="بيضاوي"/>
          <p:cNvSpPr/>
          <p:nvPr/>
        </p:nvSpPr>
        <p:spPr>
          <a:xfrm>
            <a:off x="1243657" y="1908383"/>
            <a:ext cx="1713702" cy="1066172"/>
          </a:xfrm>
          <a:prstGeom prst="ellips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6" name="خط خط" descr="خط خط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86281" y="2936455"/>
            <a:ext cx="3126511" cy="76201"/>
          </a:xfrm>
          <a:prstGeom prst="rect">
            <a:avLst/>
          </a:prstGeom>
        </p:spPr>
      </p:pic>
      <p:sp>
        <p:nvSpPr>
          <p:cNvPr id="278" name="clause1"/>
          <p:cNvSpPr txBox="1"/>
          <p:nvPr/>
        </p:nvSpPr>
        <p:spPr>
          <a:xfrm>
            <a:off x="2560289" y="1630650"/>
            <a:ext cx="2375984" cy="583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2900">
                <a:solidFill>
                  <a:srgbClr val="0056D6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  clause1 </a:t>
            </a:r>
          </a:p>
        </p:txBody>
      </p:sp>
      <p:sp>
        <p:nvSpPr>
          <p:cNvPr id="279" name="بيضاوي"/>
          <p:cNvSpPr/>
          <p:nvPr/>
        </p:nvSpPr>
        <p:spPr>
          <a:xfrm>
            <a:off x="5587384" y="2402323"/>
            <a:ext cx="240300" cy="394110"/>
          </a:xfrm>
          <a:prstGeom prst="ellips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80" name="خط خط" descr="خط خط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899511" y="2936455"/>
            <a:ext cx="6166073" cy="76201"/>
          </a:xfrm>
          <a:prstGeom prst="rect">
            <a:avLst/>
          </a:prstGeom>
        </p:spPr>
      </p:pic>
      <p:sp>
        <p:nvSpPr>
          <p:cNvPr id="282" name="clause2"/>
          <p:cNvSpPr txBox="1"/>
          <p:nvPr/>
        </p:nvSpPr>
        <p:spPr>
          <a:xfrm>
            <a:off x="7794556" y="1630650"/>
            <a:ext cx="2375984" cy="583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2900">
                <a:solidFill>
                  <a:srgbClr val="0056D6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  clause2 </a:t>
            </a:r>
          </a:p>
        </p:txBody>
      </p:sp>
      <p:sp>
        <p:nvSpPr>
          <p:cNvPr id="283" name="Past"/>
          <p:cNvSpPr txBox="1"/>
          <p:nvPr/>
        </p:nvSpPr>
        <p:spPr>
          <a:xfrm>
            <a:off x="2586281" y="2936455"/>
            <a:ext cx="2375984" cy="583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2900">
                <a:solidFill>
                  <a:srgbClr val="4E7A27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  Past </a:t>
            </a:r>
          </a:p>
        </p:txBody>
      </p:sp>
      <p:sp>
        <p:nvSpPr>
          <p:cNvPr id="284" name="Past"/>
          <p:cNvSpPr txBox="1"/>
          <p:nvPr/>
        </p:nvSpPr>
        <p:spPr>
          <a:xfrm>
            <a:off x="7794556" y="3062143"/>
            <a:ext cx="2375984" cy="583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2900">
                <a:solidFill>
                  <a:srgbClr val="4E7A27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  Past </a:t>
            </a:r>
          </a:p>
        </p:txBody>
      </p:sp>
      <p:sp>
        <p:nvSpPr>
          <p:cNvPr id="285" name="I used to play with dolls  when I was a child."/>
          <p:cNvSpPr txBox="1"/>
          <p:nvPr/>
        </p:nvSpPr>
        <p:spPr>
          <a:xfrm>
            <a:off x="512872" y="5554450"/>
            <a:ext cx="11603013" cy="790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 I used to play with dolls  </a:t>
            </a:r>
            <a:r>
              <a:rPr>
                <a:solidFill>
                  <a:srgbClr val="E22400"/>
                </a:solidFill>
              </a:rPr>
              <a:t>when</a:t>
            </a:r>
            <a:r>
              <a:t> I was a child.</a:t>
            </a:r>
          </a:p>
        </p:txBody>
      </p:sp>
      <p:pic>
        <p:nvPicPr>
          <p:cNvPr id="286" name="خط خط" descr="خط خط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2067389">
            <a:off x="4387263" y="4170723"/>
            <a:ext cx="4927879" cy="352235"/>
          </a:xfrm>
          <a:prstGeom prst="rect">
            <a:avLst/>
          </a:prstGeom>
        </p:spPr>
      </p:pic>
      <p:pic>
        <p:nvPicPr>
          <p:cNvPr id="288" name="خط خط" descr="خط خط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169502" y="6258021"/>
            <a:ext cx="4699738" cy="76201"/>
          </a:xfrm>
          <a:prstGeom prst="rect">
            <a:avLst/>
          </a:prstGeom>
        </p:spPr>
      </p:pic>
      <p:pic>
        <p:nvPicPr>
          <p:cNvPr id="290" name="خط خط" descr="خط خط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9351273">
            <a:off x="3137255" y="4151494"/>
            <a:ext cx="6691768" cy="352234"/>
          </a:xfrm>
          <a:prstGeom prst="rect">
            <a:avLst/>
          </a:prstGeom>
        </p:spPr>
      </p:pic>
      <p:pic>
        <p:nvPicPr>
          <p:cNvPr id="292" name="خط خط" descr="خط خط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17583" y="6258021"/>
            <a:ext cx="6113380" cy="76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 animBg="1" advAuto="0"/>
      <p:bldP spid="276" grpId="0" animBg="1" advAuto="0"/>
      <p:bldP spid="278" grpId="0" animBg="1" advAuto="0"/>
      <p:bldP spid="279" grpId="0" animBg="1" advAuto="0"/>
      <p:bldP spid="280" grpId="0" animBg="1" advAuto="0"/>
      <p:bldP spid="282" grpId="0" animBg="1" advAuto="0"/>
      <p:bldP spid="283" grpId="0" animBg="1" advAuto="0"/>
      <p:bldP spid="284" grpId="0" animBg="1" advAuto="0"/>
      <p:bldP spid="285" grpId="0" animBg="1" advAuto="0"/>
      <p:bldP spid="286" grpId="0" animBg="1" advAuto="0"/>
      <p:bldP spid="288" grpId="0" animBg="1" advAuto="0"/>
      <p:bldP spid="290" grpId="0" animBg="1" advAuto="0"/>
      <p:bldP spid="292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2" descr="Picture 2"/>
          <p:cNvPicPr>
            <a:picLocks/>
          </p:cNvPicPr>
          <p:nvPr/>
        </p:nvPicPr>
        <p:blipFill>
          <a:blip r:embed="rId4"/>
          <a:srcRect l="411" t="29502" r="47927" b="56306"/>
          <a:stretch>
            <a:fillRect/>
          </a:stretch>
        </p:blipFill>
        <p:spPr>
          <a:xfrm>
            <a:off x="447854" y="578590"/>
            <a:ext cx="10046374" cy="3129779"/>
          </a:xfrm>
          <a:prstGeom prst="rect">
            <a:avLst/>
          </a:prstGeom>
          <a:ln w="38100">
            <a:solidFill>
              <a:schemeClr val="accent6">
                <a:satOff val="-20754"/>
                <a:lumOff val="-16738"/>
              </a:schemeClr>
            </a:solidFill>
            <a:miter lim="400000"/>
          </a:ln>
        </p:spPr>
      </p:pic>
      <p:sp>
        <p:nvSpPr>
          <p:cNvPr id="296" name="مربع نص 83"/>
          <p:cNvSpPr txBox="1"/>
          <p:nvPr/>
        </p:nvSpPr>
        <p:spPr>
          <a:xfrm>
            <a:off x="401101" y="4034892"/>
            <a:ext cx="10955759" cy="61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511" tIns="32511" rIns="32511" bIns="32511">
            <a:spAutoFit/>
          </a:bodyPr>
          <a:lstStyle>
            <a:lvl1pPr algn="l" defTabSz="866986" rtl="0">
              <a:defRPr sz="3600" b="1" u="sng">
                <a:solidFill>
                  <a:srgbClr val="7A21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Complete:</a:t>
            </a:r>
          </a:p>
        </p:txBody>
      </p:sp>
      <p:sp>
        <p:nvSpPr>
          <p:cNvPr id="297" name="When I was a child, I …………………………."/>
          <p:cNvSpPr txBox="1"/>
          <p:nvPr/>
        </p:nvSpPr>
        <p:spPr>
          <a:xfrm>
            <a:off x="519194" y="5847273"/>
            <a:ext cx="9507623" cy="1527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rtl="0"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When I was a child, I ………………………….</a:t>
            </a:r>
          </a:p>
        </p:txBody>
      </p:sp>
      <p:pic>
        <p:nvPicPr>
          <p:cNvPr id="298" name="IMG_0036.mp4" descr="IMG_003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1435" y="6578747"/>
            <a:ext cx="2479688" cy="1979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15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98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2" descr="Picture 2"/>
          <p:cNvPicPr>
            <a:picLocks/>
          </p:cNvPicPr>
          <p:nvPr/>
        </p:nvPicPr>
        <p:blipFill>
          <a:blip r:embed="rId2"/>
          <a:srcRect l="411" t="44568" r="27480" b="44568"/>
          <a:stretch>
            <a:fillRect/>
          </a:stretch>
        </p:blipFill>
        <p:spPr>
          <a:xfrm>
            <a:off x="447855" y="279548"/>
            <a:ext cx="11497279" cy="2395693"/>
          </a:xfrm>
          <a:prstGeom prst="rect">
            <a:avLst/>
          </a:prstGeom>
          <a:ln w="38100">
            <a:solidFill>
              <a:schemeClr val="accent6">
                <a:satOff val="-20754"/>
                <a:lumOff val="-16738"/>
              </a:schemeClr>
            </a:solidFill>
            <a:miter lim="400000"/>
          </a:ln>
        </p:spPr>
      </p:pic>
      <p:sp>
        <p:nvSpPr>
          <p:cNvPr id="301" name="In year/ century ."/>
          <p:cNvSpPr txBox="1"/>
          <p:nvPr/>
        </p:nvSpPr>
        <p:spPr>
          <a:xfrm>
            <a:off x="356698" y="3547218"/>
            <a:ext cx="5137606" cy="790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>
                <a:solidFill>
                  <a:srgbClr val="E22400"/>
                </a:solidFill>
              </a:rPr>
              <a:t>In</a:t>
            </a:r>
            <a:r>
              <a:t> year/ century .</a:t>
            </a:r>
          </a:p>
        </p:txBody>
      </p:sp>
      <p:sp>
        <p:nvSpPr>
          <p:cNvPr id="302" name="On   full date / day."/>
          <p:cNvSpPr txBox="1"/>
          <p:nvPr/>
        </p:nvSpPr>
        <p:spPr>
          <a:xfrm>
            <a:off x="706373" y="4820353"/>
            <a:ext cx="4973264" cy="790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>
                <a:solidFill>
                  <a:srgbClr val="E22400"/>
                </a:solidFill>
              </a:rPr>
              <a:t>On</a:t>
            </a:r>
            <a:r>
              <a:t>   full date / day.</a:t>
            </a:r>
          </a:p>
        </p:txBody>
      </p:sp>
      <p:sp>
        <p:nvSpPr>
          <p:cNvPr id="303" name="At hour ."/>
          <p:cNvSpPr txBox="1"/>
          <p:nvPr/>
        </p:nvSpPr>
        <p:spPr>
          <a:xfrm>
            <a:off x="761623" y="6093489"/>
            <a:ext cx="2350965" cy="790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>
                <a:solidFill>
                  <a:srgbClr val="E22400"/>
                </a:solidFill>
              </a:rPr>
              <a:t>At</a:t>
            </a:r>
            <a:r>
              <a:t> hour .</a:t>
            </a:r>
          </a:p>
        </p:txBody>
      </p:sp>
      <p:sp>
        <p:nvSpPr>
          <p:cNvPr id="304" name="This morning ."/>
          <p:cNvSpPr txBox="1"/>
          <p:nvPr/>
        </p:nvSpPr>
        <p:spPr>
          <a:xfrm>
            <a:off x="700383" y="7181429"/>
            <a:ext cx="3832921" cy="790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>
                <a:solidFill>
                  <a:srgbClr val="E22400"/>
                </a:solidFill>
              </a:rPr>
              <a:t>This</a:t>
            </a:r>
            <a:r>
              <a:t> morning 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he unification of Saudi Arabia was (in / on / at) 1351.H."/>
          <p:cNvSpPr txBox="1"/>
          <p:nvPr/>
        </p:nvSpPr>
        <p:spPr>
          <a:xfrm>
            <a:off x="-201471" y="1669209"/>
            <a:ext cx="13407742" cy="1551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The unification of Saudi Arabia was </a:t>
            </a:r>
            <a:r>
              <a:rPr>
                <a:solidFill>
                  <a:srgbClr val="E22400"/>
                </a:solidFill>
              </a:rPr>
              <a:t>(in / on / at)</a:t>
            </a:r>
            <a:r>
              <a:t> </a:t>
            </a:r>
            <a:r>
              <a:rPr>
                <a:solidFill>
                  <a:srgbClr val="333333"/>
                </a:solidFill>
              </a:rPr>
              <a:t>1351</a:t>
            </a:r>
            <a:r>
              <a:t>.H.</a:t>
            </a:r>
          </a:p>
        </p:txBody>
      </p:sp>
      <p:pic>
        <p:nvPicPr>
          <p:cNvPr id="307" name="IMG_8968.jpeg" descr="IMG_896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50" y="3901717"/>
            <a:ext cx="11244415" cy="5346271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National objective"/>
          <p:cNvSpPr txBox="1"/>
          <p:nvPr/>
        </p:nvSpPr>
        <p:spPr>
          <a:xfrm>
            <a:off x="467613" y="228868"/>
            <a:ext cx="5115561" cy="759461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 rtl="0">
              <a:defRPr sz="4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National objective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3" descr="Picture 3"/>
          <p:cNvPicPr>
            <a:picLocks/>
          </p:cNvPicPr>
          <p:nvPr/>
        </p:nvPicPr>
        <p:blipFill>
          <a:blip r:embed="rId4"/>
          <a:srcRect r="44159" b="72766"/>
          <a:stretch>
            <a:fillRect/>
          </a:stretch>
        </p:blipFill>
        <p:spPr>
          <a:xfrm>
            <a:off x="376840" y="582141"/>
            <a:ext cx="12251226" cy="201827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311" name="Beijing hosted the Summer Olympics in 2008"/>
          <p:cNvSpPr txBox="1"/>
          <p:nvPr/>
        </p:nvSpPr>
        <p:spPr>
          <a:xfrm>
            <a:off x="514211" y="3232193"/>
            <a:ext cx="11976378" cy="790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Beijing hosted the Summer Olympics </a:t>
            </a:r>
            <a:r>
              <a:rPr>
                <a:solidFill>
                  <a:srgbClr val="B51A00"/>
                </a:solidFill>
              </a:rPr>
              <a:t>in 2008</a:t>
            </a:r>
          </a:p>
        </p:txBody>
      </p:sp>
      <p:pic>
        <p:nvPicPr>
          <p:cNvPr id="312" name="Picture 3" descr="Picture 3"/>
          <p:cNvPicPr>
            <a:picLocks/>
          </p:cNvPicPr>
          <p:nvPr/>
        </p:nvPicPr>
        <p:blipFill>
          <a:blip r:embed="rId4"/>
          <a:srcRect l="2496" t="26096" r="44101" b="43070"/>
          <a:stretch>
            <a:fillRect/>
          </a:stretch>
        </p:blipFill>
        <p:spPr>
          <a:xfrm>
            <a:off x="360164" y="4408704"/>
            <a:ext cx="10083759" cy="228504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313" name="IMG_0036.mp4" descr="IMG_003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253" y="7079980"/>
            <a:ext cx="2479688" cy="19793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915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000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313"/>
                </p:tgtEl>
              </p:cMediaNode>
            </p:video>
            <p:seq concurrent="1" prevAc="none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</p:childTnLst>
        </p:cTn>
      </p:par>
    </p:tnLst>
    <p:bldLst>
      <p:bldP spid="311" grpId="0" animBg="1" advAuto="0"/>
      <p:bldP spid="312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G_8963.png" descr="IMG_8963.png"/>
          <p:cNvPicPr>
            <a:picLocks/>
          </p:cNvPicPr>
          <p:nvPr/>
        </p:nvPicPr>
        <p:blipFill>
          <a:blip r:embed="rId2"/>
          <a:srcRect l="9151" t="14952" r="9151"/>
          <a:stretch>
            <a:fillRect/>
          </a:stretch>
        </p:blipFill>
        <p:spPr>
          <a:xfrm>
            <a:off x="7072055" y="5833706"/>
            <a:ext cx="5552651" cy="325055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16" name="IMG_8964.png" descr="IMG_8964.png"/>
          <p:cNvPicPr>
            <a:picLocks/>
          </p:cNvPicPr>
          <p:nvPr/>
        </p:nvPicPr>
        <p:blipFill>
          <a:blip r:embed="rId3"/>
          <a:srcRect l="9258" t="18660" r="9258"/>
          <a:stretch>
            <a:fillRect/>
          </a:stretch>
        </p:blipFill>
        <p:spPr>
          <a:xfrm>
            <a:off x="7109361" y="1981504"/>
            <a:ext cx="5477903" cy="336570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17" name="IMG_8965.png" descr="IMG_8965.png"/>
          <p:cNvPicPr>
            <a:picLocks/>
          </p:cNvPicPr>
          <p:nvPr/>
        </p:nvPicPr>
        <p:blipFill>
          <a:blip r:embed="rId4"/>
          <a:srcRect l="9577" t="14014" r="9577"/>
          <a:stretch>
            <a:fillRect/>
          </a:stretch>
        </p:blipFill>
        <p:spPr>
          <a:xfrm>
            <a:off x="270354" y="5879346"/>
            <a:ext cx="5723055" cy="31590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18" name="IMG_8962.png" descr="IMG_8962.png"/>
          <p:cNvPicPr>
            <a:picLocks/>
          </p:cNvPicPr>
          <p:nvPr/>
        </p:nvPicPr>
        <p:blipFill>
          <a:blip r:embed="rId5"/>
          <a:srcRect l="8939" t="14739" r="8939"/>
          <a:stretch>
            <a:fillRect/>
          </a:stretch>
        </p:blipFill>
        <p:spPr>
          <a:xfrm>
            <a:off x="303692" y="1899404"/>
            <a:ext cx="5656114" cy="333649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19" name="Evaluation"/>
          <p:cNvSpPr txBox="1"/>
          <p:nvPr/>
        </p:nvSpPr>
        <p:spPr>
          <a:xfrm>
            <a:off x="391847" y="175854"/>
            <a:ext cx="3146553" cy="759461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 rtl="0">
              <a:defRPr sz="4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Evaluation </a:t>
            </a:r>
          </a:p>
        </p:txBody>
      </p:sp>
      <p:sp>
        <p:nvSpPr>
          <p:cNvPr id="320" name="مربع"/>
          <p:cNvSpPr/>
          <p:nvPr/>
        </p:nvSpPr>
        <p:spPr>
          <a:xfrm>
            <a:off x="3911743" y="2954778"/>
            <a:ext cx="1905001" cy="190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1" name="مربع"/>
          <p:cNvSpPr/>
          <p:nvPr/>
        </p:nvSpPr>
        <p:spPr>
          <a:xfrm>
            <a:off x="10293301" y="2954778"/>
            <a:ext cx="1905001" cy="190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2" name="مربع"/>
          <p:cNvSpPr/>
          <p:nvPr/>
        </p:nvSpPr>
        <p:spPr>
          <a:xfrm>
            <a:off x="3911743" y="6900863"/>
            <a:ext cx="1905001" cy="190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مربع"/>
          <p:cNvSpPr/>
          <p:nvPr/>
        </p:nvSpPr>
        <p:spPr>
          <a:xfrm>
            <a:off x="10293301" y="6900863"/>
            <a:ext cx="1905001" cy="190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4" name="مستطيل مستدير الزوايا"/>
          <p:cNvSpPr/>
          <p:nvPr/>
        </p:nvSpPr>
        <p:spPr>
          <a:xfrm>
            <a:off x="720475" y="3661703"/>
            <a:ext cx="2688624" cy="754576"/>
          </a:xfrm>
          <a:prstGeom prst="roundRect">
            <a:avLst>
              <a:gd name="adj" fmla="val 27946"/>
            </a:avLst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5" name="مستطيل مستدير الزوايا"/>
          <p:cNvSpPr/>
          <p:nvPr/>
        </p:nvSpPr>
        <p:spPr>
          <a:xfrm>
            <a:off x="7577585" y="3661703"/>
            <a:ext cx="2688624" cy="754576"/>
          </a:xfrm>
          <a:prstGeom prst="roundRect">
            <a:avLst>
              <a:gd name="adj" fmla="val 27946"/>
            </a:avLst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6" name="مستطيل مستدير الزوايا"/>
          <p:cNvSpPr/>
          <p:nvPr/>
        </p:nvSpPr>
        <p:spPr>
          <a:xfrm>
            <a:off x="852714" y="6938485"/>
            <a:ext cx="2688624" cy="754577"/>
          </a:xfrm>
          <a:prstGeom prst="roundRect">
            <a:avLst>
              <a:gd name="adj" fmla="val 27946"/>
            </a:avLst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7" name="مستطيل مستدير الزوايا"/>
          <p:cNvSpPr/>
          <p:nvPr/>
        </p:nvSpPr>
        <p:spPr>
          <a:xfrm>
            <a:off x="7273270" y="8178288"/>
            <a:ext cx="2688624" cy="754576"/>
          </a:xfrm>
          <a:prstGeom prst="roundRect">
            <a:avLst>
              <a:gd name="adj" fmla="val 27946"/>
            </a:avLst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8" name="?"/>
          <p:cNvSpPr/>
          <p:nvPr/>
        </p:nvSpPr>
        <p:spPr>
          <a:xfrm>
            <a:off x="1637857" y="6200023"/>
            <a:ext cx="2396849" cy="7212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 defTabSz="584200" rtl="0"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 advAuto="0"/>
      <p:bldP spid="325" grpId="0" animBg="1" advAuto="0"/>
      <p:bldP spid="326" grpId="0" animBg="1" advAuto="0"/>
      <p:bldP spid="327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Freeform 2"/>
          <p:cNvSpPr/>
          <p:nvPr/>
        </p:nvSpPr>
        <p:spPr>
          <a:xfrm>
            <a:off x="-1" y="-143035"/>
            <a:ext cx="13004801" cy="10319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1" name="Freeform 3"/>
          <p:cNvSpPr/>
          <p:nvPr/>
        </p:nvSpPr>
        <p:spPr>
          <a:xfrm>
            <a:off x="1355055" y="1848702"/>
            <a:ext cx="5453198" cy="60561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2" name="TextBox 4"/>
          <p:cNvSpPr txBox="1"/>
          <p:nvPr/>
        </p:nvSpPr>
        <p:spPr>
          <a:xfrm>
            <a:off x="6764285" y="4106326"/>
            <a:ext cx="5909779" cy="1424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866986">
              <a:lnSpc>
                <a:spcPts val="11600"/>
              </a:lnSpc>
              <a:defRPr sz="8200" spc="171">
                <a:solidFill>
                  <a:srgbClr val="6F4380"/>
                </a:solidFill>
                <a:latin typeface="Lazydog"/>
                <a:ea typeface="Lazydog"/>
                <a:cs typeface="Lazydog"/>
                <a:sym typeface="Lazydog"/>
              </a:defRPr>
            </a:lvl1pPr>
          </a:lstStyle>
          <a:p>
            <a:pPr rtl="0">
              <a:defRPr/>
            </a:pPr>
            <a:r>
              <a:t> Homework </a:t>
            </a:r>
          </a:p>
        </p:txBody>
      </p:sp>
      <p:sp>
        <p:nvSpPr>
          <p:cNvPr id="333" name="Freeform 6"/>
          <p:cNvSpPr/>
          <p:nvPr/>
        </p:nvSpPr>
        <p:spPr>
          <a:xfrm rot="10800000" flipH="1">
            <a:off x="10721548" y="7330854"/>
            <a:ext cx="3103465" cy="210471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4" name="Freeform 7"/>
          <p:cNvSpPr/>
          <p:nvPr/>
        </p:nvSpPr>
        <p:spPr>
          <a:xfrm>
            <a:off x="-4264716" y="4427525"/>
            <a:ext cx="5182853" cy="548680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5" name="Freeform 8"/>
          <p:cNvSpPr/>
          <p:nvPr/>
        </p:nvSpPr>
        <p:spPr>
          <a:xfrm>
            <a:off x="-2822579" y="5790995"/>
            <a:ext cx="5182852" cy="548681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6" name="Freeform 9"/>
          <p:cNvSpPr/>
          <p:nvPr/>
        </p:nvSpPr>
        <p:spPr>
          <a:xfrm rot="17372080">
            <a:off x="451159" y="1307819"/>
            <a:ext cx="1724509" cy="217541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7" name="Freeform 10"/>
          <p:cNvSpPr/>
          <p:nvPr/>
        </p:nvSpPr>
        <p:spPr>
          <a:xfrm rot="15523727">
            <a:off x="10793715" y="-242827"/>
            <a:ext cx="4422169" cy="4681514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8" name="Freeform 11"/>
          <p:cNvSpPr/>
          <p:nvPr/>
        </p:nvSpPr>
        <p:spPr>
          <a:xfrm>
            <a:off x="10946151" y="804662"/>
            <a:ext cx="2654259" cy="180007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9" name="Freeform 13"/>
          <p:cNvSpPr/>
          <p:nvPr/>
        </p:nvSpPr>
        <p:spPr>
          <a:xfrm>
            <a:off x="-1" y="6211681"/>
            <a:ext cx="2316294" cy="196305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40" name="IMG_8974.jpeg" descr="IMG_8974.jpeg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703515" y="3439940"/>
            <a:ext cx="4756277" cy="315389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Freeform 3"/>
          <p:cNvSpPr/>
          <p:nvPr/>
        </p:nvSpPr>
        <p:spPr>
          <a:xfrm rot="5596624">
            <a:off x="-1918997" y="5249370"/>
            <a:ext cx="4422171" cy="468151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9" name="Freeform 4"/>
          <p:cNvSpPr/>
          <p:nvPr/>
        </p:nvSpPr>
        <p:spPr>
          <a:xfrm rot="15758046">
            <a:off x="11120797" y="-127736"/>
            <a:ext cx="4422169" cy="468151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73" name="Group 5"/>
          <p:cNvGrpSpPr/>
          <p:nvPr/>
        </p:nvGrpSpPr>
        <p:grpSpPr>
          <a:xfrm>
            <a:off x="601593" y="1673052"/>
            <a:ext cx="11801614" cy="6592418"/>
            <a:chOff x="0" y="0"/>
            <a:chExt cx="11801612" cy="6592417"/>
          </a:xfrm>
        </p:grpSpPr>
        <p:sp>
          <p:nvSpPr>
            <p:cNvPr id="170" name="Freeform 6"/>
            <p:cNvSpPr/>
            <p:nvPr/>
          </p:nvSpPr>
          <p:spPr>
            <a:xfrm>
              <a:off x="375245" y="316310"/>
              <a:ext cx="11003906" cy="5887252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2511" tIns="32511" rIns="32511" bIns="32511" numCol="1" anchor="t">
              <a:noAutofit/>
            </a:bodyPr>
            <a:lstStyle/>
            <a:p>
              <a:pPr algn="l" defTabSz="866986" rtl="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1" name="Freeform 7"/>
            <p:cNvSpPr/>
            <p:nvPr/>
          </p:nvSpPr>
          <p:spPr>
            <a:xfrm rot="19670964">
              <a:off x="-28333" y="533867"/>
              <a:ext cx="2154714" cy="514439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2511" tIns="32511" rIns="32511" bIns="32511" numCol="1" anchor="t">
              <a:noAutofit/>
            </a:bodyPr>
            <a:lstStyle/>
            <a:p>
              <a:pPr algn="l" defTabSz="866986" rtl="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2" name="Freeform 8"/>
            <p:cNvSpPr/>
            <p:nvPr/>
          </p:nvSpPr>
          <p:spPr>
            <a:xfrm rot="19670964">
              <a:off x="9675231" y="5544112"/>
              <a:ext cx="2154714" cy="514439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2511" tIns="32511" rIns="32511" bIns="32511" numCol="1" anchor="t">
              <a:noAutofit/>
            </a:bodyPr>
            <a:lstStyle/>
            <a:p>
              <a:pPr algn="l" defTabSz="866986" rtl="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74" name="Freeform 14"/>
          <p:cNvSpPr/>
          <p:nvPr/>
        </p:nvSpPr>
        <p:spPr>
          <a:xfrm rot="10800000" flipH="1">
            <a:off x="944832" y="7323473"/>
            <a:ext cx="3845476" cy="260793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5" name="Freeform 15"/>
          <p:cNvSpPr/>
          <p:nvPr/>
        </p:nvSpPr>
        <p:spPr>
          <a:xfrm rot="15341570">
            <a:off x="9967535" y="-782250"/>
            <a:ext cx="4422169" cy="468151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6" name="Freeform 16"/>
          <p:cNvSpPr/>
          <p:nvPr/>
        </p:nvSpPr>
        <p:spPr>
          <a:xfrm rot="521766">
            <a:off x="422096" y="3499239"/>
            <a:ext cx="1450733" cy="183005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7" name="Freeform 17"/>
          <p:cNvSpPr/>
          <p:nvPr/>
        </p:nvSpPr>
        <p:spPr>
          <a:xfrm rot="1197083">
            <a:off x="10726966" y="851434"/>
            <a:ext cx="2667772" cy="1809235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8" name="Freeform 18"/>
          <p:cNvSpPr/>
          <p:nvPr/>
        </p:nvSpPr>
        <p:spPr>
          <a:xfrm>
            <a:off x="-1" y="6454623"/>
            <a:ext cx="1889668" cy="160149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79" name="IMG_4046.jpeg" descr="IMG_4046.jpeg"/>
          <p:cNvPicPr>
            <a:picLocks noChangeAspect="1"/>
          </p:cNvPicPr>
          <p:nvPr/>
        </p:nvPicPr>
        <p:blipFill>
          <a:blip r:embed="rId11"/>
          <a:srcRect l="8146" t="3077" r="9985" b="84976"/>
          <a:stretch>
            <a:fillRect/>
          </a:stretch>
        </p:blipFill>
        <p:spPr>
          <a:xfrm>
            <a:off x="3802380" y="2201973"/>
            <a:ext cx="5400157" cy="10196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25400" dist="254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80" name="IMG_4046.jpeg" descr="IMG_4046.jpeg"/>
          <p:cNvPicPr>
            <a:picLocks noChangeAspect="1"/>
          </p:cNvPicPr>
          <p:nvPr/>
        </p:nvPicPr>
        <p:blipFill>
          <a:blip r:embed="rId11"/>
          <a:srcRect l="16965" t="16481" r="16967" b="70122"/>
          <a:stretch>
            <a:fillRect/>
          </a:stretch>
        </p:blipFill>
        <p:spPr>
          <a:xfrm>
            <a:off x="1942991" y="3409036"/>
            <a:ext cx="4490642" cy="1178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689" y="0"/>
                </a:moveTo>
                <a:lnTo>
                  <a:pt x="346" y="1316"/>
                </a:lnTo>
                <a:lnTo>
                  <a:pt x="0" y="2632"/>
                </a:lnTo>
                <a:lnTo>
                  <a:pt x="0" y="10572"/>
                </a:lnTo>
                <a:cubicBezTo>
                  <a:pt x="0" y="15393"/>
                  <a:pt x="51" y="18870"/>
                  <a:pt x="128" y="19421"/>
                </a:cubicBezTo>
                <a:cubicBezTo>
                  <a:pt x="198" y="19920"/>
                  <a:pt x="424" y="20606"/>
                  <a:pt x="630" y="20948"/>
                </a:cubicBezTo>
                <a:cubicBezTo>
                  <a:pt x="938" y="21459"/>
                  <a:pt x="2733" y="21573"/>
                  <a:pt x="10753" y="21588"/>
                </a:cubicBezTo>
                <a:cubicBezTo>
                  <a:pt x="17595" y="21600"/>
                  <a:pt x="20613" y="21458"/>
                  <a:pt x="20876" y="21108"/>
                </a:cubicBezTo>
                <a:cubicBezTo>
                  <a:pt x="21514" y="20261"/>
                  <a:pt x="21600" y="18993"/>
                  <a:pt x="21600" y="10340"/>
                </a:cubicBezTo>
                <a:lnTo>
                  <a:pt x="21600" y="2632"/>
                </a:lnTo>
                <a:lnTo>
                  <a:pt x="21254" y="1316"/>
                </a:lnTo>
                <a:lnTo>
                  <a:pt x="20911" y="0"/>
                </a:lnTo>
                <a:lnTo>
                  <a:pt x="10801" y="0"/>
                </a:lnTo>
                <a:lnTo>
                  <a:pt x="68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1" name="IMG_4046.jpeg" descr="IMG_4046.jpeg"/>
          <p:cNvPicPr>
            <a:picLocks noChangeAspect="1"/>
          </p:cNvPicPr>
          <p:nvPr/>
        </p:nvPicPr>
        <p:blipFill>
          <a:blip r:embed="rId11"/>
          <a:srcRect l="16967" t="32388" r="16965" b="54205"/>
          <a:stretch>
            <a:fillRect/>
          </a:stretch>
        </p:blipFill>
        <p:spPr>
          <a:xfrm>
            <a:off x="6936381" y="3408634"/>
            <a:ext cx="4490642" cy="1179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43" extrusionOk="0">
                <a:moveTo>
                  <a:pt x="10799" y="0"/>
                </a:moveTo>
                <a:cubicBezTo>
                  <a:pt x="5698" y="0"/>
                  <a:pt x="596" y="196"/>
                  <a:pt x="460" y="592"/>
                </a:cubicBezTo>
                <a:cubicBezTo>
                  <a:pt x="58" y="1762"/>
                  <a:pt x="0" y="3040"/>
                  <a:pt x="0" y="10516"/>
                </a:cubicBezTo>
                <a:cubicBezTo>
                  <a:pt x="0" y="18954"/>
                  <a:pt x="93" y="20267"/>
                  <a:pt x="739" y="20974"/>
                </a:cubicBezTo>
                <a:cubicBezTo>
                  <a:pt x="1312" y="21600"/>
                  <a:pt x="20402" y="21600"/>
                  <a:pt x="20877" y="20974"/>
                </a:cubicBezTo>
                <a:cubicBezTo>
                  <a:pt x="21510" y="20137"/>
                  <a:pt x="21600" y="18857"/>
                  <a:pt x="21600" y="10516"/>
                </a:cubicBezTo>
                <a:cubicBezTo>
                  <a:pt x="21600" y="3040"/>
                  <a:pt x="21540" y="1762"/>
                  <a:pt x="21138" y="592"/>
                </a:cubicBezTo>
                <a:cubicBezTo>
                  <a:pt x="21002" y="196"/>
                  <a:pt x="15901" y="0"/>
                  <a:pt x="1079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" name="IMG_4046.jpeg" descr="IMG_4046.jpeg"/>
          <p:cNvPicPr>
            <a:picLocks noChangeAspect="1"/>
          </p:cNvPicPr>
          <p:nvPr/>
        </p:nvPicPr>
        <p:blipFill>
          <a:blip r:embed="rId11"/>
          <a:srcRect l="16960" t="48045" r="16968" b="38530"/>
          <a:stretch>
            <a:fillRect/>
          </a:stretch>
        </p:blipFill>
        <p:spPr>
          <a:xfrm>
            <a:off x="1942905" y="5131497"/>
            <a:ext cx="4490974" cy="1180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367" extrusionOk="0">
                <a:moveTo>
                  <a:pt x="10756" y="0"/>
                </a:moveTo>
                <a:cubicBezTo>
                  <a:pt x="388" y="0"/>
                  <a:pt x="436" y="-11"/>
                  <a:pt x="129" y="2155"/>
                </a:cubicBezTo>
                <a:cubicBezTo>
                  <a:pt x="-49" y="3413"/>
                  <a:pt x="-40" y="17988"/>
                  <a:pt x="139" y="19261"/>
                </a:cubicBezTo>
                <a:cubicBezTo>
                  <a:pt x="215" y="19796"/>
                  <a:pt x="360" y="20472"/>
                  <a:pt x="462" y="20769"/>
                </a:cubicBezTo>
                <a:cubicBezTo>
                  <a:pt x="719" y="21513"/>
                  <a:pt x="20573" y="21589"/>
                  <a:pt x="21004" y="20848"/>
                </a:cubicBezTo>
                <a:cubicBezTo>
                  <a:pt x="21478" y="20031"/>
                  <a:pt x="21551" y="18689"/>
                  <a:pt x="21551" y="10852"/>
                </a:cubicBezTo>
                <a:cubicBezTo>
                  <a:pt x="21551" y="2605"/>
                  <a:pt x="21462" y="1320"/>
                  <a:pt x="20831" y="489"/>
                </a:cubicBezTo>
                <a:cubicBezTo>
                  <a:pt x="20569" y="144"/>
                  <a:pt x="17552" y="0"/>
                  <a:pt x="1075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" name="IMG_4046.jpeg" descr="IMG_4046.jpeg"/>
          <p:cNvPicPr>
            <a:picLocks noChangeAspect="1"/>
          </p:cNvPicPr>
          <p:nvPr/>
        </p:nvPicPr>
        <p:blipFill>
          <a:blip r:embed="rId11"/>
          <a:srcRect l="16966" t="63964" r="16966" b="22624"/>
          <a:stretch>
            <a:fillRect/>
          </a:stretch>
        </p:blipFill>
        <p:spPr>
          <a:xfrm>
            <a:off x="6936381" y="5132173"/>
            <a:ext cx="4490642" cy="1179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0" extrusionOk="0">
                <a:moveTo>
                  <a:pt x="10801" y="0"/>
                </a:moveTo>
                <a:cubicBezTo>
                  <a:pt x="206" y="0"/>
                  <a:pt x="439" y="-50"/>
                  <a:pt x="120" y="2219"/>
                </a:cubicBezTo>
                <a:cubicBezTo>
                  <a:pt x="50" y="2718"/>
                  <a:pt x="0" y="6434"/>
                  <a:pt x="0" y="11007"/>
                </a:cubicBezTo>
                <a:lnTo>
                  <a:pt x="0" y="18925"/>
                </a:lnTo>
                <a:lnTo>
                  <a:pt x="346" y="20238"/>
                </a:lnTo>
                <a:lnTo>
                  <a:pt x="689" y="21550"/>
                </a:lnTo>
                <a:lnTo>
                  <a:pt x="10801" y="21550"/>
                </a:lnTo>
                <a:lnTo>
                  <a:pt x="20911" y="21550"/>
                </a:lnTo>
                <a:lnTo>
                  <a:pt x="21254" y="20238"/>
                </a:lnTo>
                <a:lnTo>
                  <a:pt x="21600" y="18925"/>
                </a:lnTo>
                <a:lnTo>
                  <a:pt x="21600" y="11007"/>
                </a:lnTo>
                <a:cubicBezTo>
                  <a:pt x="21600" y="6434"/>
                  <a:pt x="21548" y="2718"/>
                  <a:pt x="21478" y="2219"/>
                </a:cubicBezTo>
                <a:cubicBezTo>
                  <a:pt x="21159" y="-50"/>
                  <a:pt x="21395" y="0"/>
                  <a:pt x="1080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" name="IMG_4046.jpeg" descr="IMG_4046.jpeg"/>
          <p:cNvPicPr>
            <a:picLocks noChangeAspect="1"/>
          </p:cNvPicPr>
          <p:nvPr/>
        </p:nvPicPr>
        <p:blipFill>
          <a:blip r:embed="rId11"/>
          <a:srcRect l="16966" t="80027" r="16967" b="6716"/>
          <a:stretch>
            <a:fillRect/>
          </a:stretch>
        </p:blipFill>
        <p:spPr>
          <a:xfrm>
            <a:off x="4257040" y="6434390"/>
            <a:ext cx="4490641" cy="1166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571" y="0"/>
                </a:moveTo>
                <a:lnTo>
                  <a:pt x="284" y="1275"/>
                </a:lnTo>
                <a:cubicBezTo>
                  <a:pt x="6" y="2517"/>
                  <a:pt x="0" y="2743"/>
                  <a:pt x="0" y="10587"/>
                </a:cubicBezTo>
                <a:cubicBezTo>
                  <a:pt x="0" y="19190"/>
                  <a:pt x="62" y="20208"/>
                  <a:pt x="632" y="21093"/>
                </a:cubicBezTo>
                <a:cubicBezTo>
                  <a:pt x="771" y="21309"/>
                  <a:pt x="5338" y="21502"/>
                  <a:pt x="10778" y="21518"/>
                </a:cubicBezTo>
                <a:cubicBezTo>
                  <a:pt x="21400" y="21549"/>
                  <a:pt x="21158" y="21600"/>
                  <a:pt x="21478" y="19305"/>
                </a:cubicBezTo>
                <a:cubicBezTo>
                  <a:pt x="21548" y="18802"/>
                  <a:pt x="21600" y="15064"/>
                  <a:pt x="21600" y="10484"/>
                </a:cubicBezTo>
                <a:cubicBezTo>
                  <a:pt x="21600" y="2742"/>
                  <a:pt x="21594" y="2516"/>
                  <a:pt x="21316" y="1275"/>
                </a:cubicBezTo>
                <a:lnTo>
                  <a:pt x="21031" y="0"/>
                </a:lnTo>
                <a:lnTo>
                  <a:pt x="10801" y="0"/>
                </a:lnTo>
                <a:lnTo>
                  <a:pt x="571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 advAuto="0"/>
      <p:bldP spid="181" grpId="0" animBg="1" advAuto="0"/>
      <p:bldP spid="182" grpId="0" animBg="1" advAuto="0"/>
      <p:bldP spid="183" grpId="0" animBg="1" advAuto="0"/>
      <p:bldP spid="184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مربع نص 5"/>
          <p:cNvSpPr txBox="1"/>
          <p:nvPr/>
        </p:nvSpPr>
        <p:spPr>
          <a:xfrm>
            <a:off x="1364210" y="4831178"/>
            <a:ext cx="10276380" cy="413016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sz="6600">
                <a:solidFill>
                  <a:srgbClr val="F51B18"/>
                </a:solidFill>
                <a:latin typeface="Forte"/>
                <a:ea typeface="Forte"/>
                <a:cs typeface="Forte"/>
                <a:sym typeface="Forte"/>
              </a:defRPr>
            </a:pPr>
            <a:r>
              <a:t>Good Morning </a:t>
            </a:r>
          </a:p>
          <a:p>
            <a:pPr defTabSz="914400" rtl="0">
              <a:defRPr sz="6600">
                <a:solidFill>
                  <a:srgbClr val="F51B18"/>
                </a:solidFill>
                <a:latin typeface="Forte"/>
                <a:ea typeface="Forte"/>
                <a:cs typeface="Forte"/>
                <a:sym typeface="Forte"/>
              </a:defRPr>
            </a:pPr>
            <a:r>
              <a:t>Wednesday</a:t>
            </a:r>
          </a:p>
          <a:p>
            <a:pPr defTabSz="914400" rtl="0">
              <a:defRPr sz="6600">
                <a:solidFill>
                  <a:srgbClr val="F51B18"/>
                </a:solidFill>
                <a:latin typeface="Forte"/>
                <a:ea typeface="Forte"/>
                <a:cs typeface="Forte"/>
                <a:sym typeface="Forte"/>
              </a:defRPr>
            </a:pPr>
            <a:r>
              <a:t> 5/3/1445.H</a:t>
            </a:r>
          </a:p>
        </p:txBody>
      </p:sp>
      <p:pic>
        <p:nvPicPr>
          <p:cNvPr id="187" name="9B2CC679-5849-420D-9CFB-602792CD557B-L0-001.png" descr="9B2CC679-5849-420D-9CFB-602792CD557B-L0-001.png"/>
          <p:cNvPicPr>
            <a:picLocks noChangeAspect="1"/>
          </p:cNvPicPr>
          <p:nvPr/>
        </p:nvPicPr>
        <p:blipFill>
          <a:blip r:embed="rId2"/>
          <a:srcRect t="34232" b="34231"/>
          <a:stretch>
            <a:fillRect/>
          </a:stretch>
        </p:blipFill>
        <p:spPr>
          <a:xfrm>
            <a:off x="1573022" y="1942695"/>
            <a:ext cx="10550082" cy="3318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Freeform 2"/>
          <p:cNvSpPr/>
          <p:nvPr/>
        </p:nvSpPr>
        <p:spPr>
          <a:xfrm>
            <a:off x="0" y="-108031"/>
            <a:ext cx="13004801" cy="1024745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0" name="Freeform 3"/>
          <p:cNvSpPr/>
          <p:nvPr/>
        </p:nvSpPr>
        <p:spPr>
          <a:xfrm rot="883793">
            <a:off x="8616643" y="6977957"/>
            <a:ext cx="4422171" cy="468151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1" name="Freeform 4"/>
          <p:cNvSpPr/>
          <p:nvPr/>
        </p:nvSpPr>
        <p:spPr>
          <a:xfrm rot="9982259">
            <a:off x="-1696491" y="-1121556"/>
            <a:ext cx="4422170" cy="468151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95" name="Group 5"/>
          <p:cNvGrpSpPr/>
          <p:nvPr/>
        </p:nvGrpSpPr>
        <p:grpSpPr>
          <a:xfrm>
            <a:off x="-424156" y="1378674"/>
            <a:ext cx="13853112" cy="8021143"/>
            <a:chOff x="0" y="0"/>
            <a:chExt cx="13853110" cy="8021142"/>
          </a:xfrm>
        </p:grpSpPr>
        <p:sp>
          <p:nvSpPr>
            <p:cNvPr id="192" name="Freeform 6"/>
            <p:cNvSpPr/>
            <p:nvPr/>
          </p:nvSpPr>
          <p:spPr>
            <a:xfrm>
              <a:off x="711815" y="790741"/>
              <a:ext cx="12633604" cy="6717332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2511" tIns="32511" rIns="32511" bIns="32511" numCol="1" anchor="t">
              <a:noAutofit/>
            </a:bodyPr>
            <a:lstStyle/>
            <a:p>
              <a:pPr algn="l" defTabSz="866986" rtl="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3" name="Freeform 7"/>
            <p:cNvSpPr/>
            <p:nvPr/>
          </p:nvSpPr>
          <p:spPr>
            <a:xfrm rot="13293510">
              <a:off x="-46031" y="6437459"/>
              <a:ext cx="2570145" cy="836466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2511" tIns="32511" rIns="32511" bIns="32511" numCol="1" anchor="t">
              <a:noAutofit/>
            </a:bodyPr>
            <a:lstStyle/>
            <a:p>
              <a:pPr algn="l" defTabSz="866986" rtl="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4" name="Freeform 8"/>
            <p:cNvSpPr/>
            <p:nvPr/>
          </p:nvSpPr>
          <p:spPr>
            <a:xfrm rot="13293510">
              <a:off x="11328998" y="747219"/>
              <a:ext cx="2570145" cy="836466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2511" tIns="32511" rIns="32511" bIns="32511" numCol="1" anchor="t">
              <a:noAutofit/>
            </a:bodyPr>
            <a:lstStyle/>
            <a:p>
              <a:pPr algn="l" defTabSz="866986" rtl="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96" name="Freeform 9"/>
          <p:cNvSpPr/>
          <p:nvPr/>
        </p:nvSpPr>
        <p:spPr>
          <a:xfrm rot="18594818">
            <a:off x="6267725" y="2325920"/>
            <a:ext cx="469350" cy="52077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7" name="TextBox 19"/>
          <p:cNvSpPr txBox="1"/>
          <p:nvPr/>
        </p:nvSpPr>
        <p:spPr>
          <a:xfrm>
            <a:off x="768576" y="3400272"/>
            <a:ext cx="5628770" cy="2457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866986" rtl="0">
              <a:lnSpc>
                <a:spcPts val="10100"/>
              </a:lnSpc>
              <a:defRPr sz="5000" spc="334">
                <a:solidFill>
                  <a:srgbClr val="6F4380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Form, Meaning and Function </a:t>
            </a:r>
          </a:p>
        </p:txBody>
      </p:sp>
      <p:sp>
        <p:nvSpPr>
          <p:cNvPr id="198" name="Freeform 20"/>
          <p:cNvSpPr/>
          <p:nvPr/>
        </p:nvSpPr>
        <p:spPr>
          <a:xfrm rot="20423146">
            <a:off x="10494578" y="6182725"/>
            <a:ext cx="4422170" cy="46815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9" name="Freeform 21"/>
          <p:cNvSpPr/>
          <p:nvPr/>
        </p:nvSpPr>
        <p:spPr>
          <a:xfrm>
            <a:off x="-962315" y="965533"/>
            <a:ext cx="1693835" cy="14355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0" name="Freeform 22"/>
          <p:cNvSpPr/>
          <p:nvPr/>
        </p:nvSpPr>
        <p:spPr>
          <a:xfrm rot="8788248" flipH="1">
            <a:off x="10867240" y="6849328"/>
            <a:ext cx="2812080" cy="1907103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1" name="Freeform 27"/>
          <p:cNvSpPr/>
          <p:nvPr/>
        </p:nvSpPr>
        <p:spPr>
          <a:xfrm>
            <a:off x="731519" y="1868735"/>
            <a:ext cx="1078370" cy="1064646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2" name="Page:4-5"/>
          <p:cNvSpPr txBox="1"/>
          <p:nvPr/>
        </p:nvSpPr>
        <p:spPr>
          <a:xfrm>
            <a:off x="2336224" y="6771364"/>
            <a:ext cx="1973592" cy="74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>
            <a:lvl1pPr defTabSz="587022" rtl="0">
              <a:defRPr sz="3800">
                <a:solidFill>
                  <a:srgbClr val="515151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t>Page:21</a:t>
            </a:r>
          </a:p>
        </p:txBody>
      </p:sp>
      <p:pic>
        <p:nvPicPr>
          <p:cNvPr id="203" name="236419ee-2e16-4e41-83f0-7212a0e27c1e.jpeg" descr="236419ee-2e16-4e41-83f0-7212a0e27c1e.jpeg"/>
          <p:cNvPicPr>
            <a:picLocks noChangeAspect="1"/>
          </p:cNvPicPr>
          <p:nvPr/>
        </p:nvPicPr>
        <p:blipFill>
          <a:blip r:embed="rId11"/>
          <a:srcRect r="4522"/>
          <a:stretch>
            <a:fillRect/>
          </a:stretch>
        </p:blipFill>
        <p:spPr>
          <a:xfrm>
            <a:off x="6783894" y="2673513"/>
            <a:ext cx="4409947" cy="5934363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Freeform 2"/>
          <p:cNvSpPr/>
          <p:nvPr/>
        </p:nvSpPr>
        <p:spPr>
          <a:xfrm>
            <a:off x="-1" y="-266479"/>
            <a:ext cx="13004801" cy="1038120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6" name="Freeform 3"/>
          <p:cNvSpPr/>
          <p:nvPr/>
        </p:nvSpPr>
        <p:spPr>
          <a:xfrm>
            <a:off x="1181090" y="6132648"/>
            <a:ext cx="8423931" cy="124387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7" name="Freeform 4"/>
          <p:cNvSpPr/>
          <p:nvPr/>
        </p:nvSpPr>
        <p:spPr>
          <a:xfrm>
            <a:off x="1150224" y="4227946"/>
            <a:ext cx="8350699" cy="139235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8" name="Freeform 5"/>
          <p:cNvSpPr/>
          <p:nvPr/>
        </p:nvSpPr>
        <p:spPr>
          <a:xfrm>
            <a:off x="1123897" y="7913962"/>
            <a:ext cx="8403354" cy="118214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9" name="Freeform 6"/>
          <p:cNvSpPr/>
          <p:nvPr/>
        </p:nvSpPr>
        <p:spPr>
          <a:xfrm rot="14630109">
            <a:off x="10158532" y="-812581"/>
            <a:ext cx="4422170" cy="46815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0" name="Freeform 7"/>
          <p:cNvSpPr/>
          <p:nvPr/>
        </p:nvSpPr>
        <p:spPr>
          <a:xfrm rot="17157385">
            <a:off x="11196573" y="1657393"/>
            <a:ext cx="4422171" cy="468151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1" name="Freeform 9"/>
          <p:cNvSpPr/>
          <p:nvPr/>
        </p:nvSpPr>
        <p:spPr>
          <a:xfrm>
            <a:off x="9635403" y="5259017"/>
            <a:ext cx="1485427" cy="149630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2" name="Freeform 10"/>
          <p:cNvSpPr/>
          <p:nvPr/>
        </p:nvSpPr>
        <p:spPr>
          <a:xfrm>
            <a:off x="11719493" y="4430441"/>
            <a:ext cx="1955345" cy="165715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3" name="Freeform 11"/>
          <p:cNvSpPr/>
          <p:nvPr/>
        </p:nvSpPr>
        <p:spPr>
          <a:xfrm>
            <a:off x="10822081" y="1375052"/>
            <a:ext cx="2447648" cy="165995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4" name="Freeform 12"/>
          <p:cNvSpPr/>
          <p:nvPr/>
        </p:nvSpPr>
        <p:spPr>
          <a:xfrm>
            <a:off x="11120828" y="7478732"/>
            <a:ext cx="1850152" cy="124128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32511" tIns="32511" rIns="32511" bIns="32511"/>
          <a:lstStyle/>
          <a:p>
            <a:pPr algn="l" defTabSz="866986" rtl="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15" name="D7172361-72B5-4EE7-897A-C12901F47709-L0-001.jpeg" descr="D7172361-72B5-4EE7-897A-C12901F47709-L0-001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61999">
            <a:off x="199060" y="1613198"/>
            <a:ext cx="3407076" cy="2305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9B2CC679-5849-420D-9CFB-602792CD557B-L0-001.png" descr="9B2CC679-5849-420D-9CFB-602792CD557B-L0-001.png"/>
          <p:cNvPicPr>
            <a:picLocks noChangeAspect="1"/>
          </p:cNvPicPr>
          <p:nvPr/>
        </p:nvPicPr>
        <p:blipFill>
          <a:blip r:embed="rId11"/>
          <a:srcRect t="34232" b="34231"/>
          <a:stretch>
            <a:fillRect/>
          </a:stretch>
        </p:blipFill>
        <p:spPr>
          <a:xfrm>
            <a:off x="4371523" y="1678337"/>
            <a:ext cx="5951075" cy="187201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مربع نص 83"/>
          <p:cNvSpPr txBox="1"/>
          <p:nvPr/>
        </p:nvSpPr>
        <p:spPr>
          <a:xfrm>
            <a:off x="1293849" y="4677024"/>
            <a:ext cx="7231283" cy="6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511" tIns="32511" rIns="32511" bIns="32511">
            <a:spAutoFit/>
          </a:bodyPr>
          <a:lstStyle>
            <a:lvl1pPr algn="l" defTabSz="866986" rtl="0">
              <a:defRPr sz="3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Use the correct time expression </a:t>
            </a:r>
          </a:p>
        </p:txBody>
      </p:sp>
      <p:sp>
        <p:nvSpPr>
          <p:cNvPr id="218" name="مربع نص 84"/>
          <p:cNvSpPr txBox="1"/>
          <p:nvPr/>
        </p:nvSpPr>
        <p:spPr>
          <a:xfrm>
            <a:off x="1282307" y="6201802"/>
            <a:ext cx="8221497" cy="10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511" tIns="32511" rIns="32511" bIns="32511">
            <a:spAutoFit/>
          </a:bodyPr>
          <a:lstStyle>
            <a:lvl1pPr algn="l" defTabSz="866986" rtl="0">
              <a:defRPr sz="3200" b="1">
                <a:solidFill>
                  <a:srgbClr val="16161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Locate past dates and times in a sentence </a:t>
            </a:r>
          </a:p>
        </p:txBody>
      </p:sp>
      <p:sp>
        <p:nvSpPr>
          <p:cNvPr id="219" name="مربع نص 85"/>
          <p:cNvSpPr txBox="1"/>
          <p:nvPr/>
        </p:nvSpPr>
        <p:spPr>
          <a:xfrm>
            <a:off x="1360527" y="8230765"/>
            <a:ext cx="7097927" cy="548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511" tIns="32511" rIns="32511" bIns="32511">
            <a:spAutoFit/>
          </a:bodyPr>
          <a:lstStyle>
            <a:lvl1pPr algn="l" defTabSz="866986" rtl="0">
              <a:defRPr sz="32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Restructure sentences with (when)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Introduction"/>
          <p:cNvSpPr txBox="1"/>
          <p:nvPr/>
        </p:nvSpPr>
        <p:spPr>
          <a:xfrm>
            <a:off x="176455" y="175854"/>
            <a:ext cx="3577337" cy="759461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 rtl="0">
              <a:defRPr sz="4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Introduction </a:t>
            </a:r>
          </a:p>
        </p:txBody>
      </p:sp>
      <p:sp>
        <p:nvSpPr>
          <p:cNvPr id="222" name="مربع نص 83"/>
          <p:cNvSpPr txBox="1"/>
          <p:nvPr/>
        </p:nvSpPr>
        <p:spPr>
          <a:xfrm>
            <a:off x="367875" y="1343516"/>
            <a:ext cx="10955758" cy="61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511" tIns="32511" rIns="32511" bIns="32511">
            <a:spAutoFit/>
          </a:bodyPr>
          <a:lstStyle>
            <a:lvl1pPr algn="l" defTabSz="866986" rtl="0">
              <a:defRPr sz="3600" b="1" u="sng">
                <a:solidFill>
                  <a:srgbClr val="7A21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Choose the correct  verb between brackets:</a:t>
            </a:r>
          </a:p>
        </p:txBody>
      </p:sp>
      <p:sp>
        <p:nvSpPr>
          <p:cNvPr id="223" name="She ( walk - walking- walked ) to school yesterday."/>
          <p:cNvSpPr txBox="1"/>
          <p:nvPr/>
        </p:nvSpPr>
        <p:spPr>
          <a:xfrm>
            <a:off x="678183" y="3854049"/>
            <a:ext cx="10903544" cy="67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rtl="0">
              <a:defRPr sz="35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She ( walk - walking- walked ) to school yesterday.</a:t>
            </a:r>
          </a:p>
        </p:txBody>
      </p:sp>
      <p:pic>
        <p:nvPicPr>
          <p:cNvPr id="224" name="خط خط" descr="خط خط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364205" y="4448880"/>
            <a:ext cx="1531500" cy="76201"/>
          </a:xfrm>
          <a:prstGeom prst="rect">
            <a:avLst/>
          </a:prstGeom>
        </p:spPr>
      </p:pic>
      <p:sp>
        <p:nvSpPr>
          <p:cNvPr id="226" name="بيضاوي"/>
          <p:cNvSpPr/>
          <p:nvPr/>
        </p:nvSpPr>
        <p:spPr>
          <a:xfrm>
            <a:off x="8811240" y="3472973"/>
            <a:ext cx="2180830" cy="1510093"/>
          </a:xfrm>
          <a:prstGeom prst="ellips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7" name="خط خط" descr="خط خط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8652487">
            <a:off x="3952831" y="5206825"/>
            <a:ext cx="2159914" cy="352235"/>
          </a:xfrm>
          <a:prstGeom prst="rect">
            <a:avLst/>
          </a:prstGeom>
        </p:spPr>
      </p:pic>
      <p:sp>
        <p:nvSpPr>
          <p:cNvPr id="229" name="مربع نص 83"/>
          <p:cNvSpPr txBox="1"/>
          <p:nvPr/>
        </p:nvSpPr>
        <p:spPr>
          <a:xfrm>
            <a:off x="799996" y="6273164"/>
            <a:ext cx="7231283" cy="61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511" tIns="32511" rIns="32511" bIns="32511">
            <a:spAutoFit/>
          </a:bodyPr>
          <a:lstStyle/>
          <a:p>
            <a:pPr algn="l" defTabSz="866986" rtl="0">
              <a:defRPr sz="3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We choose the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past</a:t>
            </a:r>
            <a:r>
              <a:t> form </a:t>
            </a:r>
            <a:r>
              <a:rPr>
                <a:blipFill rotWithShape="1">
                  <a:blip r:embed="rId4"/>
                  <a:srcRect/>
                  <a:tile tx="0" ty="0" sx="100000" sy="100000" flip="none" algn="tl"/>
                </a:blipFill>
              </a:rPr>
              <a:t>why</a:t>
            </a:r>
            <a:r>
              <a:t>? </a:t>
            </a:r>
          </a:p>
        </p:txBody>
      </p:sp>
      <p:pic>
        <p:nvPicPr>
          <p:cNvPr id="230" name="خط خط" descr="خط خط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5498896">
            <a:off x="9981231" y="5764059"/>
            <a:ext cx="1979432" cy="352234"/>
          </a:xfrm>
          <a:prstGeom prst="rect">
            <a:avLst/>
          </a:prstGeom>
        </p:spPr>
      </p:pic>
      <p:sp>
        <p:nvSpPr>
          <p:cNvPr id="232" name="مربع نص 83"/>
          <p:cNvSpPr txBox="1"/>
          <p:nvPr/>
        </p:nvSpPr>
        <p:spPr>
          <a:xfrm>
            <a:off x="7403940" y="6947897"/>
            <a:ext cx="5634739" cy="1169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511" tIns="32511" rIns="32511" bIns="32511">
            <a:spAutoFit/>
          </a:bodyPr>
          <a:lstStyle/>
          <a:p>
            <a:pPr algn="l" defTabSz="866986" rtl="0">
              <a:defRPr sz="3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Because there is the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past</a:t>
            </a:r>
            <a:r>
              <a:t> expression </a:t>
            </a:r>
            <a:r>
              <a:rPr>
                <a:blipFill rotWithShape="1">
                  <a:blip r:embed="rId4"/>
                  <a:srcRect/>
                  <a:tile tx="0" ty="0" sx="100000" sy="100000" flip="none" algn="tl"/>
                </a:blipFill>
              </a:rPr>
              <a:t>yesterday </a:t>
            </a:r>
            <a: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 advAuto="0"/>
      <p:bldP spid="226" grpId="0" animBg="1" advAuto="0"/>
      <p:bldP spid="227" grpId="0" animBg="1" advAuto="0"/>
      <p:bldP spid="230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G_8957.png" descr="IMG_8957.png"/>
          <p:cNvPicPr>
            <a:picLocks noChangeAspect="1"/>
          </p:cNvPicPr>
          <p:nvPr/>
        </p:nvPicPr>
        <p:blipFill>
          <a:blip r:embed="rId2"/>
          <a:srcRect l="11155" t="30304" r="10284" b="26880"/>
          <a:stretch>
            <a:fillRect/>
          </a:stretch>
        </p:blipFill>
        <p:spPr>
          <a:xfrm>
            <a:off x="-1" y="-10679"/>
            <a:ext cx="9204876" cy="231814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35" name="مستطيل"/>
          <p:cNvSpPr/>
          <p:nvPr/>
        </p:nvSpPr>
        <p:spPr>
          <a:xfrm>
            <a:off x="4790679" y="1234072"/>
            <a:ext cx="1543312" cy="969725"/>
          </a:xfrm>
          <a:prstGeom prst="rect">
            <a:avLst/>
          </a:prstGeom>
          <a:solidFill>
            <a:srgbClr val="FFD7B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" name="مستطيل"/>
          <p:cNvSpPr/>
          <p:nvPr/>
        </p:nvSpPr>
        <p:spPr>
          <a:xfrm>
            <a:off x="710763" y="1092546"/>
            <a:ext cx="1543313" cy="111697"/>
          </a:xfrm>
          <a:prstGeom prst="rect">
            <a:avLst/>
          </a:prstGeom>
          <a:solidFill>
            <a:srgbClr val="FFD7B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7" name="IMG_8958.png" descr="IMG_8958.png"/>
          <p:cNvPicPr>
            <a:picLocks noChangeAspect="1"/>
          </p:cNvPicPr>
          <p:nvPr/>
        </p:nvPicPr>
        <p:blipFill>
          <a:blip r:embed="rId3"/>
          <a:srcRect l="10759" t="26590" r="8939" b="23627"/>
          <a:stretch>
            <a:fillRect/>
          </a:stretch>
        </p:blipFill>
        <p:spPr>
          <a:xfrm>
            <a:off x="4297569" y="2345412"/>
            <a:ext cx="8720588" cy="249820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38" name="IMG_8959.png" descr="IMG_8959.png"/>
          <p:cNvPicPr>
            <a:picLocks noChangeAspect="1"/>
          </p:cNvPicPr>
          <p:nvPr/>
        </p:nvPicPr>
        <p:blipFill>
          <a:blip r:embed="rId4"/>
          <a:srcRect l="17721" t="31845" r="17721" b="25510"/>
          <a:stretch>
            <a:fillRect/>
          </a:stretch>
        </p:blipFill>
        <p:spPr>
          <a:xfrm>
            <a:off x="-226349" y="4883150"/>
            <a:ext cx="8395504" cy="256264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39" name="IMG_8961.png" descr="IMG_8961.png"/>
          <p:cNvPicPr>
            <a:picLocks noChangeAspect="1"/>
          </p:cNvPicPr>
          <p:nvPr/>
        </p:nvPicPr>
        <p:blipFill>
          <a:blip r:embed="rId5"/>
          <a:srcRect l="10996" t="30304" r="10996" b="27907"/>
          <a:stretch>
            <a:fillRect/>
          </a:stretch>
        </p:blipFill>
        <p:spPr>
          <a:xfrm>
            <a:off x="2911676" y="7478831"/>
            <a:ext cx="10144567" cy="25112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40" name="مستطيل"/>
          <p:cNvSpPr/>
          <p:nvPr/>
        </p:nvSpPr>
        <p:spPr>
          <a:xfrm>
            <a:off x="8805544" y="3530889"/>
            <a:ext cx="994625" cy="969725"/>
          </a:xfrm>
          <a:prstGeom prst="rect">
            <a:avLst/>
          </a:prstGeom>
          <a:solidFill>
            <a:srgbClr val="FFD7B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مستطيل"/>
          <p:cNvSpPr/>
          <p:nvPr/>
        </p:nvSpPr>
        <p:spPr>
          <a:xfrm>
            <a:off x="3033677" y="6082550"/>
            <a:ext cx="1532658" cy="969725"/>
          </a:xfrm>
          <a:prstGeom prst="rect">
            <a:avLst/>
          </a:prstGeom>
          <a:solidFill>
            <a:srgbClr val="FFD7B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" name="مستطيل"/>
          <p:cNvSpPr/>
          <p:nvPr/>
        </p:nvSpPr>
        <p:spPr>
          <a:xfrm>
            <a:off x="6622791" y="8903861"/>
            <a:ext cx="994626" cy="969725"/>
          </a:xfrm>
          <a:prstGeom prst="rect">
            <a:avLst/>
          </a:prstGeom>
          <a:solidFill>
            <a:srgbClr val="FFD7B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" name="Read the sentences"/>
          <p:cNvSpPr txBox="1"/>
          <p:nvPr/>
        </p:nvSpPr>
        <p:spPr>
          <a:xfrm>
            <a:off x="9458190" y="446124"/>
            <a:ext cx="2861055" cy="140454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4000"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r>
              <a:t>Read the sentences </a:t>
            </a:r>
          </a:p>
        </p:txBody>
      </p:sp>
      <p:sp>
        <p:nvSpPr>
          <p:cNvPr id="244" name="Tell us what is the tense of each one"/>
          <p:cNvSpPr txBox="1"/>
          <p:nvPr/>
        </p:nvSpPr>
        <p:spPr>
          <a:xfrm>
            <a:off x="275359" y="2576095"/>
            <a:ext cx="3664514" cy="203696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4000"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r>
              <a:t>Tell us what is the tense of each one </a:t>
            </a:r>
          </a:p>
        </p:txBody>
      </p:sp>
      <p:sp>
        <p:nvSpPr>
          <p:cNvPr id="245" name="Underline the time expressions"/>
          <p:cNvSpPr txBox="1"/>
          <p:nvPr/>
        </p:nvSpPr>
        <p:spPr>
          <a:xfrm>
            <a:off x="8369785" y="5462190"/>
            <a:ext cx="4346517" cy="140454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4000"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r>
              <a:t>Underline the time expressions </a:t>
            </a:r>
          </a:p>
        </p:txBody>
      </p:sp>
      <p:sp>
        <p:nvSpPr>
          <p:cNvPr id="246" name="Form sentences using time expressions"/>
          <p:cNvSpPr txBox="1"/>
          <p:nvPr/>
        </p:nvSpPr>
        <p:spPr>
          <a:xfrm>
            <a:off x="196412" y="7820888"/>
            <a:ext cx="2572015" cy="182691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2700"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r>
              <a:t>Form sentences using time expressions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 advAuto="0"/>
      <p:bldP spid="244" grpId="0" animBg="1" advAuto="0"/>
      <p:bldP spid="245" grpId="0" animBg="1" advAuto="0"/>
      <p:bldP spid="246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مربع نص 83"/>
          <p:cNvSpPr txBox="1"/>
          <p:nvPr/>
        </p:nvSpPr>
        <p:spPr>
          <a:xfrm>
            <a:off x="1024521" y="2179420"/>
            <a:ext cx="4541128" cy="783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511" tIns="32511" rIns="32511" bIns="32511">
            <a:spAutoFit/>
          </a:bodyPr>
          <a:lstStyle>
            <a:lvl1pPr algn="l" defTabSz="866986" rtl="0">
              <a:defRPr sz="4800" b="1" u="sng">
                <a:solidFill>
                  <a:srgbClr val="7A21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Choose :</a:t>
            </a:r>
          </a:p>
        </p:txBody>
      </p:sp>
      <p:sp>
        <p:nvSpPr>
          <p:cNvPr id="249" name="Did you read Quran ( yesterday/ everyday)"/>
          <p:cNvSpPr txBox="1"/>
          <p:nvPr/>
        </p:nvSpPr>
        <p:spPr>
          <a:xfrm>
            <a:off x="1039749" y="5420371"/>
            <a:ext cx="10925302" cy="790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rtl="0"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Did you read Quran ( yesterday/ everyday)</a:t>
            </a:r>
          </a:p>
        </p:txBody>
      </p:sp>
      <p:pic>
        <p:nvPicPr>
          <p:cNvPr id="250" name="IMG_8970.jpeg" descr="IMG_897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108" y="1055952"/>
            <a:ext cx="3785236" cy="3785237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Religious objective"/>
          <p:cNvSpPr txBox="1"/>
          <p:nvPr/>
        </p:nvSpPr>
        <p:spPr>
          <a:xfrm>
            <a:off x="429513" y="228868"/>
            <a:ext cx="5191761" cy="759461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 rtl="0">
              <a:defRPr sz="4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Religious objective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" descr="Picture 2"/>
          <p:cNvPicPr>
            <a:picLocks/>
          </p:cNvPicPr>
          <p:nvPr/>
        </p:nvPicPr>
        <p:blipFill>
          <a:blip r:embed="rId4"/>
          <a:srcRect r="29199" b="73050"/>
          <a:stretch>
            <a:fillRect/>
          </a:stretch>
        </p:blipFill>
        <p:spPr>
          <a:xfrm>
            <a:off x="1311753" y="379228"/>
            <a:ext cx="11430826" cy="4492081"/>
          </a:xfrm>
          <a:prstGeom prst="rect">
            <a:avLst/>
          </a:prstGeom>
          <a:ln w="38100">
            <a:solidFill>
              <a:schemeClr val="accent6">
                <a:satOff val="-20754"/>
                <a:lumOff val="-16738"/>
              </a:schemeClr>
            </a:solidFill>
            <a:miter lim="400000"/>
          </a:ln>
        </p:spPr>
      </p:pic>
      <p:pic>
        <p:nvPicPr>
          <p:cNvPr id="254" name="خط خط" descr="خط خط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546981" y="2877267"/>
            <a:ext cx="5361000" cy="76201"/>
          </a:xfrm>
          <a:prstGeom prst="rect">
            <a:avLst/>
          </a:prstGeom>
        </p:spPr>
      </p:pic>
      <p:sp>
        <p:nvSpPr>
          <p:cNvPr id="256" name="1"/>
          <p:cNvSpPr/>
          <p:nvPr/>
        </p:nvSpPr>
        <p:spPr>
          <a:xfrm>
            <a:off x="653711" y="3067517"/>
            <a:ext cx="609808" cy="609809"/>
          </a:xfrm>
          <a:prstGeom prst="ellipse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2200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pic>
        <p:nvPicPr>
          <p:cNvPr id="257" name="خط خط" descr="خط خط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618013" y="3568326"/>
            <a:ext cx="10091484" cy="76201"/>
          </a:xfrm>
          <a:prstGeom prst="rect">
            <a:avLst/>
          </a:prstGeom>
        </p:spPr>
      </p:pic>
      <p:sp>
        <p:nvSpPr>
          <p:cNvPr id="259" name="2"/>
          <p:cNvSpPr/>
          <p:nvPr/>
        </p:nvSpPr>
        <p:spPr>
          <a:xfrm>
            <a:off x="653711" y="3681199"/>
            <a:ext cx="609808" cy="609808"/>
          </a:xfrm>
          <a:prstGeom prst="ellipse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2200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pic>
        <p:nvPicPr>
          <p:cNvPr id="260" name="خط خط" descr="خط خط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618013" y="4091428"/>
            <a:ext cx="9768774" cy="76201"/>
          </a:xfrm>
          <a:prstGeom prst="rect">
            <a:avLst/>
          </a:prstGeom>
        </p:spPr>
      </p:pic>
      <p:sp>
        <p:nvSpPr>
          <p:cNvPr id="262" name="3"/>
          <p:cNvSpPr/>
          <p:nvPr/>
        </p:nvSpPr>
        <p:spPr>
          <a:xfrm>
            <a:off x="653711" y="4298823"/>
            <a:ext cx="609808" cy="609808"/>
          </a:xfrm>
          <a:prstGeom prst="ellipse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2200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pic>
        <p:nvPicPr>
          <p:cNvPr id="263" name="خط خط" descr="خط خط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618013" y="4614529"/>
            <a:ext cx="10818274" cy="76201"/>
          </a:xfrm>
          <a:prstGeom prst="rect">
            <a:avLst/>
          </a:prstGeom>
        </p:spPr>
      </p:pic>
      <p:pic>
        <p:nvPicPr>
          <p:cNvPr id="265" name="Picture 2" descr="Picture 2"/>
          <p:cNvPicPr>
            <a:picLocks/>
          </p:cNvPicPr>
          <p:nvPr/>
        </p:nvPicPr>
        <p:blipFill>
          <a:blip r:embed="rId4"/>
          <a:srcRect l="1436" t="58086" r="11905" b="29923"/>
          <a:stretch>
            <a:fillRect/>
          </a:stretch>
        </p:blipFill>
        <p:spPr>
          <a:xfrm>
            <a:off x="283692" y="6012057"/>
            <a:ext cx="9862228" cy="3112553"/>
          </a:xfrm>
          <a:prstGeom prst="rect">
            <a:avLst/>
          </a:prstGeom>
          <a:ln w="38100">
            <a:solidFill>
              <a:schemeClr val="accent6">
                <a:satOff val="-20754"/>
                <a:lumOff val="-16738"/>
              </a:schemeClr>
            </a:solidFill>
            <a:miter lim="400000"/>
          </a:ln>
        </p:spPr>
      </p:pic>
      <p:pic>
        <p:nvPicPr>
          <p:cNvPr id="266" name="IMG_0036.mp4" descr="IMG_003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21435" y="6578747"/>
            <a:ext cx="2479688" cy="1979313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last year"/>
          <p:cNvSpPr txBox="1"/>
          <p:nvPr/>
        </p:nvSpPr>
        <p:spPr>
          <a:xfrm>
            <a:off x="2373494" y="6647619"/>
            <a:ext cx="1092106" cy="1114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2900">
                <a:solidFill>
                  <a:srgbClr val="0056D6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last year </a:t>
            </a:r>
          </a:p>
        </p:txBody>
      </p:sp>
      <p:sp>
        <p:nvSpPr>
          <p:cNvPr id="268" name="Ago year"/>
          <p:cNvSpPr txBox="1"/>
          <p:nvPr/>
        </p:nvSpPr>
        <p:spPr>
          <a:xfrm>
            <a:off x="6117702" y="6647619"/>
            <a:ext cx="1092106" cy="1114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2900">
                <a:solidFill>
                  <a:srgbClr val="0056D6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Ago year </a:t>
            </a:r>
          </a:p>
        </p:txBody>
      </p:sp>
      <p:sp>
        <p:nvSpPr>
          <p:cNvPr id="269" name="In 2013"/>
          <p:cNvSpPr txBox="1"/>
          <p:nvPr/>
        </p:nvSpPr>
        <p:spPr>
          <a:xfrm>
            <a:off x="1874341" y="8148209"/>
            <a:ext cx="1336835" cy="1114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2900">
                <a:solidFill>
                  <a:srgbClr val="0056D6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In 2013  </a:t>
            </a:r>
          </a:p>
        </p:txBody>
      </p:sp>
      <p:sp>
        <p:nvSpPr>
          <p:cNvPr id="270" name="On Monday"/>
          <p:cNvSpPr txBox="1"/>
          <p:nvPr/>
        </p:nvSpPr>
        <p:spPr>
          <a:xfrm>
            <a:off x="4273948" y="8148209"/>
            <a:ext cx="1881833" cy="1114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2900">
                <a:solidFill>
                  <a:srgbClr val="0056D6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On Monday  </a:t>
            </a:r>
          </a:p>
        </p:txBody>
      </p:sp>
      <p:sp>
        <p:nvSpPr>
          <p:cNvPr id="271" name="nine years"/>
          <p:cNvSpPr txBox="1"/>
          <p:nvPr/>
        </p:nvSpPr>
        <p:spPr>
          <a:xfrm>
            <a:off x="5995337" y="8005909"/>
            <a:ext cx="1336836" cy="1114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2900">
                <a:solidFill>
                  <a:srgbClr val="0056D6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  nine years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8915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000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3" fill="hold" display="0">
                  <p:stCondLst>
                    <p:cond delay="indefinite"/>
                  </p:stCondLst>
                </p:cTn>
                <p:tgtEl>
                  <p:spTgt spid="266"/>
                </p:tgtEl>
              </p:cMediaNode>
            </p:video>
            <p:seq concurrent="1" prevAc="none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</p:childTnLst>
        </p:cTn>
      </p:par>
    </p:tnLst>
    <p:bldLst>
      <p:bldP spid="254" grpId="0" animBg="1" advAuto="0"/>
      <p:bldP spid="256" grpId="0" animBg="1" advAuto="0"/>
      <p:bldP spid="257" grpId="0" animBg="1" advAuto="0"/>
      <p:bldP spid="259" grpId="0" animBg="1" advAuto="0"/>
      <p:bldP spid="260" grpId="0" animBg="1" advAuto="0"/>
      <p:bldP spid="262" grpId="0" animBg="1" advAuto="0"/>
      <p:bldP spid="263" grpId="0" animBg="1" advAuto="0"/>
      <p:bldP spid="265" grpId="0" animBg="1" advAuto="0"/>
      <p:bldP spid="267" grpId="0" animBg="1" advAuto="0"/>
      <p:bldP spid="268" grpId="0" animBg="1" advAuto="0"/>
      <p:bldP spid="269" grpId="0" animBg="1" advAuto="0"/>
      <p:bldP spid="270" grpId="0" animBg="1" advAuto="0"/>
      <p:bldP spid="271" grpId="0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مخصص</PresentationFormat>
  <Slides>16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17" baseType="lpstr">
      <vt:lpstr>21_BasicWhite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مرزوقة بنت الشمري</cp:lastModifiedBy>
  <cp:revision>1</cp:revision>
  <dcterms:modified xsi:type="dcterms:W3CDTF">2023-09-20T03:31:01Z</dcterms:modified>
</cp:coreProperties>
</file>