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3" r:id="rId10"/>
    <p:sldId id="266" r:id="rId11"/>
    <p:sldId id="268" r:id="rId12"/>
    <p:sldId id="269" r:id="rId13"/>
    <p:sldId id="264" r:id="rId14"/>
    <p:sldId id="270" r:id="rId15"/>
    <p:sldId id="267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5CFB7F7-4141-492B-B48D-D02EABA7BEE2}"/>
              </a:ext>
            </a:extLst>
          </p:cNvPr>
          <p:cNvSpPr/>
          <p:nvPr userDrawn="1"/>
        </p:nvSpPr>
        <p:spPr>
          <a:xfrm>
            <a:off x="3036000" y="50404"/>
            <a:ext cx="61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1023730" y="954157"/>
            <a:ext cx="11062253" cy="5852193"/>
          </a:xfrm>
          <a:custGeom>
            <a:avLst/>
            <a:gdLst>
              <a:gd name="connsiteX0" fmla="*/ 0 w 11062253"/>
              <a:gd name="connsiteY0" fmla="*/ 975385 h 5852193"/>
              <a:gd name="connsiteX1" fmla="*/ 975385 w 11062253"/>
              <a:gd name="connsiteY1" fmla="*/ 0 h 5852193"/>
              <a:gd name="connsiteX2" fmla="*/ 1635968 w 11062253"/>
              <a:gd name="connsiteY2" fmla="*/ 0 h 5852193"/>
              <a:gd name="connsiteX3" fmla="*/ 2387665 w 11062253"/>
              <a:gd name="connsiteY3" fmla="*/ 0 h 5852193"/>
              <a:gd name="connsiteX4" fmla="*/ 2866018 w 11062253"/>
              <a:gd name="connsiteY4" fmla="*/ 0 h 5852193"/>
              <a:gd name="connsiteX5" fmla="*/ 3253256 w 11062253"/>
              <a:gd name="connsiteY5" fmla="*/ 0 h 5852193"/>
              <a:gd name="connsiteX6" fmla="*/ 4004953 w 11062253"/>
              <a:gd name="connsiteY6" fmla="*/ 0 h 5852193"/>
              <a:gd name="connsiteX7" fmla="*/ 4665536 w 11062253"/>
              <a:gd name="connsiteY7" fmla="*/ 0 h 5852193"/>
              <a:gd name="connsiteX8" fmla="*/ 5052774 w 11062253"/>
              <a:gd name="connsiteY8" fmla="*/ 0 h 5852193"/>
              <a:gd name="connsiteX9" fmla="*/ 5622241 w 11062253"/>
              <a:gd name="connsiteY9" fmla="*/ 0 h 5852193"/>
              <a:gd name="connsiteX10" fmla="*/ 6100594 w 11062253"/>
              <a:gd name="connsiteY10" fmla="*/ 0 h 5852193"/>
              <a:gd name="connsiteX11" fmla="*/ 6578947 w 11062253"/>
              <a:gd name="connsiteY11" fmla="*/ 0 h 5852193"/>
              <a:gd name="connsiteX12" fmla="*/ 7148415 w 11062253"/>
              <a:gd name="connsiteY12" fmla="*/ 0 h 5852193"/>
              <a:gd name="connsiteX13" fmla="*/ 7717882 w 11062253"/>
              <a:gd name="connsiteY13" fmla="*/ 0 h 5852193"/>
              <a:gd name="connsiteX14" fmla="*/ 8105120 w 11062253"/>
              <a:gd name="connsiteY14" fmla="*/ 0 h 5852193"/>
              <a:gd name="connsiteX15" fmla="*/ 8856818 w 11062253"/>
              <a:gd name="connsiteY15" fmla="*/ 0 h 5852193"/>
              <a:gd name="connsiteX16" fmla="*/ 9244056 w 11062253"/>
              <a:gd name="connsiteY16" fmla="*/ 0 h 5852193"/>
              <a:gd name="connsiteX17" fmla="*/ 10086868 w 11062253"/>
              <a:gd name="connsiteY17" fmla="*/ 0 h 5852193"/>
              <a:gd name="connsiteX18" fmla="*/ 11062253 w 11062253"/>
              <a:gd name="connsiteY18" fmla="*/ 975385 h 5852193"/>
              <a:gd name="connsiteX19" fmla="*/ 11062253 w 11062253"/>
              <a:gd name="connsiteY19" fmla="*/ 1571745 h 5852193"/>
              <a:gd name="connsiteX20" fmla="*/ 11062253 w 11062253"/>
              <a:gd name="connsiteY20" fmla="*/ 2129092 h 5852193"/>
              <a:gd name="connsiteX21" fmla="*/ 11062253 w 11062253"/>
              <a:gd name="connsiteY21" fmla="*/ 2725452 h 5852193"/>
              <a:gd name="connsiteX22" fmla="*/ 11062253 w 11062253"/>
              <a:gd name="connsiteY22" fmla="*/ 3204770 h 5852193"/>
              <a:gd name="connsiteX23" fmla="*/ 11062253 w 11062253"/>
              <a:gd name="connsiteY23" fmla="*/ 3723101 h 5852193"/>
              <a:gd name="connsiteX24" fmla="*/ 11062253 w 11062253"/>
              <a:gd name="connsiteY24" fmla="*/ 4202419 h 5852193"/>
              <a:gd name="connsiteX25" fmla="*/ 11062253 w 11062253"/>
              <a:gd name="connsiteY25" fmla="*/ 4876808 h 5852193"/>
              <a:gd name="connsiteX26" fmla="*/ 10086868 w 11062253"/>
              <a:gd name="connsiteY26" fmla="*/ 5852193 h 5852193"/>
              <a:gd name="connsiteX27" fmla="*/ 9790745 w 11062253"/>
              <a:gd name="connsiteY27" fmla="*/ 5852193 h 5852193"/>
              <a:gd name="connsiteX28" fmla="*/ 9039047 w 11062253"/>
              <a:gd name="connsiteY28" fmla="*/ 5852193 h 5852193"/>
              <a:gd name="connsiteX29" fmla="*/ 8469580 w 11062253"/>
              <a:gd name="connsiteY29" fmla="*/ 5852193 h 5852193"/>
              <a:gd name="connsiteX30" fmla="*/ 7991227 w 11062253"/>
              <a:gd name="connsiteY30" fmla="*/ 5852193 h 5852193"/>
              <a:gd name="connsiteX31" fmla="*/ 7421759 w 11062253"/>
              <a:gd name="connsiteY31" fmla="*/ 5852193 h 5852193"/>
              <a:gd name="connsiteX32" fmla="*/ 7034521 w 11062253"/>
              <a:gd name="connsiteY32" fmla="*/ 5852193 h 5852193"/>
              <a:gd name="connsiteX33" fmla="*/ 6738398 w 11062253"/>
              <a:gd name="connsiteY33" fmla="*/ 5852193 h 5852193"/>
              <a:gd name="connsiteX34" fmla="*/ 6351160 w 11062253"/>
              <a:gd name="connsiteY34" fmla="*/ 5852193 h 5852193"/>
              <a:gd name="connsiteX35" fmla="*/ 5872807 w 11062253"/>
              <a:gd name="connsiteY35" fmla="*/ 5852193 h 5852193"/>
              <a:gd name="connsiteX36" fmla="*/ 5576684 w 11062253"/>
              <a:gd name="connsiteY36" fmla="*/ 5852193 h 5852193"/>
              <a:gd name="connsiteX37" fmla="*/ 5007216 w 11062253"/>
              <a:gd name="connsiteY37" fmla="*/ 5852193 h 5852193"/>
              <a:gd name="connsiteX38" fmla="*/ 4711093 w 11062253"/>
              <a:gd name="connsiteY38" fmla="*/ 5852193 h 5852193"/>
              <a:gd name="connsiteX39" fmla="*/ 4414970 w 11062253"/>
              <a:gd name="connsiteY39" fmla="*/ 5852193 h 5852193"/>
              <a:gd name="connsiteX40" fmla="*/ 3754387 w 11062253"/>
              <a:gd name="connsiteY40" fmla="*/ 5852193 h 5852193"/>
              <a:gd name="connsiteX41" fmla="*/ 3458264 w 11062253"/>
              <a:gd name="connsiteY41" fmla="*/ 5852193 h 5852193"/>
              <a:gd name="connsiteX42" fmla="*/ 2706567 w 11062253"/>
              <a:gd name="connsiteY42" fmla="*/ 5852193 h 5852193"/>
              <a:gd name="connsiteX43" fmla="*/ 2137099 w 11062253"/>
              <a:gd name="connsiteY43" fmla="*/ 5852193 h 5852193"/>
              <a:gd name="connsiteX44" fmla="*/ 1840976 w 11062253"/>
              <a:gd name="connsiteY44" fmla="*/ 5852193 h 5852193"/>
              <a:gd name="connsiteX45" fmla="*/ 975385 w 11062253"/>
              <a:gd name="connsiteY45" fmla="*/ 5852193 h 5852193"/>
              <a:gd name="connsiteX46" fmla="*/ 0 w 11062253"/>
              <a:gd name="connsiteY46" fmla="*/ 4876808 h 5852193"/>
              <a:gd name="connsiteX47" fmla="*/ 0 w 11062253"/>
              <a:gd name="connsiteY47" fmla="*/ 4241433 h 5852193"/>
              <a:gd name="connsiteX48" fmla="*/ 0 w 11062253"/>
              <a:gd name="connsiteY48" fmla="*/ 3684087 h 5852193"/>
              <a:gd name="connsiteX49" fmla="*/ 0 w 11062253"/>
              <a:gd name="connsiteY49" fmla="*/ 3087727 h 5852193"/>
              <a:gd name="connsiteX50" fmla="*/ 0 w 11062253"/>
              <a:gd name="connsiteY50" fmla="*/ 2569395 h 5852193"/>
              <a:gd name="connsiteX51" fmla="*/ 0 w 11062253"/>
              <a:gd name="connsiteY51" fmla="*/ 1973035 h 5852193"/>
              <a:gd name="connsiteX52" fmla="*/ 0 w 11062253"/>
              <a:gd name="connsiteY52" fmla="*/ 975385 h 58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62253" h="5852193" fill="none" extrusionOk="0">
                <a:moveTo>
                  <a:pt x="0" y="975385"/>
                </a:moveTo>
                <a:cubicBezTo>
                  <a:pt x="-17953" y="345561"/>
                  <a:pt x="435535" y="-17402"/>
                  <a:pt x="975385" y="0"/>
                </a:cubicBezTo>
                <a:cubicBezTo>
                  <a:pt x="1258261" y="-62057"/>
                  <a:pt x="1453451" y="37843"/>
                  <a:pt x="1635968" y="0"/>
                </a:cubicBezTo>
                <a:cubicBezTo>
                  <a:pt x="1818485" y="-37843"/>
                  <a:pt x="2024842" y="2635"/>
                  <a:pt x="2387665" y="0"/>
                </a:cubicBezTo>
                <a:cubicBezTo>
                  <a:pt x="2750488" y="-2635"/>
                  <a:pt x="2654614" y="50720"/>
                  <a:pt x="2866018" y="0"/>
                </a:cubicBezTo>
                <a:cubicBezTo>
                  <a:pt x="3077422" y="-50720"/>
                  <a:pt x="3158328" y="14297"/>
                  <a:pt x="3253256" y="0"/>
                </a:cubicBezTo>
                <a:cubicBezTo>
                  <a:pt x="3348184" y="-14297"/>
                  <a:pt x="3770430" y="53719"/>
                  <a:pt x="4004953" y="0"/>
                </a:cubicBezTo>
                <a:cubicBezTo>
                  <a:pt x="4239476" y="-53719"/>
                  <a:pt x="4429329" y="10440"/>
                  <a:pt x="4665536" y="0"/>
                </a:cubicBezTo>
                <a:cubicBezTo>
                  <a:pt x="4901743" y="-10440"/>
                  <a:pt x="4872369" y="10535"/>
                  <a:pt x="5052774" y="0"/>
                </a:cubicBezTo>
                <a:cubicBezTo>
                  <a:pt x="5233179" y="-10535"/>
                  <a:pt x="5379091" y="14624"/>
                  <a:pt x="5622241" y="0"/>
                </a:cubicBezTo>
                <a:cubicBezTo>
                  <a:pt x="5865391" y="-14624"/>
                  <a:pt x="5950141" y="27540"/>
                  <a:pt x="6100594" y="0"/>
                </a:cubicBezTo>
                <a:cubicBezTo>
                  <a:pt x="6251047" y="-27540"/>
                  <a:pt x="6347987" y="46472"/>
                  <a:pt x="6578947" y="0"/>
                </a:cubicBezTo>
                <a:cubicBezTo>
                  <a:pt x="6809907" y="-46472"/>
                  <a:pt x="6930966" y="58008"/>
                  <a:pt x="7148415" y="0"/>
                </a:cubicBezTo>
                <a:cubicBezTo>
                  <a:pt x="7365864" y="-58008"/>
                  <a:pt x="7547581" y="21946"/>
                  <a:pt x="7717882" y="0"/>
                </a:cubicBezTo>
                <a:cubicBezTo>
                  <a:pt x="7888183" y="-21946"/>
                  <a:pt x="7994653" y="31497"/>
                  <a:pt x="8105120" y="0"/>
                </a:cubicBezTo>
                <a:cubicBezTo>
                  <a:pt x="8215587" y="-31497"/>
                  <a:pt x="8538158" y="30933"/>
                  <a:pt x="8856818" y="0"/>
                </a:cubicBezTo>
                <a:cubicBezTo>
                  <a:pt x="9175478" y="-30933"/>
                  <a:pt x="9151300" y="4341"/>
                  <a:pt x="9244056" y="0"/>
                </a:cubicBezTo>
                <a:cubicBezTo>
                  <a:pt x="9336812" y="-4341"/>
                  <a:pt x="9774424" y="26026"/>
                  <a:pt x="10086868" y="0"/>
                </a:cubicBezTo>
                <a:cubicBezTo>
                  <a:pt x="10616498" y="-7451"/>
                  <a:pt x="11072621" y="441865"/>
                  <a:pt x="11062253" y="975385"/>
                </a:cubicBezTo>
                <a:cubicBezTo>
                  <a:pt x="11116491" y="1200820"/>
                  <a:pt x="11034325" y="1383548"/>
                  <a:pt x="11062253" y="1571745"/>
                </a:cubicBezTo>
                <a:cubicBezTo>
                  <a:pt x="11090181" y="1759942"/>
                  <a:pt x="11047397" y="1969538"/>
                  <a:pt x="11062253" y="2129092"/>
                </a:cubicBezTo>
                <a:cubicBezTo>
                  <a:pt x="11077109" y="2288646"/>
                  <a:pt x="11013666" y="2527084"/>
                  <a:pt x="11062253" y="2725452"/>
                </a:cubicBezTo>
                <a:cubicBezTo>
                  <a:pt x="11110840" y="2923820"/>
                  <a:pt x="11018929" y="2989241"/>
                  <a:pt x="11062253" y="3204770"/>
                </a:cubicBezTo>
                <a:cubicBezTo>
                  <a:pt x="11105577" y="3420299"/>
                  <a:pt x="11003148" y="3541618"/>
                  <a:pt x="11062253" y="3723101"/>
                </a:cubicBezTo>
                <a:cubicBezTo>
                  <a:pt x="11121358" y="3904584"/>
                  <a:pt x="11021111" y="4049188"/>
                  <a:pt x="11062253" y="4202419"/>
                </a:cubicBezTo>
                <a:cubicBezTo>
                  <a:pt x="11103395" y="4355650"/>
                  <a:pt x="11053801" y="4719696"/>
                  <a:pt x="11062253" y="4876808"/>
                </a:cubicBezTo>
                <a:cubicBezTo>
                  <a:pt x="11154672" y="5470412"/>
                  <a:pt x="10623710" y="5781504"/>
                  <a:pt x="10086868" y="5852193"/>
                </a:cubicBezTo>
                <a:cubicBezTo>
                  <a:pt x="10011212" y="5882401"/>
                  <a:pt x="9911580" y="5848127"/>
                  <a:pt x="9790745" y="5852193"/>
                </a:cubicBezTo>
                <a:cubicBezTo>
                  <a:pt x="9669910" y="5856259"/>
                  <a:pt x="9387367" y="5850156"/>
                  <a:pt x="9039047" y="5852193"/>
                </a:cubicBezTo>
                <a:cubicBezTo>
                  <a:pt x="8690727" y="5854230"/>
                  <a:pt x="8686800" y="5798528"/>
                  <a:pt x="8469580" y="5852193"/>
                </a:cubicBezTo>
                <a:cubicBezTo>
                  <a:pt x="8252360" y="5905858"/>
                  <a:pt x="8206630" y="5843758"/>
                  <a:pt x="7991227" y="5852193"/>
                </a:cubicBezTo>
                <a:cubicBezTo>
                  <a:pt x="7775824" y="5860628"/>
                  <a:pt x="7616181" y="5850678"/>
                  <a:pt x="7421759" y="5852193"/>
                </a:cubicBezTo>
                <a:cubicBezTo>
                  <a:pt x="7227337" y="5853708"/>
                  <a:pt x="7147573" y="5839375"/>
                  <a:pt x="7034521" y="5852193"/>
                </a:cubicBezTo>
                <a:cubicBezTo>
                  <a:pt x="6921469" y="5865011"/>
                  <a:pt x="6830335" y="5833557"/>
                  <a:pt x="6738398" y="5852193"/>
                </a:cubicBezTo>
                <a:cubicBezTo>
                  <a:pt x="6646461" y="5870829"/>
                  <a:pt x="6542355" y="5841699"/>
                  <a:pt x="6351160" y="5852193"/>
                </a:cubicBezTo>
                <a:cubicBezTo>
                  <a:pt x="6159965" y="5862687"/>
                  <a:pt x="6111057" y="5808506"/>
                  <a:pt x="5872807" y="5852193"/>
                </a:cubicBezTo>
                <a:cubicBezTo>
                  <a:pt x="5634557" y="5895880"/>
                  <a:pt x="5717404" y="5832951"/>
                  <a:pt x="5576684" y="5852193"/>
                </a:cubicBezTo>
                <a:cubicBezTo>
                  <a:pt x="5435964" y="5871435"/>
                  <a:pt x="5238516" y="5789206"/>
                  <a:pt x="5007216" y="5852193"/>
                </a:cubicBezTo>
                <a:cubicBezTo>
                  <a:pt x="4775916" y="5915180"/>
                  <a:pt x="4816267" y="5817431"/>
                  <a:pt x="4711093" y="5852193"/>
                </a:cubicBezTo>
                <a:cubicBezTo>
                  <a:pt x="4605919" y="5886955"/>
                  <a:pt x="4558513" y="5831695"/>
                  <a:pt x="4414970" y="5852193"/>
                </a:cubicBezTo>
                <a:cubicBezTo>
                  <a:pt x="4271427" y="5872691"/>
                  <a:pt x="3961985" y="5779882"/>
                  <a:pt x="3754387" y="5852193"/>
                </a:cubicBezTo>
                <a:cubicBezTo>
                  <a:pt x="3546789" y="5924504"/>
                  <a:pt x="3556064" y="5836080"/>
                  <a:pt x="3458264" y="5852193"/>
                </a:cubicBezTo>
                <a:cubicBezTo>
                  <a:pt x="3360464" y="5868306"/>
                  <a:pt x="2952965" y="5820876"/>
                  <a:pt x="2706567" y="5852193"/>
                </a:cubicBezTo>
                <a:cubicBezTo>
                  <a:pt x="2460169" y="5883510"/>
                  <a:pt x="2355555" y="5785118"/>
                  <a:pt x="2137099" y="5852193"/>
                </a:cubicBezTo>
                <a:cubicBezTo>
                  <a:pt x="1918643" y="5919268"/>
                  <a:pt x="1918657" y="5819432"/>
                  <a:pt x="1840976" y="5852193"/>
                </a:cubicBezTo>
                <a:cubicBezTo>
                  <a:pt x="1763295" y="5884954"/>
                  <a:pt x="1161701" y="5833290"/>
                  <a:pt x="975385" y="5852193"/>
                </a:cubicBezTo>
                <a:cubicBezTo>
                  <a:pt x="421759" y="5921148"/>
                  <a:pt x="-40045" y="5387830"/>
                  <a:pt x="0" y="4876808"/>
                </a:cubicBezTo>
                <a:cubicBezTo>
                  <a:pt x="-37372" y="4731797"/>
                  <a:pt x="60074" y="4450610"/>
                  <a:pt x="0" y="4241433"/>
                </a:cubicBezTo>
                <a:cubicBezTo>
                  <a:pt x="-60074" y="4032257"/>
                  <a:pt x="41346" y="3804418"/>
                  <a:pt x="0" y="3684087"/>
                </a:cubicBezTo>
                <a:cubicBezTo>
                  <a:pt x="-41346" y="3563756"/>
                  <a:pt x="20492" y="3268046"/>
                  <a:pt x="0" y="3087727"/>
                </a:cubicBezTo>
                <a:cubicBezTo>
                  <a:pt x="-20492" y="2907408"/>
                  <a:pt x="60582" y="2696588"/>
                  <a:pt x="0" y="2569395"/>
                </a:cubicBezTo>
                <a:cubicBezTo>
                  <a:pt x="-60582" y="2442202"/>
                  <a:pt x="14104" y="2190907"/>
                  <a:pt x="0" y="1973035"/>
                </a:cubicBezTo>
                <a:cubicBezTo>
                  <a:pt x="-14104" y="1755163"/>
                  <a:pt x="91449" y="1399086"/>
                  <a:pt x="0" y="975385"/>
                </a:cubicBezTo>
                <a:close/>
              </a:path>
              <a:path w="11062253" h="5852193" stroke="0" extrusionOk="0">
                <a:moveTo>
                  <a:pt x="0" y="975385"/>
                </a:moveTo>
                <a:cubicBezTo>
                  <a:pt x="-129852" y="355424"/>
                  <a:pt x="446619" y="9523"/>
                  <a:pt x="975385" y="0"/>
                </a:cubicBezTo>
                <a:cubicBezTo>
                  <a:pt x="1169752" y="-15686"/>
                  <a:pt x="1345307" y="14294"/>
                  <a:pt x="1544853" y="0"/>
                </a:cubicBezTo>
                <a:cubicBezTo>
                  <a:pt x="1744399" y="-14294"/>
                  <a:pt x="2020405" y="5542"/>
                  <a:pt x="2296550" y="0"/>
                </a:cubicBezTo>
                <a:cubicBezTo>
                  <a:pt x="2572695" y="-5542"/>
                  <a:pt x="2711887" y="66210"/>
                  <a:pt x="2957133" y="0"/>
                </a:cubicBezTo>
                <a:cubicBezTo>
                  <a:pt x="3202379" y="-66210"/>
                  <a:pt x="3184836" y="30138"/>
                  <a:pt x="3253256" y="0"/>
                </a:cubicBezTo>
                <a:cubicBezTo>
                  <a:pt x="3321676" y="-30138"/>
                  <a:pt x="3611967" y="30703"/>
                  <a:pt x="3822723" y="0"/>
                </a:cubicBezTo>
                <a:cubicBezTo>
                  <a:pt x="4033479" y="-30703"/>
                  <a:pt x="3971811" y="12388"/>
                  <a:pt x="4118847" y="0"/>
                </a:cubicBezTo>
                <a:cubicBezTo>
                  <a:pt x="4265883" y="-12388"/>
                  <a:pt x="4573024" y="3304"/>
                  <a:pt x="4688314" y="0"/>
                </a:cubicBezTo>
                <a:cubicBezTo>
                  <a:pt x="4803604" y="-3304"/>
                  <a:pt x="4988630" y="49217"/>
                  <a:pt x="5257782" y="0"/>
                </a:cubicBezTo>
                <a:cubicBezTo>
                  <a:pt x="5526934" y="-49217"/>
                  <a:pt x="5794417" y="7636"/>
                  <a:pt x="6009479" y="0"/>
                </a:cubicBezTo>
                <a:cubicBezTo>
                  <a:pt x="6224541" y="-7636"/>
                  <a:pt x="6492266" y="14956"/>
                  <a:pt x="6670062" y="0"/>
                </a:cubicBezTo>
                <a:cubicBezTo>
                  <a:pt x="6847858" y="-14956"/>
                  <a:pt x="7147285" y="10366"/>
                  <a:pt x="7421759" y="0"/>
                </a:cubicBezTo>
                <a:cubicBezTo>
                  <a:pt x="7696233" y="-10366"/>
                  <a:pt x="7788368" y="41220"/>
                  <a:pt x="7991227" y="0"/>
                </a:cubicBezTo>
                <a:cubicBezTo>
                  <a:pt x="8194086" y="-41220"/>
                  <a:pt x="8200187" y="6909"/>
                  <a:pt x="8378465" y="0"/>
                </a:cubicBezTo>
                <a:cubicBezTo>
                  <a:pt x="8556743" y="-6909"/>
                  <a:pt x="8583590" y="45410"/>
                  <a:pt x="8765703" y="0"/>
                </a:cubicBezTo>
                <a:cubicBezTo>
                  <a:pt x="8947816" y="-45410"/>
                  <a:pt x="8932229" y="9161"/>
                  <a:pt x="9061826" y="0"/>
                </a:cubicBezTo>
                <a:cubicBezTo>
                  <a:pt x="9191423" y="-9161"/>
                  <a:pt x="9308588" y="37589"/>
                  <a:pt x="9449064" y="0"/>
                </a:cubicBezTo>
                <a:cubicBezTo>
                  <a:pt x="9589540" y="-37589"/>
                  <a:pt x="9956472" y="65164"/>
                  <a:pt x="10086868" y="0"/>
                </a:cubicBezTo>
                <a:cubicBezTo>
                  <a:pt x="10615551" y="18252"/>
                  <a:pt x="11044826" y="453667"/>
                  <a:pt x="11062253" y="975385"/>
                </a:cubicBezTo>
                <a:cubicBezTo>
                  <a:pt x="11115011" y="1106737"/>
                  <a:pt x="11024638" y="1239100"/>
                  <a:pt x="11062253" y="1454703"/>
                </a:cubicBezTo>
                <a:cubicBezTo>
                  <a:pt x="11099868" y="1670306"/>
                  <a:pt x="11053602" y="1790373"/>
                  <a:pt x="11062253" y="1973035"/>
                </a:cubicBezTo>
                <a:cubicBezTo>
                  <a:pt x="11070904" y="2155697"/>
                  <a:pt x="11037562" y="2382102"/>
                  <a:pt x="11062253" y="2530381"/>
                </a:cubicBezTo>
                <a:cubicBezTo>
                  <a:pt x="11086944" y="2678660"/>
                  <a:pt x="11033173" y="2869444"/>
                  <a:pt x="11062253" y="3087727"/>
                </a:cubicBezTo>
                <a:cubicBezTo>
                  <a:pt x="11091333" y="3306010"/>
                  <a:pt x="11059583" y="3386666"/>
                  <a:pt x="11062253" y="3645073"/>
                </a:cubicBezTo>
                <a:cubicBezTo>
                  <a:pt x="11064923" y="3903480"/>
                  <a:pt x="11061513" y="3866827"/>
                  <a:pt x="11062253" y="4085376"/>
                </a:cubicBezTo>
                <a:cubicBezTo>
                  <a:pt x="11062993" y="4303925"/>
                  <a:pt x="11010319" y="4511792"/>
                  <a:pt x="11062253" y="4876808"/>
                </a:cubicBezTo>
                <a:cubicBezTo>
                  <a:pt x="11044481" y="5553857"/>
                  <a:pt x="10732091" y="5940112"/>
                  <a:pt x="10086868" y="5852193"/>
                </a:cubicBezTo>
                <a:cubicBezTo>
                  <a:pt x="9911731" y="5870780"/>
                  <a:pt x="9799742" y="5811184"/>
                  <a:pt x="9699630" y="5852193"/>
                </a:cubicBezTo>
                <a:cubicBezTo>
                  <a:pt x="9599518" y="5893202"/>
                  <a:pt x="9434311" y="5835515"/>
                  <a:pt x="9312392" y="5852193"/>
                </a:cubicBezTo>
                <a:cubicBezTo>
                  <a:pt x="9190473" y="5868871"/>
                  <a:pt x="8975128" y="5849172"/>
                  <a:pt x="8834039" y="5852193"/>
                </a:cubicBezTo>
                <a:cubicBezTo>
                  <a:pt x="8692950" y="5855214"/>
                  <a:pt x="8667531" y="5824461"/>
                  <a:pt x="8537916" y="5852193"/>
                </a:cubicBezTo>
                <a:cubicBezTo>
                  <a:pt x="8408301" y="5879925"/>
                  <a:pt x="8123776" y="5814347"/>
                  <a:pt x="7786219" y="5852193"/>
                </a:cubicBezTo>
                <a:cubicBezTo>
                  <a:pt x="7448662" y="5890039"/>
                  <a:pt x="7445310" y="5795751"/>
                  <a:pt x="7216751" y="5852193"/>
                </a:cubicBezTo>
                <a:cubicBezTo>
                  <a:pt x="6988192" y="5908635"/>
                  <a:pt x="6926702" y="5806124"/>
                  <a:pt x="6738398" y="5852193"/>
                </a:cubicBezTo>
                <a:cubicBezTo>
                  <a:pt x="6550094" y="5898262"/>
                  <a:pt x="6437209" y="5824659"/>
                  <a:pt x="6351160" y="5852193"/>
                </a:cubicBezTo>
                <a:cubicBezTo>
                  <a:pt x="6265111" y="5879727"/>
                  <a:pt x="6035095" y="5837999"/>
                  <a:pt x="5872807" y="5852193"/>
                </a:cubicBezTo>
                <a:cubicBezTo>
                  <a:pt x="5710519" y="5866387"/>
                  <a:pt x="5525708" y="5789424"/>
                  <a:pt x="5212225" y="5852193"/>
                </a:cubicBezTo>
                <a:cubicBezTo>
                  <a:pt x="4898742" y="5914962"/>
                  <a:pt x="4762990" y="5851388"/>
                  <a:pt x="4551642" y="5852193"/>
                </a:cubicBezTo>
                <a:cubicBezTo>
                  <a:pt x="4340294" y="5852998"/>
                  <a:pt x="4342832" y="5847145"/>
                  <a:pt x="4255519" y="5852193"/>
                </a:cubicBezTo>
                <a:cubicBezTo>
                  <a:pt x="4168206" y="5857241"/>
                  <a:pt x="3978949" y="5828419"/>
                  <a:pt x="3868281" y="5852193"/>
                </a:cubicBezTo>
                <a:cubicBezTo>
                  <a:pt x="3757613" y="5875967"/>
                  <a:pt x="3619686" y="5845659"/>
                  <a:pt x="3481043" y="5852193"/>
                </a:cubicBezTo>
                <a:cubicBezTo>
                  <a:pt x="3342400" y="5858727"/>
                  <a:pt x="3236963" y="5824476"/>
                  <a:pt x="3093805" y="5852193"/>
                </a:cubicBezTo>
                <a:cubicBezTo>
                  <a:pt x="2950647" y="5879910"/>
                  <a:pt x="2652812" y="5825635"/>
                  <a:pt x="2524337" y="5852193"/>
                </a:cubicBezTo>
                <a:cubicBezTo>
                  <a:pt x="2395862" y="5878751"/>
                  <a:pt x="1923092" y="5842397"/>
                  <a:pt x="1772640" y="5852193"/>
                </a:cubicBezTo>
                <a:cubicBezTo>
                  <a:pt x="1622188" y="5861989"/>
                  <a:pt x="1153833" y="5819722"/>
                  <a:pt x="975385" y="5852193"/>
                </a:cubicBezTo>
                <a:cubicBezTo>
                  <a:pt x="557491" y="5878246"/>
                  <a:pt x="-104825" y="5352561"/>
                  <a:pt x="0" y="4876808"/>
                </a:cubicBezTo>
                <a:cubicBezTo>
                  <a:pt x="-47963" y="4688430"/>
                  <a:pt x="40117" y="4590340"/>
                  <a:pt x="0" y="4358476"/>
                </a:cubicBezTo>
                <a:cubicBezTo>
                  <a:pt x="-40117" y="4126612"/>
                  <a:pt x="33787" y="4135330"/>
                  <a:pt x="0" y="3918173"/>
                </a:cubicBezTo>
                <a:cubicBezTo>
                  <a:pt x="-33787" y="3701016"/>
                  <a:pt x="37799" y="3450898"/>
                  <a:pt x="0" y="3321812"/>
                </a:cubicBezTo>
                <a:cubicBezTo>
                  <a:pt x="-37799" y="3192726"/>
                  <a:pt x="59506" y="2994237"/>
                  <a:pt x="0" y="2686438"/>
                </a:cubicBezTo>
                <a:cubicBezTo>
                  <a:pt x="-59506" y="2378639"/>
                  <a:pt x="60713" y="2223811"/>
                  <a:pt x="0" y="2090077"/>
                </a:cubicBezTo>
                <a:cubicBezTo>
                  <a:pt x="-60713" y="1956343"/>
                  <a:pt x="40065" y="1718798"/>
                  <a:pt x="0" y="1571745"/>
                </a:cubicBezTo>
                <a:cubicBezTo>
                  <a:pt x="-40065" y="1424692"/>
                  <a:pt x="6061" y="1146479"/>
                  <a:pt x="0" y="975385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2D61E61-123D-4693-A58A-CD1576DAE024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0765" y="104404"/>
            <a:ext cx="5963477" cy="612000"/>
          </a:xfrm>
          <a:custGeom>
            <a:avLst/>
            <a:gdLst>
              <a:gd name="connsiteX0" fmla="*/ 0 w 5963477"/>
              <a:gd name="connsiteY0" fmla="*/ 0 h 612000"/>
              <a:gd name="connsiteX1" fmla="*/ 655982 w 5963477"/>
              <a:gd name="connsiteY1" fmla="*/ 0 h 612000"/>
              <a:gd name="connsiteX2" fmla="*/ 1311965 w 5963477"/>
              <a:gd name="connsiteY2" fmla="*/ 0 h 612000"/>
              <a:gd name="connsiteX3" fmla="*/ 1908313 w 5963477"/>
              <a:gd name="connsiteY3" fmla="*/ 0 h 612000"/>
              <a:gd name="connsiteX4" fmla="*/ 2623930 w 5963477"/>
              <a:gd name="connsiteY4" fmla="*/ 0 h 612000"/>
              <a:gd name="connsiteX5" fmla="*/ 3220278 w 5963477"/>
              <a:gd name="connsiteY5" fmla="*/ 0 h 612000"/>
              <a:gd name="connsiteX6" fmla="*/ 3935895 w 5963477"/>
              <a:gd name="connsiteY6" fmla="*/ 0 h 612000"/>
              <a:gd name="connsiteX7" fmla="*/ 4412973 w 5963477"/>
              <a:gd name="connsiteY7" fmla="*/ 0 h 612000"/>
              <a:gd name="connsiteX8" fmla="*/ 4949686 w 5963477"/>
              <a:gd name="connsiteY8" fmla="*/ 0 h 612000"/>
              <a:gd name="connsiteX9" fmla="*/ 5963477 w 5963477"/>
              <a:gd name="connsiteY9" fmla="*/ 0 h 612000"/>
              <a:gd name="connsiteX10" fmla="*/ 5963477 w 5963477"/>
              <a:gd name="connsiteY10" fmla="*/ 293760 h 612000"/>
              <a:gd name="connsiteX11" fmla="*/ 5963477 w 5963477"/>
              <a:gd name="connsiteY11" fmla="*/ 612000 h 612000"/>
              <a:gd name="connsiteX12" fmla="*/ 5546034 w 5963477"/>
              <a:gd name="connsiteY12" fmla="*/ 612000 h 612000"/>
              <a:gd name="connsiteX13" fmla="*/ 5128590 w 5963477"/>
              <a:gd name="connsiteY13" fmla="*/ 612000 h 612000"/>
              <a:gd name="connsiteX14" fmla="*/ 4412973 w 5963477"/>
              <a:gd name="connsiteY14" fmla="*/ 612000 h 612000"/>
              <a:gd name="connsiteX15" fmla="*/ 3935895 w 5963477"/>
              <a:gd name="connsiteY15" fmla="*/ 612000 h 612000"/>
              <a:gd name="connsiteX16" fmla="*/ 3518451 w 5963477"/>
              <a:gd name="connsiteY16" fmla="*/ 612000 h 612000"/>
              <a:gd name="connsiteX17" fmla="*/ 2981739 w 5963477"/>
              <a:gd name="connsiteY17" fmla="*/ 612000 h 612000"/>
              <a:gd name="connsiteX18" fmla="*/ 2504660 w 5963477"/>
              <a:gd name="connsiteY18" fmla="*/ 612000 h 612000"/>
              <a:gd name="connsiteX19" fmla="*/ 1789043 w 5963477"/>
              <a:gd name="connsiteY19" fmla="*/ 612000 h 612000"/>
              <a:gd name="connsiteX20" fmla="*/ 1133061 w 5963477"/>
              <a:gd name="connsiteY20" fmla="*/ 612000 h 612000"/>
              <a:gd name="connsiteX21" fmla="*/ 536713 w 5963477"/>
              <a:gd name="connsiteY21" fmla="*/ 612000 h 612000"/>
              <a:gd name="connsiteX22" fmla="*/ 0 w 5963477"/>
              <a:gd name="connsiteY22" fmla="*/ 612000 h 612000"/>
              <a:gd name="connsiteX23" fmla="*/ 0 w 5963477"/>
              <a:gd name="connsiteY23" fmla="*/ 324360 h 612000"/>
              <a:gd name="connsiteX24" fmla="*/ 0 w 5963477"/>
              <a:gd name="connsiteY24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63477" h="612000" fill="none" extrusionOk="0">
                <a:moveTo>
                  <a:pt x="0" y="0"/>
                </a:moveTo>
                <a:cubicBezTo>
                  <a:pt x="326196" y="-35633"/>
                  <a:pt x="437954" y="56441"/>
                  <a:pt x="655982" y="0"/>
                </a:cubicBezTo>
                <a:cubicBezTo>
                  <a:pt x="874010" y="-56441"/>
                  <a:pt x="1104257" y="4751"/>
                  <a:pt x="1311965" y="0"/>
                </a:cubicBezTo>
                <a:cubicBezTo>
                  <a:pt x="1519673" y="-4751"/>
                  <a:pt x="1716604" y="52019"/>
                  <a:pt x="1908313" y="0"/>
                </a:cubicBezTo>
                <a:cubicBezTo>
                  <a:pt x="2100022" y="-52019"/>
                  <a:pt x="2372170" y="32835"/>
                  <a:pt x="2623930" y="0"/>
                </a:cubicBezTo>
                <a:cubicBezTo>
                  <a:pt x="2875690" y="-32835"/>
                  <a:pt x="2962187" y="19054"/>
                  <a:pt x="3220278" y="0"/>
                </a:cubicBezTo>
                <a:cubicBezTo>
                  <a:pt x="3478369" y="-19054"/>
                  <a:pt x="3603635" y="23049"/>
                  <a:pt x="3935895" y="0"/>
                </a:cubicBezTo>
                <a:cubicBezTo>
                  <a:pt x="4268155" y="-23049"/>
                  <a:pt x="4215854" y="7118"/>
                  <a:pt x="4412973" y="0"/>
                </a:cubicBezTo>
                <a:cubicBezTo>
                  <a:pt x="4610092" y="-7118"/>
                  <a:pt x="4798625" y="52441"/>
                  <a:pt x="4949686" y="0"/>
                </a:cubicBezTo>
                <a:cubicBezTo>
                  <a:pt x="5100747" y="-52441"/>
                  <a:pt x="5519955" y="78374"/>
                  <a:pt x="5963477" y="0"/>
                </a:cubicBezTo>
                <a:cubicBezTo>
                  <a:pt x="5969813" y="84467"/>
                  <a:pt x="5953020" y="193882"/>
                  <a:pt x="5963477" y="293760"/>
                </a:cubicBezTo>
                <a:cubicBezTo>
                  <a:pt x="5973934" y="393638"/>
                  <a:pt x="5962790" y="493952"/>
                  <a:pt x="5963477" y="612000"/>
                </a:cubicBezTo>
                <a:cubicBezTo>
                  <a:pt x="5875490" y="636744"/>
                  <a:pt x="5658708" y="607572"/>
                  <a:pt x="5546034" y="612000"/>
                </a:cubicBezTo>
                <a:cubicBezTo>
                  <a:pt x="5433360" y="616428"/>
                  <a:pt x="5283861" y="569116"/>
                  <a:pt x="5128590" y="612000"/>
                </a:cubicBezTo>
                <a:cubicBezTo>
                  <a:pt x="4973319" y="654884"/>
                  <a:pt x="4761405" y="608096"/>
                  <a:pt x="4412973" y="612000"/>
                </a:cubicBezTo>
                <a:cubicBezTo>
                  <a:pt x="4064541" y="615904"/>
                  <a:pt x="4103672" y="594113"/>
                  <a:pt x="3935895" y="612000"/>
                </a:cubicBezTo>
                <a:cubicBezTo>
                  <a:pt x="3768118" y="629887"/>
                  <a:pt x="3678830" y="590299"/>
                  <a:pt x="3518451" y="612000"/>
                </a:cubicBezTo>
                <a:cubicBezTo>
                  <a:pt x="3358072" y="633701"/>
                  <a:pt x="3111371" y="551735"/>
                  <a:pt x="2981739" y="612000"/>
                </a:cubicBezTo>
                <a:cubicBezTo>
                  <a:pt x="2852107" y="672265"/>
                  <a:pt x="2658299" y="574139"/>
                  <a:pt x="2504660" y="612000"/>
                </a:cubicBezTo>
                <a:cubicBezTo>
                  <a:pt x="2351021" y="649861"/>
                  <a:pt x="1933637" y="545570"/>
                  <a:pt x="1789043" y="612000"/>
                </a:cubicBezTo>
                <a:cubicBezTo>
                  <a:pt x="1644449" y="678430"/>
                  <a:pt x="1314013" y="556614"/>
                  <a:pt x="1133061" y="612000"/>
                </a:cubicBezTo>
                <a:cubicBezTo>
                  <a:pt x="952109" y="667386"/>
                  <a:pt x="828673" y="565867"/>
                  <a:pt x="536713" y="612000"/>
                </a:cubicBezTo>
                <a:cubicBezTo>
                  <a:pt x="244753" y="658133"/>
                  <a:pt x="107915" y="551078"/>
                  <a:pt x="0" y="612000"/>
                </a:cubicBezTo>
                <a:cubicBezTo>
                  <a:pt x="-6720" y="529436"/>
                  <a:pt x="3741" y="427028"/>
                  <a:pt x="0" y="324360"/>
                </a:cubicBezTo>
                <a:cubicBezTo>
                  <a:pt x="-3741" y="221692"/>
                  <a:pt x="19298" y="146279"/>
                  <a:pt x="0" y="0"/>
                </a:cubicBezTo>
                <a:close/>
              </a:path>
              <a:path w="5963477" h="612000" stroke="0" extrusionOk="0">
                <a:moveTo>
                  <a:pt x="0" y="0"/>
                </a:moveTo>
                <a:cubicBezTo>
                  <a:pt x="184144" y="-33471"/>
                  <a:pt x="423425" y="51332"/>
                  <a:pt x="536713" y="0"/>
                </a:cubicBezTo>
                <a:cubicBezTo>
                  <a:pt x="650001" y="-51332"/>
                  <a:pt x="916452" y="2591"/>
                  <a:pt x="1073426" y="0"/>
                </a:cubicBezTo>
                <a:cubicBezTo>
                  <a:pt x="1230400" y="-2591"/>
                  <a:pt x="1470915" y="61447"/>
                  <a:pt x="1729408" y="0"/>
                </a:cubicBezTo>
                <a:cubicBezTo>
                  <a:pt x="1987901" y="-61447"/>
                  <a:pt x="2131982" y="10332"/>
                  <a:pt x="2266121" y="0"/>
                </a:cubicBezTo>
                <a:cubicBezTo>
                  <a:pt x="2400260" y="-10332"/>
                  <a:pt x="2748705" y="46690"/>
                  <a:pt x="2922104" y="0"/>
                </a:cubicBezTo>
                <a:cubicBezTo>
                  <a:pt x="3095503" y="-46690"/>
                  <a:pt x="3180460" y="5525"/>
                  <a:pt x="3339547" y="0"/>
                </a:cubicBezTo>
                <a:cubicBezTo>
                  <a:pt x="3498634" y="-5525"/>
                  <a:pt x="3623495" y="5782"/>
                  <a:pt x="3876260" y="0"/>
                </a:cubicBezTo>
                <a:cubicBezTo>
                  <a:pt x="4129025" y="-5782"/>
                  <a:pt x="4221431" y="50483"/>
                  <a:pt x="4353338" y="0"/>
                </a:cubicBezTo>
                <a:cubicBezTo>
                  <a:pt x="4485245" y="-50483"/>
                  <a:pt x="4717656" y="24382"/>
                  <a:pt x="4949686" y="0"/>
                </a:cubicBezTo>
                <a:cubicBezTo>
                  <a:pt x="5181716" y="-24382"/>
                  <a:pt x="5255257" y="53368"/>
                  <a:pt x="5426764" y="0"/>
                </a:cubicBezTo>
                <a:cubicBezTo>
                  <a:pt x="5598271" y="-53368"/>
                  <a:pt x="5787118" y="48847"/>
                  <a:pt x="5963477" y="0"/>
                </a:cubicBezTo>
                <a:cubicBezTo>
                  <a:pt x="5984965" y="102149"/>
                  <a:pt x="5936305" y="201864"/>
                  <a:pt x="5963477" y="306000"/>
                </a:cubicBezTo>
                <a:cubicBezTo>
                  <a:pt x="5990649" y="410136"/>
                  <a:pt x="5958861" y="518291"/>
                  <a:pt x="5963477" y="612000"/>
                </a:cubicBezTo>
                <a:cubicBezTo>
                  <a:pt x="5762966" y="641357"/>
                  <a:pt x="5696705" y="606004"/>
                  <a:pt x="5486399" y="612000"/>
                </a:cubicBezTo>
                <a:cubicBezTo>
                  <a:pt x="5276093" y="617996"/>
                  <a:pt x="5114116" y="574669"/>
                  <a:pt x="5009321" y="612000"/>
                </a:cubicBezTo>
                <a:cubicBezTo>
                  <a:pt x="4904526" y="649331"/>
                  <a:pt x="4682229" y="600679"/>
                  <a:pt x="4532243" y="612000"/>
                </a:cubicBezTo>
                <a:cubicBezTo>
                  <a:pt x="4382257" y="623321"/>
                  <a:pt x="4136937" y="550184"/>
                  <a:pt x="3816625" y="612000"/>
                </a:cubicBezTo>
                <a:cubicBezTo>
                  <a:pt x="3496313" y="673816"/>
                  <a:pt x="3335526" y="577715"/>
                  <a:pt x="3101008" y="612000"/>
                </a:cubicBezTo>
                <a:cubicBezTo>
                  <a:pt x="2866490" y="646285"/>
                  <a:pt x="2733354" y="562707"/>
                  <a:pt x="2385391" y="612000"/>
                </a:cubicBezTo>
                <a:cubicBezTo>
                  <a:pt x="2037428" y="661293"/>
                  <a:pt x="2006483" y="581321"/>
                  <a:pt x="1908313" y="612000"/>
                </a:cubicBezTo>
                <a:cubicBezTo>
                  <a:pt x="1810143" y="642679"/>
                  <a:pt x="1696456" y="567417"/>
                  <a:pt x="1490869" y="612000"/>
                </a:cubicBezTo>
                <a:cubicBezTo>
                  <a:pt x="1285282" y="656583"/>
                  <a:pt x="1129558" y="600787"/>
                  <a:pt x="894522" y="612000"/>
                </a:cubicBezTo>
                <a:cubicBezTo>
                  <a:pt x="659486" y="623213"/>
                  <a:pt x="393865" y="580648"/>
                  <a:pt x="0" y="612000"/>
                </a:cubicBezTo>
                <a:cubicBezTo>
                  <a:pt x="-24675" y="462802"/>
                  <a:pt x="1172" y="382809"/>
                  <a:pt x="0" y="299880"/>
                </a:cubicBezTo>
                <a:cubicBezTo>
                  <a:pt x="-1172" y="216951"/>
                  <a:pt x="6231" y="12054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hyperlink" Target="https://ien.edu.sa/qr/L-GE-ME-K09-SM1-MATH-CH5-L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1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RQEq0ZnfFE" TargetMode="External"/><Relationship Id="rId3" Type="http://schemas.openxmlformats.org/officeDocument/2006/relationships/image" Target="../media/image13.svg"/><Relationship Id="rId7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hyperlink" Target="https://www.liveworksheets.com/2-gz1187780uq" TargetMode="External"/><Relationship Id="rId9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rId2"/>
            <a:extLst>
              <a:ext uri="{FF2B5EF4-FFF2-40B4-BE49-F238E27FC236}">
                <a16:creationId xmlns:a16="http://schemas.microsoft.com/office/drawing/2014/main" id="{5AC5AF64-BAEA-47B9-8DE3-C8DA58AD5E2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6" y="348797"/>
            <a:ext cx="900000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4DB9913-663C-4545-B38A-EC15444B8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160" y="1144830"/>
            <a:ext cx="2514781" cy="1400370"/>
          </a:xfrm>
          <a:custGeom>
            <a:avLst/>
            <a:gdLst>
              <a:gd name="connsiteX0" fmla="*/ 0 w 2514781"/>
              <a:gd name="connsiteY0" fmla="*/ 0 h 1400370"/>
              <a:gd name="connsiteX1" fmla="*/ 528104 w 2514781"/>
              <a:gd name="connsiteY1" fmla="*/ 0 h 1400370"/>
              <a:gd name="connsiteX2" fmla="*/ 1081356 w 2514781"/>
              <a:gd name="connsiteY2" fmla="*/ 0 h 1400370"/>
              <a:gd name="connsiteX3" fmla="*/ 1609460 w 2514781"/>
              <a:gd name="connsiteY3" fmla="*/ 0 h 1400370"/>
              <a:gd name="connsiteX4" fmla="*/ 2514781 w 2514781"/>
              <a:gd name="connsiteY4" fmla="*/ 0 h 1400370"/>
              <a:gd name="connsiteX5" fmla="*/ 2514781 w 2514781"/>
              <a:gd name="connsiteY5" fmla="*/ 452786 h 1400370"/>
              <a:gd name="connsiteX6" fmla="*/ 2514781 w 2514781"/>
              <a:gd name="connsiteY6" fmla="*/ 877565 h 1400370"/>
              <a:gd name="connsiteX7" fmla="*/ 2514781 w 2514781"/>
              <a:gd name="connsiteY7" fmla="*/ 1400370 h 1400370"/>
              <a:gd name="connsiteX8" fmla="*/ 2036973 w 2514781"/>
              <a:gd name="connsiteY8" fmla="*/ 1400370 h 1400370"/>
              <a:gd name="connsiteX9" fmla="*/ 1534016 w 2514781"/>
              <a:gd name="connsiteY9" fmla="*/ 1400370 h 1400370"/>
              <a:gd name="connsiteX10" fmla="*/ 1031060 w 2514781"/>
              <a:gd name="connsiteY10" fmla="*/ 1400370 h 1400370"/>
              <a:gd name="connsiteX11" fmla="*/ 502956 w 2514781"/>
              <a:gd name="connsiteY11" fmla="*/ 1400370 h 1400370"/>
              <a:gd name="connsiteX12" fmla="*/ 0 w 2514781"/>
              <a:gd name="connsiteY12" fmla="*/ 1400370 h 1400370"/>
              <a:gd name="connsiteX13" fmla="*/ 0 w 2514781"/>
              <a:gd name="connsiteY13" fmla="*/ 961587 h 1400370"/>
              <a:gd name="connsiteX14" fmla="*/ 0 w 2514781"/>
              <a:gd name="connsiteY14" fmla="*/ 466790 h 1400370"/>
              <a:gd name="connsiteX15" fmla="*/ 0 w 2514781"/>
              <a:gd name="connsiteY15" fmla="*/ 0 h 140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4781" h="1400370" fill="none" extrusionOk="0">
                <a:moveTo>
                  <a:pt x="0" y="0"/>
                </a:moveTo>
                <a:cubicBezTo>
                  <a:pt x="113276" y="-46864"/>
                  <a:pt x="325736" y="41905"/>
                  <a:pt x="528104" y="0"/>
                </a:cubicBezTo>
                <a:cubicBezTo>
                  <a:pt x="730472" y="-41905"/>
                  <a:pt x="895051" y="21158"/>
                  <a:pt x="1081356" y="0"/>
                </a:cubicBezTo>
                <a:cubicBezTo>
                  <a:pt x="1267661" y="-21158"/>
                  <a:pt x="1363066" y="15306"/>
                  <a:pt x="1609460" y="0"/>
                </a:cubicBezTo>
                <a:cubicBezTo>
                  <a:pt x="1855854" y="-15306"/>
                  <a:pt x="2306686" y="57517"/>
                  <a:pt x="2514781" y="0"/>
                </a:cubicBezTo>
                <a:cubicBezTo>
                  <a:pt x="2564902" y="213473"/>
                  <a:pt x="2497545" y="292107"/>
                  <a:pt x="2514781" y="452786"/>
                </a:cubicBezTo>
                <a:cubicBezTo>
                  <a:pt x="2532017" y="613465"/>
                  <a:pt x="2492571" y="704412"/>
                  <a:pt x="2514781" y="877565"/>
                </a:cubicBezTo>
                <a:cubicBezTo>
                  <a:pt x="2536991" y="1050718"/>
                  <a:pt x="2476293" y="1236607"/>
                  <a:pt x="2514781" y="1400370"/>
                </a:cubicBezTo>
                <a:cubicBezTo>
                  <a:pt x="2326453" y="1437024"/>
                  <a:pt x="2179095" y="1375430"/>
                  <a:pt x="2036973" y="1400370"/>
                </a:cubicBezTo>
                <a:cubicBezTo>
                  <a:pt x="1894851" y="1425310"/>
                  <a:pt x="1728923" y="1358886"/>
                  <a:pt x="1534016" y="1400370"/>
                </a:cubicBezTo>
                <a:cubicBezTo>
                  <a:pt x="1339109" y="1441854"/>
                  <a:pt x="1261378" y="1375476"/>
                  <a:pt x="1031060" y="1400370"/>
                </a:cubicBezTo>
                <a:cubicBezTo>
                  <a:pt x="800742" y="1425264"/>
                  <a:pt x="648628" y="1358179"/>
                  <a:pt x="502956" y="1400370"/>
                </a:cubicBezTo>
                <a:cubicBezTo>
                  <a:pt x="357284" y="1442561"/>
                  <a:pt x="242223" y="1394775"/>
                  <a:pt x="0" y="1400370"/>
                </a:cubicBezTo>
                <a:cubicBezTo>
                  <a:pt x="-5867" y="1264570"/>
                  <a:pt x="4469" y="1150954"/>
                  <a:pt x="0" y="961587"/>
                </a:cubicBezTo>
                <a:cubicBezTo>
                  <a:pt x="-4469" y="772220"/>
                  <a:pt x="1898" y="644482"/>
                  <a:pt x="0" y="466790"/>
                </a:cubicBezTo>
                <a:cubicBezTo>
                  <a:pt x="-1898" y="289098"/>
                  <a:pt x="53949" y="142826"/>
                  <a:pt x="0" y="0"/>
                </a:cubicBezTo>
                <a:close/>
              </a:path>
              <a:path w="2514781" h="1400370" stroke="0" extrusionOk="0">
                <a:moveTo>
                  <a:pt x="0" y="0"/>
                </a:moveTo>
                <a:cubicBezTo>
                  <a:pt x="137095" y="-43772"/>
                  <a:pt x="341500" y="42458"/>
                  <a:pt x="427513" y="0"/>
                </a:cubicBezTo>
                <a:cubicBezTo>
                  <a:pt x="513526" y="-42458"/>
                  <a:pt x="679464" y="11415"/>
                  <a:pt x="855026" y="0"/>
                </a:cubicBezTo>
                <a:cubicBezTo>
                  <a:pt x="1030588" y="-11415"/>
                  <a:pt x="1151631" y="6361"/>
                  <a:pt x="1357982" y="0"/>
                </a:cubicBezTo>
                <a:cubicBezTo>
                  <a:pt x="1564333" y="-6361"/>
                  <a:pt x="1730178" y="55894"/>
                  <a:pt x="1835790" y="0"/>
                </a:cubicBezTo>
                <a:cubicBezTo>
                  <a:pt x="1941402" y="-55894"/>
                  <a:pt x="2209982" y="76996"/>
                  <a:pt x="2514781" y="0"/>
                </a:cubicBezTo>
                <a:cubicBezTo>
                  <a:pt x="2526387" y="131432"/>
                  <a:pt x="2469443" y="353889"/>
                  <a:pt x="2514781" y="466790"/>
                </a:cubicBezTo>
                <a:cubicBezTo>
                  <a:pt x="2560119" y="579691"/>
                  <a:pt x="2493645" y="694545"/>
                  <a:pt x="2514781" y="891569"/>
                </a:cubicBezTo>
                <a:cubicBezTo>
                  <a:pt x="2535917" y="1088593"/>
                  <a:pt x="2455952" y="1249195"/>
                  <a:pt x="2514781" y="1400370"/>
                </a:cubicBezTo>
                <a:cubicBezTo>
                  <a:pt x="2348523" y="1443154"/>
                  <a:pt x="2204939" y="1390627"/>
                  <a:pt x="2036973" y="1400370"/>
                </a:cubicBezTo>
                <a:cubicBezTo>
                  <a:pt x="1869007" y="1410113"/>
                  <a:pt x="1638452" y="1350792"/>
                  <a:pt x="1534016" y="1400370"/>
                </a:cubicBezTo>
                <a:cubicBezTo>
                  <a:pt x="1429580" y="1449948"/>
                  <a:pt x="1100209" y="1370128"/>
                  <a:pt x="980765" y="1400370"/>
                </a:cubicBezTo>
                <a:cubicBezTo>
                  <a:pt x="861321" y="1430612"/>
                  <a:pt x="676381" y="1366823"/>
                  <a:pt x="477808" y="1400370"/>
                </a:cubicBezTo>
                <a:cubicBezTo>
                  <a:pt x="279235" y="1433917"/>
                  <a:pt x="122589" y="1347693"/>
                  <a:pt x="0" y="1400370"/>
                </a:cubicBezTo>
                <a:cubicBezTo>
                  <a:pt x="-26445" y="1206028"/>
                  <a:pt x="19673" y="1066385"/>
                  <a:pt x="0" y="961587"/>
                </a:cubicBezTo>
                <a:cubicBezTo>
                  <a:pt x="-19673" y="856789"/>
                  <a:pt x="42308" y="659592"/>
                  <a:pt x="0" y="466790"/>
                </a:cubicBezTo>
                <a:cubicBezTo>
                  <a:pt x="-42308" y="273988"/>
                  <a:pt x="31215" y="20858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326566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1572920-C044-4A0A-AB74-57CF734E2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160" y="2705775"/>
            <a:ext cx="2514781" cy="3172268"/>
          </a:xfrm>
          <a:custGeom>
            <a:avLst/>
            <a:gdLst>
              <a:gd name="connsiteX0" fmla="*/ 0 w 2514781"/>
              <a:gd name="connsiteY0" fmla="*/ 0 h 3172268"/>
              <a:gd name="connsiteX1" fmla="*/ 427513 w 2514781"/>
              <a:gd name="connsiteY1" fmla="*/ 0 h 3172268"/>
              <a:gd name="connsiteX2" fmla="*/ 980765 w 2514781"/>
              <a:gd name="connsiteY2" fmla="*/ 0 h 3172268"/>
              <a:gd name="connsiteX3" fmla="*/ 1508869 w 2514781"/>
              <a:gd name="connsiteY3" fmla="*/ 0 h 3172268"/>
              <a:gd name="connsiteX4" fmla="*/ 1986677 w 2514781"/>
              <a:gd name="connsiteY4" fmla="*/ 0 h 3172268"/>
              <a:gd name="connsiteX5" fmla="*/ 2514781 w 2514781"/>
              <a:gd name="connsiteY5" fmla="*/ 0 h 3172268"/>
              <a:gd name="connsiteX6" fmla="*/ 2514781 w 2514781"/>
              <a:gd name="connsiteY6" fmla="*/ 496989 h 3172268"/>
              <a:gd name="connsiteX7" fmla="*/ 2514781 w 2514781"/>
              <a:gd name="connsiteY7" fmla="*/ 1025700 h 3172268"/>
              <a:gd name="connsiteX8" fmla="*/ 2514781 w 2514781"/>
              <a:gd name="connsiteY8" fmla="*/ 1617857 h 3172268"/>
              <a:gd name="connsiteX9" fmla="*/ 2514781 w 2514781"/>
              <a:gd name="connsiteY9" fmla="*/ 2083123 h 3172268"/>
              <a:gd name="connsiteX10" fmla="*/ 2514781 w 2514781"/>
              <a:gd name="connsiteY10" fmla="*/ 2580111 h 3172268"/>
              <a:gd name="connsiteX11" fmla="*/ 2514781 w 2514781"/>
              <a:gd name="connsiteY11" fmla="*/ 3172268 h 3172268"/>
              <a:gd name="connsiteX12" fmla="*/ 2036973 w 2514781"/>
              <a:gd name="connsiteY12" fmla="*/ 3172268 h 3172268"/>
              <a:gd name="connsiteX13" fmla="*/ 1483721 w 2514781"/>
              <a:gd name="connsiteY13" fmla="*/ 3172268 h 3172268"/>
              <a:gd name="connsiteX14" fmla="*/ 955617 w 2514781"/>
              <a:gd name="connsiteY14" fmla="*/ 3172268 h 3172268"/>
              <a:gd name="connsiteX15" fmla="*/ 528104 w 2514781"/>
              <a:gd name="connsiteY15" fmla="*/ 3172268 h 3172268"/>
              <a:gd name="connsiteX16" fmla="*/ 0 w 2514781"/>
              <a:gd name="connsiteY16" fmla="*/ 3172268 h 3172268"/>
              <a:gd name="connsiteX17" fmla="*/ 0 w 2514781"/>
              <a:gd name="connsiteY17" fmla="*/ 2707002 h 3172268"/>
              <a:gd name="connsiteX18" fmla="*/ 0 w 2514781"/>
              <a:gd name="connsiteY18" fmla="*/ 2146568 h 3172268"/>
              <a:gd name="connsiteX19" fmla="*/ 0 w 2514781"/>
              <a:gd name="connsiteY19" fmla="*/ 1554411 h 3172268"/>
              <a:gd name="connsiteX20" fmla="*/ 0 w 2514781"/>
              <a:gd name="connsiteY20" fmla="*/ 1120868 h 3172268"/>
              <a:gd name="connsiteX21" fmla="*/ 0 w 2514781"/>
              <a:gd name="connsiteY21" fmla="*/ 560434 h 3172268"/>
              <a:gd name="connsiteX22" fmla="*/ 0 w 2514781"/>
              <a:gd name="connsiteY22" fmla="*/ 0 h 31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14781" h="3172268" fill="none" extrusionOk="0">
                <a:moveTo>
                  <a:pt x="0" y="0"/>
                </a:moveTo>
                <a:cubicBezTo>
                  <a:pt x="179238" y="-24923"/>
                  <a:pt x="272650" y="11655"/>
                  <a:pt x="427513" y="0"/>
                </a:cubicBezTo>
                <a:cubicBezTo>
                  <a:pt x="582376" y="-11655"/>
                  <a:pt x="771432" y="24543"/>
                  <a:pt x="980765" y="0"/>
                </a:cubicBezTo>
                <a:cubicBezTo>
                  <a:pt x="1190098" y="-24543"/>
                  <a:pt x="1287749" y="10683"/>
                  <a:pt x="1508869" y="0"/>
                </a:cubicBezTo>
                <a:cubicBezTo>
                  <a:pt x="1729989" y="-10683"/>
                  <a:pt x="1837292" y="1114"/>
                  <a:pt x="1986677" y="0"/>
                </a:cubicBezTo>
                <a:cubicBezTo>
                  <a:pt x="2136062" y="-1114"/>
                  <a:pt x="2402175" y="59903"/>
                  <a:pt x="2514781" y="0"/>
                </a:cubicBezTo>
                <a:cubicBezTo>
                  <a:pt x="2531551" y="99819"/>
                  <a:pt x="2486906" y="321663"/>
                  <a:pt x="2514781" y="496989"/>
                </a:cubicBezTo>
                <a:cubicBezTo>
                  <a:pt x="2542656" y="672315"/>
                  <a:pt x="2461069" y="882760"/>
                  <a:pt x="2514781" y="1025700"/>
                </a:cubicBezTo>
                <a:cubicBezTo>
                  <a:pt x="2568493" y="1168640"/>
                  <a:pt x="2493400" y="1409836"/>
                  <a:pt x="2514781" y="1617857"/>
                </a:cubicBezTo>
                <a:cubicBezTo>
                  <a:pt x="2536162" y="1825878"/>
                  <a:pt x="2481148" y="1959615"/>
                  <a:pt x="2514781" y="2083123"/>
                </a:cubicBezTo>
                <a:cubicBezTo>
                  <a:pt x="2548414" y="2206631"/>
                  <a:pt x="2466538" y="2436953"/>
                  <a:pt x="2514781" y="2580111"/>
                </a:cubicBezTo>
                <a:cubicBezTo>
                  <a:pt x="2563024" y="2723269"/>
                  <a:pt x="2507455" y="3015251"/>
                  <a:pt x="2514781" y="3172268"/>
                </a:cubicBezTo>
                <a:cubicBezTo>
                  <a:pt x="2351044" y="3190862"/>
                  <a:pt x="2169504" y="3128080"/>
                  <a:pt x="2036973" y="3172268"/>
                </a:cubicBezTo>
                <a:cubicBezTo>
                  <a:pt x="1904442" y="3216456"/>
                  <a:pt x="1688887" y="3146266"/>
                  <a:pt x="1483721" y="3172268"/>
                </a:cubicBezTo>
                <a:cubicBezTo>
                  <a:pt x="1278555" y="3198270"/>
                  <a:pt x="1212171" y="3171584"/>
                  <a:pt x="955617" y="3172268"/>
                </a:cubicBezTo>
                <a:cubicBezTo>
                  <a:pt x="699063" y="3172952"/>
                  <a:pt x="657232" y="3160450"/>
                  <a:pt x="528104" y="3172268"/>
                </a:cubicBezTo>
                <a:cubicBezTo>
                  <a:pt x="398976" y="3184086"/>
                  <a:pt x="106309" y="3130407"/>
                  <a:pt x="0" y="3172268"/>
                </a:cubicBezTo>
                <a:cubicBezTo>
                  <a:pt x="-13141" y="3074162"/>
                  <a:pt x="17914" y="2835665"/>
                  <a:pt x="0" y="2707002"/>
                </a:cubicBezTo>
                <a:cubicBezTo>
                  <a:pt x="-17914" y="2578339"/>
                  <a:pt x="56316" y="2408130"/>
                  <a:pt x="0" y="2146568"/>
                </a:cubicBezTo>
                <a:cubicBezTo>
                  <a:pt x="-56316" y="1885006"/>
                  <a:pt x="60858" y="1710257"/>
                  <a:pt x="0" y="1554411"/>
                </a:cubicBezTo>
                <a:cubicBezTo>
                  <a:pt x="-60858" y="1398565"/>
                  <a:pt x="9940" y="1246335"/>
                  <a:pt x="0" y="1120868"/>
                </a:cubicBezTo>
                <a:cubicBezTo>
                  <a:pt x="-9940" y="995401"/>
                  <a:pt x="54786" y="793535"/>
                  <a:pt x="0" y="560434"/>
                </a:cubicBezTo>
                <a:cubicBezTo>
                  <a:pt x="-54786" y="327333"/>
                  <a:pt x="8783" y="119026"/>
                  <a:pt x="0" y="0"/>
                </a:cubicBezTo>
                <a:close/>
              </a:path>
              <a:path w="2514781" h="3172268" stroke="0" extrusionOk="0">
                <a:moveTo>
                  <a:pt x="0" y="0"/>
                </a:moveTo>
                <a:cubicBezTo>
                  <a:pt x="184023" y="-3450"/>
                  <a:pt x="223987" y="23703"/>
                  <a:pt x="427513" y="0"/>
                </a:cubicBezTo>
                <a:cubicBezTo>
                  <a:pt x="631039" y="-23703"/>
                  <a:pt x="738013" y="39606"/>
                  <a:pt x="980765" y="0"/>
                </a:cubicBezTo>
                <a:cubicBezTo>
                  <a:pt x="1223517" y="-39606"/>
                  <a:pt x="1255584" y="52867"/>
                  <a:pt x="1483721" y="0"/>
                </a:cubicBezTo>
                <a:cubicBezTo>
                  <a:pt x="1711858" y="-52867"/>
                  <a:pt x="1774608" y="45397"/>
                  <a:pt x="1961529" y="0"/>
                </a:cubicBezTo>
                <a:cubicBezTo>
                  <a:pt x="2148450" y="-45397"/>
                  <a:pt x="2291357" y="22728"/>
                  <a:pt x="2514781" y="0"/>
                </a:cubicBezTo>
                <a:cubicBezTo>
                  <a:pt x="2523842" y="174402"/>
                  <a:pt x="2491618" y="315583"/>
                  <a:pt x="2514781" y="433543"/>
                </a:cubicBezTo>
                <a:cubicBezTo>
                  <a:pt x="2537944" y="551503"/>
                  <a:pt x="2464947" y="723830"/>
                  <a:pt x="2514781" y="867087"/>
                </a:cubicBezTo>
                <a:cubicBezTo>
                  <a:pt x="2564615" y="1010344"/>
                  <a:pt x="2513407" y="1301756"/>
                  <a:pt x="2514781" y="1459243"/>
                </a:cubicBezTo>
                <a:cubicBezTo>
                  <a:pt x="2516155" y="1616730"/>
                  <a:pt x="2465170" y="1717578"/>
                  <a:pt x="2514781" y="1924509"/>
                </a:cubicBezTo>
                <a:cubicBezTo>
                  <a:pt x="2564392" y="2131440"/>
                  <a:pt x="2459642" y="2212624"/>
                  <a:pt x="2514781" y="2389775"/>
                </a:cubicBezTo>
                <a:cubicBezTo>
                  <a:pt x="2569920" y="2566926"/>
                  <a:pt x="2483105" y="2940748"/>
                  <a:pt x="2514781" y="3172268"/>
                </a:cubicBezTo>
                <a:cubicBezTo>
                  <a:pt x="2319922" y="3202030"/>
                  <a:pt x="2158781" y="3129632"/>
                  <a:pt x="2062120" y="3172268"/>
                </a:cubicBezTo>
                <a:cubicBezTo>
                  <a:pt x="1965459" y="3214904"/>
                  <a:pt x="1726764" y="3169452"/>
                  <a:pt x="1508869" y="3172268"/>
                </a:cubicBezTo>
                <a:cubicBezTo>
                  <a:pt x="1290974" y="3175084"/>
                  <a:pt x="1214327" y="3158926"/>
                  <a:pt x="1081356" y="3172268"/>
                </a:cubicBezTo>
                <a:cubicBezTo>
                  <a:pt x="948385" y="3185610"/>
                  <a:pt x="730355" y="3141803"/>
                  <a:pt x="628695" y="3172268"/>
                </a:cubicBezTo>
                <a:cubicBezTo>
                  <a:pt x="527035" y="3202733"/>
                  <a:pt x="251125" y="3109768"/>
                  <a:pt x="0" y="3172268"/>
                </a:cubicBezTo>
                <a:cubicBezTo>
                  <a:pt x="-16516" y="2960727"/>
                  <a:pt x="34623" y="2808616"/>
                  <a:pt x="0" y="2675279"/>
                </a:cubicBezTo>
                <a:cubicBezTo>
                  <a:pt x="-34623" y="2541942"/>
                  <a:pt x="34255" y="2267837"/>
                  <a:pt x="0" y="2146568"/>
                </a:cubicBezTo>
                <a:cubicBezTo>
                  <a:pt x="-34255" y="2025299"/>
                  <a:pt x="49084" y="1805010"/>
                  <a:pt x="0" y="1649579"/>
                </a:cubicBezTo>
                <a:cubicBezTo>
                  <a:pt x="-49084" y="1494148"/>
                  <a:pt x="31673" y="1394084"/>
                  <a:pt x="0" y="1216036"/>
                </a:cubicBezTo>
                <a:cubicBezTo>
                  <a:pt x="-31673" y="1037988"/>
                  <a:pt x="58789" y="828173"/>
                  <a:pt x="0" y="623879"/>
                </a:cubicBezTo>
                <a:cubicBezTo>
                  <a:pt x="-58789" y="419585"/>
                  <a:pt x="24318" y="31189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97994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42F4131-D8D5-4568-87CB-8ABF697C7A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18"/>
          <a:stretch/>
        </p:blipFill>
        <p:spPr>
          <a:xfrm>
            <a:off x="6695440" y="2161694"/>
            <a:ext cx="2346097" cy="981212"/>
          </a:xfrm>
          <a:custGeom>
            <a:avLst/>
            <a:gdLst>
              <a:gd name="connsiteX0" fmla="*/ 0 w 2346097"/>
              <a:gd name="connsiteY0" fmla="*/ 0 h 981212"/>
              <a:gd name="connsiteX1" fmla="*/ 516141 w 2346097"/>
              <a:gd name="connsiteY1" fmla="*/ 0 h 981212"/>
              <a:gd name="connsiteX2" fmla="*/ 1032283 w 2346097"/>
              <a:gd name="connsiteY2" fmla="*/ 0 h 981212"/>
              <a:gd name="connsiteX3" fmla="*/ 1571885 w 2346097"/>
              <a:gd name="connsiteY3" fmla="*/ 0 h 981212"/>
              <a:gd name="connsiteX4" fmla="*/ 2346097 w 2346097"/>
              <a:gd name="connsiteY4" fmla="*/ 0 h 981212"/>
              <a:gd name="connsiteX5" fmla="*/ 2346097 w 2346097"/>
              <a:gd name="connsiteY5" fmla="*/ 500418 h 981212"/>
              <a:gd name="connsiteX6" fmla="*/ 2346097 w 2346097"/>
              <a:gd name="connsiteY6" fmla="*/ 981212 h 981212"/>
              <a:gd name="connsiteX7" fmla="*/ 1736112 w 2346097"/>
              <a:gd name="connsiteY7" fmla="*/ 981212 h 981212"/>
              <a:gd name="connsiteX8" fmla="*/ 1196509 w 2346097"/>
              <a:gd name="connsiteY8" fmla="*/ 981212 h 981212"/>
              <a:gd name="connsiteX9" fmla="*/ 633446 w 2346097"/>
              <a:gd name="connsiteY9" fmla="*/ 981212 h 981212"/>
              <a:gd name="connsiteX10" fmla="*/ 0 w 2346097"/>
              <a:gd name="connsiteY10" fmla="*/ 981212 h 981212"/>
              <a:gd name="connsiteX11" fmla="*/ 0 w 2346097"/>
              <a:gd name="connsiteY11" fmla="*/ 470982 h 981212"/>
              <a:gd name="connsiteX12" fmla="*/ 0 w 2346097"/>
              <a:gd name="connsiteY12" fmla="*/ 0 h 98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6097" h="981212" fill="none" extrusionOk="0">
                <a:moveTo>
                  <a:pt x="0" y="0"/>
                </a:moveTo>
                <a:cubicBezTo>
                  <a:pt x="144114" y="-27978"/>
                  <a:pt x="293855" y="39039"/>
                  <a:pt x="516141" y="0"/>
                </a:cubicBezTo>
                <a:cubicBezTo>
                  <a:pt x="738427" y="-39039"/>
                  <a:pt x="792931" y="16243"/>
                  <a:pt x="1032283" y="0"/>
                </a:cubicBezTo>
                <a:cubicBezTo>
                  <a:pt x="1271635" y="-16243"/>
                  <a:pt x="1419227" y="5838"/>
                  <a:pt x="1571885" y="0"/>
                </a:cubicBezTo>
                <a:cubicBezTo>
                  <a:pt x="1724543" y="-5838"/>
                  <a:pt x="2150978" y="60184"/>
                  <a:pt x="2346097" y="0"/>
                </a:cubicBezTo>
                <a:cubicBezTo>
                  <a:pt x="2370495" y="170964"/>
                  <a:pt x="2319063" y="314211"/>
                  <a:pt x="2346097" y="500418"/>
                </a:cubicBezTo>
                <a:cubicBezTo>
                  <a:pt x="2373131" y="686625"/>
                  <a:pt x="2289471" y="760344"/>
                  <a:pt x="2346097" y="981212"/>
                </a:cubicBezTo>
                <a:cubicBezTo>
                  <a:pt x="2080484" y="1004055"/>
                  <a:pt x="1906707" y="916011"/>
                  <a:pt x="1736112" y="981212"/>
                </a:cubicBezTo>
                <a:cubicBezTo>
                  <a:pt x="1565518" y="1046413"/>
                  <a:pt x="1359488" y="973141"/>
                  <a:pt x="1196509" y="981212"/>
                </a:cubicBezTo>
                <a:cubicBezTo>
                  <a:pt x="1033530" y="989283"/>
                  <a:pt x="836841" y="971213"/>
                  <a:pt x="633446" y="981212"/>
                </a:cubicBezTo>
                <a:cubicBezTo>
                  <a:pt x="430051" y="991211"/>
                  <a:pt x="186505" y="919245"/>
                  <a:pt x="0" y="981212"/>
                </a:cubicBezTo>
                <a:cubicBezTo>
                  <a:pt x="-26797" y="848432"/>
                  <a:pt x="21605" y="607692"/>
                  <a:pt x="0" y="470982"/>
                </a:cubicBezTo>
                <a:cubicBezTo>
                  <a:pt x="-21605" y="334272"/>
                  <a:pt x="10688" y="209482"/>
                  <a:pt x="0" y="0"/>
                </a:cubicBezTo>
                <a:close/>
              </a:path>
              <a:path w="2346097" h="981212" stroke="0" extrusionOk="0">
                <a:moveTo>
                  <a:pt x="0" y="0"/>
                </a:moveTo>
                <a:cubicBezTo>
                  <a:pt x="241013" y="-45938"/>
                  <a:pt x="414065" y="43941"/>
                  <a:pt x="539602" y="0"/>
                </a:cubicBezTo>
                <a:cubicBezTo>
                  <a:pt x="665139" y="-43941"/>
                  <a:pt x="869225" y="10625"/>
                  <a:pt x="1126127" y="0"/>
                </a:cubicBezTo>
                <a:cubicBezTo>
                  <a:pt x="1383029" y="-10625"/>
                  <a:pt x="1526188" y="30187"/>
                  <a:pt x="1665729" y="0"/>
                </a:cubicBezTo>
                <a:cubicBezTo>
                  <a:pt x="1805270" y="-30187"/>
                  <a:pt x="2042848" y="25768"/>
                  <a:pt x="2346097" y="0"/>
                </a:cubicBezTo>
                <a:cubicBezTo>
                  <a:pt x="2376967" y="109187"/>
                  <a:pt x="2315244" y="290281"/>
                  <a:pt x="2346097" y="470982"/>
                </a:cubicBezTo>
                <a:cubicBezTo>
                  <a:pt x="2376950" y="651683"/>
                  <a:pt x="2295761" y="812185"/>
                  <a:pt x="2346097" y="981212"/>
                </a:cubicBezTo>
                <a:cubicBezTo>
                  <a:pt x="2194955" y="1027516"/>
                  <a:pt x="2067853" y="952400"/>
                  <a:pt x="1829956" y="981212"/>
                </a:cubicBezTo>
                <a:cubicBezTo>
                  <a:pt x="1592059" y="1010024"/>
                  <a:pt x="1471160" y="961422"/>
                  <a:pt x="1313814" y="981212"/>
                </a:cubicBezTo>
                <a:cubicBezTo>
                  <a:pt x="1156468" y="1001002"/>
                  <a:pt x="892079" y="977213"/>
                  <a:pt x="703829" y="981212"/>
                </a:cubicBezTo>
                <a:cubicBezTo>
                  <a:pt x="515579" y="985211"/>
                  <a:pt x="339029" y="972250"/>
                  <a:pt x="0" y="981212"/>
                </a:cubicBezTo>
                <a:cubicBezTo>
                  <a:pt x="-43223" y="810439"/>
                  <a:pt x="4839" y="706413"/>
                  <a:pt x="0" y="510230"/>
                </a:cubicBezTo>
                <a:cubicBezTo>
                  <a:pt x="-4839" y="314047"/>
                  <a:pt x="22931" y="10592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43037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1442D44-265F-48CC-9664-C6863E471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684" y="1452679"/>
            <a:ext cx="1911917" cy="617337"/>
          </a:xfrm>
          <a:custGeom>
            <a:avLst/>
            <a:gdLst>
              <a:gd name="connsiteX0" fmla="*/ 0 w 1911917"/>
              <a:gd name="connsiteY0" fmla="*/ 0 h 617337"/>
              <a:gd name="connsiteX1" fmla="*/ 497098 w 1911917"/>
              <a:gd name="connsiteY1" fmla="*/ 0 h 617337"/>
              <a:gd name="connsiteX2" fmla="*/ 975078 w 1911917"/>
              <a:gd name="connsiteY2" fmla="*/ 0 h 617337"/>
              <a:gd name="connsiteX3" fmla="*/ 1472176 w 1911917"/>
              <a:gd name="connsiteY3" fmla="*/ 0 h 617337"/>
              <a:gd name="connsiteX4" fmla="*/ 1911917 w 1911917"/>
              <a:gd name="connsiteY4" fmla="*/ 0 h 617337"/>
              <a:gd name="connsiteX5" fmla="*/ 1911917 w 1911917"/>
              <a:gd name="connsiteY5" fmla="*/ 308669 h 617337"/>
              <a:gd name="connsiteX6" fmla="*/ 1911917 w 1911917"/>
              <a:gd name="connsiteY6" fmla="*/ 617337 h 617337"/>
              <a:gd name="connsiteX7" fmla="*/ 1433938 w 1911917"/>
              <a:gd name="connsiteY7" fmla="*/ 617337 h 617337"/>
              <a:gd name="connsiteX8" fmla="*/ 955959 w 1911917"/>
              <a:gd name="connsiteY8" fmla="*/ 617337 h 617337"/>
              <a:gd name="connsiteX9" fmla="*/ 477979 w 1911917"/>
              <a:gd name="connsiteY9" fmla="*/ 617337 h 617337"/>
              <a:gd name="connsiteX10" fmla="*/ 0 w 1911917"/>
              <a:gd name="connsiteY10" fmla="*/ 617337 h 617337"/>
              <a:gd name="connsiteX11" fmla="*/ 0 w 1911917"/>
              <a:gd name="connsiteY11" fmla="*/ 327189 h 617337"/>
              <a:gd name="connsiteX12" fmla="*/ 0 w 1911917"/>
              <a:gd name="connsiteY1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917" h="617337" fill="none" extrusionOk="0">
                <a:moveTo>
                  <a:pt x="0" y="0"/>
                </a:moveTo>
                <a:cubicBezTo>
                  <a:pt x="133989" y="-28179"/>
                  <a:pt x="342531" y="51837"/>
                  <a:pt x="497098" y="0"/>
                </a:cubicBezTo>
                <a:cubicBezTo>
                  <a:pt x="651665" y="-51837"/>
                  <a:pt x="877642" y="2299"/>
                  <a:pt x="975078" y="0"/>
                </a:cubicBezTo>
                <a:cubicBezTo>
                  <a:pt x="1072514" y="-2299"/>
                  <a:pt x="1280959" y="10585"/>
                  <a:pt x="1472176" y="0"/>
                </a:cubicBezTo>
                <a:cubicBezTo>
                  <a:pt x="1663393" y="-10585"/>
                  <a:pt x="1732571" y="7138"/>
                  <a:pt x="1911917" y="0"/>
                </a:cubicBezTo>
                <a:cubicBezTo>
                  <a:pt x="1923645" y="138942"/>
                  <a:pt x="1890499" y="174319"/>
                  <a:pt x="1911917" y="308669"/>
                </a:cubicBezTo>
                <a:cubicBezTo>
                  <a:pt x="1933335" y="443019"/>
                  <a:pt x="1896128" y="497138"/>
                  <a:pt x="1911917" y="617337"/>
                </a:cubicBezTo>
                <a:cubicBezTo>
                  <a:pt x="1677976" y="660105"/>
                  <a:pt x="1632678" y="617178"/>
                  <a:pt x="1433938" y="617337"/>
                </a:cubicBezTo>
                <a:cubicBezTo>
                  <a:pt x="1235198" y="617496"/>
                  <a:pt x="1180927" y="588478"/>
                  <a:pt x="955959" y="617337"/>
                </a:cubicBezTo>
                <a:cubicBezTo>
                  <a:pt x="730991" y="646196"/>
                  <a:pt x="706787" y="565240"/>
                  <a:pt x="477979" y="617337"/>
                </a:cubicBezTo>
                <a:cubicBezTo>
                  <a:pt x="249171" y="669434"/>
                  <a:pt x="137997" y="577323"/>
                  <a:pt x="0" y="617337"/>
                </a:cubicBezTo>
                <a:cubicBezTo>
                  <a:pt x="-29750" y="544871"/>
                  <a:pt x="8810" y="453888"/>
                  <a:pt x="0" y="327189"/>
                </a:cubicBezTo>
                <a:cubicBezTo>
                  <a:pt x="-8810" y="200490"/>
                  <a:pt x="11182" y="82688"/>
                  <a:pt x="0" y="0"/>
                </a:cubicBezTo>
                <a:close/>
              </a:path>
              <a:path w="1911917" h="617337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18638" y="115659"/>
                  <a:pt x="1882439" y="199666"/>
                  <a:pt x="1911917" y="296322"/>
                </a:cubicBezTo>
                <a:cubicBezTo>
                  <a:pt x="1941395" y="392978"/>
                  <a:pt x="1905769" y="545942"/>
                  <a:pt x="1911917" y="617337"/>
                </a:cubicBezTo>
                <a:cubicBezTo>
                  <a:pt x="1793395" y="657804"/>
                  <a:pt x="1695804" y="610880"/>
                  <a:pt x="1491295" y="617337"/>
                </a:cubicBezTo>
                <a:cubicBezTo>
                  <a:pt x="1286786" y="623794"/>
                  <a:pt x="1228171" y="590756"/>
                  <a:pt x="1070674" y="617337"/>
                </a:cubicBezTo>
                <a:cubicBezTo>
                  <a:pt x="913177" y="643918"/>
                  <a:pt x="700104" y="592121"/>
                  <a:pt x="554456" y="617337"/>
                </a:cubicBezTo>
                <a:cubicBezTo>
                  <a:pt x="408808" y="642553"/>
                  <a:pt x="249983" y="611094"/>
                  <a:pt x="0" y="617337"/>
                </a:cubicBezTo>
                <a:cubicBezTo>
                  <a:pt x="-11424" y="508881"/>
                  <a:pt x="4570" y="437864"/>
                  <a:pt x="0" y="327189"/>
                </a:cubicBezTo>
                <a:cubicBezTo>
                  <a:pt x="-4570" y="216514"/>
                  <a:pt x="20241" y="1298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A60F902-F041-4994-BBA5-B13B3F487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678" y="2236531"/>
            <a:ext cx="4338081" cy="617337"/>
          </a:xfrm>
          <a:custGeom>
            <a:avLst/>
            <a:gdLst>
              <a:gd name="connsiteX0" fmla="*/ 0 w 4338081"/>
              <a:gd name="connsiteY0" fmla="*/ 0 h 617337"/>
              <a:gd name="connsiteX1" fmla="*/ 542260 w 4338081"/>
              <a:gd name="connsiteY1" fmla="*/ 0 h 617337"/>
              <a:gd name="connsiteX2" fmla="*/ 997759 w 4338081"/>
              <a:gd name="connsiteY2" fmla="*/ 0 h 617337"/>
              <a:gd name="connsiteX3" fmla="*/ 1453257 w 4338081"/>
              <a:gd name="connsiteY3" fmla="*/ 0 h 617337"/>
              <a:gd name="connsiteX4" fmla="*/ 1952136 w 4338081"/>
              <a:gd name="connsiteY4" fmla="*/ 0 h 617337"/>
              <a:gd name="connsiteX5" fmla="*/ 2451016 w 4338081"/>
              <a:gd name="connsiteY5" fmla="*/ 0 h 617337"/>
              <a:gd name="connsiteX6" fmla="*/ 2863133 w 4338081"/>
              <a:gd name="connsiteY6" fmla="*/ 0 h 617337"/>
              <a:gd name="connsiteX7" fmla="*/ 3275251 w 4338081"/>
              <a:gd name="connsiteY7" fmla="*/ 0 h 617337"/>
              <a:gd name="connsiteX8" fmla="*/ 3774130 w 4338081"/>
              <a:gd name="connsiteY8" fmla="*/ 0 h 617337"/>
              <a:gd name="connsiteX9" fmla="*/ 4338081 w 4338081"/>
              <a:gd name="connsiteY9" fmla="*/ 0 h 617337"/>
              <a:gd name="connsiteX10" fmla="*/ 4338081 w 4338081"/>
              <a:gd name="connsiteY10" fmla="*/ 321015 h 617337"/>
              <a:gd name="connsiteX11" fmla="*/ 4338081 w 4338081"/>
              <a:gd name="connsiteY11" fmla="*/ 617337 h 617337"/>
              <a:gd name="connsiteX12" fmla="*/ 3839202 w 4338081"/>
              <a:gd name="connsiteY12" fmla="*/ 617337 h 617337"/>
              <a:gd name="connsiteX13" fmla="*/ 3210180 w 4338081"/>
              <a:gd name="connsiteY13" fmla="*/ 617337 h 617337"/>
              <a:gd name="connsiteX14" fmla="*/ 2624539 w 4338081"/>
              <a:gd name="connsiteY14" fmla="*/ 617337 h 617337"/>
              <a:gd name="connsiteX15" fmla="*/ 2038898 w 4338081"/>
              <a:gd name="connsiteY15" fmla="*/ 617337 h 617337"/>
              <a:gd name="connsiteX16" fmla="*/ 1583400 w 4338081"/>
              <a:gd name="connsiteY16" fmla="*/ 617337 h 617337"/>
              <a:gd name="connsiteX17" fmla="*/ 997759 w 4338081"/>
              <a:gd name="connsiteY17" fmla="*/ 617337 h 617337"/>
              <a:gd name="connsiteX18" fmla="*/ 542260 w 4338081"/>
              <a:gd name="connsiteY18" fmla="*/ 617337 h 617337"/>
              <a:gd name="connsiteX19" fmla="*/ 0 w 4338081"/>
              <a:gd name="connsiteY19" fmla="*/ 617337 h 617337"/>
              <a:gd name="connsiteX20" fmla="*/ 0 w 4338081"/>
              <a:gd name="connsiteY20" fmla="*/ 308669 h 617337"/>
              <a:gd name="connsiteX21" fmla="*/ 0 w 4338081"/>
              <a:gd name="connsiteY21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38081" h="617337" fill="none" extrusionOk="0">
                <a:moveTo>
                  <a:pt x="0" y="0"/>
                </a:moveTo>
                <a:cubicBezTo>
                  <a:pt x="241256" y="-1938"/>
                  <a:pt x="399387" y="3261"/>
                  <a:pt x="542260" y="0"/>
                </a:cubicBezTo>
                <a:cubicBezTo>
                  <a:pt x="685133" y="-3261"/>
                  <a:pt x="897421" y="31589"/>
                  <a:pt x="997759" y="0"/>
                </a:cubicBezTo>
                <a:cubicBezTo>
                  <a:pt x="1098097" y="-31589"/>
                  <a:pt x="1326336" y="20017"/>
                  <a:pt x="1453257" y="0"/>
                </a:cubicBezTo>
                <a:cubicBezTo>
                  <a:pt x="1580178" y="-20017"/>
                  <a:pt x="1717722" y="54666"/>
                  <a:pt x="1952136" y="0"/>
                </a:cubicBezTo>
                <a:cubicBezTo>
                  <a:pt x="2186550" y="-54666"/>
                  <a:pt x="2207487" y="20107"/>
                  <a:pt x="2451016" y="0"/>
                </a:cubicBezTo>
                <a:cubicBezTo>
                  <a:pt x="2694545" y="-20107"/>
                  <a:pt x="2657163" y="16188"/>
                  <a:pt x="2863133" y="0"/>
                </a:cubicBezTo>
                <a:cubicBezTo>
                  <a:pt x="3069103" y="-16188"/>
                  <a:pt x="3134472" y="48116"/>
                  <a:pt x="3275251" y="0"/>
                </a:cubicBezTo>
                <a:cubicBezTo>
                  <a:pt x="3416030" y="-48116"/>
                  <a:pt x="3547115" y="54757"/>
                  <a:pt x="3774130" y="0"/>
                </a:cubicBezTo>
                <a:cubicBezTo>
                  <a:pt x="4001145" y="-54757"/>
                  <a:pt x="4179241" y="35171"/>
                  <a:pt x="4338081" y="0"/>
                </a:cubicBezTo>
                <a:cubicBezTo>
                  <a:pt x="4350569" y="122720"/>
                  <a:pt x="4329050" y="201905"/>
                  <a:pt x="4338081" y="321015"/>
                </a:cubicBezTo>
                <a:cubicBezTo>
                  <a:pt x="4347112" y="440126"/>
                  <a:pt x="4333117" y="495879"/>
                  <a:pt x="4338081" y="617337"/>
                </a:cubicBezTo>
                <a:cubicBezTo>
                  <a:pt x="4234266" y="666070"/>
                  <a:pt x="4066816" y="603961"/>
                  <a:pt x="3839202" y="617337"/>
                </a:cubicBezTo>
                <a:cubicBezTo>
                  <a:pt x="3611588" y="630713"/>
                  <a:pt x="3376400" y="614620"/>
                  <a:pt x="3210180" y="617337"/>
                </a:cubicBezTo>
                <a:cubicBezTo>
                  <a:pt x="3043960" y="620054"/>
                  <a:pt x="2793508" y="617148"/>
                  <a:pt x="2624539" y="617337"/>
                </a:cubicBezTo>
                <a:cubicBezTo>
                  <a:pt x="2455570" y="617526"/>
                  <a:pt x="2260524" y="584270"/>
                  <a:pt x="2038898" y="617337"/>
                </a:cubicBezTo>
                <a:cubicBezTo>
                  <a:pt x="1817272" y="650404"/>
                  <a:pt x="1736578" y="589007"/>
                  <a:pt x="1583400" y="617337"/>
                </a:cubicBezTo>
                <a:cubicBezTo>
                  <a:pt x="1430222" y="645667"/>
                  <a:pt x="1287151" y="583196"/>
                  <a:pt x="997759" y="617337"/>
                </a:cubicBezTo>
                <a:cubicBezTo>
                  <a:pt x="708367" y="651478"/>
                  <a:pt x="710775" y="581221"/>
                  <a:pt x="542260" y="617337"/>
                </a:cubicBezTo>
                <a:cubicBezTo>
                  <a:pt x="373745" y="653453"/>
                  <a:pt x="135727" y="579498"/>
                  <a:pt x="0" y="617337"/>
                </a:cubicBezTo>
                <a:cubicBezTo>
                  <a:pt x="-35821" y="508193"/>
                  <a:pt x="22097" y="412156"/>
                  <a:pt x="0" y="308669"/>
                </a:cubicBezTo>
                <a:cubicBezTo>
                  <a:pt x="-22097" y="205182"/>
                  <a:pt x="35579" y="99120"/>
                  <a:pt x="0" y="0"/>
                </a:cubicBezTo>
                <a:close/>
              </a:path>
              <a:path w="4338081" h="617337" stroke="0" extrusionOk="0">
                <a:moveTo>
                  <a:pt x="0" y="0"/>
                </a:moveTo>
                <a:cubicBezTo>
                  <a:pt x="222324" y="-62900"/>
                  <a:pt x="337613" y="66986"/>
                  <a:pt x="585641" y="0"/>
                </a:cubicBezTo>
                <a:cubicBezTo>
                  <a:pt x="833669" y="-66986"/>
                  <a:pt x="970445" y="32430"/>
                  <a:pt x="1084520" y="0"/>
                </a:cubicBezTo>
                <a:cubicBezTo>
                  <a:pt x="1198595" y="-32430"/>
                  <a:pt x="1376216" y="6442"/>
                  <a:pt x="1626780" y="0"/>
                </a:cubicBezTo>
                <a:cubicBezTo>
                  <a:pt x="1877344" y="-6442"/>
                  <a:pt x="1924545" y="8359"/>
                  <a:pt x="2169041" y="0"/>
                </a:cubicBezTo>
                <a:cubicBezTo>
                  <a:pt x="2413537" y="-8359"/>
                  <a:pt x="2500477" y="15334"/>
                  <a:pt x="2754681" y="0"/>
                </a:cubicBezTo>
                <a:cubicBezTo>
                  <a:pt x="3008885" y="-15334"/>
                  <a:pt x="3147205" y="15835"/>
                  <a:pt x="3253561" y="0"/>
                </a:cubicBezTo>
                <a:cubicBezTo>
                  <a:pt x="3359917" y="-15835"/>
                  <a:pt x="3562172" y="48915"/>
                  <a:pt x="3665678" y="0"/>
                </a:cubicBezTo>
                <a:cubicBezTo>
                  <a:pt x="3769184" y="-48915"/>
                  <a:pt x="4139216" y="26446"/>
                  <a:pt x="4338081" y="0"/>
                </a:cubicBezTo>
                <a:cubicBezTo>
                  <a:pt x="4373994" y="138724"/>
                  <a:pt x="4334129" y="194233"/>
                  <a:pt x="4338081" y="321015"/>
                </a:cubicBezTo>
                <a:cubicBezTo>
                  <a:pt x="4342033" y="447798"/>
                  <a:pt x="4317084" y="493933"/>
                  <a:pt x="4338081" y="617337"/>
                </a:cubicBezTo>
                <a:cubicBezTo>
                  <a:pt x="4219693" y="669729"/>
                  <a:pt x="4016335" y="604602"/>
                  <a:pt x="3752440" y="617337"/>
                </a:cubicBezTo>
                <a:cubicBezTo>
                  <a:pt x="3488545" y="630072"/>
                  <a:pt x="3472275" y="567049"/>
                  <a:pt x="3253561" y="617337"/>
                </a:cubicBezTo>
                <a:cubicBezTo>
                  <a:pt x="3034847" y="667625"/>
                  <a:pt x="2985931" y="609626"/>
                  <a:pt x="2798062" y="617337"/>
                </a:cubicBezTo>
                <a:cubicBezTo>
                  <a:pt x="2610193" y="625048"/>
                  <a:pt x="2469795" y="574509"/>
                  <a:pt x="2169041" y="617337"/>
                </a:cubicBezTo>
                <a:cubicBezTo>
                  <a:pt x="1868287" y="660165"/>
                  <a:pt x="1866460" y="565594"/>
                  <a:pt x="1670161" y="617337"/>
                </a:cubicBezTo>
                <a:cubicBezTo>
                  <a:pt x="1473862" y="669080"/>
                  <a:pt x="1367699" y="595601"/>
                  <a:pt x="1171282" y="617337"/>
                </a:cubicBezTo>
                <a:cubicBezTo>
                  <a:pt x="974865" y="639073"/>
                  <a:pt x="941589" y="584137"/>
                  <a:pt x="715783" y="617337"/>
                </a:cubicBezTo>
                <a:cubicBezTo>
                  <a:pt x="489977" y="650537"/>
                  <a:pt x="275473" y="605026"/>
                  <a:pt x="0" y="617337"/>
                </a:cubicBezTo>
                <a:cubicBezTo>
                  <a:pt x="-28720" y="550670"/>
                  <a:pt x="33399" y="424460"/>
                  <a:pt x="0" y="327189"/>
                </a:cubicBezTo>
                <a:cubicBezTo>
                  <a:pt x="-33399" y="229918"/>
                  <a:pt x="32934" y="11222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18442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5F1C947-F23C-4634-964C-8FBC78406E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3183" y="3030473"/>
            <a:ext cx="2884576" cy="617337"/>
          </a:xfrm>
          <a:custGeom>
            <a:avLst/>
            <a:gdLst>
              <a:gd name="connsiteX0" fmla="*/ 0 w 2884576"/>
              <a:gd name="connsiteY0" fmla="*/ 0 h 617337"/>
              <a:gd name="connsiteX1" fmla="*/ 634607 w 2884576"/>
              <a:gd name="connsiteY1" fmla="*/ 0 h 617337"/>
              <a:gd name="connsiteX2" fmla="*/ 1124985 w 2884576"/>
              <a:gd name="connsiteY2" fmla="*/ 0 h 617337"/>
              <a:gd name="connsiteX3" fmla="*/ 1644208 w 2884576"/>
              <a:gd name="connsiteY3" fmla="*/ 0 h 617337"/>
              <a:gd name="connsiteX4" fmla="*/ 2163432 w 2884576"/>
              <a:gd name="connsiteY4" fmla="*/ 0 h 617337"/>
              <a:gd name="connsiteX5" fmla="*/ 2884576 w 2884576"/>
              <a:gd name="connsiteY5" fmla="*/ 0 h 617337"/>
              <a:gd name="connsiteX6" fmla="*/ 2884576 w 2884576"/>
              <a:gd name="connsiteY6" fmla="*/ 308669 h 617337"/>
              <a:gd name="connsiteX7" fmla="*/ 2884576 w 2884576"/>
              <a:gd name="connsiteY7" fmla="*/ 617337 h 617337"/>
              <a:gd name="connsiteX8" fmla="*/ 2278815 w 2884576"/>
              <a:gd name="connsiteY8" fmla="*/ 617337 h 617337"/>
              <a:gd name="connsiteX9" fmla="*/ 1759591 w 2884576"/>
              <a:gd name="connsiteY9" fmla="*/ 617337 h 617337"/>
              <a:gd name="connsiteX10" fmla="*/ 1269213 w 2884576"/>
              <a:gd name="connsiteY10" fmla="*/ 617337 h 617337"/>
              <a:gd name="connsiteX11" fmla="*/ 692298 w 2884576"/>
              <a:gd name="connsiteY11" fmla="*/ 617337 h 617337"/>
              <a:gd name="connsiteX12" fmla="*/ 0 w 2884576"/>
              <a:gd name="connsiteY12" fmla="*/ 617337 h 617337"/>
              <a:gd name="connsiteX13" fmla="*/ 0 w 2884576"/>
              <a:gd name="connsiteY13" fmla="*/ 327189 h 617337"/>
              <a:gd name="connsiteX14" fmla="*/ 0 w 2884576"/>
              <a:gd name="connsiteY14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4576" h="617337" fill="none" extrusionOk="0">
                <a:moveTo>
                  <a:pt x="0" y="0"/>
                </a:moveTo>
                <a:cubicBezTo>
                  <a:pt x="142898" y="-44918"/>
                  <a:pt x="365851" y="5737"/>
                  <a:pt x="634607" y="0"/>
                </a:cubicBezTo>
                <a:cubicBezTo>
                  <a:pt x="903363" y="-5737"/>
                  <a:pt x="886539" y="36659"/>
                  <a:pt x="1124985" y="0"/>
                </a:cubicBezTo>
                <a:cubicBezTo>
                  <a:pt x="1363431" y="-36659"/>
                  <a:pt x="1387326" y="45663"/>
                  <a:pt x="1644208" y="0"/>
                </a:cubicBezTo>
                <a:cubicBezTo>
                  <a:pt x="1901090" y="-45663"/>
                  <a:pt x="2040253" y="61515"/>
                  <a:pt x="2163432" y="0"/>
                </a:cubicBezTo>
                <a:cubicBezTo>
                  <a:pt x="2286611" y="-61515"/>
                  <a:pt x="2547611" y="76286"/>
                  <a:pt x="2884576" y="0"/>
                </a:cubicBezTo>
                <a:cubicBezTo>
                  <a:pt x="2900470" y="72794"/>
                  <a:pt x="2879944" y="163426"/>
                  <a:pt x="2884576" y="308669"/>
                </a:cubicBezTo>
                <a:cubicBezTo>
                  <a:pt x="2889208" y="453912"/>
                  <a:pt x="2866773" y="501678"/>
                  <a:pt x="2884576" y="617337"/>
                </a:cubicBezTo>
                <a:cubicBezTo>
                  <a:pt x="2699938" y="679960"/>
                  <a:pt x="2420537" y="567888"/>
                  <a:pt x="2278815" y="617337"/>
                </a:cubicBezTo>
                <a:cubicBezTo>
                  <a:pt x="2137093" y="666786"/>
                  <a:pt x="1902983" y="601848"/>
                  <a:pt x="1759591" y="617337"/>
                </a:cubicBezTo>
                <a:cubicBezTo>
                  <a:pt x="1616199" y="632826"/>
                  <a:pt x="1398312" y="586163"/>
                  <a:pt x="1269213" y="617337"/>
                </a:cubicBezTo>
                <a:cubicBezTo>
                  <a:pt x="1140114" y="648511"/>
                  <a:pt x="840229" y="560655"/>
                  <a:pt x="692298" y="617337"/>
                </a:cubicBezTo>
                <a:cubicBezTo>
                  <a:pt x="544368" y="674019"/>
                  <a:pt x="333650" y="548839"/>
                  <a:pt x="0" y="617337"/>
                </a:cubicBezTo>
                <a:cubicBezTo>
                  <a:pt x="-28059" y="522982"/>
                  <a:pt x="652" y="444452"/>
                  <a:pt x="0" y="327189"/>
                </a:cubicBezTo>
                <a:cubicBezTo>
                  <a:pt x="-652" y="209926"/>
                  <a:pt x="2936" y="160311"/>
                  <a:pt x="0" y="0"/>
                </a:cubicBezTo>
                <a:close/>
              </a:path>
              <a:path w="2884576" h="617337" stroke="0" extrusionOk="0">
                <a:moveTo>
                  <a:pt x="0" y="0"/>
                </a:moveTo>
                <a:cubicBezTo>
                  <a:pt x="112447" y="-13089"/>
                  <a:pt x="379889" y="39566"/>
                  <a:pt x="548069" y="0"/>
                </a:cubicBezTo>
                <a:cubicBezTo>
                  <a:pt x="716249" y="-39566"/>
                  <a:pt x="870152" y="46185"/>
                  <a:pt x="1038447" y="0"/>
                </a:cubicBezTo>
                <a:cubicBezTo>
                  <a:pt x="1206742" y="-46185"/>
                  <a:pt x="1527809" y="4973"/>
                  <a:pt x="1673054" y="0"/>
                </a:cubicBezTo>
                <a:cubicBezTo>
                  <a:pt x="1818299" y="-4973"/>
                  <a:pt x="1952503" y="21818"/>
                  <a:pt x="2221124" y="0"/>
                </a:cubicBezTo>
                <a:cubicBezTo>
                  <a:pt x="2489745" y="-21818"/>
                  <a:pt x="2564547" y="38444"/>
                  <a:pt x="2884576" y="0"/>
                </a:cubicBezTo>
                <a:cubicBezTo>
                  <a:pt x="2896948" y="138002"/>
                  <a:pt x="2881906" y="205974"/>
                  <a:pt x="2884576" y="321015"/>
                </a:cubicBezTo>
                <a:cubicBezTo>
                  <a:pt x="2887246" y="436057"/>
                  <a:pt x="2854949" y="527313"/>
                  <a:pt x="2884576" y="617337"/>
                </a:cubicBezTo>
                <a:cubicBezTo>
                  <a:pt x="2665984" y="649778"/>
                  <a:pt x="2550709" y="579521"/>
                  <a:pt x="2336507" y="617337"/>
                </a:cubicBezTo>
                <a:cubicBezTo>
                  <a:pt x="2122305" y="655153"/>
                  <a:pt x="1900881" y="604834"/>
                  <a:pt x="1759591" y="617337"/>
                </a:cubicBezTo>
                <a:cubicBezTo>
                  <a:pt x="1618301" y="629840"/>
                  <a:pt x="1351603" y="583701"/>
                  <a:pt x="1124985" y="617337"/>
                </a:cubicBezTo>
                <a:cubicBezTo>
                  <a:pt x="898367" y="650973"/>
                  <a:pt x="808297" y="555820"/>
                  <a:pt x="605761" y="617337"/>
                </a:cubicBezTo>
                <a:cubicBezTo>
                  <a:pt x="403225" y="678854"/>
                  <a:pt x="217001" y="571031"/>
                  <a:pt x="0" y="617337"/>
                </a:cubicBezTo>
                <a:cubicBezTo>
                  <a:pt x="-13839" y="478791"/>
                  <a:pt x="11210" y="452968"/>
                  <a:pt x="0" y="321015"/>
                </a:cubicBezTo>
                <a:cubicBezTo>
                  <a:pt x="-11210" y="189062"/>
                  <a:pt x="15871" y="11694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8483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2382F5-1979-4A18-92E7-D648BF69E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913" y="3738600"/>
            <a:ext cx="4975846" cy="617337"/>
          </a:xfrm>
          <a:custGeom>
            <a:avLst/>
            <a:gdLst>
              <a:gd name="connsiteX0" fmla="*/ 0 w 4975846"/>
              <a:gd name="connsiteY0" fmla="*/ 0 h 617337"/>
              <a:gd name="connsiteX1" fmla="*/ 652389 w 4975846"/>
              <a:gd name="connsiteY1" fmla="*/ 0 h 617337"/>
              <a:gd name="connsiteX2" fmla="*/ 1205260 w 4975846"/>
              <a:gd name="connsiteY2" fmla="*/ 0 h 617337"/>
              <a:gd name="connsiteX3" fmla="*/ 1708374 w 4975846"/>
              <a:gd name="connsiteY3" fmla="*/ 0 h 617337"/>
              <a:gd name="connsiteX4" fmla="*/ 2111970 w 4975846"/>
              <a:gd name="connsiteY4" fmla="*/ 0 h 617337"/>
              <a:gd name="connsiteX5" fmla="*/ 2565325 w 4975846"/>
              <a:gd name="connsiteY5" fmla="*/ 0 h 617337"/>
              <a:gd name="connsiteX6" fmla="*/ 3118197 w 4975846"/>
              <a:gd name="connsiteY6" fmla="*/ 0 h 617337"/>
              <a:gd name="connsiteX7" fmla="*/ 3770586 w 4975846"/>
              <a:gd name="connsiteY7" fmla="*/ 0 h 617337"/>
              <a:gd name="connsiteX8" fmla="*/ 4373216 w 4975846"/>
              <a:gd name="connsiteY8" fmla="*/ 0 h 617337"/>
              <a:gd name="connsiteX9" fmla="*/ 4975846 w 4975846"/>
              <a:gd name="connsiteY9" fmla="*/ 0 h 617337"/>
              <a:gd name="connsiteX10" fmla="*/ 4975846 w 4975846"/>
              <a:gd name="connsiteY10" fmla="*/ 296322 h 617337"/>
              <a:gd name="connsiteX11" fmla="*/ 4975846 w 4975846"/>
              <a:gd name="connsiteY11" fmla="*/ 617337 h 617337"/>
              <a:gd name="connsiteX12" fmla="*/ 4572250 w 4975846"/>
              <a:gd name="connsiteY12" fmla="*/ 617337 h 617337"/>
              <a:gd name="connsiteX13" fmla="*/ 4019378 w 4975846"/>
              <a:gd name="connsiteY13" fmla="*/ 617337 h 617337"/>
              <a:gd name="connsiteX14" fmla="*/ 3566023 w 4975846"/>
              <a:gd name="connsiteY14" fmla="*/ 617337 h 617337"/>
              <a:gd name="connsiteX15" fmla="*/ 2963393 w 4975846"/>
              <a:gd name="connsiteY15" fmla="*/ 617337 h 617337"/>
              <a:gd name="connsiteX16" fmla="*/ 2460279 w 4975846"/>
              <a:gd name="connsiteY16" fmla="*/ 617337 h 617337"/>
              <a:gd name="connsiteX17" fmla="*/ 1957166 w 4975846"/>
              <a:gd name="connsiteY17" fmla="*/ 617337 h 617337"/>
              <a:gd name="connsiteX18" fmla="*/ 1304777 w 4975846"/>
              <a:gd name="connsiteY18" fmla="*/ 617337 h 617337"/>
              <a:gd name="connsiteX19" fmla="*/ 901181 w 4975846"/>
              <a:gd name="connsiteY19" fmla="*/ 617337 h 617337"/>
              <a:gd name="connsiteX20" fmla="*/ 0 w 4975846"/>
              <a:gd name="connsiteY20" fmla="*/ 617337 h 617337"/>
              <a:gd name="connsiteX21" fmla="*/ 0 w 4975846"/>
              <a:gd name="connsiteY21" fmla="*/ 327189 h 617337"/>
              <a:gd name="connsiteX22" fmla="*/ 0 w 4975846"/>
              <a:gd name="connsiteY2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75846" h="617337" fill="none" extrusionOk="0">
                <a:moveTo>
                  <a:pt x="0" y="0"/>
                </a:moveTo>
                <a:cubicBezTo>
                  <a:pt x="262166" y="-42772"/>
                  <a:pt x="412760" y="59393"/>
                  <a:pt x="652389" y="0"/>
                </a:cubicBezTo>
                <a:cubicBezTo>
                  <a:pt x="892018" y="-59393"/>
                  <a:pt x="1075777" y="44181"/>
                  <a:pt x="1205260" y="0"/>
                </a:cubicBezTo>
                <a:cubicBezTo>
                  <a:pt x="1334743" y="-44181"/>
                  <a:pt x="1534444" y="51643"/>
                  <a:pt x="1708374" y="0"/>
                </a:cubicBezTo>
                <a:cubicBezTo>
                  <a:pt x="1882304" y="-51643"/>
                  <a:pt x="2005361" y="39005"/>
                  <a:pt x="2111970" y="0"/>
                </a:cubicBezTo>
                <a:cubicBezTo>
                  <a:pt x="2218579" y="-39005"/>
                  <a:pt x="2385767" y="20339"/>
                  <a:pt x="2565325" y="0"/>
                </a:cubicBezTo>
                <a:cubicBezTo>
                  <a:pt x="2744883" y="-20339"/>
                  <a:pt x="2900111" y="20768"/>
                  <a:pt x="3118197" y="0"/>
                </a:cubicBezTo>
                <a:cubicBezTo>
                  <a:pt x="3336283" y="-20768"/>
                  <a:pt x="3637925" y="74116"/>
                  <a:pt x="3770586" y="0"/>
                </a:cubicBezTo>
                <a:cubicBezTo>
                  <a:pt x="3903247" y="-74116"/>
                  <a:pt x="4230176" y="70934"/>
                  <a:pt x="4373216" y="0"/>
                </a:cubicBezTo>
                <a:cubicBezTo>
                  <a:pt x="4516256" y="-70934"/>
                  <a:pt x="4814234" y="53714"/>
                  <a:pt x="4975846" y="0"/>
                </a:cubicBezTo>
                <a:cubicBezTo>
                  <a:pt x="4984084" y="95411"/>
                  <a:pt x="4955479" y="232103"/>
                  <a:pt x="4975846" y="296322"/>
                </a:cubicBezTo>
                <a:cubicBezTo>
                  <a:pt x="4996213" y="360541"/>
                  <a:pt x="4970145" y="457777"/>
                  <a:pt x="4975846" y="617337"/>
                </a:cubicBezTo>
                <a:cubicBezTo>
                  <a:pt x="4795732" y="647388"/>
                  <a:pt x="4693216" y="599098"/>
                  <a:pt x="4572250" y="617337"/>
                </a:cubicBezTo>
                <a:cubicBezTo>
                  <a:pt x="4451284" y="635576"/>
                  <a:pt x="4133728" y="579987"/>
                  <a:pt x="4019378" y="617337"/>
                </a:cubicBezTo>
                <a:cubicBezTo>
                  <a:pt x="3905028" y="654687"/>
                  <a:pt x="3764357" y="564320"/>
                  <a:pt x="3566023" y="617337"/>
                </a:cubicBezTo>
                <a:cubicBezTo>
                  <a:pt x="3367689" y="670354"/>
                  <a:pt x="3262240" y="566745"/>
                  <a:pt x="2963393" y="617337"/>
                </a:cubicBezTo>
                <a:cubicBezTo>
                  <a:pt x="2664546" y="667929"/>
                  <a:pt x="2622794" y="572870"/>
                  <a:pt x="2460279" y="617337"/>
                </a:cubicBezTo>
                <a:cubicBezTo>
                  <a:pt x="2297764" y="661804"/>
                  <a:pt x="2180765" y="574174"/>
                  <a:pt x="1957166" y="617337"/>
                </a:cubicBezTo>
                <a:cubicBezTo>
                  <a:pt x="1733567" y="660500"/>
                  <a:pt x="1630361" y="609636"/>
                  <a:pt x="1304777" y="617337"/>
                </a:cubicBezTo>
                <a:cubicBezTo>
                  <a:pt x="979193" y="625038"/>
                  <a:pt x="1049908" y="577185"/>
                  <a:pt x="901181" y="617337"/>
                </a:cubicBezTo>
                <a:cubicBezTo>
                  <a:pt x="752454" y="657489"/>
                  <a:pt x="229726" y="559759"/>
                  <a:pt x="0" y="617337"/>
                </a:cubicBezTo>
                <a:cubicBezTo>
                  <a:pt x="-22406" y="517506"/>
                  <a:pt x="29697" y="454360"/>
                  <a:pt x="0" y="327189"/>
                </a:cubicBezTo>
                <a:cubicBezTo>
                  <a:pt x="-29697" y="200018"/>
                  <a:pt x="23916" y="120735"/>
                  <a:pt x="0" y="0"/>
                </a:cubicBezTo>
                <a:close/>
              </a:path>
              <a:path w="4975846" h="617337" stroke="0" extrusionOk="0">
                <a:moveTo>
                  <a:pt x="0" y="0"/>
                </a:moveTo>
                <a:cubicBezTo>
                  <a:pt x="187620" y="-36531"/>
                  <a:pt x="467820" y="54732"/>
                  <a:pt x="602630" y="0"/>
                </a:cubicBezTo>
                <a:cubicBezTo>
                  <a:pt x="737440" y="-54732"/>
                  <a:pt x="852255" y="6511"/>
                  <a:pt x="1055985" y="0"/>
                </a:cubicBezTo>
                <a:cubicBezTo>
                  <a:pt x="1259716" y="-6511"/>
                  <a:pt x="1320680" y="14041"/>
                  <a:pt x="1559098" y="0"/>
                </a:cubicBezTo>
                <a:cubicBezTo>
                  <a:pt x="1797516" y="-14041"/>
                  <a:pt x="1886517" y="74049"/>
                  <a:pt x="2211487" y="0"/>
                </a:cubicBezTo>
                <a:cubicBezTo>
                  <a:pt x="2536457" y="-74049"/>
                  <a:pt x="2528691" y="50880"/>
                  <a:pt x="2814117" y="0"/>
                </a:cubicBezTo>
                <a:cubicBezTo>
                  <a:pt x="3099543" y="-50880"/>
                  <a:pt x="3335356" y="74458"/>
                  <a:pt x="3466506" y="0"/>
                </a:cubicBezTo>
                <a:cubicBezTo>
                  <a:pt x="3597656" y="-74458"/>
                  <a:pt x="3775096" y="47547"/>
                  <a:pt x="3969619" y="0"/>
                </a:cubicBezTo>
                <a:cubicBezTo>
                  <a:pt x="4164142" y="-47547"/>
                  <a:pt x="4278016" y="49858"/>
                  <a:pt x="4472733" y="0"/>
                </a:cubicBezTo>
                <a:cubicBezTo>
                  <a:pt x="4667450" y="-49858"/>
                  <a:pt x="4736580" y="14520"/>
                  <a:pt x="4975846" y="0"/>
                </a:cubicBezTo>
                <a:cubicBezTo>
                  <a:pt x="4991388" y="139261"/>
                  <a:pt x="4961549" y="199378"/>
                  <a:pt x="4975846" y="308669"/>
                </a:cubicBezTo>
                <a:cubicBezTo>
                  <a:pt x="4990143" y="417960"/>
                  <a:pt x="4975794" y="528868"/>
                  <a:pt x="4975846" y="617337"/>
                </a:cubicBezTo>
                <a:cubicBezTo>
                  <a:pt x="4778635" y="665421"/>
                  <a:pt x="4771567" y="575109"/>
                  <a:pt x="4572250" y="617337"/>
                </a:cubicBezTo>
                <a:cubicBezTo>
                  <a:pt x="4372933" y="659565"/>
                  <a:pt x="4221737" y="570277"/>
                  <a:pt x="4118895" y="617337"/>
                </a:cubicBezTo>
                <a:cubicBezTo>
                  <a:pt x="4016053" y="664397"/>
                  <a:pt x="3744859" y="589089"/>
                  <a:pt x="3566023" y="617337"/>
                </a:cubicBezTo>
                <a:cubicBezTo>
                  <a:pt x="3387187" y="645585"/>
                  <a:pt x="3361515" y="580736"/>
                  <a:pt x="3162427" y="617337"/>
                </a:cubicBezTo>
                <a:cubicBezTo>
                  <a:pt x="2963339" y="653938"/>
                  <a:pt x="2910984" y="594636"/>
                  <a:pt x="2709072" y="617337"/>
                </a:cubicBezTo>
                <a:cubicBezTo>
                  <a:pt x="2507161" y="640038"/>
                  <a:pt x="2381126" y="582580"/>
                  <a:pt x="2056683" y="617337"/>
                </a:cubicBezTo>
                <a:cubicBezTo>
                  <a:pt x="1732240" y="652094"/>
                  <a:pt x="1559342" y="566238"/>
                  <a:pt x="1404294" y="617337"/>
                </a:cubicBezTo>
                <a:cubicBezTo>
                  <a:pt x="1249246" y="668436"/>
                  <a:pt x="1171900" y="604693"/>
                  <a:pt x="1000698" y="617337"/>
                </a:cubicBezTo>
                <a:cubicBezTo>
                  <a:pt x="829496" y="629981"/>
                  <a:pt x="645690" y="590420"/>
                  <a:pt x="547343" y="617337"/>
                </a:cubicBezTo>
                <a:cubicBezTo>
                  <a:pt x="448996" y="644254"/>
                  <a:pt x="136129" y="595336"/>
                  <a:pt x="0" y="617337"/>
                </a:cubicBezTo>
                <a:cubicBezTo>
                  <a:pt x="-1431" y="492210"/>
                  <a:pt x="25116" y="409286"/>
                  <a:pt x="0" y="321015"/>
                </a:cubicBezTo>
                <a:cubicBezTo>
                  <a:pt x="-25116" y="232744"/>
                  <a:pt x="30420" y="10019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753209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05D886F-000A-4C06-8436-0C5332A250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6435" y="4608267"/>
            <a:ext cx="3361324" cy="617337"/>
          </a:xfrm>
          <a:custGeom>
            <a:avLst/>
            <a:gdLst>
              <a:gd name="connsiteX0" fmla="*/ 0 w 3361324"/>
              <a:gd name="connsiteY0" fmla="*/ 0 h 617337"/>
              <a:gd name="connsiteX1" fmla="*/ 627447 w 3361324"/>
              <a:gd name="connsiteY1" fmla="*/ 0 h 617337"/>
              <a:gd name="connsiteX2" fmla="*/ 1154055 w 3361324"/>
              <a:gd name="connsiteY2" fmla="*/ 0 h 617337"/>
              <a:gd name="connsiteX3" fmla="*/ 1613436 w 3361324"/>
              <a:gd name="connsiteY3" fmla="*/ 0 h 617337"/>
              <a:gd name="connsiteX4" fmla="*/ 2072816 w 3361324"/>
              <a:gd name="connsiteY4" fmla="*/ 0 h 617337"/>
              <a:gd name="connsiteX5" fmla="*/ 2633037 w 3361324"/>
              <a:gd name="connsiteY5" fmla="*/ 0 h 617337"/>
              <a:gd name="connsiteX6" fmla="*/ 3361324 w 3361324"/>
              <a:gd name="connsiteY6" fmla="*/ 0 h 617337"/>
              <a:gd name="connsiteX7" fmla="*/ 3361324 w 3361324"/>
              <a:gd name="connsiteY7" fmla="*/ 296322 h 617337"/>
              <a:gd name="connsiteX8" fmla="*/ 3361324 w 3361324"/>
              <a:gd name="connsiteY8" fmla="*/ 617337 h 617337"/>
              <a:gd name="connsiteX9" fmla="*/ 2868330 w 3361324"/>
              <a:gd name="connsiteY9" fmla="*/ 617337 h 617337"/>
              <a:gd name="connsiteX10" fmla="*/ 2408949 w 3361324"/>
              <a:gd name="connsiteY10" fmla="*/ 617337 h 617337"/>
              <a:gd name="connsiteX11" fmla="*/ 1915955 w 3361324"/>
              <a:gd name="connsiteY11" fmla="*/ 617337 h 617337"/>
              <a:gd name="connsiteX12" fmla="*/ 1355734 w 3361324"/>
              <a:gd name="connsiteY12" fmla="*/ 617337 h 617337"/>
              <a:gd name="connsiteX13" fmla="*/ 795513 w 3361324"/>
              <a:gd name="connsiteY13" fmla="*/ 617337 h 617337"/>
              <a:gd name="connsiteX14" fmla="*/ 0 w 3361324"/>
              <a:gd name="connsiteY14" fmla="*/ 617337 h 617337"/>
              <a:gd name="connsiteX15" fmla="*/ 0 w 3361324"/>
              <a:gd name="connsiteY15" fmla="*/ 302495 h 617337"/>
              <a:gd name="connsiteX16" fmla="*/ 0 w 3361324"/>
              <a:gd name="connsiteY16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61324" h="617337" fill="none" extrusionOk="0">
                <a:moveTo>
                  <a:pt x="0" y="0"/>
                </a:moveTo>
                <a:cubicBezTo>
                  <a:pt x="285129" y="-47340"/>
                  <a:pt x="413078" y="10403"/>
                  <a:pt x="627447" y="0"/>
                </a:cubicBezTo>
                <a:cubicBezTo>
                  <a:pt x="841816" y="-10403"/>
                  <a:pt x="995875" y="6541"/>
                  <a:pt x="1154055" y="0"/>
                </a:cubicBezTo>
                <a:cubicBezTo>
                  <a:pt x="1312235" y="-6541"/>
                  <a:pt x="1445459" y="40494"/>
                  <a:pt x="1613436" y="0"/>
                </a:cubicBezTo>
                <a:cubicBezTo>
                  <a:pt x="1781413" y="-40494"/>
                  <a:pt x="1968972" y="4801"/>
                  <a:pt x="2072816" y="0"/>
                </a:cubicBezTo>
                <a:cubicBezTo>
                  <a:pt x="2176660" y="-4801"/>
                  <a:pt x="2502489" y="44639"/>
                  <a:pt x="2633037" y="0"/>
                </a:cubicBezTo>
                <a:cubicBezTo>
                  <a:pt x="2763585" y="-44639"/>
                  <a:pt x="3055746" y="69413"/>
                  <a:pt x="3361324" y="0"/>
                </a:cubicBezTo>
                <a:cubicBezTo>
                  <a:pt x="3368671" y="83639"/>
                  <a:pt x="3327219" y="166614"/>
                  <a:pt x="3361324" y="296322"/>
                </a:cubicBezTo>
                <a:cubicBezTo>
                  <a:pt x="3395429" y="426030"/>
                  <a:pt x="3336697" y="514728"/>
                  <a:pt x="3361324" y="617337"/>
                </a:cubicBezTo>
                <a:cubicBezTo>
                  <a:pt x="3225234" y="668278"/>
                  <a:pt x="2983664" y="578389"/>
                  <a:pt x="2868330" y="617337"/>
                </a:cubicBezTo>
                <a:cubicBezTo>
                  <a:pt x="2752996" y="656285"/>
                  <a:pt x="2561839" y="581609"/>
                  <a:pt x="2408949" y="617337"/>
                </a:cubicBezTo>
                <a:cubicBezTo>
                  <a:pt x="2256059" y="653065"/>
                  <a:pt x="2055636" y="567886"/>
                  <a:pt x="1915955" y="617337"/>
                </a:cubicBezTo>
                <a:cubicBezTo>
                  <a:pt x="1776274" y="666788"/>
                  <a:pt x="1597424" y="565240"/>
                  <a:pt x="1355734" y="617337"/>
                </a:cubicBezTo>
                <a:cubicBezTo>
                  <a:pt x="1114044" y="669434"/>
                  <a:pt x="1010064" y="597806"/>
                  <a:pt x="795513" y="617337"/>
                </a:cubicBezTo>
                <a:cubicBezTo>
                  <a:pt x="580962" y="636868"/>
                  <a:pt x="312912" y="540507"/>
                  <a:pt x="0" y="617337"/>
                </a:cubicBezTo>
                <a:cubicBezTo>
                  <a:pt x="-16965" y="545372"/>
                  <a:pt x="24859" y="407499"/>
                  <a:pt x="0" y="302495"/>
                </a:cubicBezTo>
                <a:cubicBezTo>
                  <a:pt x="-24859" y="197491"/>
                  <a:pt x="2368" y="141061"/>
                  <a:pt x="0" y="0"/>
                </a:cubicBezTo>
                <a:close/>
              </a:path>
              <a:path w="3361324" h="617337" stroke="0" extrusionOk="0">
                <a:moveTo>
                  <a:pt x="0" y="0"/>
                </a:moveTo>
                <a:cubicBezTo>
                  <a:pt x="184431" y="-51125"/>
                  <a:pt x="324579" y="30904"/>
                  <a:pt x="560221" y="0"/>
                </a:cubicBezTo>
                <a:cubicBezTo>
                  <a:pt x="795863" y="-30904"/>
                  <a:pt x="1055053" y="32443"/>
                  <a:pt x="1187668" y="0"/>
                </a:cubicBezTo>
                <a:cubicBezTo>
                  <a:pt x="1320283" y="-32443"/>
                  <a:pt x="1450442" y="24105"/>
                  <a:pt x="1680662" y="0"/>
                </a:cubicBezTo>
                <a:cubicBezTo>
                  <a:pt x="1910882" y="-24105"/>
                  <a:pt x="2039121" y="50980"/>
                  <a:pt x="2274496" y="0"/>
                </a:cubicBezTo>
                <a:cubicBezTo>
                  <a:pt x="2509871" y="-50980"/>
                  <a:pt x="2577449" y="56795"/>
                  <a:pt x="2767490" y="0"/>
                </a:cubicBezTo>
                <a:cubicBezTo>
                  <a:pt x="2957531" y="-56795"/>
                  <a:pt x="3186561" y="53729"/>
                  <a:pt x="3361324" y="0"/>
                </a:cubicBezTo>
                <a:cubicBezTo>
                  <a:pt x="3378113" y="128906"/>
                  <a:pt x="3330885" y="172731"/>
                  <a:pt x="3361324" y="308669"/>
                </a:cubicBezTo>
                <a:cubicBezTo>
                  <a:pt x="3391763" y="444607"/>
                  <a:pt x="3359880" y="472909"/>
                  <a:pt x="3361324" y="617337"/>
                </a:cubicBezTo>
                <a:cubicBezTo>
                  <a:pt x="3194761" y="641644"/>
                  <a:pt x="3038071" y="611588"/>
                  <a:pt x="2834717" y="617337"/>
                </a:cubicBezTo>
                <a:cubicBezTo>
                  <a:pt x="2631363" y="623086"/>
                  <a:pt x="2488237" y="573676"/>
                  <a:pt x="2240883" y="617337"/>
                </a:cubicBezTo>
                <a:cubicBezTo>
                  <a:pt x="1993529" y="660998"/>
                  <a:pt x="1902556" y="585864"/>
                  <a:pt x="1781502" y="617337"/>
                </a:cubicBezTo>
                <a:cubicBezTo>
                  <a:pt x="1660448" y="648810"/>
                  <a:pt x="1449245" y="569297"/>
                  <a:pt x="1322121" y="617337"/>
                </a:cubicBezTo>
                <a:cubicBezTo>
                  <a:pt x="1194997" y="665377"/>
                  <a:pt x="897676" y="551057"/>
                  <a:pt x="761900" y="617337"/>
                </a:cubicBezTo>
                <a:cubicBezTo>
                  <a:pt x="626124" y="683617"/>
                  <a:pt x="219940" y="570922"/>
                  <a:pt x="0" y="617337"/>
                </a:cubicBezTo>
                <a:cubicBezTo>
                  <a:pt x="-24684" y="554439"/>
                  <a:pt x="26248" y="384616"/>
                  <a:pt x="0" y="314842"/>
                </a:cubicBezTo>
                <a:cubicBezTo>
                  <a:pt x="-26248" y="245069"/>
                  <a:pt x="14733" y="11702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083544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8" name="رسم 27" descr="رياضيات التعلم البعيدة خطوط عريضة">
            <a:extLst>
              <a:ext uri="{FF2B5EF4-FFF2-40B4-BE49-F238E27FC236}">
                <a16:creationId xmlns:a16="http://schemas.microsoft.com/office/drawing/2014/main" id="{8CFF7B67-F86A-4697-8556-BD5FC74806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12385" y="5912101"/>
            <a:ext cx="713111" cy="86178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7EEFAF55-EFA7-4808-AFF2-082413D290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5357" y="2027338"/>
            <a:ext cx="713112" cy="16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105804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DCA7D7-374C-4B29-9F90-1C854BB7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96" y="1681109"/>
            <a:ext cx="8656320" cy="118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EF3E41-B455-48DB-9F8D-DCC28500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13" y="904208"/>
            <a:ext cx="4975846" cy="617337"/>
          </a:xfrm>
          <a:custGeom>
            <a:avLst/>
            <a:gdLst>
              <a:gd name="connsiteX0" fmla="*/ 0 w 4975846"/>
              <a:gd name="connsiteY0" fmla="*/ 0 h 617337"/>
              <a:gd name="connsiteX1" fmla="*/ 652389 w 4975846"/>
              <a:gd name="connsiteY1" fmla="*/ 0 h 617337"/>
              <a:gd name="connsiteX2" fmla="*/ 1205260 w 4975846"/>
              <a:gd name="connsiteY2" fmla="*/ 0 h 617337"/>
              <a:gd name="connsiteX3" fmla="*/ 1708374 w 4975846"/>
              <a:gd name="connsiteY3" fmla="*/ 0 h 617337"/>
              <a:gd name="connsiteX4" fmla="*/ 2111970 w 4975846"/>
              <a:gd name="connsiteY4" fmla="*/ 0 h 617337"/>
              <a:gd name="connsiteX5" fmla="*/ 2565325 w 4975846"/>
              <a:gd name="connsiteY5" fmla="*/ 0 h 617337"/>
              <a:gd name="connsiteX6" fmla="*/ 3118197 w 4975846"/>
              <a:gd name="connsiteY6" fmla="*/ 0 h 617337"/>
              <a:gd name="connsiteX7" fmla="*/ 3770586 w 4975846"/>
              <a:gd name="connsiteY7" fmla="*/ 0 h 617337"/>
              <a:gd name="connsiteX8" fmla="*/ 4373216 w 4975846"/>
              <a:gd name="connsiteY8" fmla="*/ 0 h 617337"/>
              <a:gd name="connsiteX9" fmla="*/ 4975846 w 4975846"/>
              <a:gd name="connsiteY9" fmla="*/ 0 h 617337"/>
              <a:gd name="connsiteX10" fmla="*/ 4975846 w 4975846"/>
              <a:gd name="connsiteY10" fmla="*/ 296322 h 617337"/>
              <a:gd name="connsiteX11" fmla="*/ 4975846 w 4975846"/>
              <a:gd name="connsiteY11" fmla="*/ 617337 h 617337"/>
              <a:gd name="connsiteX12" fmla="*/ 4572250 w 4975846"/>
              <a:gd name="connsiteY12" fmla="*/ 617337 h 617337"/>
              <a:gd name="connsiteX13" fmla="*/ 4019378 w 4975846"/>
              <a:gd name="connsiteY13" fmla="*/ 617337 h 617337"/>
              <a:gd name="connsiteX14" fmla="*/ 3566023 w 4975846"/>
              <a:gd name="connsiteY14" fmla="*/ 617337 h 617337"/>
              <a:gd name="connsiteX15" fmla="*/ 2963393 w 4975846"/>
              <a:gd name="connsiteY15" fmla="*/ 617337 h 617337"/>
              <a:gd name="connsiteX16" fmla="*/ 2460279 w 4975846"/>
              <a:gd name="connsiteY16" fmla="*/ 617337 h 617337"/>
              <a:gd name="connsiteX17" fmla="*/ 1957166 w 4975846"/>
              <a:gd name="connsiteY17" fmla="*/ 617337 h 617337"/>
              <a:gd name="connsiteX18" fmla="*/ 1304777 w 4975846"/>
              <a:gd name="connsiteY18" fmla="*/ 617337 h 617337"/>
              <a:gd name="connsiteX19" fmla="*/ 901181 w 4975846"/>
              <a:gd name="connsiteY19" fmla="*/ 617337 h 617337"/>
              <a:gd name="connsiteX20" fmla="*/ 0 w 4975846"/>
              <a:gd name="connsiteY20" fmla="*/ 617337 h 617337"/>
              <a:gd name="connsiteX21" fmla="*/ 0 w 4975846"/>
              <a:gd name="connsiteY21" fmla="*/ 327189 h 617337"/>
              <a:gd name="connsiteX22" fmla="*/ 0 w 4975846"/>
              <a:gd name="connsiteY2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75846" h="617337" fill="none" extrusionOk="0">
                <a:moveTo>
                  <a:pt x="0" y="0"/>
                </a:moveTo>
                <a:cubicBezTo>
                  <a:pt x="262166" y="-42772"/>
                  <a:pt x="412760" y="59393"/>
                  <a:pt x="652389" y="0"/>
                </a:cubicBezTo>
                <a:cubicBezTo>
                  <a:pt x="892018" y="-59393"/>
                  <a:pt x="1075777" y="44181"/>
                  <a:pt x="1205260" y="0"/>
                </a:cubicBezTo>
                <a:cubicBezTo>
                  <a:pt x="1334743" y="-44181"/>
                  <a:pt x="1534444" y="51643"/>
                  <a:pt x="1708374" y="0"/>
                </a:cubicBezTo>
                <a:cubicBezTo>
                  <a:pt x="1882304" y="-51643"/>
                  <a:pt x="2005361" y="39005"/>
                  <a:pt x="2111970" y="0"/>
                </a:cubicBezTo>
                <a:cubicBezTo>
                  <a:pt x="2218579" y="-39005"/>
                  <a:pt x="2385767" y="20339"/>
                  <a:pt x="2565325" y="0"/>
                </a:cubicBezTo>
                <a:cubicBezTo>
                  <a:pt x="2744883" y="-20339"/>
                  <a:pt x="2900111" y="20768"/>
                  <a:pt x="3118197" y="0"/>
                </a:cubicBezTo>
                <a:cubicBezTo>
                  <a:pt x="3336283" y="-20768"/>
                  <a:pt x="3637925" y="74116"/>
                  <a:pt x="3770586" y="0"/>
                </a:cubicBezTo>
                <a:cubicBezTo>
                  <a:pt x="3903247" y="-74116"/>
                  <a:pt x="4230176" y="70934"/>
                  <a:pt x="4373216" y="0"/>
                </a:cubicBezTo>
                <a:cubicBezTo>
                  <a:pt x="4516256" y="-70934"/>
                  <a:pt x="4814234" y="53714"/>
                  <a:pt x="4975846" y="0"/>
                </a:cubicBezTo>
                <a:cubicBezTo>
                  <a:pt x="4984084" y="95411"/>
                  <a:pt x="4955479" y="232103"/>
                  <a:pt x="4975846" y="296322"/>
                </a:cubicBezTo>
                <a:cubicBezTo>
                  <a:pt x="4996213" y="360541"/>
                  <a:pt x="4970145" y="457777"/>
                  <a:pt x="4975846" y="617337"/>
                </a:cubicBezTo>
                <a:cubicBezTo>
                  <a:pt x="4795732" y="647388"/>
                  <a:pt x="4693216" y="599098"/>
                  <a:pt x="4572250" y="617337"/>
                </a:cubicBezTo>
                <a:cubicBezTo>
                  <a:pt x="4451284" y="635576"/>
                  <a:pt x="4133728" y="579987"/>
                  <a:pt x="4019378" y="617337"/>
                </a:cubicBezTo>
                <a:cubicBezTo>
                  <a:pt x="3905028" y="654687"/>
                  <a:pt x="3764357" y="564320"/>
                  <a:pt x="3566023" y="617337"/>
                </a:cubicBezTo>
                <a:cubicBezTo>
                  <a:pt x="3367689" y="670354"/>
                  <a:pt x="3262240" y="566745"/>
                  <a:pt x="2963393" y="617337"/>
                </a:cubicBezTo>
                <a:cubicBezTo>
                  <a:pt x="2664546" y="667929"/>
                  <a:pt x="2622794" y="572870"/>
                  <a:pt x="2460279" y="617337"/>
                </a:cubicBezTo>
                <a:cubicBezTo>
                  <a:pt x="2297764" y="661804"/>
                  <a:pt x="2180765" y="574174"/>
                  <a:pt x="1957166" y="617337"/>
                </a:cubicBezTo>
                <a:cubicBezTo>
                  <a:pt x="1733567" y="660500"/>
                  <a:pt x="1630361" y="609636"/>
                  <a:pt x="1304777" y="617337"/>
                </a:cubicBezTo>
                <a:cubicBezTo>
                  <a:pt x="979193" y="625038"/>
                  <a:pt x="1049908" y="577185"/>
                  <a:pt x="901181" y="617337"/>
                </a:cubicBezTo>
                <a:cubicBezTo>
                  <a:pt x="752454" y="657489"/>
                  <a:pt x="229726" y="559759"/>
                  <a:pt x="0" y="617337"/>
                </a:cubicBezTo>
                <a:cubicBezTo>
                  <a:pt x="-22406" y="517506"/>
                  <a:pt x="29697" y="454360"/>
                  <a:pt x="0" y="327189"/>
                </a:cubicBezTo>
                <a:cubicBezTo>
                  <a:pt x="-29697" y="200018"/>
                  <a:pt x="23916" y="120735"/>
                  <a:pt x="0" y="0"/>
                </a:cubicBezTo>
                <a:close/>
              </a:path>
              <a:path w="4975846" h="617337" stroke="0" extrusionOk="0">
                <a:moveTo>
                  <a:pt x="0" y="0"/>
                </a:moveTo>
                <a:cubicBezTo>
                  <a:pt x="187620" y="-36531"/>
                  <a:pt x="467820" y="54732"/>
                  <a:pt x="602630" y="0"/>
                </a:cubicBezTo>
                <a:cubicBezTo>
                  <a:pt x="737440" y="-54732"/>
                  <a:pt x="852255" y="6511"/>
                  <a:pt x="1055985" y="0"/>
                </a:cubicBezTo>
                <a:cubicBezTo>
                  <a:pt x="1259716" y="-6511"/>
                  <a:pt x="1320680" y="14041"/>
                  <a:pt x="1559098" y="0"/>
                </a:cubicBezTo>
                <a:cubicBezTo>
                  <a:pt x="1797516" y="-14041"/>
                  <a:pt x="1886517" y="74049"/>
                  <a:pt x="2211487" y="0"/>
                </a:cubicBezTo>
                <a:cubicBezTo>
                  <a:pt x="2536457" y="-74049"/>
                  <a:pt x="2528691" y="50880"/>
                  <a:pt x="2814117" y="0"/>
                </a:cubicBezTo>
                <a:cubicBezTo>
                  <a:pt x="3099543" y="-50880"/>
                  <a:pt x="3335356" y="74458"/>
                  <a:pt x="3466506" y="0"/>
                </a:cubicBezTo>
                <a:cubicBezTo>
                  <a:pt x="3597656" y="-74458"/>
                  <a:pt x="3775096" y="47547"/>
                  <a:pt x="3969619" y="0"/>
                </a:cubicBezTo>
                <a:cubicBezTo>
                  <a:pt x="4164142" y="-47547"/>
                  <a:pt x="4278016" y="49858"/>
                  <a:pt x="4472733" y="0"/>
                </a:cubicBezTo>
                <a:cubicBezTo>
                  <a:pt x="4667450" y="-49858"/>
                  <a:pt x="4736580" y="14520"/>
                  <a:pt x="4975846" y="0"/>
                </a:cubicBezTo>
                <a:cubicBezTo>
                  <a:pt x="4991388" y="139261"/>
                  <a:pt x="4961549" y="199378"/>
                  <a:pt x="4975846" y="308669"/>
                </a:cubicBezTo>
                <a:cubicBezTo>
                  <a:pt x="4990143" y="417960"/>
                  <a:pt x="4975794" y="528868"/>
                  <a:pt x="4975846" y="617337"/>
                </a:cubicBezTo>
                <a:cubicBezTo>
                  <a:pt x="4778635" y="665421"/>
                  <a:pt x="4771567" y="575109"/>
                  <a:pt x="4572250" y="617337"/>
                </a:cubicBezTo>
                <a:cubicBezTo>
                  <a:pt x="4372933" y="659565"/>
                  <a:pt x="4221737" y="570277"/>
                  <a:pt x="4118895" y="617337"/>
                </a:cubicBezTo>
                <a:cubicBezTo>
                  <a:pt x="4016053" y="664397"/>
                  <a:pt x="3744859" y="589089"/>
                  <a:pt x="3566023" y="617337"/>
                </a:cubicBezTo>
                <a:cubicBezTo>
                  <a:pt x="3387187" y="645585"/>
                  <a:pt x="3361515" y="580736"/>
                  <a:pt x="3162427" y="617337"/>
                </a:cubicBezTo>
                <a:cubicBezTo>
                  <a:pt x="2963339" y="653938"/>
                  <a:pt x="2910984" y="594636"/>
                  <a:pt x="2709072" y="617337"/>
                </a:cubicBezTo>
                <a:cubicBezTo>
                  <a:pt x="2507161" y="640038"/>
                  <a:pt x="2381126" y="582580"/>
                  <a:pt x="2056683" y="617337"/>
                </a:cubicBezTo>
                <a:cubicBezTo>
                  <a:pt x="1732240" y="652094"/>
                  <a:pt x="1559342" y="566238"/>
                  <a:pt x="1404294" y="617337"/>
                </a:cubicBezTo>
                <a:cubicBezTo>
                  <a:pt x="1249246" y="668436"/>
                  <a:pt x="1171900" y="604693"/>
                  <a:pt x="1000698" y="617337"/>
                </a:cubicBezTo>
                <a:cubicBezTo>
                  <a:pt x="829496" y="629981"/>
                  <a:pt x="645690" y="590420"/>
                  <a:pt x="547343" y="617337"/>
                </a:cubicBezTo>
                <a:cubicBezTo>
                  <a:pt x="448996" y="644254"/>
                  <a:pt x="136129" y="595336"/>
                  <a:pt x="0" y="617337"/>
                </a:cubicBezTo>
                <a:cubicBezTo>
                  <a:pt x="-1431" y="492210"/>
                  <a:pt x="25116" y="409286"/>
                  <a:pt x="0" y="321015"/>
                </a:cubicBezTo>
                <a:cubicBezTo>
                  <a:pt x="-25116" y="232744"/>
                  <a:pt x="30420" y="10019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753209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8746B7-33CD-4CB7-840F-15701ABC33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5985" y="3261017"/>
            <a:ext cx="3898655" cy="7811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B7EB7C4-DF25-48B0-8796-4BD9F2031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061" y="2761579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EBA2BE-CC39-42C5-B047-21357792F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360" y="4053497"/>
            <a:ext cx="3052584" cy="1282958"/>
          </a:xfrm>
          <a:prstGeom prst="rect">
            <a:avLst/>
          </a:prstGeom>
        </p:spPr>
      </p:pic>
      <p:pic>
        <p:nvPicPr>
          <p:cNvPr id="10" name="رسم 9" descr="رياضيات التعلم البعيدة خطوط عريضة">
            <a:extLst>
              <a:ext uri="{FF2B5EF4-FFF2-40B4-BE49-F238E27FC236}">
                <a16:creationId xmlns:a16="http://schemas.microsoft.com/office/drawing/2014/main" id="{7521301F-7802-46AC-BF7D-214D1FFA6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32F631-C1E5-44B2-B058-95BD8284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1853022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75FCB2-0BF5-4DF3-B12C-7CBFC4E2D6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0" y="1463041"/>
            <a:ext cx="4107065" cy="8331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555C7AD-EBC7-4CC1-8D3C-A783AF17F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94" y="912857"/>
            <a:ext cx="4975846" cy="617337"/>
          </a:xfrm>
          <a:custGeom>
            <a:avLst/>
            <a:gdLst>
              <a:gd name="connsiteX0" fmla="*/ 0 w 4975846"/>
              <a:gd name="connsiteY0" fmla="*/ 0 h 617337"/>
              <a:gd name="connsiteX1" fmla="*/ 652389 w 4975846"/>
              <a:gd name="connsiteY1" fmla="*/ 0 h 617337"/>
              <a:gd name="connsiteX2" fmla="*/ 1205260 w 4975846"/>
              <a:gd name="connsiteY2" fmla="*/ 0 h 617337"/>
              <a:gd name="connsiteX3" fmla="*/ 1708374 w 4975846"/>
              <a:gd name="connsiteY3" fmla="*/ 0 h 617337"/>
              <a:gd name="connsiteX4" fmla="*/ 2111970 w 4975846"/>
              <a:gd name="connsiteY4" fmla="*/ 0 h 617337"/>
              <a:gd name="connsiteX5" fmla="*/ 2565325 w 4975846"/>
              <a:gd name="connsiteY5" fmla="*/ 0 h 617337"/>
              <a:gd name="connsiteX6" fmla="*/ 3118197 w 4975846"/>
              <a:gd name="connsiteY6" fmla="*/ 0 h 617337"/>
              <a:gd name="connsiteX7" fmla="*/ 3770586 w 4975846"/>
              <a:gd name="connsiteY7" fmla="*/ 0 h 617337"/>
              <a:gd name="connsiteX8" fmla="*/ 4373216 w 4975846"/>
              <a:gd name="connsiteY8" fmla="*/ 0 h 617337"/>
              <a:gd name="connsiteX9" fmla="*/ 4975846 w 4975846"/>
              <a:gd name="connsiteY9" fmla="*/ 0 h 617337"/>
              <a:gd name="connsiteX10" fmla="*/ 4975846 w 4975846"/>
              <a:gd name="connsiteY10" fmla="*/ 296322 h 617337"/>
              <a:gd name="connsiteX11" fmla="*/ 4975846 w 4975846"/>
              <a:gd name="connsiteY11" fmla="*/ 617337 h 617337"/>
              <a:gd name="connsiteX12" fmla="*/ 4572250 w 4975846"/>
              <a:gd name="connsiteY12" fmla="*/ 617337 h 617337"/>
              <a:gd name="connsiteX13" fmla="*/ 4019378 w 4975846"/>
              <a:gd name="connsiteY13" fmla="*/ 617337 h 617337"/>
              <a:gd name="connsiteX14" fmla="*/ 3566023 w 4975846"/>
              <a:gd name="connsiteY14" fmla="*/ 617337 h 617337"/>
              <a:gd name="connsiteX15" fmla="*/ 2963393 w 4975846"/>
              <a:gd name="connsiteY15" fmla="*/ 617337 h 617337"/>
              <a:gd name="connsiteX16" fmla="*/ 2460279 w 4975846"/>
              <a:gd name="connsiteY16" fmla="*/ 617337 h 617337"/>
              <a:gd name="connsiteX17" fmla="*/ 1957166 w 4975846"/>
              <a:gd name="connsiteY17" fmla="*/ 617337 h 617337"/>
              <a:gd name="connsiteX18" fmla="*/ 1304777 w 4975846"/>
              <a:gd name="connsiteY18" fmla="*/ 617337 h 617337"/>
              <a:gd name="connsiteX19" fmla="*/ 901181 w 4975846"/>
              <a:gd name="connsiteY19" fmla="*/ 617337 h 617337"/>
              <a:gd name="connsiteX20" fmla="*/ 0 w 4975846"/>
              <a:gd name="connsiteY20" fmla="*/ 617337 h 617337"/>
              <a:gd name="connsiteX21" fmla="*/ 0 w 4975846"/>
              <a:gd name="connsiteY21" fmla="*/ 327189 h 617337"/>
              <a:gd name="connsiteX22" fmla="*/ 0 w 4975846"/>
              <a:gd name="connsiteY2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75846" h="617337" fill="none" extrusionOk="0">
                <a:moveTo>
                  <a:pt x="0" y="0"/>
                </a:moveTo>
                <a:cubicBezTo>
                  <a:pt x="262166" y="-42772"/>
                  <a:pt x="412760" y="59393"/>
                  <a:pt x="652389" y="0"/>
                </a:cubicBezTo>
                <a:cubicBezTo>
                  <a:pt x="892018" y="-59393"/>
                  <a:pt x="1075777" y="44181"/>
                  <a:pt x="1205260" y="0"/>
                </a:cubicBezTo>
                <a:cubicBezTo>
                  <a:pt x="1334743" y="-44181"/>
                  <a:pt x="1534444" y="51643"/>
                  <a:pt x="1708374" y="0"/>
                </a:cubicBezTo>
                <a:cubicBezTo>
                  <a:pt x="1882304" y="-51643"/>
                  <a:pt x="2005361" y="39005"/>
                  <a:pt x="2111970" y="0"/>
                </a:cubicBezTo>
                <a:cubicBezTo>
                  <a:pt x="2218579" y="-39005"/>
                  <a:pt x="2385767" y="20339"/>
                  <a:pt x="2565325" y="0"/>
                </a:cubicBezTo>
                <a:cubicBezTo>
                  <a:pt x="2744883" y="-20339"/>
                  <a:pt x="2900111" y="20768"/>
                  <a:pt x="3118197" y="0"/>
                </a:cubicBezTo>
                <a:cubicBezTo>
                  <a:pt x="3336283" y="-20768"/>
                  <a:pt x="3637925" y="74116"/>
                  <a:pt x="3770586" y="0"/>
                </a:cubicBezTo>
                <a:cubicBezTo>
                  <a:pt x="3903247" y="-74116"/>
                  <a:pt x="4230176" y="70934"/>
                  <a:pt x="4373216" y="0"/>
                </a:cubicBezTo>
                <a:cubicBezTo>
                  <a:pt x="4516256" y="-70934"/>
                  <a:pt x="4814234" y="53714"/>
                  <a:pt x="4975846" y="0"/>
                </a:cubicBezTo>
                <a:cubicBezTo>
                  <a:pt x="4984084" y="95411"/>
                  <a:pt x="4955479" y="232103"/>
                  <a:pt x="4975846" y="296322"/>
                </a:cubicBezTo>
                <a:cubicBezTo>
                  <a:pt x="4996213" y="360541"/>
                  <a:pt x="4970145" y="457777"/>
                  <a:pt x="4975846" y="617337"/>
                </a:cubicBezTo>
                <a:cubicBezTo>
                  <a:pt x="4795732" y="647388"/>
                  <a:pt x="4693216" y="599098"/>
                  <a:pt x="4572250" y="617337"/>
                </a:cubicBezTo>
                <a:cubicBezTo>
                  <a:pt x="4451284" y="635576"/>
                  <a:pt x="4133728" y="579987"/>
                  <a:pt x="4019378" y="617337"/>
                </a:cubicBezTo>
                <a:cubicBezTo>
                  <a:pt x="3905028" y="654687"/>
                  <a:pt x="3764357" y="564320"/>
                  <a:pt x="3566023" y="617337"/>
                </a:cubicBezTo>
                <a:cubicBezTo>
                  <a:pt x="3367689" y="670354"/>
                  <a:pt x="3262240" y="566745"/>
                  <a:pt x="2963393" y="617337"/>
                </a:cubicBezTo>
                <a:cubicBezTo>
                  <a:pt x="2664546" y="667929"/>
                  <a:pt x="2622794" y="572870"/>
                  <a:pt x="2460279" y="617337"/>
                </a:cubicBezTo>
                <a:cubicBezTo>
                  <a:pt x="2297764" y="661804"/>
                  <a:pt x="2180765" y="574174"/>
                  <a:pt x="1957166" y="617337"/>
                </a:cubicBezTo>
                <a:cubicBezTo>
                  <a:pt x="1733567" y="660500"/>
                  <a:pt x="1630361" y="609636"/>
                  <a:pt x="1304777" y="617337"/>
                </a:cubicBezTo>
                <a:cubicBezTo>
                  <a:pt x="979193" y="625038"/>
                  <a:pt x="1049908" y="577185"/>
                  <a:pt x="901181" y="617337"/>
                </a:cubicBezTo>
                <a:cubicBezTo>
                  <a:pt x="752454" y="657489"/>
                  <a:pt x="229726" y="559759"/>
                  <a:pt x="0" y="617337"/>
                </a:cubicBezTo>
                <a:cubicBezTo>
                  <a:pt x="-22406" y="517506"/>
                  <a:pt x="29697" y="454360"/>
                  <a:pt x="0" y="327189"/>
                </a:cubicBezTo>
                <a:cubicBezTo>
                  <a:pt x="-29697" y="200018"/>
                  <a:pt x="23916" y="120735"/>
                  <a:pt x="0" y="0"/>
                </a:cubicBezTo>
                <a:close/>
              </a:path>
              <a:path w="4975846" h="617337" stroke="0" extrusionOk="0">
                <a:moveTo>
                  <a:pt x="0" y="0"/>
                </a:moveTo>
                <a:cubicBezTo>
                  <a:pt x="187620" y="-36531"/>
                  <a:pt x="467820" y="54732"/>
                  <a:pt x="602630" y="0"/>
                </a:cubicBezTo>
                <a:cubicBezTo>
                  <a:pt x="737440" y="-54732"/>
                  <a:pt x="852255" y="6511"/>
                  <a:pt x="1055985" y="0"/>
                </a:cubicBezTo>
                <a:cubicBezTo>
                  <a:pt x="1259716" y="-6511"/>
                  <a:pt x="1320680" y="14041"/>
                  <a:pt x="1559098" y="0"/>
                </a:cubicBezTo>
                <a:cubicBezTo>
                  <a:pt x="1797516" y="-14041"/>
                  <a:pt x="1886517" y="74049"/>
                  <a:pt x="2211487" y="0"/>
                </a:cubicBezTo>
                <a:cubicBezTo>
                  <a:pt x="2536457" y="-74049"/>
                  <a:pt x="2528691" y="50880"/>
                  <a:pt x="2814117" y="0"/>
                </a:cubicBezTo>
                <a:cubicBezTo>
                  <a:pt x="3099543" y="-50880"/>
                  <a:pt x="3335356" y="74458"/>
                  <a:pt x="3466506" y="0"/>
                </a:cubicBezTo>
                <a:cubicBezTo>
                  <a:pt x="3597656" y="-74458"/>
                  <a:pt x="3775096" y="47547"/>
                  <a:pt x="3969619" y="0"/>
                </a:cubicBezTo>
                <a:cubicBezTo>
                  <a:pt x="4164142" y="-47547"/>
                  <a:pt x="4278016" y="49858"/>
                  <a:pt x="4472733" y="0"/>
                </a:cubicBezTo>
                <a:cubicBezTo>
                  <a:pt x="4667450" y="-49858"/>
                  <a:pt x="4736580" y="14520"/>
                  <a:pt x="4975846" y="0"/>
                </a:cubicBezTo>
                <a:cubicBezTo>
                  <a:pt x="4991388" y="139261"/>
                  <a:pt x="4961549" y="199378"/>
                  <a:pt x="4975846" y="308669"/>
                </a:cubicBezTo>
                <a:cubicBezTo>
                  <a:pt x="4990143" y="417960"/>
                  <a:pt x="4975794" y="528868"/>
                  <a:pt x="4975846" y="617337"/>
                </a:cubicBezTo>
                <a:cubicBezTo>
                  <a:pt x="4778635" y="665421"/>
                  <a:pt x="4771567" y="575109"/>
                  <a:pt x="4572250" y="617337"/>
                </a:cubicBezTo>
                <a:cubicBezTo>
                  <a:pt x="4372933" y="659565"/>
                  <a:pt x="4221737" y="570277"/>
                  <a:pt x="4118895" y="617337"/>
                </a:cubicBezTo>
                <a:cubicBezTo>
                  <a:pt x="4016053" y="664397"/>
                  <a:pt x="3744859" y="589089"/>
                  <a:pt x="3566023" y="617337"/>
                </a:cubicBezTo>
                <a:cubicBezTo>
                  <a:pt x="3387187" y="645585"/>
                  <a:pt x="3361515" y="580736"/>
                  <a:pt x="3162427" y="617337"/>
                </a:cubicBezTo>
                <a:cubicBezTo>
                  <a:pt x="2963339" y="653938"/>
                  <a:pt x="2910984" y="594636"/>
                  <a:pt x="2709072" y="617337"/>
                </a:cubicBezTo>
                <a:cubicBezTo>
                  <a:pt x="2507161" y="640038"/>
                  <a:pt x="2381126" y="582580"/>
                  <a:pt x="2056683" y="617337"/>
                </a:cubicBezTo>
                <a:cubicBezTo>
                  <a:pt x="1732240" y="652094"/>
                  <a:pt x="1559342" y="566238"/>
                  <a:pt x="1404294" y="617337"/>
                </a:cubicBezTo>
                <a:cubicBezTo>
                  <a:pt x="1249246" y="668436"/>
                  <a:pt x="1171900" y="604693"/>
                  <a:pt x="1000698" y="617337"/>
                </a:cubicBezTo>
                <a:cubicBezTo>
                  <a:pt x="829496" y="629981"/>
                  <a:pt x="645690" y="590420"/>
                  <a:pt x="547343" y="617337"/>
                </a:cubicBezTo>
                <a:cubicBezTo>
                  <a:pt x="448996" y="644254"/>
                  <a:pt x="136129" y="595336"/>
                  <a:pt x="0" y="617337"/>
                </a:cubicBezTo>
                <a:cubicBezTo>
                  <a:pt x="-1431" y="492210"/>
                  <a:pt x="25116" y="409286"/>
                  <a:pt x="0" y="321015"/>
                </a:cubicBezTo>
                <a:cubicBezTo>
                  <a:pt x="-25116" y="232744"/>
                  <a:pt x="30420" y="10019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753209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5A1957-D2D7-4C5B-A07A-3F99D54DB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19" y="2187673"/>
            <a:ext cx="2637071" cy="1151693"/>
          </a:xfrm>
          <a:prstGeom prst="rect">
            <a:avLst/>
          </a:prstGeom>
        </p:spPr>
      </p:pic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B07509DB-2B4F-46E6-80E7-4C96FE060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2B807C-CE41-407A-85F3-F8C2D0ABC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774" y="912857"/>
            <a:ext cx="713111" cy="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32F631-C1E5-44B2-B058-95BD8284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1723028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75FCB2-0BF5-4DF3-B12C-7CBFC4E2D6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0" y="1463041"/>
            <a:ext cx="4107065" cy="83311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555C7AD-EBC7-4CC1-8D3C-A783AF17F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94" y="912857"/>
            <a:ext cx="4975846" cy="617337"/>
          </a:xfrm>
          <a:custGeom>
            <a:avLst/>
            <a:gdLst>
              <a:gd name="connsiteX0" fmla="*/ 0 w 4975846"/>
              <a:gd name="connsiteY0" fmla="*/ 0 h 617337"/>
              <a:gd name="connsiteX1" fmla="*/ 652389 w 4975846"/>
              <a:gd name="connsiteY1" fmla="*/ 0 h 617337"/>
              <a:gd name="connsiteX2" fmla="*/ 1205260 w 4975846"/>
              <a:gd name="connsiteY2" fmla="*/ 0 h 617337"/>
              <a:gd name="connsiteX3" fmla="*/ 1708374 w 4975846"/>
              <a:gd name="connsiteY3" fmla="*/ 0 h 617337"/>
              <a:gd name="connsiteX4" fmla="*/ 2111970 w 4975846"/>
              <a:gd name="connsiteY4" fmla="*/ 0 h 617337"/>
              <a:gd name="connsiteX5" fmla="*/ 2565325 w 4975846"/>
              <a:gd name="connsiteY5" fmla="*/ 0 h 617337"/>
              <a:gd name="connsiteX6" fmla="*/ 3118197 w 4975846"/>
              <a:gd name="connsiteY6" fmla="*/ 0 h 617337"/>
              <a:gd name="connsiteX7" fmla="*/ 3770586 w 4975846"/>
              <a:gd name="connsiteY7" fmla="*/ 0 h 617337"/>
              <a:gd name="connsiteX8" fmla="*/ 4373216 w 4975846"/>
              <a:gd name="connsiteY8" fmla="*/ 0 h 617337"/>
              <a:gd name="connsiteX9" fmla="*/ 4975846 w 4975846"/>
              <a:gd name="connsiteY9" fmla="*/ 0 h 617337"/>
              <a:gd name="connsiteX10" fmla="*/ 4975846 w 4975846"/>
              <a:gd name="connsiteY10" fmla="*/ 296322 h 617337"/>
              <a:gd name="connsiteX11" fmla="*/ 4975846 w 4975846"/>
              <a:gd name="connsiteY11" fmla="*/ 617337 h 617337"/>
              <a:gd name="connsiteX12" fmla="*/ 4572250 w 4975846"/>
              <a:gd name="connsiteY12" fmla="*/ 617337 h 617337"/>
              <a:gd name="connsiteX13" fmla="*/ 4019378 w 4975846"/>
              <a:gd name="connsiteY13" fmla="*/ 617337 h 617337"/>
              <a:gd name="connsiteX14" fmla="*/ 3566023 w 4975846"/>
              <a:gd name="connsiteY14" fmla="*/ 617337 h 617337"/>
              <a:gd name="connsiteX15" fmla="*/ 2963393 w 4975846"/>
              <a:gd name="connsiteY15" fmla="*/ 617337 h 617337"/>
              <a:gd name="connsiteX16" fmla="*/ 2460279 w 4975846"/>
              <a:gd name="connsiteY16" fmla="*/ 617337 h 617337"/>
              <a:gd name="connsiteX17" fmla="*/ 1957166 w 4975846"/>
              <a:gd name="connsiteY17" fmla="*/ 617337 h 617337"/>
              <a:gd name="connsiteX18" fmla="*/ 1304777 w 4975846"/>
              <a:gd name="connsiteY18" fmla="*/ 617337 h 617337"/>
              <a:gd name="connsiteX19" fmla="*/ 901181 w 4975846"/>
              <a:gd name="connsiteY19" fmla="*/ 617337 h 617337"/>
              <a:gd name="connsiteX20" fmla="*/ 0 w 4975846"/>
              <a:gd name="connsiteY20" fmla="*/ 617337 h 617337"/>
              <a:gd name="connsiteX21" fmla="*/ 0 w 4975846"/>
              <a:gd name="connsiteY21" fmla="*/ 327189 h 617337"/>
              <a:gd name="connsiteX22" fmla="*/ 0 w 4975846"/>
              <a:gd name="connsiteY2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75846" h="617337" fill="none" extrusionOk="0">
                <a:moveTo>
                  <a:pt x="0" y="0"/>
                </a:moveTo>
                <a:cubicBezTo>
                  <a:pt x="262166" y="-42772"/>
                  <a:pt x="412760" y="59393"/>
                  <a:pt x="652389" y="0"/>
                </a:cubicBezTo>
                <a:cubicBezTo>
                  <a:pt x="892018" y="-59393"/>
                  <a:pt x="1075777" y="44181"/>
                  <a:pt x="1205260" y="0"/>
                </a:cubicBezTo>
                <a:cubicBezTo>
                  <a:pt x="1334743" y="-44181"/>
                  <a:pt x="1534444" y="51643"/>
                  <a:pt x="1708374" y="0"/>
                </a:cubicBezTo>
                <a:cubicBezTo>
                  <a:pt x="1882304" y="-51643"/>
                  <a:pt x="2005361" y="39005"/>
                  <a:pt x="2111970" y="0"/>
                </a:cubicBezTo>
                <a:cubicBezTo>
                  <a:pt x="2218579" y="-39005"/>
                  <a:pt x="2385767" y="20339"/>
                  <a:pt x="2565325" y="0"/>
                </a:cubicBezTo>
                <a:cubicBezTo>
                  <a:pt x="2744883" y="-20339"/>
                  <a:pt x="2900111" y="20768"/>
                  <a:pt x="3118197" y="0"/>
                </a:cubicBezTo>
                <a:cubicBezTo>
                  <a:pt x="3336283" y="-20768"/>
                  <a:pt x="3637925" y="74116"/>
                  <a:pt x="3770586" y="0"/>
                </a:cubicBezTo>
                <a:cubicBezTo>
                  <a:pt x="3903247" y="-74116"/>
                  <a:pt x="4230176" y="70934"/>
                  <a:pt x="4373216" y="0"/>
                </a:cubicBezTo>
                <a:cubicBezTo>
                  <a:pt x="4516256" y="-70934"/>
                  <a:pt x="4814234" y="53714"/>
                  <a:pt x="4975846" y="0"/>
                </a:cubicBezTo>
                <a:cubicBezTo>
                  <a:pt x="4984084" y="95411"/>
                  <a:pt x="4955479" y="232103"/>
                  <a:pt x="4975846" y="296322"/>
                </a:cubicBezTo>
                <a:cubicBezTo>
                  <a:pt x="4996213" y="360541"/>
                  <a:pt x="4970145" y="457777"/>
                  <a:pt x="4975846" y="617337"/>
                </a:cubicBezTo>
                <a:cubicBezTo>
                  <a:pt x="4795732" y="647388"/>
                  <a:pt x="4693216" y="599098"/>
                  <a:pt x="4572250" y="617337"/>
                </a:cubicBezTo>
                <a:cubicBezTo>
                  <a:pt x="4451284" y="635576"/>
                  <a:pt x="4133728" y="579987"/>
                  <a:pt x="4019378" y="617337"/>
                </a:cubicBezTo>
                <a:cubicBezTo>
                  <a:pt x="3905028" y="654687"/>
                  <a:pt x="3764357" y="564320"/>
                  <a:pt x="3566023" y="617337"/>
                </a:cubicBezTo>
                <a:cubicBezTo>
                  <a:pt x="3367689" y="670354"/>
                  <a:pt x="3262240" y="566745"/>
                  <a:pt x="2963393" y="617337"/>
                </a:cubicBezTo>
                <a:cubicBezTo>
                  <a:pt x="2664546" y="667929"/>
                  <a:pt x="2622794" y="572870"/>
                  <a:pt x="2460279" y="617337"/>
                </a:cubicBezTo>
                <a:cubicBezTo>
                  <a:pt x="2297764" y="661804"/>
                  <a:pt x="2180765" y="574174"/>
                  <a:pt x="1957166" y="617337"/>
                </a:cubicBezTo>
                <a:cubicBezTo>
                  <a:pt x="1733567" y="660500"/>
                  <a:pt x="1630361" y="609636"/>
                  <a:pt x="1304777" y="617337"/>
                </a:cubicBezTo>
                <a:cubicBezTo>
                  <a:pt x="979193" y="625038"/>
                  <a:pt x="1049908" y="577185"/>
                  <a:pt x="901181" y="617337"/>
                </a:cubicBezTo>
                <a:cubicBezTo>
                  <a:pt x="752454" y="657489"/>
                  <a:pt x="229726" y="559759"/>
                  <a:pt x="0" y="617337"/>
                </a:cubicBezTo>
                <a:cubicBezTo>
                  <a:pt x="-22406" y="517506"/>
                  <a:pt x="29697" y="454360"/>
                  <a:pt x="0" y="327189"/>
                </a:cubicBezTo>
                <a:cubicBezTo>
                  <a:pt x="-29697" y="200018"/>
                  <a:pt x="23916" y="120735"/>
                  <a:pt x="0" y="0"/>
                </a:cubicBezTo>
                <a:close/>
              </a:path>
              <a:path w="4975846" h="617337" stroke="0" extrusionOk="0">
                <a:moveTo>
                  <a:pt x="0" y="0"/>
                </a:moveTo>
                <a:cubicBezTo>
                  <a:pt x="187620" y="-36531"/>
                  <a:pt x="467820" y="54732"/>
                  <a:pt x="602630" y="0"/>
                </a:cubicBezTo>
                <a:cubicBezTo>
                  <a:pt x="737440" y="-54732"/>
                  <a:pt x="852255" y="6511"/>
                  <a:pt x="1055985" y="0"/>
                </a:cubicBezTo>
                <a:cubicBezTo>
                  <a:pt x="1259716" y="-6511"/>
                  <a:pt x="1320680" y="14041"/>
                  <a:pt x="1559098" y="0"/>
                </a:cubicBezTo>
                <a:cubicBezTo>
                  <a:pt x="1797516" y="-14041"/>
                  <a:pt x="1886517" y="74049"/>
                  <a:pt x="2211487" y="0"/>
                </a:cubicBezTo>
                <a:cubicBezTo>
                  <a:pt x="2536457" y="-74049"/>
                  <a:pt x="2528691" y="50880"/>
                  <a:pt x="2814117" y="0"/>
                </a:cubicBezTo>
                <a:cubicBezTo>
                  <a:pt x="3099543" y="-50880"/>
                  <a:pt x="3335356" y="74458"/>
                  <a:pt x="3466506" y="0"/>
                </a:cubicBezTo>
                <a:cubicBezTo>
                  <a:pt x="3597656" y="-74458"/>
                  <a:pt x="3775096" y="47547"/>
                  <a:pt x="3969619" y="0"/>
                </a:cubicBezTo>
                <a:cubicBezTo>
                  <a:pt x="4164142" y="-47547"/>
                  <a:pt x="4278016" y="49858"/>
                  <a:pt x="4472733" y="0"/>
                </a:cubicBezTo>
                <a:cubicBezTo>
                  <a:pt x="4667450" y="-49858"/>
                  <a:pt x="4736580" y="14520"/>
                  <a:pt x="4975846" y="0"/>
                </a:cubicBezTo>
                <a:cubicBezTo>
                  <a:pt x="4991388" y="139261"/>
                  <a:pt x="4961549" y="199378"/>
                  <a:pt x="4975846" y="308669"/>
                </a:cubicBezTo>
                <a:cubicBezTo>
                  <a:pt x="4990143" y="417960"/>
                  <a:pt x="4975794" y="528868"/>
                  <a:pt x="4975846" y="617337"/>
                </a:cubicBezTo>
                <a:cubicBezTo>
                  <a:pt x="4778635" y="665421"/>
                  <a:pt x="4771567" y="575109"/>
                  <a:pt x="4572250" y="617337"/>
                </a:cubicBezTo>
                <a:cubicBezTo>
                  <a:pt x="4372933" y="659565"/>
                  <a:pt x="4221737" y="570277"/>
                  <a:pt x="4118895" y="617337"/>
                </a:cubicBezTo>
                <a:cubicBezTo>
                  <a:pt x="4016053" y="664397"/>
                  <a:pt x="3744859" y="589089"/>
                  <a:pt x="3566023" y="617337"/>
                </a:cubicBezTo>
                <a:cubicBezTo>
                  <a:pt x="3387187" y="645585"/>
                  <a:pt x="3361515" y="580736"/>
                  <a:pt x="3162427" y="617337"/>
                </a:cubicBezTo>
                <a:cubicBezTo>
                  <a:pt x="2963339" y="653938"/>
                  <a:pt x="2910984" y="594636"/>
                  <a:pt x="2709072" y="617337"/>
                </a:cubicBezTo>
                <a:cubicBezTo>
                  <a:pt x="2507161" y="640038"/>
                  <a:pt x="2381126" y="582580"/>
                  <a:pt x="2056683" y="617337"/>
                </a:cubicBezTo>
                <a:cubicBezTo>
                  <a:pt x="1732240" y="652094"/>
                  <a:pt x="1559342" y="566238"/>
                  <a:pt x="1404294" y="617337"/>
                </a:cubicBezTo>
                <a:cubicBezTo>
                  <a:pt x="1249246" y="668436"/>
                  <a:pt x="1171900" y="604693"/>
                  <a:pt x="1000698" y="617337"/>
                </a:cubicBezTo>
                <a:cubicBezTo>
                  <a:pt x="829496" y="629981"/>
                  <a:pt x="645690" y="590420"/>
                  <a:pt x="547343" y="617337"/>
                </a:cubicBezTo>
                <a:cubicBezTo>
                  <a:pt x="448996" y="644254"/>
                  <a:pt x="136129" y="595336"/>
                  <a:pt x="0" y="617337"/>
                </a:cubicBezTo>
                <a:cubicBezTo>
                  <a:pt x="-1431" y="492210"/>
                  <a:pt x="25116" y="409286"/>
                  <a:pt x="0" y="321015"/>
                </a:cubicBezTo>
                <a:cubicBezTo>
                  <a:pt x="-25116" y="232744"/>
                  <a:pt x="30420" y="10019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753209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28665C1-F32A-4DF8-B959-B360033A0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732" y="2177608"/>
            <a:ext cx="3046333" cy="12513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58EFFB7-CDE5-4913-A28C-509F5799A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78" y="4538545"/>
            <a:ext cx="1030083" cy="11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6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1C607C-D655-4C26-98B0-5F8E8FDC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115" y="869387"/>
            <a:ext cx="3361324" cy="573333"/>
          </a:xfrm>
          <a:custGeom>
            <a:avLst/>
            <a:gdLst>
              <a:gd name="connsiteX0" fmla="*/ 0 w 3361324"/>
              <a:gd name="connsiteY0" fmla="*/ 0 h 573333"/>
              <a:gd name="connsiteX1" fmla="*/ 593834 w 3361324"/>
              <a:gd name="connsiteY1" fmla="*/ 0 h 573333"/>
              <a:gd name="connsiteX2" fmla="*/ 1053215 w 3361324"/>
              <a:gd name="connsiteY2" fmla="*/ 0 h 573333"/>
              <a:gd name="connsiteX3" fmla="*/ 1680662 w 3361324"/>
              <a:gd name="connsiteY3" fmla="*/ 0 h 573333"/>
              <a:gd name="connsiteX4" fmla="*/ 2207269 w 3361324"/>
              <a:gd name="connsiteY4" fmla="*/ 0 h 573333"/>
              <a:gd name="connsiteX5" fmla="*/ 2666650 w 3361324"/>
              <a:gd name="connsiteY5" fmla="*/ 0 h 573333"/>
              <a:gd name="connsiteX6" fmla="*/ 3361324 w 3361324"/>
              <a:gd name="connsiteY6" fmla="*/ 0 h 573333"/>
              <a:gd name="connsiteX7" fmla="*/ 3361324 w 3361324"/>
              <a:gd name="connsiteY7" fmla="*/ 573333 h 573333"/>
              <a:gd name="connsiteX8" fmla="*/ 2767490 w 3361324"/>
              <a:gd name="connsiteY8" fmla="*/ 573333 h 573333"/>
              <a:gd name="connsiteX9" fmla="*/ 2140043 w 3361324"/>
              <a:gd name="connsiteY9" fmla="*/ 573333 h 573333"/>
              <a:gd name="connsiteX10" fmla="*/ 1512596 w 3361324"/>
              <a:gd name="connsiteY10" fmla="*/ 573333 h 573333"/>
              <a:gd name="connsiteX11" fmla="*/ 918762 w 3361324"/>
              <a:gd name="connsiteY11" fmla="*/ 573333 h 573333"/>
              <a:gd name="connsiteX12" fmla="*/ 0 w 3361324"/>
              <a:gd name="connsiteY12" fmla="*/ 573333 h 573333"/>
              <a:gd name="connsiteX13" fmla="*/ 0 w 3361324"/>
              <a:gd name="connsiteY13" fmla="*/ 0 h 5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61324" h="573333" fill="none" extrusionOk="0">
                <a:moveTo>
                  <a:pt x="0" y="0"/>
                </a:moveTo>
                <a:cubicBezTo>
                  <a:pt x="152384" y="-12813"/>
                  <a:pt x="312541" y="11243"/>
                  <a:pt x="593834" y="0"/>
                </a:cubicBezTo>
                <a:cubicBezTo>
                  <a:pt x="875127" y="-11243"/>
                  <a:pt x="925173" y="32131"/>
                  <a:pt x="1053215" y="0"/>
                </a:cubicBezTo>
                <a:cubicBezTo>
                  <a:pt x="1181257" y="-32131"/>
                  <a:pt x="1466293" y="10403"/>
                  <a:pt x="1680662" y="0"/>
                </a:cubicBezTo>
                <a:cubicBezTo>
                  <a:pt x="1895031" y="-10403"/>
                  <a:pt x="2049463" y="8482"/>
                  <a:pt x="2207269" y="0"/>
                </a:cubicBezTo>
                <a:cubicBezTo>
                  <a:pt x="2365075" y="-8482"/>
                  <a:pt x="2498673" y="40494"/>
                  <a:pt x="2666650" y="0"/>
                </a:cubicBezTo>
                <a:cubicBezTo>
                  <a:pt x="2834627" y="-40494"/>
                  <a:pt x="3210354" y="66538"/>
                  <a:pt x="3361324" y="0"/>
                </a:cubicBezTo>
                <a:cubicBezTo>
                  <a:pt x="3400858" y="211800"/>
                  <a:pt x="3323769" y="313564"/>
                  <a:pt x="3361324" y="573333"/>
                </a:cubicBezTo>
                <a:cubicBezTo>
                  <a:pt x="3203966" y="618363"/>
                  <a:pt x="3004367" y="515571"/>
                  <a:pt x="2767490" y="573333"/>
                </a:cubicBezTo>
                <a:cubicBezTo>
                  <a:pt x="2530613" y="631095"/>
                  <a:pt x="2348513" y="568506"/>
                  <a:pt x="2140043" y="573333"/>
                </a:cubicBezTo>
                <a:cubicBezTo>
                  <a:pt x="1931573" y="578160"/>
                  <a:pt x="1779237" y="542803"/>
                  <a:pt x="1512596" y="573333"/>
                </a:cubicBezTo>
                <a:cubicBezTo>
                  <a:pt x="1245955" y="603863"/>
                  <a:pt x="1075447" y="502479"/>
                  <a:pt x="918762" y="573333"/>
                </a:cubicBezTo>
                <a:cubicBezTo>
                  <a:pt x="762077" y="644187"/>
                  <a:pt x="242467" y="482479"/>
                  <a:pt x="0" y="573333"/>
                </a:cubicBezTo>
                <a:cubicBezTo>
                  <a:pt x="-19287" y="417989"/>
                  <a:pt x="24730" y="130263"/>
                  <a:pt x="0" y="0"/>
                </a:cubicBezTo>
                <a:close/>
              </a:path>
              <a:path w="3361324" h="573333" stroke="0" extrusionOk="0">
                <a:moveTo>
                  <a:pt x="0" y="0"/>
                </a:moveTo>
                <a:cubicBezTo>
                  <a:pt x="184431" y="-51125"/>
                  <a:pt x="324579" y="30904"/>
                  <a:pt x="560221" y="0"/>
                </a:cubicBezTo>
                <a:cubicBezTo>
                  <a:pt x="795863" y="-30904"/>
                  <a:pt x="1055053" y="32443"/>
                  <a:pt x="1187668" y="0"/>
                </a:cubicBezTo>
                <a:cubicBezTo>
                  <a:pt x="1320283" y="-32443"/>
                  <a:pt x="1450442" y="24105"/>
                  <a:pt x="1680662" y="0"/>
                </a:cubicBezTo>
                <a:cubicBezTo>
                  <a:pt x="1910882" y="-24105"/>
                  <a:pt x="2039121" y="50980"/>
                  <a:pt x="2274496" y="0"/>
                </a:cubicBezTo>
                <a:cubicBezTo>
                  <a:pt x="2509871" y="-50980"/>
                  <a:pt x="2577449" y="56795"/>
                  <a:pt x="2767490" y="0"/>
                </a:cubicBezTo>
                <a:cubicBezTo>
                  <a:pt x="2957531" y="-56795"/>
                  <a:pt x="3186561" y="53729"/>
                  <a:pt x="3361324" y="0"/>
                </a:cubicBezTo>
                <a:cubicBezTo>
                  <a:pt x="3406243" y="228864"/>
                  <a:pt x="3349190" y="400511"/>
                  <a:pt x="3361324" y="573333"/>
                </a:cubicBezTo>
                <a:cubicBezTo>
                  <a:pt x="3123067" y="577327"/>
                  <a:pt x="3028963" y="549949"/>
                  <a:pt x="2868330" y="573333"/>
                </a:cubicBezTo>
                <a:cubicBezTo>
                  <a:pt x="2707697" y="596717"/>
                  <a:pt x="2519984" y="523468"/>
                  <a:pt x="2308109" y="573333"/>
                </a:cubicBezTo>
                <a:cubicBezTo>
                  <a:pt x="2096234" y="623198"/>
                  <a:pt x="1961629" y="529672"/>
                  <a:pt x="1714275" y="573333"/>
                </a:cubicBezTo>
                <a:cubicBezTo>
                  <a:pt x="1466921" y="616994"/>
                  <a:pt x="1375948" y="541860"/>
                  <a:pt x="1254894" y="573333"/>
                </a:cubicBezTo>
                <a:cubicBezTo>
                  <a:pt x="1133840" y="604806"/>
                  <a:pt x="922637" y="525293"/>
                  <a:pt x="795513" y="573333"/>
                </a:cubicBezTo>
                <a:cubicBezTo>
                  <a:pt x="668389" y="621373"/>
                  <a:pt x="252999" y="555243"/>
                  <a:pt x="0" y="573333"/>
                </a:cubicBezTo>
                <a:cubicBezTo>
                  <a:pt x="-48988" y="305532"/>
                  <a:pt x="46788" y="2782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083544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204E4B-C947-4333-B95B-77D72FF5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629" y="1680464"/>
            <a:ext cx="1253937" cy="354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44C45AE-CC6D-420F-8431-B978C371A79C}"/>
              </a:ext>
            </a:extLst>
          </p:cNvPr>
          <p:cNvGrpSpPr/>
          <p:nvPr/>
        </p:nvGrpSpPr>
        <p:grpSpPr>
          <a:xfrm>
            <a:off x="1437640" y="2284475"/>
            <a:ext cx="10190480" cy="1216830"/>
            <a:chOff x="1437640" y="2284475"/>
            <a:chExt cx="10190480" cy="121683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8392752-54F6-44C8-9573-9FA2481B4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7640" y="2284475"/>
              <a:ext cx="10190480" cy="12168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1D95A65-C19C-4FA8-8909-E8DBCF09E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8960" y="2897970"/>
              <a:ext cx="716048" cy="419158"/>
            </a:xfrm>
            <a:prstGeom prst="rect">
              <a:avLst/>
            </a:prstGeom>
          </p:spPr>
        </p:pic>
      </p:grp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AE9A2CD8-2C65-44AC-9D2F-AB922A18D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7289" y="772253"/>
            <a:ext cx="713111" cy="86178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C46B566-2AAF-47C4-A32D-F8862BDA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304546" y="2731515"/>
            <a:ext cx="743738" cy="8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1C607C-D655-4C26-98B0-5F8E8FDC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115" y="869387"/>
            <a:ext cx="3361324" cy="573333"/>
          </a:xfrm>
          <a:custGeom>
            <a:avLst/>
            <a:gdLst>
              <a:gd name="connsiteX0" fmla="*/ 0 w 3361324"/>
              <a:gd name="connsiteY0" fmla="*/ 0 h 573333"/>
              <a:gd name="connsiteX1" fmla="*/ 593834 w 3361324"/>
              <a:gd name="connsiteY1" fmla="*/ 0 h 573333"/>
              <a:gd name="connsiteX2" fmla="*/ 1053215 w 3361324"/>
              <a:gd name="connsiteY2" fmla="*/ 0 h 573333"/>
              <a:gd name="connsiteX3" fmla="*/ 1680662 w 3361324"/>
              <a:gd name="connsiteY3" fmla="*/ 0 h 573333"/>
              <a:gd name="connsiteX4" fmla="*/ 2207269 w 3361324"/>
              <a:gd name="connsiteY4" fmla="*/ 0 h 573333"/>
              <a:gd name="connsiteX5" fmla="*/ 2666650 w 3361324"/>
              <a:gd name="connsiteY5" fmla="*/ 0 h 573333"/>
              <a:gd name="connsiteX6" fmla="*/ 3361324 w 3361324"/>
              <a:gd name="connsiteY6" fmla="*/ 0 h 573333"/>
              <a:gd name="connsiteX7" fmla="*/ 3361324 w 3361324"/>
              <a:gd name="connsiteY7" fmla="*/ 573333 h 573333"/>
              <a:gd name="connsiteX8" fmla="*/ 2767490 w 3361324"/>
              <a:gd name="connsiteY8" fmla="*/ 573333 h 573333"/>
              <a:gd name="connsiteX9" fmla="*/ 2140043 w 3361324"/>
              <a:gd name="connsiteY9" fmla="*/ 573333 h 573333"/>
              <a:gd name="connsiteX10" fmla="*/ 1512596 w 3361324"/>
              <a:gd name="connsiteY10" fmla="*/ 573333 h 573333"/>
              <a:gd name="connsiteX11" fmla="*/ 918762 w 3361324"/>
              <a:gd name="connsiteY11" fmla="*/ 573333 h 573333"/>
              <a:gd name="connsiteX12" fmla="*/ 0 w 3361324"/>
              <a:gd name="connsiteY12" fmla="*/ 573333 h 573333"/>
              <a:gd name="connsiteX13" fmla="*/ 0 w 3361324"/>
              <a:gd name="connsiteY13" fmla="*/ 0 h 5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61324" h="573333" fill="none" extrusionOk="0">
                <a:moveTo>
                  <a:pt x="0" y="0"/>
                </a:moveTo>
                <a:cubicBezTo>
                  <a:pt x="152384" y="-12813"/>
                  <a:pt x="312541" y="11243"/>
                  <a:pt x="593834" y="0"/>
                </a:cubicBezTo>
                <a:cubicBezTo>
                  <a:pt x="875127" y="-11243"/>
                  <a:pt x="925173" y="32131"/>
                  <a:pt x="1053215" y="0"/>
                </a:cubicBezTo>
                <a:cubicBezTo>
                  <a:pt x="1181257" y="-32131"/>
                  <a:pt x="1466293" y="10403"/>
                  <a:pt x="1680662" y="0"/>
                </a:cubicBezTo>
                <a:cubicBezTo>
                  <a:pt x="1895031" y="-10403"/>
                  <a:pt x="2049463" y="8482"/>
                  <a:pt x="2207269" y="0"/>
                </a:cubicBezTo>
                <a:cubicBezTo>
                  <a:pt x="2365075" y="-8482"/>
                  <a:pt x="2498673" y="40494"/>
                  <a:pt x="2666650" y="0"/>
                </a:cubicBezTo>
                <a:cubicBezTo>
                  <a:pt x="2834627" y="-40494"/>
                  <a:pt x="3210354" y="66538"/>
                  <a:pt x="3361324" y="0"/>
                </a:cubicBezTo>
                <a:cubicBezTo>
                  <a:pt x="3400858" y="211800"/>
                  <a:pt x="3323769" y="313564"/>
                  <a:pt x="3361324" y="573333"/>
                </a:cubicBezTo>
                <a:cubicBezTo>
                  <a:pt x="3203966" y="618363"/>
                  <a:pt x="3004367" y="515571"/>
                  <a:pt x="2767490" y="573333"/>
                </a:cubicBezTo>
                <a:cubicBezTo>
                  <a:pt x="2530613" y="631095"/>
                  <a:pt x="2348513" y="568506"/>
                  <a:pt x="2140043" y="573333"/>
                </a:cubicBezTo>
                <a:cubicBezTo>
                  <a:pt x="1931573" y="578160"/>
                  <a:pt x="1779237" y="542803"/>
                  <a:pt x="1512596" y="573333"/>
                </a:cubicBezTo>
                <a:cubicBezTo>
                  <a:pt x="1245955" y="603863"/>
                  <a:pt x="1075447" y="502479"/>
                  <a:pt x="918762" y="573333"/>
                </a:cubicBezTo>
                <a:cubicBezTo>
                  <a:pt x="762077" y="644187"/>
                  <a:pt x="242467" y="482479"/>
                  <a:pt x="0" y="573333"/>
                </a:cubicBezTo>
                <a:cubicBezTo>
                  <a:pt x="-19287" y="417989"/>
                  <a:pt x="24730" y="130263"/>
                  <a:pt x="0" y="0"/>
                </a:cubicBezTo>
                <a:close/>
              </a:path>
              <a:path w="3361324" h="573333" stroke="0" extrusionOk="0">
                <a:moveTo>
                  <a:pt x="0" y="0"/>
                </a:moveTo>
                <a:cubicBezTo>
                  <a:pt x="184431" y="-51125"/>
                  <a:pt x="324579" y="30904"/>
                  <a:pt x="560221" y="0"/>
                </a:cubicBezTo>
                <a:cubicBezTo>
                  <a:pt x="795863" y="-30904"/>
                  <a:pt x="1055053" y="32443"/>
                  <a:pt x="1187668" y="0"/>
                </a:cubicBezTo>
                <a:cubicBezTo>
                  <a:pt x="1320283" y="-32443"/>
                  <a:pt x="1450442" y="24105"/>
                  <a:pt x="1680662" y="0"/>
                </a:cubicBezTo>
                <a:cubicBezTo>
                  <a:pt x="1910882" y="-24105"/>
                  <a:pt x="2039121" y="50980"/>
                  <a:pt x="2274496" y="0"/>
                </a:cubicBezTo>
                <a:cubicBezTo>
                  <a:pt x="2509871" y="-50980"/>
                  <a:pt x="2577449" y="56795"/>
                  <a:pt x="2767490" y="0"/>
                </a:cubicBezTo>
                <a:cubicBezTo>
                  <a:pt x="2957531" y="-56795"/>
                  <a:pt x="3186561" y="53729"/>
                  <a:pt x="3361324" y="0"/>
                </a:cubicBezTo>
                <a:cubicBezTo>
                  <a:pt x="3406243" y="228864"/>
                  <a:pt x="3349190" y="400511"/>
                  <a:pt x="3361324" y="573333"/>
                </a:cubicBezTo>
                <a:cubicBezTo>
                  <a:pt x="3123067" y="577327"/>
                  <a:pt x="3028963" y="549949"/>
                  <a:pt x="2868330" y="573333"/>
                </a:cubicBezTo>
                <a:cubicBezTo>
                  <a:pt x="2707697" y="596717"/>
                  <a:pt x="2519984" y="523468"/>
                  <a:pt x="2308109" y="573333"/>
                </a:cubicBezTo>
                <a:cubicBezTo>
                  <a:pt x="2096234" y="623198"/>
                  <a:pt x="1961629" y="529672"/>
                  <a:pt x="1714275" y="573333"/>
                </a:cubicBezTo>
                <a:cubicBezTo>
                  <a:pt x="1466921" y="616994"/>
                  <a:pt x="1375948" y="541860"/>
                  <a:pt x="1254894" y="573333"/>
                </a:cubicBezTo>
                <a:cubicBezTo>
                  <a:pt x="1133840" y="604806"/>
                  <a:pt x="922637" y="525293"/>
                  <a:pt x="795513" y="573333"/>
                </a:cubicBezTo>
                <a:cubicBezTo>
                  <a:pt x="668389" y="621373"/>
                  <a:pt x="252999" y="555243"/>
                  <a:pt x="0" y="573333"/>
                </a:cubicBezTo>
                <a:cubicBezTo>
                  <a:pt x="-48988" y="305532"/>
                  <a:pt x="46788" y="2782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083544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7D06BC2-6867-49EB-976D-D239F87D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80" y="995680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C48BA1-0129-4039-9BF6-0C49B1DD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60" y="1642820"/>
            <a:ext cx="10160000" cy="2106220"/>
          </a:xfrm>
          <a:prstGeom prst="rect">
            <a:avLst/>
          </a:prstGeom>
        </p:spPr>
      </p:pic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733445C9-FFD6-4D8E-A325-A83F86451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6" name="رسم 5" descr="رياضيات التعلم البعيدة خطوط عريضة">
            <a:extLst>
              <a:ext uri="{FF2B5EF4-FFF2-40B4-BE49-F238E27FC236}">
                <a16:creationId xmlns:a16="http://schemas.microsoft.com/office/drawing/2014/main" id="{28CF79C7-F5AE-4E1F-815B-A83718F33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4240" y="5653034"/>
            <a:ext cx="914400" cy="1105039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CBA399C-3F7F-43C9-9DEF-A4A4BD390122}"/>
              </a:ext>
            </a:extLst>
          </p:cNvPr>
          <p:cNvSpPr/>
          <p:nvPr/>
        </p:nvSpPr>
        <p:spPr>
          <a:xfrm>
            <a:off x="3830320" y="4571611"/>
            <a:ext cx="5698414" cy="540000"/>
          </a:xfrm>
          <a:custGeom>
            <a:avLst/>
            <a:gdLst>
              <a:gd name="connsiteX0" fmla="*/ 0 w 5698414"/>
              <a:gd name="connsiteY0" fmla="*/ 0 h 540000"/>
              <a:gd name="connsiteX1" fmla="*/ 633157 w 5698414"/>
              <a:gd name="connsiteY1" fmla="*/ 0 h 540000"/>
              <a:gd name="connsiteX2" fmla="*/ 1152346 w 5698414"/>
              <a:gd name="connsiteY2" fmla="*/ 0 h 540000"/>
              <a:gd name="connsiteX3" fmla="*/ 1899471 w 5698414"/>
              <a:gd name="connsiteY3" fmla="*/ 0 h 540000"/>
              <a:gd name="connsiteX4" fmla="*/ 2532628 w 5698414"/>
              <a:gd name="connsiteY4" fmla="*/ 0 h 540000"/>
              <a:gd name="connsiteX5" fmla="*/ 3108801 w 5698414"/>
              <a:gd name="connsiteY5" fmla="*/ 0 h 540000"/>
              <a:gd name="connsiteX6" fmla="*/ 3741959 w 5698414"/>
              <a:gd name="connsiteY6" fmla="*/ 0 h 540000"/>
              <a:gd name="connsiteX7" fmla="*/ 4375116 w 5698414"/>
              <a:gd name="connsiteY7" fmla="*/ 0 h 540000"/>
              <a:gd name="connsiteX8" fmla="*/ 4951289 w 5698414"/>
              <a:gd name="connsiteY8" fmla="*/ 0 h 540000"/>
              <a:gd name="connsiteX9" fmla="*/ 5698414 w 5698414"/>
              <a:gd name="connsiteY9" fmla="*/ 0 h 540000"/>
              <a:gd name="connsiteX10" fmla="*/ 5698414 w 5698414"/>
              <a:gd name="connsiteY10" fmla="*/ 540000 h 540000"/>
              <a:gd name="connsiteX11" fmla="*/ 5236209 w 5698414"/>
              <a:gd name="connsiteY11" fmla="*/ 540000 h 540000"/>
              <a:gd name="connsiteX12" fmla="*/ 4660036 w 5698414"/>
              <a:gd name="connsiteY12" fmla="*/ 540000 h 540000"/>
              <a:gd name="connsiteX13" fmla="*/ 4083863 w 5698414"/>
              <a:gd name="connsiteY13" fmla="*/ 540000 h 540000"/>
              <a:gd name="connsiteX14" fmla="*/ 3336738 w 5698414"/>
              <a:gd name="connsiteY14" fmla="*/ 540000 h 540000"/>
              <a:gd name="connsiteX15" fmla="*/ 2703581 w 5698414"/>
              <a:gd name="connsiteY15" fmla="*/ 540000 h 540000"/>
              <a:gd name="connsiteX16" fmla="*/ 2013440 w 5698414"/>
              <a:gd name="connsiteY16" fmla="*/ 540000 h 540000"/>
              <a:gd name="connsiteX17" fmla="*/ 1551235 w 5698414"/>
              <a:gd name="connsiteY17" fmla="*/ 540000 h 540000"/>
              <a:gd name="connsiteX18" fmla="*/ 1089030 w 5698414"/>
              <a:gd name="connsiteY18" fmla="*/ 540000 h 540000"/>
              <a:gd name="connsiteX19" fmla="*/ 569841 w 5698414"/>
              <a:gd name="connsiteY19" fmla="*/ 540000 h 540000"/>
              <a:gd name="connsiteX20" fmla="*/ 0 w 5698414"/>
              <a:gd name="connsiteY20" fmla="*/ 540000 h 540000"/>
              <a:gd name="connsiteX21" fmla="*/ 0 w 5698414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98414" h="540000" fill="none" extrusionOk="0">
                <a:moveTo>
                  <a:pt x="0" y="0"/>
                </a:moveTo>
                <a:cubicBezTo>
                  <a:pt x="197128" y="-6415"/>
                  <a:pt x="360735" y="-20541"/>
                  <a:pt x="633157" y="0"/>
                </a:cubicBezTo>
                <a:cubicBezTo>
                  <a:pt x="905579" y="20541"/>
                  <a:pt x="894905" y="22236"/>
                  <a:pt x="1152346" y="0"/>
                </a:cubicBezTo>
                <a:cubicBezTo>
                  <a:pt x="1409787" y="-22236"/>
                  <a:pt x="1546974" y="-3384"/>
                  <a:pt x="1899471" y="0"/>
                </a:cubicBezTo>
                <a:cubicBezTo>
                  <a:pt x="2251969" y="3384"/>
                  <a:pt x="2284803" y="27180"/>
                  <a:pt x="2532628" y="0"/>
                </a:cubicBezTo>
                <a:cubicBezTo>
                  <a:pt x="2780453" y="-27180"/>
                  <a:pt x="2896744" y="-13928"/>
                  <a:pt x="3108801" y="0"/>
                </a:cubicBezTo>
                <a:cubicBezTo>
                  <a:pt x="3320858" y="13928"/>
                  <a:pt x="3430202" y="4680"/>
                  <a:pt x="3741959" y="0"/>
                </a:cubicBezTo>
                <a:cubicBezTo>
                  <a:pt x="4053716" y="-4680"/>
                  <a:pt x="4138203" y="29600"/>
                  <a:pt x="4375116" y="0"/>
                </a:cubicBezTo>
                <a:cubicBezTo>
                  <a:pt x="4612029" y="-29600"/>
                  <a:pt x="4782404" y="-3259"/>
                  <a:pt x="4951289" y="0"/>
                </a:cubicBezTo>
                <a:cubicBezTo>
                  <a:pt x="5120174" y="3259"/>
                  <a:pt x="5427625" y="12498"/>
                  <a:pt x="5698414" y="0"/>
                </a:cubicBezTo>
                <a:cubicBezTo>
                  <a:pt x="5694434" y="223592"/>
                  <a:pt x="5708794" y="390019"/>
                  <a:pt x="5698414" y="540000"/>
                </a:cubicBezTo>
                <a:cubicBezTo>
                  <a:pt x="5530687" y="521306"/>
                  <a:pt x="5440135" y="544533"/>
                  <a:pt x="5236209" y="540000"/>
                </a:cubicBezTo>
                <a:cubicBezTo>
                  <a:pt x="5032283" y="535467"/>
                  <a:pt x="4794399" y="568349"/>
                  <a:pt x="4660036" y="540000"/>
                </a:cubicBezTo>
                <a:cubicBezTo>
                  <a:pt x="4525673" y="511651"/>
                  <a:pt x="4349030" y="563109"/>
                  <a:pt x="4083863" y="540000"/>
                </a:cubicBezTo>
                <a:cubicBezTo>
                  <a:pt x="3818696" y="516891"/>
                  <a:pt x="3497226" y="504233"/>
                  <a:pt x="3336738" y="540000"/>
                </a:cubicBezTo>
                <a:cubicBezTo>
                  <a:pt x="3176251" y="575767"/>
                  <a:pt x="2944965" y="541456"/>
                  <a:pt x="2703581" y="540000"/>
                </a:cubicBezTo>
                <a:cubicBezTo>
                  <a:pt x="2462197" y="538544"/>
                  <a:pt x="2156569" y="519555"/>
                  <a:pt x="2013440" y="540000"/>
                </a:cubicBezTo>
                <a:cubicBezTo>
                  <a:pt x="1870311" y="560445"/>
                  <a:pt x="1723875" y="562789"/>
                  <a:pt x="1551235" y="540000"/>
                </a:cubicBezTo>
                <a:cubicBezTo>
                  <a:pt x="1378595" y="517211"/>
                  <a:pt x="1255586" y="534072"/>
                  <a:pt x="1089030" y="540000"/>
                </a:cubicBezTo>
                <a:cubicBezTo>
                  <a:pt x="922475" y="545928"/>
                  <a:pt x="715994" y="530806"/>
                  <a:pt x="569841" y="540000"/>
                </a:cubicBezTo>
                <a:cubicBezTo>
                  <a:pt x="423688" y="549194"/>
                  <a:pt x="244108" y="523027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5698414" h="540000" stroke="0" extrusionOk="0">
                <a:moveTo>
                  <a:pt x="0" y="0"/>
                </a:moveTo>
                <a:cubicBezTo>
                  <a:pt x="210038" y="-26593"/>
                  <a:pt x="505247" y="8627"/>
                  <a:pt x="747125" y="0"/>
                </a:cubicBezTo>
                <a:cubicBezTo>
                  <a:pt x="989003" y="-8627"/>
                  <a:pt x="1046590" y="25282"/>
                  <a:pt x="1266314" y="0"/>
                </a:cubicBezTo>
                <a:cubicBezTo>
                  <a:pt x="1486038" y="-25282"/>
                  <a:pt x="1805267" y="-11329"/>
                  <a:pt x="2013440" y="0"/>
                </a:cubicBezTo>
                <a:cubicBezTo>
                  <a:pt x="2221613" y="11329"/>
                  <a:pt x="2567362" y="-20732"/>
                  <a:pt x="2760565" y="0"/>
                </a:cubicBezTo>
                <a:cubicBezTo>
                  <a:pt x="2953768" y="20732"/>
                  <a:pt x="3217097" y="-32137"/>
                  <a:pt x="3450706" y="0"/>
                </a:cubicBezTo>
                <a:cubicBezTo>
                  <a:pt x="3684315" y="32137"/>
                  <a:pt x="4046166" y="-21241"/>
                  <a:pt x="4197832" y="0"/>
                </a:cubicBezTo>
                <a:cubicBezTo>
                  <a:pt x="4349498" y="21241"/>
                  <a:pt x="4537825" y="28174"/>
                  <a:pt x="4774005" y="0"/>
                </a:cubicBezTo>
                <a:cubicBezTo>
                  <a:pt x="5010185" y="-28174"/>
                  <a:pt x="5383246" y="36236"/>
                  <a:pt x="5698414" y="0"/>
                </a:cubicBezTo>
                <a:cubicBezTo>
                  <a:pt x="5690220" y="237949"/>
                  <a:pt x="5676495" y="365778"/>
                  <a:pt x="5698414" y="540000"/>
                </a:cubicBezTo>
                <a:cubicBezTo>
                  <a:pt x="5565233" y="539779"/>
                  <a:pt x="5222294" y="550041"/>
                  <a:pt x="5065257" y="540000"/>
                </a:cubicBezTo>
                <a:cubicBezTo>
                  <a:pt x="4908220" y="529959"/>
                  <a:pt x="4515664" y="532564"/>
                  <a:pt x="4318131" y="540000"/>
                </a:cubicBezTo>
                <a:cubicBezTo>
                  <a:pt x="4120598" y="547436"/>
                  <a:pt x="4016924" y="535812"/>
                  <a:pt x="3798943" y="540000"/>
                </a:cubicBezTo>
                <a:cubicBezTo>
                  <a:pt x="3580962" y="544188"/>
                  <a:pt x="3387391" y="553923"/>
                  <a:pt x="3165786" y="540000"/>
                </a:cubicBezTo>
                <a:cubicBezTo>
                  <a:pt x="2944181" y="526077"/>
                  <a:pt x="2751952" y="561160"/>
                  <a:pt x="2532628" y="540000"/>
                </a:cubicBezTo>
                <a:cubicBezTo>
                  <a:pt x="2313304" y="518840"/>
                  <a:pt x="2139350" y="514519"/>
                  <a:pt x="1842487" y="540000"/>
                </a:cubicBezTo>
                <a:cubicBezTo>
                  <a:pt x="1545624" y="565481"/>
                  <a:pt x="1407292" y="517769"/>
                  <a:pt x="1266314" y="540000"/>
                </a:cubicBezTo>
                <a:cubicBezTo>
                  <a:pt x="1125336" y="562231"/>
                  <a:pt x="956245" y="525190"/>
                  <a:pt x="804110" y="540000"/>
                </a:cubicBezTo>
                <a:cubicBezTo>
                  <a:pt x="651975" y="554810"/>
                  <a:pt x="203498" y="502303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169 (  5 – 8 – 10 – 11 – 14 – 17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118BA57-23D5-4EB9-BDA7-65085F3967FE}"/>
              </a:ext>
            </a:extLst>
          </p:cNvPr>
          <p:cNvSpPr/>
          <p:nvPr/>
        </p:nvSpPr>
        <p:spPr>
          <a:xfrm>
            <a:off x="1552089" y="6205554"/>
            <a:ext cx="1872000" cy="324000"/>
          </a:xfrm>
          <a:custGeom>
            <a:avLst/>
            <a:gdLst>
              <a:gd name="connsiteX0" fmla="*/ 0 w 1872000"/>
              <a:gd name="connsiteY0" fmla="*/ 0 h 324000"/>
              <a:gd name="connsiteX1" fmla="*/ 505440 w 1872000"/>
              <a:gd name="connsiteY1" fmla="*/ 0 h 324000"/>
              <a:gd name="connsiteX2" fmla="*/ 917280 w 1872000"/>
              <a:gd name="connsiteY2" fmla="*/ 0 h 324000"/>
              <a:gd name="connsiteX3" fmla="*/ 1366560 w 1872000"/>
              <a:gd name="connsiteY3" fmla="*/ 0 h 324000"/>
              <a:gd name="connsiteX4" fmla="*/ 1872000 w 1872000"/>
              <a:gd name="connsiteY4" fmla="*/ 0 h 324000"/>
              <a:gd name="connsiteX5" fmla="*/ 1872000 w 1872000"/>
              <a:gd name="connsiteY5" fmla="*/ 324000 h 324000"/>
              <a:gd name="connsiteX6" fmla="*/ 1404000 w 1872000"/>
              <a:gd name="connsiteY6" fmla="*/ 324000 h 324000"/>
              <a:gd name="connsiteX7" fmla="*/ 973440 w 1872000"/>
              <a:gd name="connsiteY7" fmla="*/ 324000 h 324000"/>
              <a:gd name="connsiteX8" fmla="*/ 561600 w 1872000"/>
              <a:gd name="connsiteY8" fmla="*/ 324000 h 324000"/>
              <a:gd name="connsiteX9" fmla="*/ 0 w 1872000"/>
              <a:gd name="connsiteY9" fmla="*/ 324000 h 324000"/>
              <a:gd name="connsiteX10" fmla="*/ 0 w 1872000"/>
              <a:gd name="connsiteY10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2000" h="324000" fill="none" extrusionOk="0">
                <a:moveTo>
                  <a:pt x="0" y="0"/>
                </a:moveTo>
                <a:cubicBezTo>
                  <a:pt x="213998" y="-4283"/>
                  <a:pt x="326960" y="11674"/>
                  <a:pt x="505440" y="0"/>
                </a:cubicBezTo>
                <a:cubicBezTo>
                  <a:pt x="683920" y="-11674"/>
                  <a:pt x="783890" y="9067"/>
                  <a:pt x="917280" y="0"/>
                </a:cubicBezTo>
                <a:cubicBezTo>
                  <a:pt x="1050670" y="-9067"/>
                  <a:pt x="1184413" y="36613"/>
                  <a:pt x="1366560" y="0"/>
                </a:cubicBezTo>
                <a:cubicBezTo>
                  <a:pt x="1548707" y="-36613"/>
                  <a:pt x="1763947" y="53264"/>
                  <a:pt x="1872000" y="0"/>
                </a:cubicBezTo>
                <a:cubicBezTo>
                  <a:pt x="1880544" y="157993"/>
                  <a:pt x="1858002" y="233522"/>
                  <a:pt x="1872000" y="324000"/>
                </a:cubicBezTo>
                <a:cubicBezTo>
                  <a:pt x="1744676" y="360098"/>
                  <a:pt x="1517040" y="293914"/>
                  <a:pt x="1404000" y="324000"/>
                </a:cubicBezTo>
                <a:cubicBezTo>
                  <a:pt x="1290960" y="354086"/>
                  <a:pt x="1143335" y="321138"/>
                  <a:pt x="973440" y="324000"/>
                </a:cubicBezTo>
                <a:cubicBezTo>
                  <a:pt x="803545" y="326862"/>
                  <a:pt x="759673" y="315710"/>
                  <a:pt x="561600" y="324000"/>
                </a:cubicBezTo>
                <a:cubicBezTo>
                  <a:pt x="363527" y="332290"/>
                  <a:pt x="242284" y="313076"/>
                  <a:pt x="0" y="324000"/>
                </a:cubicBezTo>
                <a:cubicBezTo>
                  <a:pt x="-20203" y="229095"/>
                  <a:pt x="22833" y="123239"/>
                  <a:pt x="0" y="0"/>
                </a:cubicBezTo>
                <a:close/>
              </a:path>
              <a:path w="1872000" h="324000" stroke="0" extrusionOk="0">
                <a:moveTo>
                  <a:pt x="0" y="0"/>
                </a:moveTo>
                <a:cubicBezTo>
                  <a:pt x="151091" y="-27834"/>
                  <a:pt x="240513" y="11064"/>
                  <a:pt x="430560" y="0"/>
                </a:cubicBezTo>
                <a:cubicBezTo>
                  <a:pt x="620607" y="-11064"/>
                  <a:pt x="747384" y="19308"/>
                  <a:pt x="861120" y="0"/>
                </a:cubicBezTo>
                <a:cubicBezTo>
                  <a:pt x="974856" y="-19308"/>
                  <a:pt x="1185647" y="48927"/>
                  <a:pt x="1272960" y="0"/>
                </a:cubicBezTo>
                <a:cubicBezTo>
                  <a:pt x="1360273" y="-48927"/>
                  <a:pt x="1740250" y="65904"/>
                  <a:pt x="1872000" y="0"/>
                </a:cubicBezTo>
                <a:cubicBezTo>
                  <a:pt x="1892015" y="85531"/>
                  <a:pt x="1837807" y="244763"/>
                  <a:pt x="1872000" y="324000"/>
                </a:cubicBezTo>
                <a:cubicBezTo>
                  <a:pt x="1786718" y="364807"/>
                  <a:pt x="1555801" y="317716"/>
                  <a:pt x="1460160" y="324000"/>
                </a:cubicBezTo>
                <a:cubicBezTo>
                  <a:pt x="1364519" y="330284"/>
                  <a:pt x="1164415" y="318409"/>
                  <a:pt x="973440" y="324000"/>
                </a:cubicBezTo>
                <a:cubicBezTo>
                  <a:pt x="782465" y="329591"/>
                  <a:pt x="724672" y="323648"/>
                  <a:pt x="524160" y="324000"/>
                </a:cubicBezTo>
                <a:cubicBezTo>
                  <a:pt x="323648" y="324352"/>
                  <a:pt x="226155" y="311215"/>
                  <a:pt x="0" y="324000"/>
                </a:cubicBezTo>
                <a:cubicBezTo>
                  <a:pt x="-1103" y="196694"/>
                  <a:pt x="1413" y="906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معلمة المادة : غزيل المطرفي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624EFC1-5C8A-48DB-BCFD-E99302AC56CD}"/>
              </a:ext>
            </a:extLst>
          </p:cNvPr>
          <p:cNvSpPr/>
          <p:nvPr/>
        </p:nvSpPr>
        <p:spPr>
          <a:xfrm>
            <a:off x="4632189" y="5379295"/>
            <a:ext cx="3818031" cy="1229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1" name="صورة 10">
            <a:hlinkClick r:id="rId4"/>
            <a:extLst>
              <a:ext uri="{FF2B5EF4-FFF2-40B4-BE49-F238E27FC236}">
                <a16:creationId xmlns:a16="http://schemas.microsoft.com/office/drawing/2014/main" id="{FB84A5DB-ECDE-47FA-ACEF-7ED741AE4BC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09" y="5379295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8F7151F-1283-4888-8E5D-22149D21C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hlinkClick r:id="rId8"/>
            <a:extLst>
              <a:ext uri="{FF2B5EF4-FFF2-40B4-BE49-F238E27FC236}">
                <a16:creationId xmlns:a16="http://schemas.microsoft.com/office/drawing/2014/main" id="{161E0905-0347-43E4-BD22-7AE8F7BBBB1E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BF7FCC6-A6A8-4EB4-8F60-1D5FC66F9C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566" y="1595147"/>
            <a:ext cx="8662159" cy="74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13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لامة الجمع 1">
            <a:extLst>
              <a:ext uri="{FF2B5EF4-FFF2-40B4-BE49-F238E27FC236}">
                <a16:creationId xmlns:a16="http://schemas.microsoft.com/office/drawing/2014/main" id="{E2E03C18-55FB-4DD1-9A31-A6D0A2173F1B}"/>
              </a:ext>
            </a:extLst>
          </p:cNvPr>
          <p:cNvSpPr/>
          <p:nvPr/>
        </p:nvSpPr>
        <p:spPr>
          <a:xfrm>
            <a:off x="11222604" y="755302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لامة الضرب 2">
            <a:extLst>
              <a:ext uri="{FF2B5EF4-FFF2-40B4-BE49-F238E27FC236}">
                <a16:creationId xmlns:a16="http://schemas.microsoft.com/office/drawing/2014/main" id="{6CADD1CF-139E-46B7-A580-D5A371BAF24A}"/>
              </a:ext>
            </a:extLst>
          </p:cNvPr>
          <p:cNvSpPr/>
          <p:nvPr/>
        </p:nvSpPr>
        <p:spPr>
          <a:xfrm>
            <a:off x="11222604" y="1952384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لامة القسمة 9">
            <a:extLst>
              <a:ext uri="{FF2B5EF4-FFF2-40B4-BE49-F238E27FC236}">
                <a16:creationId xmlns:a16="http://schemas.microsoft.com/office/drawing/2014/main" id="{A162365C-10ED-485C-B91E-4E32A02E2FBD}"/>
              </a:ext>
            </a:extLst>
          </p:cNvPr>
          <p:cNvSpPr/>
          <p:nvPr/>
        </p:nvSpPr>
        <p:spPr>
          <a:xfrm>
            <a:off x="11222604" y="267238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علامة الطرح 12">
            <a:extLst>
              <a:ext uri="{FF2B5EF4-FFF2-40B4-BE49-F238E27FC236}">
                <a16:creationId xmlns:a16="http://schemas.microsoft.com/office/drawing/2014/main" id="{444ADCA1-B524-4085-927D-10B8E831ACE5}"/>
              </a:ext>
            </a:extLst>
          </p:cNvPr>
          <p:cNvSpPr/>
          <p:nvPr/>
        </p:nvSpPr>
        <p:spPr>
          <a:xfrm>
            <a:off x="11222604" y="134058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46156B-FDAD-43D3-9798-3A80223CB761}"/>
              </a:ext>
            </a:extLst>
          </p:cNvPr>
          <p:cNvSpPr/>
          <p:nvPr/>
        </p:nvSpPr>
        <p:spPr>
          <a:xfrm>
            <a:off x="251112" y="84122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C2ACD79-2F93-4B93-A73F-241B2844804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1" y="4490468"/>
            <a:ext cx="9409965" cy="1555417"/>
          </a:xfrm>
          <a:custGeom>
            <a:avLst/>
            <a:gdLst>
              <a:gd name="connsiteX0" fmla="*/ 0 w 9409965"/>
              <a:gd name="connsiteY0" fmla="*/ 0 h 1555417"/>
              <a:gd name="connsiteX1" fmla="*/ 305824 w 9409965"/>
              <a:gd name="connsiteY1" fmla="*/ 0 h 1555417"/>
              <a:gd name="connsiteX2" fmla="*/ 799847 w 9409965"/>
              <a:gd name="connsiteY2" fmla="*/ 0 h 1555417"/>
              <a:gd name="connsiteX3" fmla="*/ 1576169 w 9409965"/>
              <a:gd name="connsiteY3" fmla="*/ 0 h 1555417"/>
              <a:gd name="connsiteX4" fmla="*/ 2258392 w 9409965"/>
              <a:gd name="connsiteY4" fmla="*/ 0 h 1555417"/>
              <a:gd name="connsiteX5" fmla="*/ 3034714 w 9409965"/>
              <a:gd name="connsiteY5" fmla="*/ 0 h 1555417"/>
              <a:gd name="connsiteX6" fmla="*/ 3716936 w 9409965"/>
              <a:gd name="connsiteY6" fmla="*/ 0 h 1555417"/>
              <a:gd name="connsiteX7" fmla="*/ 4305059 w 9409965"/>
              <a:gd name="connsiteY7" fmla="*/ 0 h 1555417"/>
              <a:gd name="connsiteX8" fmla="*/ 5081381 w 9409965"/>
              <a:gd name="connsiteY8" fmla="*/ 0 h 1555417"/>
              <a:gd name="connsiteX9" fmla="*/ 5575404 w 9409965"/>
              <a:gd name="connsiteY9" fmla="*/ 0 h 1555417"/>
              <a:gd name="connsiteX10" fmla="*/ 6351726 w 9409965"/>
              <a:gd name="connsiteY10" fmla="*/ 0 h 1555417"/>
              <a:gd name="connsiteX11" fmla="*/ 6939849 w 9409965"/>
              <a:gd name="connsiteY11" fmla="*/ 0 h 1555417"/>
              <a:gd name="connsiteX12" fmla="*/ 7433872 w 9409965"/>
              <a:gd name="connsiteY12" fmla="*/ 0 h 1555417"/>
              <a:gd name="connsiteX13" fmla="*/ 8210194 w 9409965"/>
              <a:gd name="connsiteY13" fmla="*/ 0 h 1555417"/>
              <a:gd name="connsiteX14" fmla="*/ 9409965 w 9409965"/>
              <a:gd name="connsiteY14" fmla="*/ 0 h 1555417"/>
              <a:gd name="connsiteX15" fmla="*/ 9409965 w 9409965"/>
              <a:gd name="connsiteY15" fmla="*/ 549581 h 1555417"/>
              <a:gd name="connsiteX16" fmla="*/ 9409965 w 9409965"/>
              <a:gd name="connsiteY16" fmla="*/ 1068053 h 1555417"/>
              <a:gd name="connsiteX17" fmla="*/ 9409965 w 9409965"/>
              <a:gd name="connsiteY17" fmla="*/ 1555417 h 1555417"/>
              <a:gd name="connsiteX18" fmla="*/ 8915942 w 9409965"/>
              <a:gd name="connsiteY18" fmla="*/ 1555417 h 1555417"/>
              <a:gd name="connsiteX19" fmla="*/ 8516018 w 9409965"/>
              <a:gd name="connsiteY19" fmla="*/ 1555417 h 1555417"/>
              <a:gd name="connsiteX20" fmla="*/ 7739696 w 9409965"/>
              <a:gd name="connsiteY20" fmla="*/ 1555417 h 1555417"/>
              <a:gd name="connsiteX21" fmla="*/ 7433872 w 9409965"/>
              <a:gd name="connsiteY21" fmla="*/ 1555417 h 1555417"/>
              <a:gd name="connsiteX22" fmla="*/ 6845750 w 9409965"/>
              <a:gd name="connsiteY22" fmla="*/ 1555417 h 1555417"/>
              <a:gd name="connsiteX23" fmla="*/ 6351726 w 9409965"/>
              <a:gd name="connsiteY23" fmla="*/ 1555417 h 1555417"/>
              <a:gd name="connsiteX24" fmla="*/ 5669504 w 9409965"/>
              <a:gd name="connsiteY24" fmla="*/ 1555417 h 1555417"/>
              <a:gd name="connsiteX25" fmla="*/ 4893182 w 9409965"/>
              <a:gd name="connsiteY25" fmla="*/ 1555417 h 1555417"/>
              <a:gd name="connsiteX26" fmla="*/ 4493258 w 9409965"/>
              <a:gd name="connsiteY26" fmla="*/ 1555417 h 1555417"/>
              <a:gd name="connsiteX27" fmla="*/ 3905135 w 9409965"/>
              <a:gd name="connsiteY27" fmla="*/ 1555417 h 1555417"/>
              <a:gd name="connsiteX28" fmla="*/ 3317013 w 9409965"/>
              <a:gd name="connsiteY28" fmla="*/ 1555417 h 1555417"/>
              <a:gd name="connsiteX29" fmla="*/ 3011189 w 9409965"/>
              <a:gd name="connsiteY29" fmla="*/ 1555417 h 1555417"/>
              <a:gd name="connsiteX30" fmla="*/ 2705365 w 9409965"/>
              <a:gd name="connsiteY30" fmla="*/ 1555417 h 1555417"/>
              <a:gd name="connsiteX31" fmla="*/ 2117242 w 9409965"/>
              <a:gd name="connsiteY31" fmla="*/ 1555417 h 1555417"/>
              <a:gd name="connsiteX32" fmla="*/ 1811418 w 9409965"/>
              <a:gd name="connsiteY32" fmla="*/ 1555417 h 1555417"/>
              <a:gd name="connsiteX33" fmla="*/ 1223295 w 9409965"/>
              <a:gd name="connsiteY33" fmla="*/ 1555417 h 1555417"/>
              <a:gd name="connsiteX34" fmla="*/ 917472 w 9409965"/>
              <a:gd name="connsiteY34" fmla="*/ 1555417 h 1555417"/>
              <a:gd name="connsiteX35" fmla="*/ 0 w 9409965"/>
              <a:gd name="connsiteY35" fmla="*/ 1555417 h 1555417"/>
              <a:gd name="connsiteX36" fmla="*/ 0 w 9409965"/>
              <a:gd name="connsiteY36" fmla="*/ 1036945 h 1555417"/>
              <a:gd name="connsiteX37" fmla="*/ 0 w 9409965"/>
              <a:gd name="connsiteY37" fmla="*/ 518472 h 1555417"/>
              <a:gd name="connsiteX38" fmla="*/ 0 w 9409965"/>
              <a:gd name="connsiteY38" fmla="*/ 0 h 15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409965" h="1555417" fill="none" extrusionOk="0">
                <a:moveTo>
                  <a:pt x="0" y="0"/>
                </a:moveTo>
                <a:cubicBezTo>
                  <a:pt x="137996" y="-23148"/>
                  <a:pt x="160714" y="9344"/>
                  <a:pt x="305824" y="0"/>
                </a:cubicBezTo>
                <a:cubicBezTo>
                  <a:pt x="450934" y="-9344"/>
                  <a:pt x="571250" y="46473"/>
                  <a:pt x="799847" y="0"/>
                </a:cubicBezTo>
                <a:cubicBezTo>
                  <a:pt x="1028444" y="-46473"/>
                  <a:pt x="1198058" y="24997"/>
                  <a:pt x="1576169" y="0"/>
                </a:cubicBezTo>
                <a:cubicBezTo>
                  <a:pt x="1954280" y="-24997"/>
                  <a:pt x="2051488" y="76174"/>
                  <a:pt x="2258392" y="0"/>
                </a:cubicBezTo>
                <a:cubicBezTo>
                  <a:pt x="2465296" y="-76174"/>
                  <a:pt x="2727616" y="14919"/>
                  <a:pt x="3034714" y="0"/>
                </a:cubicBezTo>
                <a:cubicBezTo>
                  <a:pt x="3341812" y="-14919"/>
                  <a:pt x="3495277" y="4997"/>
                  <a:pt x="3716936" y="0"/>
                </a:cubicBezTo>
                <a:cubicBezTo>
                  <a:pt x="3938595" y="-4997"/>
                  <a:pt x="4154944" y="27992"/>
                  <a:pt x="4305059" y="0"/>
                </a:cubicBezTo>
                <a:cubicBezTo>
                  <a:pt x="4455174" y="-27992"/>
                  <a:pt x="4798162" y="47400"/>
                  <a:pt x="5081381" y="0"/>
                </a:cubicBezTo>
                <a:cubicBezTo>
                  <a:pt x="5364600" y="-47400"/>
                  <a:pt x="5413711" y="18638"/>
                  <a:pt x="5575404" y="0"/>
                </a:cubicBezTo>
                <a:cubicBezTo>
                  <a:pt x="5737097" y="-18638"/>
                  <a:pt x="6002299" y="51724"/>
                  <a:pt x="6351726" y="0"/>
                </a:cubicBezTo>
                <a:cubicBezTo>
                  <a:pt x="6701153" y="-51724"/>
                  <a:pt x="6780717" y="16147"/>
                  <a:pt x="6939849" y="0"/>
                </a:cubicBezTo>
                <a:cubicBezTo>
                  <a:pt x="7098981" y="-16147"/>
                  <a:pt x="7266434" y="33289"/>
                  <a:pt x="7433872" y="0"/>
                </a:cubicBezTo>
                <a:cubicBezTo>
                  <a:pt x="7601310" y="-33289"/>
                  <a:pt x="7861698" y="82542"/>
                  <a:pt x="8210194" y="0"/>
                </a:cubicBezTo>
                <a:cubicBezTo>
                  <a:pt x="8558690" y="-82542"/>
                  <a:pt x="9011662" y="91675"/>
                  <a:pt x="9409965" y="0"/>
                </a:cubicBezTo>
                <a:cubicBezTo>
                  <a:pt x="9456638" y="161178"/>
                  <a:pt x="9400544" y="295588"/>
                  <a:pt x="9409965" y="549581"/>
                </a:cubicBezTo>
                <a:cubicBezTo>
                  <a:pt x="9419386" y="803574"/>
                  <a:pt x="9402109" y="921178"/>
                  <a:pt x="9409965" y="1068053"/>
                </a:cubicBezTo>
                <a:cubicBezTo>
                  <a:pt x="9417821" y="1214928"/>
                  <a:pt x="9378831" y="1395888"/>
                  <a:pt x="9409965" y="1555417"/>
                </a:cubicBezTo>
                <a:cubicBezTo>
                  <a:pt x="9178976" y="1594020"/>
                  <a:pt x="9154044" y="1552675"/>
                  <a:pt x="8915942" y="1555417"/>
                </a:cubicBezTo>
                <a:cubicBezTo>
                  <a:pt x="8677840" y="1558159"/>
                  <a:pt x="8684953" y="1547670"/>
                  <a:pt x="8516018" y="1555417"/>
                </a:cubicBezTo>
                <a:cubicBezTo>
                  <a:pt x="8347083" y="1563164"/>
                  <a:pt x="7978587" y="1466495"/>
                  <a:pt x="7739696" y="1555417"/>
                </a:cubicBezTo>
                <a:cubicBezTo>
                  <a:pt x="7500805" y="1644339"/>
                  <a:pt x="7504661" y="1524029"/>
                  <a:pt x="7433872" y="1555417"/>
                </a:cubicBezTo>
                <a:cubicBezTo>
                  <a:pt x="7363083" y="1586805"/>
                  <a:pt x="6981277" y="1500006"/>
                  <a:pt x="6845750" y="1555417"/>
                </a:cubicBezTo>
                <a:cubicBezTo>
                  <a:pt x="6710223" y="1610828"/>
                  <a:pt x="6586160" y="1530893"/>
                  <a:pt x="6351726" y="1555417"/>
                </a:cubicBezTo>
                <a:cubicBezTo>
                  <a:pt x="6117292" y="1579941"/>
                  <a:pt x="5986811" y="1531747"/>
                  <a:pt x="5669504" y="1555417"/>
                </a:cubicBezTo>
                <a:cubicBezTo>
                  <a:pt x="5352197" y="1579087"/>
                  <a:pt x="5226153" y="1516477"/>
                  <a:pt x="4893182" y="1555417"/>
                </a:cubicBezTo>
                <a:cubicBezTo>
                  <a:pt x="4560211" y="1594357"/>
                  <a:pt x="4685924" y="1543509"/>
                  <a:pt x="4493258" y="1555417"/>
                </a:cubicBezTo>
                <a:cubicBezTo>
                  <a:pt x="4300592" y="1567325"/>
                  <a:pt x="4051525" y="1506109"/>
                  <a:pt x="3905135" y="1555417"/>
                </a:cubicBezTo>
                <a:cubicBezTo>
                  <a:pt x="3758745" y="1604725"/>
                  <a:pt x="3503423" y="1505739"/>
                  <a:pt x="3317013" y="1555417"/>
                </a:cubicBezTo>
                <a:cubicBezTo>
                  <a:pt x="3130603" y="1605095"/>
                  <a:pt x="3134467" y="1524184"/>
                  <a:pt x="3011189" y="1555417"/>
                </a:cubicBezTo>
                <a:cubicBezTo>
                  <a:pt x="2887911" y="1586650"/>
                  <a:pt x="2836847" y="1536436"/>
                  <a:pt x="2705365" y="1555417"/>
                </a:cubicBezTo>
                <a:cubicBezTo>
                  <a:pt x="2573883" y="1574398"/>
                  <a:pt x="2296343" y="1488217"/>
                  <a:pt x="2117242" y="1555417"/>
                </a:cubicBezTo>
                <a:cubicBezTo>
                  <a:pt x="1938141" y="1622617"/>
                  <a:pt x="1957292" y="1530857"/>
                  <a:pt x="1811418" y="1555417"/>
                </a:cubicBezTo>
                <a:cubicBezTo>
                  <a:pt x="1665544" y="1579977"/>
                  <a:pt x="1402118" y="1527676"/>
                  <a:pt x="1223295" y="1555417"/>
                </a:cubicBezTo>
                <a:cubicBezTo>
                  <a:pt x="1044472" y="1583158"/>
                  <a:pt x="1030477" y="1545695"/>
                  <a:pt x="917472" y="1555417"/>
                </a:cubicBezTo>
                <a:cubicBezTo>
                  <a:pt x="804467" y="1565139"/>
                  <a:pt x="423556" y="1545334"/>
                  <a:pt x="0" y="1555417"/>
                </a:cubicBezTo>
                <a:cubicBezTo>
                  <a:pt x="-38785" y="1411331"/>
                  <a:pt x="62038" y="1234201"/>
                  <a:pt x="0" y="1036945"/>
                </a:cubicBezTo>
                <a:cubicBezTo>
                  <a:pt x="-62038" y="839689"/>
                  <a:pt x="12347" y="669281"/>
                  <a:pt x="0" y="518472"/>
                </a:cubicBezTo>
                <a:cubicBezTo>
                  <a:pt x="-12347" y="367663"/>
                  <a:pt x="30814" y="249378"/>
                  <a:pt x="0" y="0"/>
                </a:cubicBezTo>
                <a:close/>
              </a:path>
              <a:path w="9409965" h="1555417" stroke="0" extrusionOk="0">
                <a:moveTo>
                  <a:pt x="0" y="0"/>
                </a:moveTo>
                <a:cubicBezTo>
                  <a:pt x="285522" y="-38755"/>
                  <a:pt x="427842" y="75950"/>
                  <a:pt x="682222" y="0"/>
                </a:cubicBezTo>
                <a:cubicBezTo>
                  <a:pt x="936602" y="-75950"/>
                  <a:pt x="864986" y="31013"/>
                  <a:pt x="988046" y="0"/>
                </a:cubicBezTo>
                <a:cubicBezTo>
                  <a:pt x="1111106" y="-31013"/>
                  <a:pt x="1431536" y="89499"/>
                  <a:pt x="1764368" y="0"/>
                </a:cubicBezTo>
                <a:cubicBezTo>
                  <a:pt x="2097200" y="-89499"/>
                  <a:pt x="2220375" y="45558"/>
                  <a:pt x="2446591" y="0"/>
                </a:cubicBezTo>
                <a:cubicBezTo>
                  <a:pt x="2672807" y="-45558"/>
                  <a:pt x="2662042" y="35110"/>
                  <a:pt x="2752415" y="0"/>
                </a:cubicBezTo>
                <a:cubicBezTo>
                  <a:pt x="2842788" y="-35110"/>
                  <a:pt x="2943918" y="11458"/>
                  <a:pt x="3058239" y="0"/>
                </a:cubicBezTo>
                <a:cubicBezTo>
                  <a:pt x="3172560" y="-11458"/>
                  <a:pt x="3586085" y="51723"/>
                  <a:pt x="3834561" y="0"/>
                </a:cubicBezTo>
                <a:cubicBezTo>
                  <a:pt x="4083037" y="-51723"/>
                  <a:pt x="4020228" y="11168"/>
                  <a:pt x="4140385" y="0"/>
                </a:cubicBezTo>
                <a:cubicBezTo>
                  <a:pt x="4260542" y="-11168"/>
                  <a:pt x="4452701" y="41367"/>
                  <a:pt x="4634408" y="0"/>
                </a:cubicBezTo>
                <a:cubicBezTo>
                  <a:pt x="4816115" y="-41367"/>
                  <a:pt x="5109053" y="80061"/>
                  <a:pt x="5410730" y="0"/>
                </a:cubicBezTo>
                <a:cubicBezTo>
                  <a:pt x="5712407" y="-80061"/>
                  <a:pt x="5664112" y="21531"/>
                  <a:pt x="5810653" y="0"/>
                </a:cubicBezTo>
                <a:cubicBezTo>
                  <a:pt x="5957194" y="-21531"/>
                  <a:pt x="6048590" y="1946"/>
                  <a:pt x="6210577" y="0"/>
                </a:cubicBezTo>
                <a:cubicBezTo>
                  <a:pt x="6372564" y="-1946"/>
                  <a:pt x="6614557" y="85486"/>
                  <a:pt x="6986899" y="0"/>
                </a:cubicBezTo>
                <a:cubicBezTo>
                  <a:pt x="7359241" y="-85486"/>
                  <a:pt x="7352720" y="45468"/>
                  <a:pt x="7480922" y="0"/>
                </a:cubicBezTo>
                <a:cubicBezTo>
                  <a:pt x="7609124" y="-45468"/>
                  <a:pt x="7715873" y="29800"/>
                  <a:pt x="7786746" y="0"/>
                </a:cubicBezTo>
                <a:cubicBezTo>
                  <a:pt x="7857619" y="-29800"/>
                  <a:pt x="8054304" y="45468"/>
                  <a:pt x="8280769" y="0"/>
                </a:cubicBezTo>
                <a:cubicBezTo>
                  <a:pt x="8507234" y="-45468"/>
                  <a:pt x="8879583" y="128958"/>
                  <a:pt x="9409965" y="0"/>
                </a:cubicBezTo>
                <a:cubicBezTo>
                  <a:pt x="9428238" y="174195"/>
                  <a:pt x="9405703" y="327650"/>
                  <a:pt x="9409965" y="549581"/>
                </a:cubicBezTo>
                <a:cubicBezTo>
                  <a:pt x="9414227" y="771512"/>
                  <a:pt x="9368608" y="892592"/>
                  <a:pt x="9409965" y="1052499"/>
                </a:cubicBezTo>
                <a:cubicBezTo>
                  <a:pt x="9451322" y="1212406"/>
                  <a:pt x="9389168" y="1446859"/>
                  <a:pt x="9409965" y="1555417"/>
                </a:cubicBezTo>
                <a:cubicBezTo>
                  <a:pt x="9230030" y="1565377"/>
                  <a:pt x="8975481" y="1494588"/>
                  <a:pt x="8727743" y="1555417"/>
                </a:cubicBezTo>
                <a:cubicBezTo>
                  <a:pt x="8480005" y="1616246"/>
                  <a:pt x="8465576" y="1535852"/>
                  <a:pt x="8233719" y="1555417"/>
                </a:cubicBezTo>
                <a:cubicBezTo>
                  <a:pt x="8001862" y="1574982"/>
                  <a:pt x="7993547" y="1518084"/>
                  <a:pt x="7833796" y="1555417"/>
                </a:cubicBezTo>
                <a:cubicBezTo>
                  <a:pt x="7674045" y="1592750"/>
                  <a:pt x="7609960" y="1512483"/>
                  <a:pt x="7433872" y="1555417"/>
                </a:cubicBezTo>
                <a:cubicBezTo>
                  <a:pt x="7257784" y="1598351"/>
                  <a:pt x="7231822" y="1545068"/>
                  <a:pt x="7128048" y="1555417"/>
                </a:cubicBezTo>
                <a:cubicBezTo>
                  <a:pt x="7024274" y="1565766"/>
                  <a:pt x="6836265" y="1541094"/>
                  <a:pt x="6634025" y="1555417"/>
                </a:cubicBezTo>
                <a:cubicBezTo>
                  <a:pt x="6431785" y="1569740"/>
                  <a:pt x="6162318" y="1547254"/>
                  <a:pt x="5951803" y="1555417"/>
                </a:cubicBezTo>
                <a:cubicBezTo>
                  <a:pt x="5741288" y="1563580"/>
                  <a:pt x="5608375" y="1495600"/>
                  <a:pt x="5269580" y="1555417"/>
                </a:cubicBezTo>
                <a:cubicBezTo>
                  <a:pt x="4930785" y="1615234"/>
                  <a:pt x="4892623" y="1545847"/>
                  <a:pt x="4775557" y="1555417"/>
                </a:cubicBezTo>
                <a:cubicBezTo>
                  <a:pt x="4658491" y="1564987"/>
                  <a:pt x="4313415" y="1498068"/>
                  <a:pt x="4187434" y="1555417"/>
                </a:cubicBezTo>
                <a:cubicBezTo>
                  <a:pt x="4061453" y="1612766"/>
                  <a:pt x="3673804" y="1476953"/>
                  <a:pt x="3505212" y="1555417"/>
                </a:cubicBezTo>
                <a:cubicBezTo>
                  <a:pt x="3336620" y="1633881"/>
                  <a:pt x="3162534" y="1527055"/>
                  <a:pt x="2822990" y="1555417"/>
                </a:cubicBezTo>
                <a:cubicBezTo>
                  <a:pt x="2483446" y="1583779"/>
                  <a:pt x="2444246" y="1501733"/>
                  <a:pt x="2328966" y="1555417"/>
                </a:cubicBezTo>
                <a:cubicBezTo>
                  <a:pt x="2213686" y="1609101"/>
                  <a:pt x="2092871" y="1548235"/>
                  <a:pt x="1929043" y="1555417"/>
                </a:cubicBezTo>
                <a:cubicBezTo>
                  <a:pt x="1765215" y="1562599"/>
                  <a:pt x="1541701" y="1524005"/>
                  <a:pt x="1435020" y="1555417"/>
                </a:cubicBezTo>
                <a:cubicBezTo>
                  <a:pt x="1328339" y="1586829"/>
                  <a:pt x="965427" y="1500080"/>
                  <a:pt x="752797" y="1555417"/>
                </a:cubicBezTo>
                <a:cubicBezTo>
                  <a:pt x="540167" y="1610754"/>
                  <a:pt x="332704" y="1475576"/>
                  <a:pt x="0" y="1555417"/>
                </a:cubicBezTo>
                <a:cubicBezTo>
                  <a:pt x="-24999" y="1381088"/>
                  <a:pt x="54103" y="1258373"/>
                  <a:pt x="0" y="1036945"/>
                </a:cubicBezTo>
                <a:cubicBezTo>
                  <a:pt x="-54103" y="815517"/>
                  <a:pt x="31344" y="757762"/>
                  <a:pt x="0" y="534027"/>
                </a:cubicBezTo>
                <a:cubicBezTo>
                  <a:pt x="-31344" y="310292"/>
                  <a:pt x="51809" y="256495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8892870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307B2CF-8007-457C-8F2E-D301F7123BA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1" y="2803716"/>
            <a:ext cx="9409965" cy="1555417"/>
          </a:xfrm>
          <a:custGeom>
            <a:avLst/>
            <a:gdLst>
              <a:gd name="connsiteX0" fmla="*/ 0 w 9409965"/>
              <a:gd name="connsiteY0" fmla="*/ 0 h 1555417"/>
              <a:gd name="connsiteX1" fmla="*/ 399924 w 9409965"/>
              <a:gd name="connsiteY1" fmla="*/ 0 h 1555417"/>
              <a:gd name="connsiteX2" fmla="*/ 988046 w 9409965"/>
              <a:gd name="connsiteY2" fmla="*/ 0 h 1555417"/>
              <a:gd name="connsiteX3" fmla="*/ 1764368 w 9409965"/>
              <a:gd name="connsiteY3" fmla="*/ 0 h 1555417"/>
              <a:gd name="connsiteX4" fmla="*/ 2258392 w 9409965"/>
              <a:gd name="connsiteY4" fmla="*/ 0 h 1555417"/>
              <a:gd name="connsiteX5" fmla="*/ 2564215 w 9409965"/>
              <a:gd name="connsiteY5" fmla="*/ 0 h 1555417"/>
              <a:gd name="connsiteX6" fmla="*/ 3058239 w 9409965"/>
              <a:gd name="connsiteY6" fmla="*/ 0 h 1555417"/>
              <a:gd name="connsiteX7" fmla="*/ 3458162 w 9409965"/>
              <a:gd name="connsiteY7" fmla="*/ 0 h 1555417"/>
              <a:gd name="connsiteX8" fmla="*/ 3858086 w 9409965"/>
              <a:gd name="connsiteY8" fmla="*/ 0 h 1555417"/>
              <a:gd name="connsiteX9" fmla="*/ 4540308 w 9409965"/>
              <a:gd name="connsiteY9" fmla="*/ 0 h 1555417"/>
              <a:gd name="connsiteX10" fmla="*/ 4846132 w 9409965"/>
              <a:gd name="connsiteY10" fmla="*/ 0 h 1555417"/>
              <a:gd name="connsiteX11" fmla="*/ 5434255 w 9409965"/>
              <a:gd name="connsiteY11" fmla="*/ 0 h 1555417"/>
              <a:gd name="connsiteX12" fmla="*/ 6116477 w 9409965"/>
              <a:gd name="connsiteY12" fmla="*/ 0 h 1555417"/>
              <a:gd name="connsiteX13" fmla="*/ 6798700 w 9409965"/>
              <a:gd name="connsiteY13" fmla="*/ 0 h 1555417"/>
              <a:gd name="connsiteX14" fmla="*/ 7104524 w 9409965"/>
              <a:gd name="connsiteY14" fmla="*/ 0 h 1555417"/>
              <a:gd name="connsiteX15" fmla="*/ 7598547 w 9409965"/>
              <a:gd name="connsiteY15" fmla="*/ 0 h 1555417"/>
              <a:gd name="connsiteX16" fmla="*/ 8092570 w 9409965"/>
              <a:gd name="connsiteY16" fmla="*/ 0 h 1555417"/>
              <a:gd name="connsiteX17" fmla="*/ 8492493 w 9409965"/>
              <a:gd name="connsiteY17" fmla="*/ 0 h 1555417"/>
              <a:gd name="connsiteX18" fmla="*/ 9409965 w 9409965"/>
              <a:gd name="connsiteY18" fmla="*/ 0 h 1555417"/>
              <a:gd name="connsiteX19" fmla="*/ 9409965 w 9409965"/>
              <a:gd name="connsiteY19" fmla="*/ 518472 h 1555417"/>
              <a:gd name="connsiteX20" fmla="*/ 9409965 w 9409965"/>
              <a:gd name="connsiteY20" fmla="*/ 1005836 h 1555417"/>
              <a:gd name="connsiteX21" fmla="*/ 9409965 w 9409965"/>
              <a:gd name="connsiteY21" fmla="*/ 1555417 h 1555417"/>
              <a:gd name="connsiteX22" fmla="*/ 8633643 w 9409965"/>
              <a:gd name="connsiteY22" fmla="*/ 1555417 h 1555417"/>
              <a:gd name="connsiteX23" fmla="*/ 7951420 w 9409965"/>
              <a:gd name="connsiteY23" fmla="*/ 1555417 h 1555417"/>
              <a:gd name="connsiteX24" fmla="*/ 7363298 w 9409965"/>
              <a:gd name="connsiteY24" fmla="*/ 1555417 h 1555417"/>
              <a:gd name="connsiteX25" fmla="*/ 7057474 w 9409965"/>
              <a:gd name="connsiteY25" fmla="*/ 1555417 h 1555417"/>
              <a:gd name="connsiteX26" fmla="*/ 6281152 w 9409965"/>
              <a:gd name="connsiteY26" fmla="*/ 1555417 h 1555417"/>
              <a:gd name="connsiteX27" fmla="*/ 5693029 w 9409965"/>
              <a:gd name="connsiteY27" fmla="*/ 1555417 h 1555417"/>
              <a:gd name="connsiteX28" fmla="*/ 5199006 w 9409965"/>
              <a:gd name="connsiteY28" fmla="*/ 1555417 h 1555417"/>
              <a:gd name="connsiteX29" fmla="*/ 4422684 w 9409965"/>
              <a:gd name="connsiteY29" fmla="*/ 1555417 h 1555417"/>
              <a:gd name="connsiteX30" fmla="*/ 4116860 w 9409965"/>
              <a:gd name="connsiteY30" fmla="*/ 1555417 h 1555417"/>
              <a:gd name="connsiteX31" fmla="*/ 3528737 w 9409965"/>
              <a:gd name="connsiteY31" fmla="*/ 1555417 h 1555417"/>
              <a:gd name="connsiteX32" fmla="*/ 3128813 w 9409965"/>
              <a:gd name="connsiteY32" fmla="*/ 1555417 h 1555417"/>
              <a:gd name="connsiteX33" fmla="*/ 2822990 w 9409965"/>
              <a:gd name="connsiteY33" fmla="*/ 1555417 h 1555417"/>
              <a:gd name="connsiteX34" fmla="*/ 2046667 w 9409965"/>
              <a:gd name="connsiteY34" fmla="*/ 1555417 h 1555417"/>
              <a:gd name="connsiteX35" fmla="*/ 1364445 w 9409965"/>
              <a:gd name="connsiteY35" fmla="*/ 1555417 h 1555417"/>
              <a:gd name="connsiteX36" fmla="*/ 776322 w 9409965"/>
              <a:gd name="connsiteY36" fmla="*/ 1555417 h 1555417"/>
              <a:gd name="connsiteX37" fmla="*/ 0 w 9409965"/>
              <a:gd name="connsiteY37" fmla="*/ 1555417 h 1555417"/>
              <a:gd name="connsiteX38" fmla="*/ 0 w 9409965"/>
              <a:gd name="connsiteY38" fmla="*/ 1005836 h 1555417"/>
              <a:gd name="connsiteX39" fmla="*/ 0 w 9409965"/>
              <a:gd name="connsiteY39" fmla="*/ 487364 h 1555417"/>
              <a:gd name="connsiteX40" fmla="*/ 0 w 9409965"/>
              <a:gd name="connsiteY40" fmla="*/ 0 h 15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409965" h="1555417" fill="none" extrusionOk="0">
                <a:moveTo>
                  <a:pt x="0" y="0"/>
                </a:moveTo>
                <a:cubicBezTo>
                  <a:pt x="83484" y="-24977"/>
                  <a:pt x="296509" y="3870"/>
                  <a:pt x="399924" y="0"/>
                </a:cubicBezTo>
                <a:cubicBezTo>
                  <a:pt x="503339" y="-3870"/>
                  <a:pt x="772929" y="63158"/>
                  <a:pt x="988046" y="0"/>
                </a:cubicBezTo>
                <a:cubicBezTo>
                  <a:pt x="1203163" y="-63158"/>
                  <a:pt x="1389496" y="72342"/>
                  <a:pt x="1764368" y="0"/>
                </a:cubicBezTo>
                <a:cubicBezTo>
                  <a:pt x="2139240" y="-72342"/>
                  <a:pt x="2132006" y="36911"/>
                  <a:pt x="2258392" y="0"/>
                </a:cubicBezTo>
                <a:cubicBezTo>
                  <a:pt x="2384778" y="-36911"/>
                  <a:pt x="2489388" y="29447"/>
                  <a:pt x="2564215" y="0"/>
                </a:cubicBezTo>
                <a:cubicBezTo>
                  <a:pt x="2639042" y="-29447"/>
                  <a:pt x="2815287" y="55268"/>
                  <a:pt x="3058239" y="0"/>
                </a:cubicBezTo>
                <a:cubicBezTo>
                  <a:pt x="3301191" y="-55268"/>
                  <a:pt x="3343744" y="21171"/>
                  <a:pt x="3458162" y="0"/>
                </a:cubicBezTo>
                <a:cubicBezTo>
                  <a:pt x="3572580" y="-21171"/>
                  <a:pt x="3723800" y="31033"/>
                  <a:pt x="3858086" y="0"/>
                </a:cubicBezTo>
                <a:cubicBezTo>
                  <a:pt x="3992372" y="-31033"/>
                  <a:pt x="4352601" y="33737"/>
                  <a:pt x="4540308" y="0"/>
                </a:cubicBezTo>
                <a:cubicBezTo>
                  <a:pt x="4728015" y="-33737"/>
                  <a:pt x="4753734" y="15296"/>
                  <a:pt x="4846132" y="0"/>
                </a:cubicBezTo>
                <a:cubicBezTo>
                  <a:pt x="4938530" y="-15296"/>
                  <a:pt x="5233825" y="35283"/>
                  <a:pt x="5434255" y="0"/>
                </a:cubicBezTo>
                <a:cubicBezTo>
                  <a:pt x="5634685" y="-35283"/>
                  <a:pt x="5854384" y="29307"/>
                  <a:pt x="6116477" y="0"/>
                </a:cubicBezTo>
                <a:cubicBezTo>
                  <a:pt x="6378570" y="-29307"/>
                  <a:pt x="6588664" y="49429"/>
                  <a:pt x="6798700" y="0"/>
                </a:cubicBezTo>
                <a:cubicBezTo>
                  <a:pt x="7008736" y="-49429"/>
                  <a:pt x="6976682" y="19277"/>
                  <a:pt x="7104524" y="0"/>
                </a:cubicBezTo>
                <a:cubicBezTo>
                  <a:pt x="7232366" y="-19277"/>
                  <a:pt x="7375870" y="37932"/>
                  <a:pt x="7598547" y="0"/>
                </a:cubicBezTo>
                <a:cubicBezTo>
                  <a:pt x="7821224" y="-37932"/>
                  <a:pt x="7903044" y="18975"/>
                  <a:pt x="8092570" y="0"/>
                </a:cubicBezTo>
                <a:cubicBezTo>
                  <a:pt x="8282096" y="-18975"/>
                  <a:pt x="8326277" y="12546"/>
                  <a:pt x="8492493" y="0"/>
                </a:cubicBezTo>
                <a:cubicBezTo>
                  <a:pt x="8658709" y="-12546"/>
                  <a:pt x="9163946" y="75112"/>
                  <a:pt x="9409965" y="0"/>
                </a:cubicBezTo>
                <a:cubicBezTo>
                  <a:pt x="9463607" y="132802"/>
                  <a:pt x="9408587" y="343523"/>
                  <a:pt x="9409965" y="518472"/>
                </a:cubicBezTo>
                <a:cubicBezTo>
                  <a:pt x="9411343" y="693421"/>
                  <a:pt x="9382748" y="786656"/>
                  <a:pt x="9409965" y="1005836"/>
                </a:cubicBezTo>
                <a:cubicBezTo>
                  <a:pt x="9437182" y="1225016"/>
                  <a:pt x="9384590" y="1285982"/>
                  <a:pt x="9409965" y="1555417"/>
                </a:cubicBezTo>
                <a:cubicBezTo>
                  <a:pt x="9058124" y="1557309"/>
                  <a:pt x="8964745" y="1506851"/>
                  <a:pt x="8633643" y="1555417"/>
                </a:cubicBezTo>
                <a:cubicBezTo>
                  <a:pt x="8302541" y="1603983"/>
                  <a:pt x="8124588" y="1543086"/>
                  <a:pt x="7951420" y="1555417"/>
                </a:cubicBezTo>
                <a:cubicBezTo>
                  <a:pt x="7778252" y="1567748"/>
                  <a:pt x="7586728" y="1514651"/>
                  <a:pt x="7363298" y="1555417"/>
                </a:cubicBezTo>
                <a:cubicBezTo>
                  <a:pt x="7139868" y="1596183"/>
                  <a:pt x="7166263" y="1532806"/>
                  <a:pt x="7057474" y="1555417"/>
                </a:cubicBezTo>
                <a:cubicBezTo>
                  <a:pt x="6948685" y="1578028"/>
                  <a:pt x="6583344" y="1531692"/>
                  <a:pt x="6281152" y="1555417"/>
                </a:cubicBezTo>
                <a:cubicBezTo>
                  <a:pt x="5978960" y="1579142"/>
                  <a:pt x="5929591" y="1529996"/>
                  <a:pt x="5693029" y="1555417"/>
                </a:cubicBezTo>
                <a:cubicBezTo>
                  <a:pt x="5456467" y="1580838"/>
                  <a:pt x="5427083" y="1516135"/>
                  <a:pt x="5199006" y="1555417"/>
                </a:cubicBezTo>
                <a:cubicBezTo>
                  <a:pt x="4970929" y="1594699"/>
                  <a:pt x="4586360" y="1476557"/>
                  <a:pt x="4422684" y="1555417"/>
                </a:cubicBezTo>
                <a:cubicBezTo>
                  <a:pt x="4259008" y="1634277"/>
                  <a:pt x="4231284" y="1524153"/>
                  <a:pt x="4116860" y="1555417"/>
                </a:cubicBezTo>
                <a:cubicBezTo>
                  <a:pt x="4002436" y="1586681"/>
                  <a:pt x="3653217" y="1530919"/>
                  <a:pt x="3528737" y="1555417"/>
                </a:cubicBezTo>
                <a:cubicBezTo>
                  <a:pt x="3404257" y="1579915"/>
                  <a:pt x="3284111" y="1515325"/>
                  <a:pt x="3128813" y="1555417"/>
                </a:cubicBezTo>
                <a:cubicBezTo>
                  <a:pt x="2973515" y="1595509"/>
                  <a:pt x="2949605" y="1534989"/>
                  <a:pt x="2822990" y="1555417"/>
                </a:cubicBezTo>
                <a:cubicBezTo>
                  <a:pt x="2696375" y="1575845"/>
                  <a:pt x="2308087" y="1465946"/>
                  <a:pt x="2046667" y="1555417"/>
                </a:cubicBezTo>
                <a:cubicBezTo>
                  <a:pt x="1785247" y="1644888"/>
                  <a:pt x="1642186" y="1507542"/>
                  <a:pt x="1364445" y="1555417"/>
                </a:cubicBezTo>
                <a:cubicBezTo>
                  <a:pt x="1086704" y="1603292"/>
                  <a:pt x="1059254" y="1551998"/>
                  <a:pt x="776322" y="1555417"/>
                </a:cubicBezTo>
                <a:cubicBezTo>
                  <a:pt x="493390" y="1558836"/>
                  <a:pt x="160972" y="1478081"/>
                  <a:pt x="0" y="1555417"/>
                </a:cubicBezTo>
                <a:cubicBezTo>
                  <a:pt x="-56247" y="1411815"/>
                  <a:pt x="7222" y="1259407"/>
                  <a:pt x="0" y="1005836"/>
                </a:cubicBezTo>
                <a:cubicBezTo>
                  <a:pt x="-7222" y="752265"/>
                  <a:pt x="25248" y="702122"/>
                  <a:pt x="0" y="487364"/>
                </a:cubicBezTo>
                <a:cubicBezTo>
                  <a:pt x="-25248" y="272606"/>
                  <a:pt x="39224" y="169577"/>
                  <a:pt x="0" y="0"/>
                </a:cubicBezTo>
                <a:close/>
              </a:path>
              <a:path w="9409965" h="1555417" stroke="0" extrusionOk="0">
                <a:moveTo>
                  <a:pt x="0" y="0"/>
                </a:moveTo>
                <a:cubicBezTo>
                  <a:pt x="111541" y="-13632"/>
                  <a:pt x="240554" y="42706"/>
                  <a:pt x="399924" y="0"/>
                </a:cubicBezTo>
                <a:cubicBezTo>
                  <a:pt x="559294" y="-42706"/>
                  <a:pt x="696932" y="55102"/>
                  <a:pt x="988046" y="0"/>
                </a:cubicBezTo>
                <a:cubicBezTo>
                  <a:pt x="1279160" y="-55102"/>
                  <a:pt x="1329554" y="69132"/>
                  <a:pt x="1576169" y="0"/>
                </a:cubicBezTo>
                <a:cubicBezTo>
                  <a:pt x="1822784" y="-69132"/>
                  <a:pt x="2011074" y="12898"/>
                  <a:pt x="2258392" y="0"/>
                </a:cubicBezTo>
                <a:cubicBezTo>
                  <a:pt x="2505710" y="-12898"/>
                  <a:pt x="2525424" y="27435"/>
                  <a:pt x="2658315" y="0"/>
                </a:cubicBezTo>
                <a:cubicBezTo>
                  <a:pt x="2791206" y="-27435"/>
                  <a:pt x="2983280" y="52116"/>
                  <a:pt x="3152338" y="0"/>
                </a:cubicBezTo>
                <a:cubicBezTo>
                  <a:pt x="3321396" y="-52116"/>
                  <a:pt x="3463879" y="20596"/>
                  <a:pt x="3552262" y="0"/>
                </a:cubicBezTo>
                <a:cubicBezTo>
                  <a:pt x="3640645" y="-20596"/>
                  <a:pt x="4047446" y="11871"/>
                  <a:pt x="4234484" y="0"/>
                </a:cubicBezTo>
                <a:cubicBezTo>
                  <a:pt x="4421522" y="-11871"/>
                  <a:pt x="4698082" y="37893"/>
                  <a:pt x="4916707" y="0"/>
                </a:cubicBezTo>
                <a:cubicBezTo>
                  <a:pt x="5135332" y="-37893"/>
                  <a:pt x="5527485" y="74340"/>
                  <a:pt x="5693029" y="0"/>
                </a:cubicBezTo>
                <a:cubicBezTo>
                  <a:pt x="5858573" y="-74340"/>
                  <a:pt x="6181788" y="23898"/>
                  <a:pt x="6375251" y="0"/>
                </a:cubicBezTo>
                <a:cubicBezTo>
                  <a:pt x="6568714" y="-23898"/>
                  <a:pt x="6769304" y="46398"/>
                  <a:pt x="6869274" y="0"/>
                </a:cubicBezTo>
                <a:cubicBezTo>
                  <a:pt x="6969244" y="-46398"/>
                  <a:pt x="7281199" y="22023"/>
                  <a:pt x="7551497" y="0"/>
                </a:cubicBezTo>
                <a:cubicBezTo>
                  <a:pt x="7821795" y="-22023"/>
                  <a:pt x="7904086" y="25098"/>
                  <a:pt x="8233719" y="0"/>
                </a:cubicBezTo>
                <a:cubicBezTo>
                  <a:pt x="8563352" y="-25098"/>
                  <a:pt x="8548561" y="9941"/>
                  <a:pt x="8727743" y="0"/>
                </a:cubicBezTo>
                <a:cubicBezTo>
                  <a:pt x="8906925" y="-9941"/>
                  <a:pt x="9214433" y="56743"/>
                  <a:pt x="9409965" y="0"/>
                </a:cubicBezTo>
                <a:cubicBezTo>
                  <a:pt x="9412573" y="232117"/>
                  <a:pt x="9391251" y="297106"/>
                  <a:pt x="9409965" y="487364"/>
                </a:cubicBezTo>
                <a:cubicBezTo>
                  <a:pt x="9428679" y="677622"/>
                  <a:pt x="9404244" y="846083"/>
                  <a:pt x="9409965" y="1036945"/>
                </a:cubicBezTo>
                <a:cubicBezTo>
                  <a:pt x="9415686" y="1227807"/>
                  <a:pt x="9396696" y="1366332"/>
                  <a:pt x="9409965" y="1555417"/>
                </a:cubicBezTo>
                <a:cubicBezTo>
                  <a:pt x="9259290" y="1581829"/>
                  <a:pt x="9177451" y="1553268"/>
                  <a:pt x="9104141" y="1555417"/>
                </a:cubicBezTo>
                <a:cubicBezTo>
                  <a:pt x="9030831" y="1557566"/>
                  <a:pt x="8601723" y="1522613"/>
                  <a:pt x="8327819" y="1555417"/>
                </a:cubicBezTo>
                <a:cubicBezTo>
                  <a:pt x="8053915" y="1588221"/>
                  <a:pt x="7975975" y="1511170"/>
                  <a:pt x="7833796" y="1555417"/>
                </a:cubicBezTo>
                <a:cubicBezTo>
                  <a:pt x="7691617" y="1599664"/>
                  <a:pt x="7364242" y="1482116"/>
                  <a:pt x="7057474" y="1555417"/>
                </a:cubicBezTo>
                <a:cubicBezTo>
                  <a:pt x="6750706" y="1628718"/>
                  <a:pt x="6838592" y="1521489"/>
                  <a:pt x="6657550" y="1555417"/>
                </a:cubicBezTo>
                <a:cubicBezTo>
                  <a:pt x="6476508" y="1589345"/>
                  <a:pt x="6362142" y="1526754"/>
                  <a:pt x="6257627" y="1555417"/>
                </a:cubicBezTo>
                <a:cubicBezTo>
                  <a:pt x="6153112" y="1584080"/>
                  <a:pt x="5657182" y="1516497"/>
                  <a:pt x="5481305" y="1555417"/>
                </a:cubicBezTo>
                <a:cubicBezTo>
                  <a:pt x="5305428" y="1594337"/>
                  <a:pt x="5245574" y="1526074"/>
                  <a:pt x="5175481" y="1555417"/>
                </a:cubicBezTo>
                <a:cubicBezTo>
                  <a:pt x="5105388" y="1584760"/>
                  <a:pt x="4667718" y="1533891"/>
                  <a:pt x="4493258" y="1555417"/>
                </a:cubicBezTo>
                <a:cubicBezTo>
                  <a:pt x="4318798" y="1576943"/>
                  <a:pt x="4075571" y="1520472"/>
                  <a:pt x="3905135" y="1555417"/>
                </a:cubicBezTo>
                <a:cubicBezTo>
                  <a:pt x="3734699" y="1590362"/>
                  <a:pt x="3462592" y="1492345"/>
                  <a:pt x="3222913" y="1555417"/>
                </a:cubicBezTo>
                <a:cubicBezTo>
                  <a:pt x="2983234" y="1618489"/>
                  <a:pt x="2758207" y="1548015"/>
                  <a:pt x="2540691" y="1555417"/>
                </a:cubicBezTo>
                <a:cubicBezTo>
                  <a:pt x="2323175" y="1562819"/>
                  <a:pt x="1966415" y="1551242"/>
                  <a:pt x="1764368" y="1555417"/>
                </a:cubicBezTo>
                <a:cubicBezTo>
                  <a:pt x="1562321" y="1559592"/>
                  <a:pt x="1553074" y="1549712"/>
                  <a:pt x="1458545" y="1555417"/>
                </a:cubicBezTo>
                <a:cubicBezTo>
                  <a:pt x="1364016" y="1561122"/>
                  <a:pt x="985391" y="1540154"/>
                  <a:pt x="682222" y="1555417"/>
                </a:cubicBezTo>
                <a:cubicBezTo>
                  <a:pt x="379053" y="1570680"/>
                  <a:pt x="141496" y="1505978"/>
                  <a:pt x="0" y="1555417"/>
                </a:cubicBezTo>
                <a:cubicBezTo>
                  <a:pt x="-10879" y="1427780"/>
                  <a:pt x="64511" y="1206482"/>
                  <a:pt x="0" y="1005836"/>
                </a:cubicBezTo>
                <a:cubicBezTo>
                  <a:pt x="-64511" y="805190"/>
                  <a:pt x="53396" y="678058"/>
                  <a:pt x="0" y="502918"/>
                </a:cubicBezTo>
                <a:cubicBezTo>
                  <a:pt x="-53396" y="327778"/>
                  <a:pt x="53387" y="117231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613948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075184C-1E5A-4999-9B91-3A9DBCDE830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9581" y="1116966"/>
            <a:ext cx="9409965" cy="1555418"/>
          </a:xfrm>
          <a:custGeom>
            <a:avLst/>
            <a:gdLst>
              <a:gd name="connsiteX0" fmla="*/ 0 w 9409965"/>
              <a:gd name="connsiteY0" fmla="*/ 0 h 1555418"/>
              <a:gd name="connsiteX1" fmla="*/ 682222 w 9409965"/>
              <a:gd name="connsiteY1" fmla="*/ 0 h 1555418"/>
              <a:gd name="connsiteX2" fmla="*/ 1458545 w 9409965"/>
              <a:gd name="connsiteY2" fmla="*/ 0 h 1555418"/>
              <a:gd name="connsiteX3" fmla="*/ 2234867 w 9409965"/>
              <a:gd name="connsiteY3" fmla="*/ 0 h 1555418"/>
              <a:gd name="connsiteX4" fmla="*/ 2634790 w 9409965"/>
              <a:gd name="connsiteY4" fmla="*/ 0 h 1555418"/>
              <a:gd name="connsiteX5" fmla="*/ 2940614 w 9409965"/>
              <a:gd name="connsiteY5" fmla="*/ 0 h 1555418"/>
              <a:gd name="connsiteX6" fmla="*/ 3434637 w 9409965"/>
              <a:gd name="connsiteY6" fmla="*/ 0 h 1555418"/>
              <a:gd name="connsiteX7" fmla="*/ 3834561 w 9409965"/>
              <a:gd name="connsiteY7" fmla="*/ 0 h 1555418"/>
              <a:gd name="connsiteX8" fmla="*/ 4422684 w 9409965"/>
              <a:gd name="connsiteY8" fmla="*/ 0 h 1555418"/>
              <a:gd name="connsiteX9" fmla="*/ 4728507 w 9409965"/>
              <a:gd name="connsiteY9" fmla="*/ 0 h 1555418"/>
              <a:gd name="connsiteX10" fmla="*/ 5410730 w 9409965"/>
              <a:gd name="connsiteY10" fmla="*/ 0 h 1555418"/>
              <a:gd name="connsiteX11" fmla="*/ 6187052 w 9409965"/>
              <a:gd name="connsiteY11" fmla="*/ 0 h 1555418"/>
              <a:gd name="connsiteX12" fmla="*/ 6586976 w 9409965"/>
              <a:gd name="connsiteY12" fmla="*/ 0 h 1555418"/>
              <a:gd name="connsiteX13" fmla="*/ 7363298 w 9409965"/>
              <a:gd name="connsiteY13" fmla="*/ 0 h 1555418"/>
              <a:gd name="connsiteX14" fmla="*/ 7669121 w 9409965"/>
              <a:gd name="connsiteY14" fmla="*/ 0 h 1555418"/>
              <a:gd name="connsiteX15" fmla="*/ 8445444 w 9409965"/>
              <a:gd name="connsiteY15" fmla="*/ 0 h 1555418"/>
              <a:gd name="connsiteX16" fmla="*/ 9409965 w 9409965"/>
              <a:gd name="connsiteY16" fmla="*/ 0 h 1555418"/>
              <a:gd name="connsiteX17" fmla="*/ 9409965 w 9409965"/>
              <a:gd name="connsiteY17" fmla="*/ 471810 h 1555418"/>
              <a:gd name="connsiteX18" fmla="*/ 9409965 w 9409965"/>
              <a:gd name="connsiteY18" fmla="*/ 1021391 h 1555418"/>
              <a:gd name="connsiteX19" fmla="*/ 9409965 w 9409965"/>
              <a:gd name="connsiteY19" fmla="*/ 1555418 h 1555418"/>
              <a:gd name="connsiteX20" fmla="*/ 9104141 w 9409965"/>
              <a:gd name="connsiteY20" fmla="*/ 1555418 h 1555418"/>
              <a:gd name="connsiteX21" fmla="*/ 8798317 w 9409965"/>
              <a:gd name="connsiteY21" fmla="*/ 1555418 h 1555418"/>
              <a:gd name="connsiteX22" fmla="*/ 8021995 w 9409965"/>
              <a:gd name="connsiteY22" fmla="*/ 1555418 h 1555418"/>
              <a:gd name="connsiteX23" fmla="*/ 7716171 w 9409965"/>
              <a:gd name="connsiteY23" fmla="*/ 1555418 h 1555418"/>
              <a:gd name="connsiteX24" fmla="*/ 7128048 w 9409965"/>
              <a:gd name="connsiteY24" fmla="*/ 1555418 h 1555418"/>
              <a:gd name="connsiteX25" fmla="*/ 6822225 w 9409965"/>
              <a:gd name="connsiteY25" fmla="*/ 1555418 h 1555418"/>
              <a:gd name="connsiteX26" fmla="*/ 6045903 w 9409965"/>
              <a:gd name="connsiteY26" fmla="*/ 1555418 h 1555418"/>
              <a:gd name="connsiteX27" fmla="*/ 5551879 w 9409965"/>
              <a:gd name="connsiteY27" fmla="*/ 1555418 h 1555418"/>
              <a:gd name="connsiteX28" fmla="*/ 4869657 w 9409965"/>
              <a:gd name="connsiteY28" fmla="*/ 1555418 h 1555418"/>
              <a:gd name="connsiteX29" fmla="*/ 4563833 w 9409965"/>
              <a:gd name="connsiteY29" fmla="*/ 1555418 h 1555418"/>
              <a:gd name="connsiteX30" fmla="*/ 4163910 w 9409965"/>
              <a:gd name="connsiteY30" fmla="*/ 1555418 h 1555418"/>
              <a:gd name="connsiteX31" fmla="*/ 3387587 w 9409965"/>
              <a:gd name="connsiteY31" fmla="*/ 1555418 h 1555418"/>
              <a:gd name="connsiteX32" fmla="*/ 2611265 w 9409965"/>
              <a:gd name="connsiteY32" fmla="*/ 1555418 h 1555418"/>
              <a:gd name="connsiteX33" fmla="*/ 2305441 w 9409965"/>
              <a:gd name="connsiteY33" fmla="*/ 1555418 h 1555418"/>
              <a:gd name="connsiteX34" fmla="*/ 1999618 w 9409965"/>
              <a:gd name="connsiteY34" fmla="*/ 1555418 h 1555418"/>
              <a:gd name="connsiteX35" fmla="*/ 1693794 w 9409965"/>
              <a:gd name="connsiteY35" fmla="*/ 1555418 h 1555418"/>
              <a:gd name="connsiteX36" fmla="*/ 1105671 w 9409965"/>
              <a:gd name="connsiteY36" fmla="*/ 1555418 h 1555418"/>
              <a:gd name="connsiteX37" fmla="*/ 0 w 9409965"/>
              <a:gd name="connsiteY37" fmla="*/ 1555418 h 1555418"/>
              <a:gd name="connsiteX38" fmla="*/ 0 w 9409965"/>
              <a:gd name="connsiteY38" fmla="*/ 1036945 h 1555418"/>
              <a:gd name="connsiteX39" fmla="*/ 0 w 9409965"/>
              <a:gd name="connsiteY39" fmla="*/ 549581 h 1555418"/>
              <a:gd name="connsiteX40" fmla="*/ 0 w 9409965"/>
              <a:gd name="connsiteY40" fmla="*/ 0 h 15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409965" h="1555418" fill="none" extrusionOk="0">
                <a:moveTo>
                  <a:pt x="0" y="0"/>
                </a:moveTo>
                <a:cubicBezTo>
                  <a:pt x="189185" y="-593"/>
                  <a:pt x="540635" y="56010"/>
                  <a:pt x="682222" y="0"/>
                </a:cubicBezTo>
                <a:cubicBezTo>
                  <a:pt x="823809" y="-56010"/>
                  <a:pt x="1149503" y="82784"/>
                  <a:pt x="1458545" y="0"/>
                </a:cubicBezTo>
                <a:cubicBezTo>
                  <a:pt x="1767587" y="-82784"/>
                  <a:pt x="1967804" y="82487"/>
                  <a:pt x="2234867" y="0"/>
                </a:cubicBezTo>
                <a:cubicBezTo>
                  <a:pt x="2501930" y="-82487"/>
                  <a:pt x="2479870" y="45747"/>
                  <a:pt x="2634790" y="0"/>
                </a:cubicBezTo>
                <a:cubicBezTo>
                  <a:pt x="2789710" y="-45747"/>
                  <a:pt x="2788798" y="33682"/>
                  <a:pt x="2940614" y="0"/>
                </a:cubicBezTo>
                <a:cubicBezTo>
                  <a:pt x="3092430" y="-33682"/>
                  <a:pt x="3285890" y="43284"/>
                  <a:pt x="3434637" y="0"/>
                </a:cubicBezTo>
                <a:cubicBezTo>
                  <a:pt x="3583384" y="-43284"/>
                  <a:pt x="3744214" y="15270"/>
                  <a:pt x="3834561" y="0"/>
                </a:cubicBezTo>
                <a:cubicBezTo>
                  <a:pt x="3924908" y="-15270"/>
                  <a:pt x="4235027" y="46927"/>
                  <a:pt x="4422684" y="0"/>
                </a:cubicBezTo>
                <a:cubicBezTo>
                  <a:pt x="4610341" y="-46927"/>
                  <a:pt x="4585841" y="25802"/>
                  <a:pt x="4728507" y="0"/>
                </a:cubicBezTo>
                <a:cubicBezTo>
                  <a:pt x="4871173" y="-25802"/>
                  <a:pt x="5216921" y="9822"/>
                  <a:pt x="5410730" y="0"/>
                </a:cubicBezTo>
                <a:cubicBezTo>
                  <a:pt x="5604539" y="-9822"/>
                  <a:pt x="5830109" y="11399"/>
                  <a:pt x="6187052" y="0"/>
                </a:cubicBezTo>
                <a:cubicBezTo>
                  <a:pt x="6543995" y="-11399"/>
                  <a:pt x="6435944" y="6690"/>
                  <a:pt x="6586976" y="0"/>
                </a:cubicBezTo>
                <a:cubicBezTo>
                  <a:pt x="6738008" y="-6690"/>
                  <a:pt x="7203677" y="67709"/>
                  <a:pt x="7363298" y="0"/>
                </a:cubicBezTo>
                <a:cubicBezTo>
                  <a:pt x="7522919" y="-67709"/>
                  <a:pt x="7564632" y="19383"/>
                  <a:pt x="7669121" y="0"/>
                </a:cubicBezTo>
                <a:cubicBezTo>
                  <a:pt x="7773610" y="-19383"/>
                  <a:pt x="8250755" y="30810"/>
                  <a:pt x="8445444" y="0"/>
                </a:cubicBezTo>
                <a:cubicBezTo>
                  <a:pt x="8640133" y="-30810"/>
                  <a:pt x="9026063" y="93947"/>
                  <a:pt x="9409965" y="0"/>
                </a:cubicBezTo>
                <a:cubicBezTo>
                  <a:pt x="9424347" y="228744"/>
                  <a:pt x="9372203" y="361411"/>
                  <a:pt x="9409965" y="471810"/>
                </a:cubicBezTo>
                <a:cubicBezTo>
                  <a:pt x="9447727" y="582209"/>
                  <a:pt x="9359743" y="848696"/>
                  <a:pt x="9409965" y="1021391"/>
                </a:cubicBezTo>
                <a:cubicBezTo>
                  <a:pt x="9460187" y="1194086"/>
                  <a:pt x="9392733" y="1348566"/>
                  <a:pt x="9409965" y="1555418"/>
                </a:cubicBezTo>
                <a:cubicBezTo>
                  <a:pt x="9337364" y="1565363"/>
                  <a:pt x="9207479" y="1540787"/>
                  <a:pt x="9104141" y="1555418"/>
                </a:cubicBezTo>
                <a:cubicBezTo>
                  <a:pt x="9000803" y="1570049"/>
                  <a:pt x="8894800" y="1526495"/>
                  <a:pt x="8798317" y="1555418"/>
                </a:cubicBezTo>
                <a:cubicBezTo>
                  <a:pt x="8701834" y="1584341"/>
                  <a:pt x="8226944" y="1503343"/>
                  <a:pt x="8021995" y="1555418"/>
                </a:cubicBezTo>
                <a:cubicBezTo>
                  <a:pt x="7817046" y="1607493"/>
                  <a:pt x="7824106" y="1522754"/>
                  <a:pt x="7716171" y="1555418"/>
                </a:cubicBezTo>
                <a:cubicBezTo>
                  <a:pt x="7608236" y="1588082"/>
                  <a:pt x="7369150" y="1539101"/>
                  <a:pt x="7128048" y="1555418"/>
                </a:cubicBezTo>
                <a:cubicBezTo>
                  <a:pt x="6886946" y="1571735"/>
                  <a:pt x="6931388" y="1555232"/>
                  <a:pt x="6822225" y="1555418"/>
                </a:cubicBezTo>
                <a:cubicBezTo>
                  <a:pt x="6713062" y="1555604"/>
                  <a:pt x="6322194" y="1466839"/>
                  <a:pt x="6045903" y="1555418"/>
                </a:cubicBezTo>
                <a:cubicBezTo>
                  <a:pt x="5769612" y="1643997"/>
                  <a:pt x="5658913" y="1549321"/>
                  <a:pt x="5551879" y="1555418"/>
                </a:cubicBezTo>
                <a:cubicBezTo>
                  <a:pt x="5444845" y="1561515"/>
                  <a:pt x="5181752" y="1474774"/>
                  <a:pt x="4869657" y="1555418"/>
                </a:cubicBezTo>
                <a:cubicBezTo>
                  <a:pt x="4557562" y="1636062"/>
                  <a:pt x="4696007" y="1537885"/>
                  <a:pt x="4563833" y="1555418"/>
                </a:cubicBezTo>
                <a:cubicBezTo>
                  <a:pt x="4431659" y="1572951"/>
                  <a:pt x="4333308" y="1513880"/>
                  <a:pt x="4163910" y="1555418"/>
                </a:cubicBezTo>
                <a:cubicBezTo>
                  <a:pt x="3994512" y="1596956"/>
                  <a:pt x="3570576" y="1514517"/>
                  <a:pt x="3387587" y="1555418"/>
                </a:cubicBezTo>
                <a:cubicBezTo>
                  <a:pt x="3204598" y="1596319"/>
                  <a:pt x="2902041" y="1540075"/>
                  <a:pt x="2611265" y="1555418"/>
                </a:cubicBezTo>
                <a:cubicBezTo>
                  <a:pt x="2320489" y="1570761"/>
                  <a:pt x="2433794" y="1552890"/>
                  <a:pt x="2305441" y="1555418"/>
                </a:cubicBezTo>
                <a:cubicBezTo>
                  <a:pt x="2177088" y="1557946"/>
                  <a:pt x="2109870" y="1536818"/>
                  <a:pt x="1999618" y="1555418"/>
                </a:cubicBezTo>
                <a:cubicBezTo>
                  <a:pt x="1889366" y="1574018"/>
                  <a:pt x="1844495" y="1524788"/>
                  <a:pt x="1693794" y="1555418"/>
                </a:cubicBezTo>
                <a:cubicBezTo>
                  <a:pt x="1543093" y="1586048"/>
                  <a:pt x="1340276" y="1499118"/>
                  <a:pt x="1105671" y="1555418"/>
                </a:cubicBezTo>
                <a:cubicBezTo>
                  <a:pt x="871066" y="1611718"/>
                  <a:pt x="323731" y="1450044"/>
                  <a:pt x="0" y="1555418"/>
                </a:cubicBezTo>
                <a:cubicBezTo>
                  <a:pt x="-18228" y="1419730"/>
                  <a:pt x="4342" y="1246502"/>
                  <a:pt x="0" y="1036945"/>
                </a:cubicBezTo>
                <a:cubicBezTo>
                  <a:pt x="-4342" y="827388"/>
                  <a:pt x="23590" y="714260"/>
                  <a:pt x="0" y="549581"/>
                </a:cubicBezTo>
                <a:cubicBezTo>
                  <a:pt x="-23590" y="384902"/>
                  <a:pt x="40864" y="142941"/>
                  <a:pt x="0" y="0"/>
                </a:cubicBezTo>
                <a:close/>
              </a:path>
              <a:path w="9409965" h="1555418" stroke="0" extrusionOk="0">
                <a:moveTo>
                  <a:pt x="0" y="0"/>
                </a:moveTo>
                <a:cubicBezTo>
                  <a:pt x="177762" y="-91414"/>
                  <a:pt x="423424" y="13911"/>
                  <a:pt x="776322" y="0"/>
                </a:cubicBezTo>
                <a:cubicBezTo>
                  <a:pt x="1129220" y="-13911"/>
                  <a:pt x="1078396" y="18069"/>
                  <a:pt x="1176246" y="0"/>
                </a:cubicBezTo>
                <a:cubicBezTo>
                  <a:pt x="1274096" y="-18069"/>
                  <a:pt x="1475428" y="33381"/>
                  <a:pt x="1764368" y="0"/>
                </a:cubicBezTo>
                <a:cubicBezTo>
                  <a:pt x="2053308" y="-33381"/>
                  <a:pt x="2181651" y="92353"/>
                  <a:pt x="2540691" y="0"/>
                </a:cubicBezTo>
                <a:cubicBezTo>
                  <a:pt x="2899731" y="-92353"/>
                  <a:pt x="2838869" y="32016"/>
                  <a:pt x="3034714" y="0"/>
                </a:cubicBezTo>
                <a:cubicBezTo>
                  <a:pt x="3230559" y="-32016"/>
                  <a:pt x="3268683" y="43232"/>
                  <a:pt x="3434637" y="0"/>
                </a:cubicBezTo>
                <a:cubicBezTo>
                  <a:pt x="3600591" y="-43232"/>
                  <a:pt x="3947475" y="507"/>
                  <a:pt x="4116860" y="0"/>
                </a:cubicBezTo>
                <a:cubicBezTo>
                  <a:pt x="4286245" y="-507"/>
                  <a:pt x="4318584" y="11730"/>
                  <a:pt x="4422684" y="0"/>
                </a:cubicBezTo>
                <a:cubicBezTo>
                  <a:pt x="4526784" y="-11730"/>
                  <a:pt x="4869662" y="75933"/>
                  <a:pt x="5199006" y="0"/>
                </a:cubicBezTo>
                <a:cubicBezTo>
                  <a:pt x="5528350" y="-75933"/>
                  <a:pt x="5485596" y="2"/>
                  <a:pt x="5598929" y="0"/>
                </a:cubicBezTo>
                <a:cubicBezTo>
                  <a:pt x="5712262" y="-2"/>
                  <a:pt x="5878548" y="41200"/>
                  <a:pt x="6092952" y="0"/>
                </a:cubicBezTo>
                <a:cubicBezTo>
                  <a:pt x="6307356" y="-41200"/>
                  <a:pt x="6708373" y="39709"/>
                  <a:pt x="6869274" y="0"/>
                </a:cubicBezTo>
                <a:cubicBezTo>
                  <a:pt x="7030175" y="-39709"/>
                  <a:pt x="7408534" y="8466"/>
                  <a:pt x="7645597" y="0"/>
                </a:cubicBezTo>
                <a:cubicBezTo>
                  <a:pt x="7882660" y="-8466"/>
                  <a:pt x="8024039" y="2136"/>
                  <a:pt x="8139620" y="0"/>
                </a:cubicBezTo>
                <a:cubicBezTo>
                  <a:pt x="8255201" y="-2136"/>
                  <a:pt x="8516698" y="46967"/>
                  <a:pt x="8633643" y="0"/>
                </a:cubicBezTo>
                <a:cubicBezTo>
                  <a:pt x="8750588" y="-46967"/>
                  <a:pt x="9250066" y="14225"/>
                  <a:pt x="9409965" y="0"/>
                </a:cubicBezTo>
                <a:cubicBezTo>
                  <a:pt x="9456562" y="151551"/>
                  <a:pt x="9367061" y="332936"/>
                  <a:pt x="9409965" y="502918"/>
                </a:cubicBezTo>
                <a:cubicBezTo>
                  <a:pt x="9452869" y="672900"/>
                  <a:pt x="9405371" y="927646"/>
                  <a:pt x="9409965" y="1036945"/>
                </a:cubicBezTo>
                <a:cubicBezTo>
                  <a:pt x="9414559" y="1146244"/>
                  <a:pt x="9360741" y="1375353"/>
                  <a:pt x="9409965" y="1555418"/>
                </a:cubicBezTo>
                <a:cubicBezTo>
                  <a:pt x="9138137" y="1627058"/>
                  <a:pt x="8992465" y="1478389"/>
                  <a:pt x="8633643" y="1555418"/>
                </a:cubicBezTo>
                <a:cubicBezTo>
                  <a:pt x="8274821" y="1632447"/>
                  <a:pt x="8426964" y="1535691"/>
                  <a:pt x="8327819" y="1555418"/>
                </a:cubicBezTo>
                <a:cubicBezTo>
                  <a:pt x="8228674" y="1575145"/>
                  <a:pt x="7799409" y="1488177"/>
                  <a:pt x="7645597" y="1555418"/>
                </a:cubicBezTo>
                <a:cubicBezTo>
                  <a:pt x="7491785" y="1622659"/>
                  <a:pt x="7326324" y="1550380"/>
                  <a:pt x="7151573" y="1555418"/>
                </a:cubicBezTo>
                <a:cubicBezTo>
                  <a:pt x="6976822" y="1560456"/>
                  <a:pt x="6904055" y="1526984"/>
                  <a:pt x="6657550" y="1555418"/>
                </a:cubicBezTo>
                <a:cubicBezTo>
                  <a:pt x="6411045" y="1583852"/>
                  <a:pt x="6337789" y="1500272"/>
                  <a:pt x="6163527" y="1555418"/>
                </a:cubicBezTo>
                <a:cubicBezTo>
                  <a:pt x="5989265" y="1610564"/>
                  <a:pt x="5930622" y="1543707"/>
                  <a:pt x="5857703" y="1555418"/>
                </a:cubicBezTo>
                <a:cubicBezTo>
                  <a:pt x="5784784" y="1567129"/>
                  <a:pt x="5507911" y="1513410"/>
                  <a:pt x="5363680" y="1555418"/>
                </a:cubicBezTo>
                <a:cubicBezTo>
                  <a:pt x="5219449" y="1597426"/>
                  <a:pt x="5042314" y="1553051"/>
                  <a:pt x="4775557" y="1555418"/>
                </a:cubicBezTo>
                <a:cubicBezTo>
                  <a:pt x="4508800" y="1557785"/>
                  <a:pt x="4442087" y="1522775"/>
                  <a:pt x="4281534" y="1555418"/>
                </a:cubicBezTo>
                <a:cubicBezTo>
                  <a:pt x="4120981" y="1588061"/>
                  <a:pt x="3958898" y="1531674"/>
                  <a:pt x="3787511" y="1555418"/>
                </a:cubicBezTo>
                <a:cubicBezTo>
                  <a:pt x="3616124" y="1579162"/>
                  <a:pt x="3493309" y="1521242"/>
                  <a:pt x="3293488" y="1555418"/>
                </a:cubicBezTo>
                <a:cubicBezTo>
                  <a:pt x="3093667" y="1589594"/>
                  <a:pt x="3075115" y="1511912"/>
                  <a:pt x="2893564" y="1555418"/>
                </a:cubicBezTo>
                <a:cubicBezTo>
                  <a:pt x="2712013" y="1598924"/>
                  <a:pt x="2395849" y="1538290"/>
                  <a:pt x="2117242" y="1555418"/>
                </a:cubicBezTo>
                <a:cubicBezTo>
                  <a:pt x="1838635" y="1572546"/>
                  <a:pt x="1874509" y="1539832"/>
                  <a:pt x="1717319" y="1555418"/>
                </a:cubicBezTo>
                <a:cubicBezTo>
                  <a:pt x="1560129" y="1571004"/>
                  <a:pt x="1537350" y="1547667"/>
                  <a:pt x="1411495" y="1555418"/>
                </a:cubicBezTo>
                <a:cubicBezTo>
                  <a:pt x="1285640" y="1563169"/>
                  <a:pt x="1015316" y="1519682"/>
                  <a:pt x="635173" y="1555418"/>
                </a:cubicBezTo>
                <a:cubicBezTo>
                  <a:pt x="255030" y="1591154"/>
                  <a:pt x="129928" y="1508727"/>
                  <a:pt x="0" y="1555418"/>
                </a:cubicBezTo>
                <a:cubicBezTo>
                  <a:pt x="-26476" y="1379520"/>
                  <a:pt x="45789" y="1256561"/>
                  <a:pt x="0" y="1068054"/>
                </a:cubicBezTo>
                <a:cubicBezTo>
                  <a:pt x="-45789" y="879547"/>
                  <a:pt x="39504" y="814223"/>
                  <a:pt x="0" y="580689"/>
                </a:cubicBezTo>
                <a:cubicBezTo>
                  <a:pt x="-39504" y="347155"/>
                  <a:pt x="59269" y="122298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906821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73358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0B3AF9F-8181-40E0-AB47-A6AF6CF28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664477"/>
            <a:ext cx="1538723" cy="453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D2FC1F-7B4C-4E07-AAAC-972049BC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1279567"/>
            <a:ext cx="6679683" cy="2449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AE1ED36-7FA5-434A-9A19-074C69D7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487" y="1193801"/>
            <a:ext cx="2662093" cy="223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15A0CA5-8F18-4302-938E-BE5C40B0C1FF}"/>
              </a:ext>
            </a:extLst>
          </p:cNvPr>
          <p:cNvSpPr/>
          <p:nvPr/>
        </p:nvSpPr>
        <p:spPr>
          <a:xfrm>
            <a:off x="1412240" y="4064000"/>
            <a:ext cx="10454640" cy="244915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1818B2B7-9F81-4F12-BE20-5D3561FA3D78}"/>
              </a:ext>
            </a:extLst>
          </p:cNvPr>
          <p:cNvGrpSpPr/>
          <p:nvPr/>
        </p:nvGrpSpPr>
        <p:grpSpPr>
          <a:xfrm>
            <a:off x="1672487" y="4363721"/>
            <a:ext cx="9848953" cy="1168254"/>
            <a:chOff x="1672487" y="4363721"/>
            <a:chExt cx="9848953" cy="116825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45823C0-BCD4-47B8-84BB-731CEB1C2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2487" y="4363721"/>
              <a:ext cx="9848953" cy="11682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2BD3EACD-ED83-4326-B0B2-BECDA94FD3E0}"/>
                </a:ext>
              </a:extLst>
            </p:cNvPr>
            <p:cNvSpPr/>
            <p:nvPr/>
          </p:nvSpPr>
          <p:spPr>
            <a:xfrm>
              <a:off x="1672487" y="4363721"/>
              <a:ext cx="3269974" cy="377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5F3B7EB3-8AED-4E78-A3EA-78B45FFEB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053" y="4434913"/>
            <a:ext cx="692621" cy="14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D656E56-1DD9-4CBE-984D-25E234B795BE}"/>
              </a:ext>
            </a:extLst>
          </p:cNvPr>
          <p:cNvSpPr/>
          <p:nvPr/>
        </p:nvSpPr>
        <p:spPr>
          <a:xfrm>
            <a:off x="1107440" y="995680"/>
            <a:ext cx="10861040" cy="56794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9C68483-26AD-4C8F-87D8-C67924A5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0" y="1267176"/>
            <a:ext cx="9946640" cy="336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1BB419-2443-47E4-8E13-AD0CA339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51941" y="5374888"/>
            <a:ext cx="743868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253033-26D2-49F9-9B5D-591A2B0A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80" y="995681"/>
            <a:ext cx="3992016" cy="467360"/>
          </a:xfrm>
          <a:custGeom>
            <a:avLst/>
            <a:gdLst>
              <a:gd name="connsiteX0" fmla="*/ 0 w 3992016"/>
              <a:gd name="connsiteY0" fmla="*/ 0 h 467360"/>
              <a:gd name="connsiteX1" fmla="*/ 530368 w 3992016"/>
              <a:gd name="connsiteY1" fmla="*/ 0 h 467360"/>
              <a:gd name="connsiteX2" fmla="*/ 1140576 w 3992016"/>
              <a:gd name="connsiteY2" fmla="*/ 0 h 467360"/>
              <a:gd name="connsiteX3" fmla="*/ 1790704 w 3992016"/>
              <a:gd name="connsiteY3" fmla="*/ 0 h 467360"/>
              <a:gd name="connsiteX4" fmla="*/ 2360992 w 3992016"/>
              <a:gd name="connsiteY4" fmla="*/ 0 h 467360"/>
              <a:gd name="connsiteX5" fmla="*/ 3011121 w 3992016"/>
              <a:gd name="connsiteY5" fmla="*/ 0 h 467360"/>
              <a:gd name="connsiteX6" fmla="*/ 3501568 w 3992016"/>
              <a:gd name="connsiteY6" fmla="*/ 0 h 467360"/>
              <a:gd name="connsiteX7" fmla="*/ 3992016 w 3992016"/>
              <a:gd name="connsiteY7" fmla="*/ 0 h 467360"/>
              <a:gd name="connsiteX8" fmla="*/ 3992016 w 3992016"/>
              <a:gd name="connsiteY8" fmla="*/ 467360 h 467360"/>
              <a:gd name="connsiteX9" fmla="*/ 3341888 w 3992016"/>
              <a:gd name="connsiteY9" fmla="*/ 467360 h 467360"/>
              <a:gd name="connsiteX10" fmla="*/ 2811520 w 3992016"/>
              <a:gd name="connsiteY10" fmla="*/ 467360 h 467360"/>
              <a:gd name="connsiteX11" fmla="*/ 2281152 w 3992016"/>
              <a:gd name="connsiteY11" fmla="*/ 467360 h 467360"/>
              <a:gd name="connsiteX12" fmla="*/ 1830624 w 3992016"/>
              <a:gd name="connsiteY12" fmla="*/ 467360 h 467360"/>
              <a:gd name="connsiteX13" fmla="*/ 1300257 w 3992016"/>
              <a:gd name="connsiteY13" fmla="*/ 467360 h 467360"/>
              <a:gd name="connsiteX14" fmla="*/ 650128 w 3992016"/>
              <a:gd name="connsiteY14" fmla="*/ 467360 h 467360"/>
              <a:gd name="connsiteX15" fmla="*/ 0 w 3992016"/>
              <a:gd name="connsiteY15" fmla="*/ 467360 h 467360"/>
              <a:gd name="connsiteX16" fmla="*/ 0 w 3992016"/>
              <a:gd name="connsiteY16" fmla="*/ 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2016" h="467360" fill="none" extrusionOk="0">
                <a:moveTo>
                  <a:pt x="0" y="0"/>
                </a:moveTo>
                <a:cubicBezTo>
                  <a:pt x="148775" y="-50308"/>
                  <a:pt x="397425" y="45524"/>
                  <a:pt x="530368" y="0"/>
                </a:cubicBezTo>
                <a:cubicBezTo>
                  <a:pt x="663311" y="-45524"/>
                  <a:pt x="851043" y="33565"/>
                  <a:pt x="1140576" y="0"/>
                </a:cubicBezTo>
                <a:cubicBezTo>
                  <a:pt x="1430109" y="-33565"/>
                  <a:pt x="1634740" y="44375"/>
                  <a:pt x="1790704" y="0"/>
                </a:cubicBezTo>
                <a:cubicBezTo>
                  <a:pt x="1946668" y="-44375"/>
                  <a:pt x="2147764" y="41824"/>
                  <a:pt x="2360992" y="0"/>
                </a:cubicBezTo>
                <a:cubicBezTo>
                  <a:pt x="2574220" y="-41824"/>
                  <a:pt x="2755521" y="35394"/>
                  <a:pt x="3011121" y="0"/>
                </a:cubicBezTo>
                <a:cubicBezTo>
                  <a:pt x="3266721" y="-35394"/>
                  <a:pt x="3307745" y="21999"/>
                  <a:pt x="3501568" y="0"/>
                </a:cubicBezTo>
                <a:cubicBezTo>
                  <a:pt x="3695391" y="-21999"/>
                  <a:pt x="3891066" y="39994"/>
                  <a:pt x="3992016" y="0"/>
                </a:cubicBezTo>
                <a:cubicBezTo>
                  <a:pt x="4005410" y="198768"/>
                  <a:pt x="3962118" y="348302"/>
                  <a:pt x="3992016" y="467360"/>
                </a:cubicBezTo>
                <a:cubicBezTo>
                  <a:pt x="3719706" y="472234"/>
                  <a:pt x="3489117" y="393341"/>
                  <a:pt x="3341888" y="467360"/>
                </a:cubicBezTo>
                <a:cubicBezTo>
                  <a:pt x="3194659" y="541379"/>
                  <a:pt x="2996663" y="417010"/>
                  <a:pt x="2811520" y="467360"/>
                </a:cubicBezTo>
                <a:cubicBezTo>
                  <a:pt x="2626377" y="517710"/>
                  <a:pt x="2487442" y="463169"/>
                  <a:pt x="2281152" y="467360"/>
                </a:cubicBezTo>
                <a:cubicBezTo>
                  <a:pt x="2074862" y="471551"/>
                  <a:pt x="2054678" y="439443"/>
                  <a:pt x="1830624" y="467360"/>
                </a:cubicBezTo>
                <a:cubicBezTo>
                  <a:pt x="1606570" y="495277"/>
                  <a:pt x="1491574" y="467057"/>
                  <a:pt x="1300257" y="467360"/>
                </a:cubicBezTo>
                <a:cubicBezTo>
                  <a:pt x="1108940" y="467663"/>
                  <a:pt x="880543" y="414589"/>
                  <a:pt x="650128" y="467360"/>
                </a:cubicBezTo>
                <a:cubicBezTo>
                  <a:pt x="419713" y="520131"/>
                  <a:pt x="165117" y="465369"/>
                  <a:pt x="0" y="467360"/>
                </a:cubicBezTo>
                <a:cubicBezTo>
                  <a:pt x="-25121" y="322086"/>
                  <a:pt x="50871" y="97281"/>
                  <a:pt x="0" y="0"/>
                </a:cubicBezTo>
                <a:close/>
              </a:path>
              <a:path w="3992016" h="467360" stroke="0" extrusionOk="0">
                <a:moveTo>
                  <a:pt x="0" y="0"/>
                </a:moveTo>
                <a:cubicBezTo>
                  <a:pt x="147359" y="-52752"/>
                  <a:pt x="374755" y="37276"/>
                  <a:pt x="610208" y="0"/>
                </a:cubicBezTo>
                <a:cubicBezTo>
                  <a:pt x="845661" y="-37276"/>
                  <a:pt x="918090" y="61841"/>
                  <a:pt x="1140576" y="0"/>
                </a:cubicBezTo>
                <a:cubicBezTo>
                  <a:pt x="1363062" y="-61841"/>
                  <a:pt x="1479317" y="12518"/>
                  <a:pt x="1710864" y="0"/>
                </a:cubicBezTo>
                <a:cubicBezTo>
                  <a:pt x="1942411" y="-12518"/>
                  <a:pt x="2147195" y="16227"/>
                  <a:pt x="2281152" y="0"/>
                </a:cubicBezTo>
                <a:cubicBezTo>
                  <a:pt x="2415109" y="-16227"/>
                  <a:pt x="2656523" y="64984"/>
                  <a:pt x="2891360" y="0"/>
                </a:cubicBezTo>
                <a:cubicBezTo>
                  <a:pt x="3126197" y="-64984"/>
                  <a:pt x="3289509" y="48990"/>
                  <a:pt x="3421728" y="0"/>
                </a:cubicBezTo>
                <a:cubicBezTo>
                  <a:pt x="3553947" y="-48990"/>
                  <a:pt x="3731813" y="51182"/>
                  <a:pt x="3992016" y="0"/>
                </a:cubicBezTo>
                <a:cubicBezTo>
                  <a:pt x="4024913" y="118914"/>
                  <a:pt x="3971314" y="290913"/>
                  <a:pt x="3992016" y="467360"/>
                </a:cubicBezTo>
                <a:cubicBezTo>
                  <a:pt x="3831516" y="494810"/>
                  <a:pt x="3648027" y="463927"/>
                  <a:pt x="3341888" y="467360"/>
                </a:cubicBezTo>
                <a:cubicBezTo>
                  <a:pt x="3035749" y="470793"/>
                  <a:pt x="2999791" y="427107"/>
                  <a:pt x="2811520" y="467360"/>
                </a:cubicBezTo>
                <a:cubicBezTo>
                  <a:pt x="2623249" y="507613"/>
                  <a:pt x="2378257" y="431732"/>
                  <a:pt x="2241232" y="467360"/>
                </a:cubicBezTo>
                <a:cubicBezTo>
                  <a:pt x="2104207" y="502988"/>
                  <a:pt x="1879778" y="429663"/>
                  <a:pt x="1710864" y="467360"/>
                </a:cubicBezTo>
                <a:cubicBezTo>
                  <a:pt x="1541950" y="505057"/>
                  <a:pt x="1426593" y="431277"/>
                  <a:pt x="1220416" y="467360"/>
                </a:cubicBezTo>
                <a:cubicBezTo>
                  <a:pt x="1014239" y="503443"/>
                  <a:pt x="777181" y="462783"/>
                  <a:pt x="570288" y="467360"/>
                </a:cubicBezTo>
                <a:cubicBezTo>
                  <a:pt x="363395" y="471937"/>
                  <a:pt x="120379" y="453206"/>
                  <a:pt x="0" y="467360"/>
                </a:cubicBezTo>
                <a:cubicBezTo>
                  <a:pt x="-18823" y="238071"/>
                  <a:pt x="16681" y="18761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18442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8D98C5-645B-44BE-A81C-3B6A17364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9229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7079F49-62B4-4D10-AD27-41B12E5C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791" y="2221476"/>
            <a:ext cx="2796855" cy="12075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E679E6-D025-4934-9CB0-1F3F077D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8370" y="1601704"/>
            <a:ext cx="4148325" cy="694456"/>
          </a:xfrm>
          <a:prstGeom prst="rect">
            <a:avLst/>
          </a:prstGeom>
        </p:spPr>
      </p:pic>
      <p:pic>
        <p:nvPicPr>
          <p:cNvPr id="9" name="رسم 8" descr="رياضيات التعلم البعيدة خطوط عريضة">
            <a:extLst>
              <a:ext uri="{FF2B5EF4-FFF2-40B4-BE49-F238E27FC236}">
                <a16:creationId xmlns:a16="http://schemas.microsoft.com/office/drawing/2014/main" id="{F26C9176-97F7-4AD1-B6D5-CF10020FB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D8C31FA-2271-473B-A9C4-078C0D3E0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975" y="939283"/>
            <a:ext cx="875220" cy="8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253033-26D2-49F9-9B5D-591A2B0A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80" y="995681"/>
            <a:ext cx="3992016" cy="467360"/>
          </a:xfrm>
          <a:custGeom>
            <a:avLst/>
            <a:gdLst>
              <a:gd name="connsiteX0" fmla="*/ 0 w 3992016"/>
              <a:gd name="connsiteY0" fmla="*/ 0 h 467360"/>
              <a:gd name="connsiteX1" fmla="*/ 530368 w 3992016"/>
              <a:gd name="connsiteY1" fmla="*/ 0 h 467360"/>
              <a:gd name="connsiteX2" fmla="*/ 1140576 w 3992016"/>
              <a:gd name="connsiteY2" fmla="*/ 0 h 467360"/>
              <a:gd name="connsiteX3" fmla="*/ 1790704 w 3992016"/>
              <a:gd name="connsiteY3" fmla="*/ 0 h 467360"/>
              <a:gd name="connsiteX4" fmla="*/ 2360992 w 3992016"/>
              <a:gd name="connsiteY4" fmla="*/ 0 h 467360"/>
              <a:gd name="connsiteX5" fmla="*/ 3011121 w 3992016"/>
              <a:gd name="connsiteY5" fmla="*/ 0 h 467360"/>
              <a:gd name="connsiteX6" fmla="*/ 3501568 w 3992016"/>
              <a:gd name="connsiteY6" fmla="*/ 0 h 467360"/>
              <a:gd name="connsiteX7" fmla="*/ 3992016 w 3992016"/>
              <a:gd name="connsiteY7" fmla="*/ 0 h 467360"/>
              <a:gd name="connsiteX8" fmla="*/ 3992016 w 3992016"/>
              <a:gd name="connsiteY8" fmla="*/ 467360 h 467360"/>
              <a:gd name="connsiteX9" fmla="*/ 3341888 w 3992016"/>
              <a:gd name="connsiteY9" fmla="*/ 467360 h 467360"/>
              <a:gd name="connsiteX10" fmla="*/ 2811520 w 3992016"/>
              <a:gd name="connsiteY10" fmla="*/ 467360 h 467360"/>
              <a:gd name="connsiteX11" fmla="*/ 2281152 w 3992016"/>
              <a:gd name="connsiteY11" fmla="*/ 467360 h 467360"/>
              <a:gd name="connsiteX12" fmla="*/ 1830624 w 3992016"/>
              <a:gd name="connsiteY12" fmla="*/ 467360 h 467360"/>
              <a:gd name="connsiteX13" fmla="*/ 1300257 w 3992016"/>
              <a:gd name="connsiteY13" fmla="*/ 467360 h 467360"/>
              <a:gd name="connsiteX14" fmla="*/ 650128 w 3992016"/>
              <a:gd name="connsiteY14" fmla="*/ 467360 h 467360"/>
              <a:gd name="connsiteX15" fmla="*/ 0 w 3992016"/>
              <a:gd name="connsiteY15" fmla="*/ 467360 h 467360"/>
              <a:gd name="connsiteX16" fmla="*/ 0 w 3992016"/>
              <a:gd name="connsiteY16" fmla="*/ 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2016" h="467360" fill="none" extrusionOk="0">
                <a:moveTo>
                  <a:pt x="0" y="0"/>
                </a:moveTo>
                <a:cubicBezTo>
                  <a:pt x="148775" y="-50308"/>
                  <a:pt x="397425" y="45524"/>
                  <a:pt x="530368" y="0"/>
                </a:cubicBezTo>
                <a:cubicBezTo>
                  <a:pt x="663311" y="-45524"/>
                  <a:pt x="851043" y="33565"/>
                  <a:pt x="1140576" y="0"/>
                </a:cubicBezTo>
                <a:cubicBezTo>
                  <a:pt x="1430109" y="-33565"/>
                  <a:pt x="1634740" y="44375"/>
                  <a:pt x="1790704" y="0"/>
                </a:cubicBezTo>
                <a:cubicBezTo>
                  <a:pt x="1946668" y="-44375"/>
                  <a:pt x="2147764" y="41824"/>
                  <a:pt x="2360992" y="0"/>
                </a:cubicBezTo>
                <a:cubicBezTo>
                  <a:pt x="2574220" y="-41824"/>
                  <a:pt x="2755521" y="35394"/>
                  <a:pt x="3011121" y="0"/>
                </a:cubicBezTo>
                <a:cubicBezTo>
                  <a:pt x="3266721" y="-35394"/>
                  <a:pt x="3307745" y="21999"/>
                  <a:pt x="3501568" y="0"/>
                </a:cubicBezTo>
                <a:cubicBezTo>
                  <a:pt x="3695391" y="-21999"/>
                  <a:pt x="3891066" y="39994"/>
                  <a:pt x="3992016" y="0"/>
                </a:cubicBezTo>
                <a:cubicBezTo>
                  <a:pt x="4005410" y="198768"/>
                  <a:pt x="3962118" y="348302"/>
                  <a:pt x="3992016" y="467360"/>
                </a:cubicBezTo>
                <a:cubicBezTo>
                  <a:pt x="3719706" y="472234"/>
                  <a:pt x="3489117" y="393341"/>
                  <a:pt x="3341888" y="467360"/>
                </a:cubicBezTo>
                <a:cubicBezTo>
                  <a:pt x="3194659" y="541379"/>
                  <a:pt x="2996663" y="417010"/>
                  <a:pt x="2811520" y="467360"/>
                </a:cubicBezTo>
                <a:cubicBezTo>
                  <a:pt x="2626377" y="517710"/>
                  <a:pt x="2487442" y="463169"/>
                  <a:pt x="2281152" y="467360"/>
                </a:cubicBezTo>
                <a:cubicBezTo>
                  <a:pt x="2074862" y="471551"/>
                  <a:pt x="2054678" y="439443"/>
                  <a:pt x="1830624" y="467360"/>
                </a:cubicBezTo>
                <a:cubicBezTo>
                  <a:pt x="1606570" y="495277"/>
                  <a:pt x="1491574" y="467057"/>
                  <a:pt x="1300257" y="467360"/>
                </a:cubicBezTo>
                <a:cubicBezTo>
                  <a:pt x="1108940" y="467663"/>
                  <a:pt x="880543" y="414589"/>
                  <a:pt x="650128" y="467360"/>
                </a:cubicBezTo>
                <a:cubicBezTo>
                  <a:pt x="419713" y="520131"/>
                  <a:pt x="165117" y="465369"/>
                  <a:pt x="0" y="467360"/>
                </a:cubicBezTo>
                <a:cubicBezTo>
                  <a:pt x="-25121" y="322086"/>
                  <a:pt x="50871" y="97281"/>
                  <a:pt x="0" y="0"/>
                </a:cubicBezTo>
                <a:close/>
              </a:path>
              <a:path w="3992016" h="467360" stroke="0" extrusionOk="0">
                <a:moveTo>
                  <a:pt x="0" y="0"/>
                </a:moveTo>
                <a:cubicBezTo>
                  <a:pt x="147359" y="-52752"/>
                  <a:pt x="374755" y="37276"/>
                  <a:pt x="610208" y="0"/>
                </a:cubicBezTo>
                <a:cubicBezTo>
                  <a:pt x="845661" y="-37276"/>
                  <a:pt x="918090" y="61841"/>
                  <a:pt x="1140576" y="0"/>
                </a:cubicBezTo>
                <a:cubicBezTo>
                  <a:pt x="1363062" y="-61841"/>
                  <a:pt x="1479317" y="12518"/>
                  <a:pt x="1710864" y="0"/>
                </a:cubicBezTo>
                <a:cubicBezTo>
                  <a:pt x="1942411" y="-12518"/>
                  <a:pt x="2147195" y="16227"/>
                  <a:pt x="2281152" y="0"/>
                </a:cubicBezTo>
                <a:cubicBezTo>
                  <a:pt x="2415109" y="-16227"/>
                  <a:pt x="2656523" y="64984"/>
                  <a:pt x="2891360" y="0"/>
                </a:cubicBezTo>
                <a:cubicBezTo>
                  <a:pt x="3126197" y="-64984"/>
                  <a:pt x="3289509" y="48990"/>
                  <a:pt x="3421728" y="0"/>
                </a:cubicBezTo>
                <a:cubicBezTo>
                  <a:pt x="3553947" y="-48990"/>
                  <a:pt x="3731813" y="51182"/>
                  <a:pt x="3992016" y="0"/>
                </a:cubicBezTo>
                <a:cubicBezTo>
                  <a:pt x="4024913" y="118914"/>
                  <a:pt x="3971314" y="290913"/>
                  <a:pt x="3992016" y="467360"/>
                </a:cubicBezTo>
                <a:cubicBezTo>
                  <a:pt x="3831516" y="494810"/>
                  <a:pt x="3648027" y="463927"/>
                  <a:pt x="3341888" y="467360"/>
                </a:cubicBezTo>
                <a:cubicBezTo>
                  <a:pt x="3035749" y="470793"/>
                  <a:pt x="2999791" y="427107"/>
                  <a:pt x="2811520" y="467360"/>
                </a:cubicBezTo>
                <a:cubicBezTo>
                  <a:pt x="2623249" y="507613"/>
                  <a:pt x="2378257" y="431732"/>
                  <a:pt x="2241232" y="467360"/>
                </a:cubicBezTo>
                <a:cubicBezTo>
                  <a:pt x="2104207" y="502988"/>
                  <a:pt x="1879778" y="429663"/>
                  <a:pt x="1710864" y="467360"/>
                </a:cubicBezTo>
                <a:cubicBezTo>
                  <a:pt x="1541950" y="505057"/>
                  <a:pt x="1426593" y="431277"/>
                  <a:pt x="1220416" y="467360"/>
                </a:cubicBezTo>
                <a:cubicBezTo>
                  <a:pt x="1014239" y="503443"/>
                  <a:pt x="777181" y="462783"/>
                  <a:pt x="570288" y="467360"/>
                </a:cubicBezTo>
                <a:cubicBezTo>
                  <a:pt x="363395" y="471937"/>
                  <a:pt x="120379" y="453206"/>
                  <a:pt x="0" y="467360"/>
                </a:cubicBezTo>
                <a:cubicBezTo>
                  <a:pt x="-18823" y="238071"/>
                  <a:pt x="16681" y="18761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18442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8D98C5-645B-44BE-A81C-3B6A17364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870" y="1778174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07D2C76-4AD0-425E-A69B-C327056E9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21" y="2240633"/>
            <a:ext cx="2995422" cy="11994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654513-A57E-496C-9944-D1064EF4851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1842" y="1606531"/>
            <a:ext cx="4148325" cy="6229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A54F017-F1F0-4FA8-A267-D1508C902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120" y="5104038"/>
            <a:ext cx="847309" cy="1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3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253033-26D2-49F9-9B5D-591A2B0A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98" y="871976"/>
            <a:ext cx="3992016" cy="467360"/>
          </a:xfrm>
          <a:custGeom>
            <a:avLst/>
            <a:gdLst>
              <a:gd name="connsiteX0" fmla="*/ 0 w 3992016"/>
              <a:gd name="connsiteY0" fmla="*/ 0 h 467360"/>
              <a:gd name="connsiteX1" fmla="*/ 530368 w 3992016"/>
              <a:gd name="connsiteY1" fmla="*/ 0 h 467360"/>
              <a:gd name="connsiteX2" fmla="*/ 1140576 w 3992016"/>
              <a:gd name="connsiteY2" fmla="*/ 0 h 467360"/>
              <a:gd name="connsiteX3" fmla="*/ 1790704 w 3992016"/>
              <a:gd name="connsiteY3" fmla="*/ 0 h 467360"/>
              <a:gd name="connsiteX4" fmla="*/ 2360992 w 3992016"/>
              <a:gd name="connsiteY4" fmla="*/ 0 h 467360"/>
              <a:gd name="connsiteX5" fmla="*/ 3011121 w 3992016"/>
              <a:gd name="connsiteY5" fmla="*/ 0 h 467360"/>
              <a:gd name="connsiteX6" fmla="*/ 3501568 w 3992016"/>
              <a:gd name="connsiteY6" fmla="*/ 0 h 467360"/>
              <a:gd name="connsiteX7" fmla="*/ 3992016 w 3992016"/>
              <a:gd name="connsiteY7" fmla="*/ 0 h 467360"/>
              <a:gd name="connsiteX8" fmla="*/ 3992016 w 3992016"/>
              <a:gd name="connsiteY8" fmla="*/ 467360 h 467360"/>
              <a:gd name="connsiteX9" fmla="*/ 3341888 w 3992016"/>
              <a:gd name="connsiteY9" fmla="*/ 467360 h 467360"/>
              <a:gd name="connsiteX10" fmla="*/ 2811520 w 3992016"/>
              <a:gd name="connsiteY10" fmla="*/ 467360 h 467360"/>
              <a:gd name="connsiteX11" fmla="*/ 2281152 w 3992016"/>
              <a:gd name="connsiteY11" fmla="*/ 467360 h 467360"/>
              <a:gd name="connsiteX12" fmla="*/ 1830624 w 3992016"/>
              <a:gd name="connsiteY12" fmla="*/ 467360 h 467360"/>
              <a:gd name="connsiteX13" fmla="*/ 1300257 w 3992016"/>
              <a:gd name="connsiteY13" fmla="*/ 467360 h 467360"/>
              <a:gd name="connsiteX14" fmla="*/ 650128 w 3992016"/>
              <a:gd name="connsiteY14" fmla="*/ 467360 h 467360"/>
              <a:gd name="connsiteX15" fmla="*/ 0 w 3992016"/>
              <a:gd name="connsiteY15" fmla="*/ 467360 h 467360"/>
              <a:gd name="connsiteX16" fmla="*/ 0 w 3992016"/>
              <a:gd name="connsiteY16" fmla="*/ 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2016" h="467360" fill="none" extrusionOk="0">
                <a:moveTo>
                  <a:pt x="0" y="0"/>
                </a:moveTo>
                <a:cubicBezTo>
                  <a:pt x="148775" y="-50308"/>
                  <a:pt x="397425" y="45524"/>
                  <a:pt x="530368" y="0"/>
                </a:cubicBezTo>
                <a:cubicBezTo>
                  <a:pt x="663311" y="-45524"/>
                  <a:pt x="851043" y="33565"/>
                  <a:pt x="1140576" y="0"/>
                </a:cubicBezTo>
                <a:cubicBezTo>
                  <a:pt x="1430109" y="-33565"/>
                  <a:pt x="1634740" y="44375"/>
                  <a:pt x="1790704" y="0"/>
                </a:cubicBezTo>
                <a:cubicBezTo>
                  <a:pt x="1946668" y="-44375"/>
                  <a:pt x="2147764" y="41824"/>
                  <a:pt x="2360992" y="0"/>
                </a:cubicBezTo>
                <a:cubicBezTo>
                  <a:pt x="2574220" y="-41824"/>
                  <a:pt x="2755521" y="35394"/>
                  <a:pt x="3011121" y="0"/>
                </a:cubicBezTo>
                <a:cubicBezTo>
                  <a:pt x="3266721" y="-35394"/>
                  <a:pt x="3307745" y="21999"/>
                  <a:pt x="3501568" y="0"/>
                </a:cubicBezTo>
                <a:cubicBezTo>
                  <a:pt x="3695391" y="-21999"/>
                  <a:pt x="3891066" y="39994"/>
                  <a:pt x="3992016" y="0"/>
                </a:cubicBezTo>
                <a:cubicBezTo>
                  <a:pt x="4005410" y="198768"/>
                  <a:pt x="3962118" y="348302"/>
                  <a:pt x="3992016" y="467360"/>
                </a:cubicBezTo>
                <a:cubicBezTo>
                  <a:pt x="3719706" y="472234"/>
                  <a:pt x="3489117" y="393341"/>
                  <a:pt x="3341888" y="467360"/>
                </a:cubicBezTo>
                <a:cubicBezTo>
                  <a:pt x="3194659" y="541379"/>
                  <a:pt x="2996663" y="417010"/>
                  <a:pt x="2811520" y="467360"/>
                </a:cubicBezTo>
                <a:cubicBezTo>
                  <a:pt x="2626377" y="517710"/>
                  <a:pt x="2487442" y="463169"/>
                  <a:pt x="2281152" y="467360"/>
                </a:cubicBezTo>
                <a:cubicBezTo>
                  <a:pt x="2074862" y="471551"/>
                  <a:pt x="2054678" y="439443"/>
                  <a:pt x="1830624" y="467360"/>
                </a:cubicBezTo>
                <a:cubicBezTo>
                  <a:pt x="1606570" y="495277"/>
                  <a:pt x="1491574" y="467057"/>
                  <a:pt x="1300257" y="467360"/>
                </a:cubicBezTo>
                <a:cubicBezTo>
                  <a:pt x="1108940" y="467663"/>
                  <a:pt x="880543" y="414589"/>
                  <a:pt x="650128" y="467360"/>
                </a:cubicBezTo>
                <a:cubicBezTo>
                  <a:pt x="419713" y="520131"/>
                  <a:pt x="165117" y="465369"/>
                  <a:pt x="0" y="467360"/>
                </a:cubicBezTo>
                <a:cubicBezTo>
                  <a:pt x="-25121" y="322086"/>
                  <a:pt x="50871" y="97281"/>
                  <a:pt x="0" y="0"/>
                </a:cubicBezTo>
                <a:close/>
              </a:path>
              <a:path w="3992016" h="467360" stroke="0" extrusionOk="0">
                <a:moveTo>
                  <a:pt x="0" y="0"/>
                </a:moveTo>
                <a:cubicBezTo>
                  <a:pt x="147359" y="-52752"/>
                  <a:pt x="374755" y="37276"/>
                  <a:pt x="610208" y="0"/>
                </a:cubicBezTo>
                <a:cubicBezTo>
                  <a:pt x="845661" y="-37276"/>
                  <a:pt x="918090" y="61841"/>
                  <a:pt x="1140576" y="0"/>
                </a:cubicBezTo>
                <a:cubicBezTo>
                  <a:pt x="1363062" y="-61841"/>
                  <a:pt x="1479317" y="12518"/>
                  <a:pt x="1710864" y="0"/>
                </a:cubicBezTo>
                <a:cubicBezTo>
                  <a:pt x="1942411" y="-12518"/>
                  <a:pt x="2147195" y="16227"/>
                  <a:pt x="2281152" y="0"/>
                </a:cubicBezTo>
                <a:cubicBezTo>
                  <a:pt x="2415109" y="-16227"/>
                  <a:pt x="2656523" y="64984"/>
                  <a:pt x="2891360" y="0"/>
                </a:cubicBezTo>
                <a:cubicBezTo>
                  <a:pt x="3126197" y="-64984"/>
                  <a:pt x="3289509" y="48990"/>
                  <a:pt x="3421728" y="0"/>
                </a:cubicBezTo>
                <a:cubicBezTo>
                  <a:pt x="3553947" y="-48990"/>
                  <a:pt x="3731813" y="51182"/>
                  <a:pt x="3992016" y="0"/>
                </a:cubicBezTo>
                <a:cubicBezTo>
                  <a:pt x="4024913" y="118914"/>
                  <a:pt x="3971314" y="290913"/>
                  <a:pt x="3992016" y="467360"/>
                </a:cubicBezTo>
                <a:cubicBezTo>
                  <a:pt x="3831516" y="494810"/>
                  <a:pt x="3648027" y="463927"/>
                  <a:pt x="3341888" y="467360"/>
                </a:cubicBezTo>
                <a:cubicBezTo>
                  <a:pt x="3035749" y="470793"/>
                  <a:pt x="2999791" y="427107"/>
                  <a:pt x="2811520" y="467360"/>
                </a:cubicBezTo>
                <a:cubicBezTo>
                  <a:pt x="2623249" y="507613"/>
                  <a:pt x="2378257" y="431732"/>
                  <a:pt x="2241232" y="467360"/>
                </a:cubicBezTo>
                <a:cubicBezTo>
                  <a:pt x="2104207" y="502988"/>
                  <a:pt x="1879778" y="429663"/>
                  <a:pt x="1710864" y="467360"/>
                </a:cubicBezTo>
                <a:cubicBezTo>
                  <a:pt x="1541950" y="505057"/>
                  <a:pt x="1426593" y="431277"/>
                  <a:pt x="1220416" y="467360"/>
                </a:cubicBezTo>
                <a:cubicBezTo>
                  <a:pt x="1014239" y="503443"/>
                  <a:pt x="777181" y="462783"/>
                  <a:pt x="570288" y="467360"/>
                </a:cubicBezTo>
                <a:cubicBezTo>
                  <a:pt x="363395" y="471937"/>
                  <a:pt x="120379" y="453206"/>
                  <a:pt x="0" y="467360"/>
                </a:cubicBezTo>
                <a:cubicBezTo>
                  <a:pt x="-18823" y="238071"/>
                  <a:pt x="16681" y="18761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718442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32F631-C1E5-44B2-B058-95BD8284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80" y="1723028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75FCB2-0BF5-4DF3-B12C-7CBFC4E2D6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0" y="1463041"/>
            <a:ext cx="4107065" cy="8331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9FCAC93-CEE8-4714-A64D-846A5E0A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280" y="2214683"/>
            <a:ext cx="2780336" cy="10365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EF50C71-A88A-4F5F-A3BE-F289F4694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29072" y="2497603"/>
            <a:ext cx="704914" cy="1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73907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6DF643-2C21-419E-A5A5-60B2E241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064" y="973907"/>
            <a:ext cx="2884576" cy="429625"/>
          </a:xfrm>
          <a:custGeom>
            <a:avLst/>
            <a:gdLst>
              <a:gd name="connsiteX0" fmla="*/ 0 w 2884576"/>
              <a:gd name="connsiteY0" fmla="*/ 0 h 429625"/>
              <a:gd name="connsiteX1" fmla="*/ 548069 w 2884576"/>
              <a:gd name="connsiteY1" fmla="*/ 0 h 429625"/>
              <a:gd name="connsiteX2" fmla="*/ 1096139 w 2884576"/>
              <a:gd name="connsiteY2" fmla="*/ 0 h 429625"/>
              <a:gd name="connsiteX3" fmla="*/ 1701900 w 2884576"/>
              <a:gd name="connsiteY3" fmla="*/ 0 h 429625"/>
              <a:gd name="connsiteX4" fmla="*/ 2192278 w 2884576"/>
              <a:gd name="connsiteY4" fmla="*/ 0 h 429625"/>
              <a:gd name="connsiteX5" fmla="*/ 2884576 w 2884576"/>
              <a:gd name="connsiteY5" fmla="*/ 0 h 429625"/>
              <a:gd name="connsiteX6" fmla="*/ 2884576 w 2884576"/>
              <a:gd name="connsiteY6" fmla="*/ 429625 h 429625"/>
              <a:gd name="connsiteX7" fmla="*/ 2278815 w 2884576"/>
              <a:gd name="connsiteY7" fmla="*/ 429625 h 429625"/>
              <a:gd name="connsiteX8" fmla="*/ 1759591 w 2884576"/>
              <a:gd name="connsiteY8" fmla="*/ 429625 h 429625"/>
              <a:gd name="connsiteX9" fmla="*/ 1124985 w 2884576"/>
              <a:gd name="connsiteY9" fmla="*/ 429625 h 429625"/>
              <a:gd name="connsiteX10" fmla="*/ 490378 w 2884576"/>
              <a:gd name="connsiteY10" fmla="*/ 429625 h 429625"/>
              <a:gd name="connsiteX11" fmla="*/ 0 w 2884576"/>
              <a:gd name="connsiteY11" fmla="*/ 429625 h 429625"/>
              <a:gd name="connsiteX12" fmla="*/ 0 w 2884576"/>
              <a:gd name="connsiteY12" fmla="*/ 0 h 4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4576" h="429625" fill="none" extrusionOk="0">
                <a:moveTo>
                  <a:pt x="0" y="0"/>
                </a:moveTo>
                <a:cubicBezTo>
                  <a:pt x="244651" y="-18937"/>
                  <a:pt x="389917" y="2236"/>
                  <a:pt x="548069" y="0"/>
                </a:cubicBezTo>
                <a:cubicBezTo>
                  <a:pt x="706221" y="-2236"/>
                  <a:pt x="952407" y="65681"/>
                  <a:pt x="1096139" y="0"/>
                </a:cubicBezTo>
                <a:cubicBezTo>
                  <a:pt x="1239871" y="-65681"/>
                  <a:pt x="1412980" y="69211"/>
                  <a:pt x="1701900" y="0"/>
                </a:cubicBezTo>
                <a:cubicBezTo>
                  <a:pt x="1990820" y="-69211"/>
                  <a:pt x="1953832" y="36659"/>
                  <a:pt x="2192278" y="0"/>
                </a:cubicBezTo>
                <a:cubicBezTo>
                  <a:pt x="2430724" y="-36659"/>
                  <a:pt x="2594765" y="1784"/>
                  <a:pt x="2884576" y="0"/>
                </a:cubicBezTo>
                <a:cubicBezTo>
                  <a:pt x="2918382" y="145507"/>
                  <a:pt x="2851217" y="269704"/>
                  <a:pt x="2884576" y="429625"/>
                </a:cubicBezTo>
                <a:cubicBezTo>
                  <a:pt x="2714177" y="487233"/>
                  <a:pt x="2526797" y="391804"/>
                  <a:pt x="2278815" y="429625"/>
                </a:cubicBezTo>
                <a:cubicBezTo>
                  <a:pt x="2030833" y="467446"/>
                  <a:pt x="1871271" y="403694"/>
                  <a:pt x="1759591" y="429625"/>
                </a:cubicBezTo>
                <a:cubicBezTo>
                  <a:pt x="1647911" y="455556"/>
                  <a:pt x="1349278" y="376686"/>
                  <a:pt x="1124985" y="429625"/>
                </a:cubicBezTo>
                <a:cubicBezTo>
                  <a:pt x="900692" y="482564"/>
                  <a:pt x="750769" y="373476"/>
                  <a:pt x="490378" y="429625"/>
                </a:cubicBezTo>
                <a:cubicBezTo>
                  <a:pt x="229987" y="485774"/>
                  <a:pt x="137456" y="410585"/>
                  <a:pt x="0" y="429625"/>
                </a:cubicBezTo>
                <a:cubicBezTo>
                  <a:pt x="-22560" y="291752"/>
                  <a:pt x="8073" y="86643"/>
                  <a:pt x="0" y="0"/>
                </a:cubicBezTo>
                <a:close/>
              </a:path>
              <a:path w="2884576" h="429625" stroke="0" extrusionOk="0">
                <a:moveTo>
                  <a:pt x="0" y="0"/>
                </a:moveTo>
                <a:cubicBezTo>
                  <a:pt x="112447" y="-13089"/>
                  <a:pt x="379889" y="39566"/>
                  <a:pt x="548069" y="0"/>
                </a:cubicBezTo>
                <a:cubicBezTo>
                  <a:pt x="716249" y="-39566"/>
                  <a:pt x="870152" y="46185"/>
                  <a:pt x="1038447" y="0"/>
                </a:cubicBezTo>
                <a:cubicBezTo>
                  <a:pt x="1206742" y="-46185"/>
                  <a:pt x="1527809" y="4973"/>
                  <a:pt x="1673054" y="0"/>
                </a:cubicBezTo>
                <a:cubicBezTo>
                  <a:pt x="1818299" y="-4973"/>
                  <a:pt x="1952503" y="21818"/>
                  <a:pt x="2221124" y="0"/>
                </a:cubicBezTo>
                <a:cubicBezTo>
                  <a:pt x="2489745" y="-21818"/>
                  <a:pt x="2564547" y="38444"/>
                  <a:pt x="2884576" y="0"/>
                </a:cubicBezTo>
                <a:cubicBezTo>
                  <a:pt x="2913356" y="131768"/>
                  <a:pt x="2849964" y="279268"/>
                  <a:pt x="2884576" y="429625"/>
                </a:cubicBezTo>
                <a:cubicBezTo>
                  <a:pt x="2696082" y="454749"/>
                  <a:pt x="2437106" y="369898"/>
                  <a:pt x="2307661" y="429625"/>
                </a:cubicBezTo>
                <a:cubicBezTo>
                  <a:pt x="2178217" y="489352"/>
                  <a:pt x="2007734" y="406416"/>
                  <a:pt x="1788437" y="429625"/>
                </a:cubicBezTo>
                <a:cubicBezTo>
                  <a:pt x="1569140" y="452834"/>
                  <a:pt x="1349634" y="415999"/>
                  <a:pt x="1211522" y="429625"/>
                </a:cubicBezTo>
                <a:cubicBezTo>
                  <a:pt x="1073410" y="443251"/>
                  <a:pt x="804991" y="398290"/>
                  <a:pt x="576915" y="429625"/>
                </a:cubicBezTo>
                <a:cubicBezTo>
                  <a:pt x="348839" y="460960"/>
                  <a:pt x="161160" y="391710"/>
                  <a:pt x="0" y="429625"/>
                </a:cubicBezTo>
                <a:cubicBezTo>
                  <a:pt x="-39524" y="293131"/>
                  <a:pt x="6873" y="20640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8483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EEF2171-1540-4E95-8DF0-0E035D20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195285"/>
            <a:ext cx="8056880" cy="117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B69B57-6307-4283-B6B8-F6732BCAE3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3600" y="2657367"/>
            <a:ext cx="3227178" cy="7716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B463E3-D0CC-4213-925E-1F829DAAF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47" y="3540760"/>
            <a:ext cx="2984483" cy="125383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B7E9C0-4487-44FD-8D5C-34886388C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021" y="2903331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AFA43DEE-6C9D-4DDD-A6D1-38761AA1E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316059F-3CCF-40F6-A440-AB76A6FD0E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684" y="1903347"/>
            <a:ext cx="568712" cy="11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087120" y="973907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6DF643-2C21-419E-A5A5-60B2E241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064" y="973907"/>
            <a:ext cx="2884576" cy="429625"/>
          </a:xfrm>
          <a:custGeom>
            <a:avLst/>
            <a:gdLst>
              <a:gd name="connsiteX0" fmla="*/ 0 w 2884576"/>
              <a:gd name="connsiteY0" fmla="*/ 0 h 429625"/>
              <a:gd name="connsiteX1" fmla="*/ 548069 w 2884576"/>
              <a:gd name="connsiteY1" fmla="*/ 0 h 429625"/>
              <a:gd name="connsiteX2" fmla="*/ 1096139 w 2884576"/>
              <a:gd name="connsiteY2" fmla="*/ 0 h 429625"/>
              <a:gd name="connsiteX3" fmla="*/ 1701900 w 2884576"/>
              <a:gd name="connsiteY3" fmla="*/ 0 h 429625"/>
              <a:gd name="connsiteX4" fmla="*/ 2192278 w 2884576"/>
              <a:gd name="connsiteY4" fmla="*/ 0 h 429625"/>
              <a:gd name="connsiteX5" fmla="*/ 2884576 w 2884576"/>
              <a:gd name="connsiteY5" fmla="*/ 0 h 429625"/>
              <a:gd name="connsiteX6" fmla="*/ 2884576 w 2884576"/>
              <a:gd name="connsiteY6" fmla="*/ 429625 h 429625"/>
              <a:gd name="connsiteX7" fmla="*/ 2278815 w 2884576"/>
              <a:gd name="connsiteY7" fmla="*/ 429625 h 429625"/>
              <a:gd name="connsiteX8" fmla="*/ 1759591 w 2884576"/>
              <a:gd name="connsiteY8" fmla="*/ 429625 h 429625"/>
              <a:gd name="connsiteX9" fmla="*/ 1124985 w 2884576"/>
              <a:gd name="connsiteY9" fmla="*/ 429625 h 429625"/>
              <a:gd name="connsiteX10" fmla="*/ 490378 w 2884576"/>
              <a:gd name="connsiteY10" fmla="*/ 429625 h 429625"/>
              <a:gd name="connsiteX11" fmla="*/ 0 w 2884576"/>
              <a:gd name="connsiteY11" fmla="*/ 429625 h 429625"/>
              <a:gd name="connsiteX12" fmla="*/ 0 w 2884576"/>
              <a:gd name="connsiteY12" fmla="*/ 0 h 4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4576" h="429625" fill="none" extrusionOk="0">
                <a:moveTo>
                  <a:pt x="0" y="0"/>
                </a:moveTo>
                <a:cubicBezTo>
                  <a:pt x="244651" y="-18937"/>
                  <a:pt x="389917" y="2236"/>
                  <a:pt x="548069" y="0"/>
                </a:cubicBezTo>
                <a:cubicBezTo>
                  <a:pt x="706221" y="-2236"/>
                  <a:pt x="952407" y="65681"/>
                  <a:pt x="1096139" y="0"/>
                </a:cubicBezTo>
                <a:cubicBezTo>
                  <a:pt x="1239871" y="-65681"/>
                  <a:pt x="1412980" y="69211"/>
                  <a:pt x="1701900" y="0"/>
                </a:cubicBezTo>
                <a:cubicBezTo>
                  <a:pt x="1990820" y="-69211"/>
                  <a:pt x="1953832" y="36659"/>
                  <a:pt x="2192278" y="0"/>
                </a:cubicBezTo>
                <a:cubicBezTo>
                  <a:pt x="2430724" y="-36659"/>
                  <a:pt x="2594765" y="1784"/>
                  <a:pt x="2884576" y="0"/>
                </a:cubicBezTo>
                <a:cubicBezTo>
                  <a:pt x="2918382" y="145507"/>
                  <a:pt x="2851217" y="269704"/>
                  <a:pt x="2884576" y="429625"/>
                </a:cubicBezTo>
                <a:cubicBezTo>
                  <a:pt x="2714177" y="487233"/>
                  <a:pt x="2526797" y="391804"/>
                  <a:pt x="2278815" y="429625"/>
                </a:cubicBezTo>
                <a:cubicBezTo>
                  <a:pt x="2030833" y="467446"/>
                  <a:pt x="1871271" y="403694"/>
                  <a:pt x="1759591" y="429625"/>
                </a:cubicBezTo>
                <a:cubicBezTo>
                  <a:pt x="1647911" y="455556"/>
                  <a:pt x="1349278" y="376686"/>
                  <a:pt x="1124985" y="429625"/>
                </a:cubicBezTo>
                <a:cubicBezTo>
                  <a:pt x="900692" y="482564"/>
                  <a:pt x="750769" y="373476"/>
                  <a:pt x="490378" y="429625"/>
                </a:cubicBezTo>
                <a:cubicBezTo>
                  <a:pt x="229987" y="485774"/>
                  <a:pt x="137456" y="410585"/>
                  <a:pt x="0" y="429625"/>
                </a:cubicBezTo>
                <a:cubicBezTo>
                  <a:pt x="-22560" y="291752"/>
                  <a:pt x="8073" y="86643"/>
                  <a:pt x="0" y="0"/>
                </a:cubicBezTo>
                <a:close/>
              </a:path>
              <a:path w="2884576" h="429625" stroke="0" extrusionOk="0">
                <a:moveTo>
                  <a:pt x="0" y="0"/>
                </a:moveTo>
                <a:cubicBezTo>
                  <a:pt x="112447" y="-13089"/>
                  <a:pt x="379889" y="39566"/>
                  <a:pt x="548069" y="0"/>
                </a:cubicBezTo>
                <a:cubicBezTo>
                  <a:pt x="716249" y="-39566"/>
                  <a:pt x="870152" y="46185"/>
                  <a:pt x="1038447" y="0"/>
                </a:cubicBezTo>
                <a:cubicBezTo>
                  <a:pt x="1206742" y="-46185"/>
                  <a:pt x="1527809" y="4973"/>
                  <a:pt x="1673054" y="0"/>
                </a:cubicBezTo>
                <a:cubicBezTo>
                  <a:pt x="1818299" y="-4973"/>
                  <a:pt x="1952503" y="21818"/>
                  <a:pt x="2221124" y="0"/>
                </a:cubicBezTo>
                <a:cubicBezTo>
                  <a:pt x="2489745" y="-21818"/>
                  <a:pt x="2564547" y="38444"/>
                  <a:pt x="2884576" y="0"/>
                </a:cubicBezTo>
                <a:cubicBezTo>
                  <a:pt x="2913356" y="131768"/>
                  <a:pt x="2849964" y="279268"/>
                  <a:pt x="2884576" y="429625"/>
                </a:cubicBezTo>
                <a:cubicBezTo>
                  <a:pt x="2696082" y="454749"/>
                  <a:pt x="2437106" y="369898"/>
                  <a:pt x="2307661" y="429625"/>
                </a:cubicBezTo>
                <a:cubicBezTo>
                  <a:pt x="2178217" y="489352"/>
                  <a:pt x="2007734" y="406416"/>
                  <a:pt x="1788437" y="429625"/>
                </a:cubicBezTo>
                <a:cubicBezTo>
                  <a:pt x="1569140" y="452834"/>
                  <a:pt x="1349634" y="415999"/>
                  <a:pt x="1211522" y="429625"/>
                </a:cubicBezTo>
                <a:cubicBezTo>
                  <a:pt x="1073410" y="443251"/>
                  <a:pt x="804991" y="398290"/>
                  <a:pt x="576915" y="429625"/>
                </a:cubicBezTo>
                <a:cubicBezTo>
                  <a:pt x="348839" y="460960"/>
                  <a:pt x="161160" y="391710"/>
                  <a:pt x="0" y="429625"/>
                </a:cubicBezTo>
                <a:cubicBezTo>
                  <a:pt x="-39524" y="293131"/>
                  <a:pt x="6873" y="20640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58483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EEF2171-1540-4E95-8DF0-0E035D20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195285"/>
            <a:ext cx="8056880" cy="117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B69B57-6307-4283-B6B8-F6732BCAE3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3600" y="2657367"/>
            <a:ext cx="3227178" cy="7716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B7E9C0-4487-44FD-8D5C-34886388C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021" y="2903331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A4F5D2F-46DB-43AA-ADDA-AE8F77536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399" y="3455547"/>
            <a:ext cx="2762563" cy="11742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2423AD8-7375-45AF-ADD9-468908CD5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0962" y="3554857"/>
            <a:ext cx="535075" cy="9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63DDBF-1E96-4118-BA03-A67D9D354D3D}"/>
              </a:ext>
            </a:extLst>
          </p:cNvPr>
          <p:cNvSpPr/>
          <p:nvPr/>
        </p:nvSpPr>
        <p:spPr>
          <a:xfrm>
            <a:off x="1105804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DCA7D7-374C-4B29-9F90-1C854BB7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77" y="1737462"/>
            <a:ext cx="8656320" cy="118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EF3E41-B455-48DB-9F8D-DCC28500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13" y="934425"/>
            <a:ext cx="4975846" cy="617337"/>
          </a:xfrm>
          <a:custGeom>
            <a:avLst/>
            <a:gdLst>
              <a:gd name="connsiteX0" fmla="*/ 0 w 4975846"/>
              <a:gd name="connsiteY0" fmla="*/ 0 h 617337"/>
              <a:gd name="connsiteX1" fmla="*/ 652389 w 4975846"/>
              <a:gd name="connsiteY1" fmla="*/ 0 h 617337"/>
              <a:gd name="connsiteX2" fmla="*/ 1205260 w 4975846"/>
              <a:gd name="connsiteY2" fmla="*/ 0 h 617337"/>
              <a:gd name="connsiteX3" fmla="*/ 1708374 w 4975846"/>
              <a:gd name="connsiteY3" fmla="*/ 0 h 617337"/>
              <a:gd name="connsiteX4" fmla="*/ 2111970 w 4975846"/>
              <a:gd name="connsiteY4" fmla="*/ 0 h 617337"/>
              <a:gd name="connsiteX5" fmla="*/ 2565325 w 4975846"/>
              <a:gd name="connsiteY5" fmla="*/ 0 h 617337"/>
              <a:gd name="connsiteX6" fmla="*/ 3118197 w 4975846"/>
              <a:gd name="connsiteY6" fmla="*/ 0 h 617337"/>
              <a:gd name="connsiteX7" fmla="*/ 3770586 w 4975846"/>
              <a:gd name="connsiteY7" fmla="*/ 0 h 617337"/>
              <a:gd name="connsiteX8" fmla="*/ 4373216 w 4975846"/>
              <a:gd name="connsiteY8" fmla="*/ 0 h 617337"/>
              <a:gd name="connsiteX9" fmla="*/ 4975846 w 4975846"/>
              <a:gd name="connsiteY9" fmla="*/ 0 h 617337"/>
              <a:gd name="connsiteX10" fmla="*/ 4975846 w 4975846"/>
              <a:gd name="connsiteY10" fmla="*/ 296322 h 617337"/>
              <a:gd name="connsiteX11" fmla="*/ 4975846 w 4975846"/>
              <a:gd name="connsiteY11" fmla="*/ 617337 h 617337"/>
              <a:gd name="connsiteX12" fmla="*/ 4572250 w 4975846"/>
              <a:gd name="connsiteY12" fmla="*/ 617337 h 617337"/>
              <a:gd name="connsiteX13" fmla="*/ 4019378 w 4975846"/>
              <a:gd name="connsiteY13" fmla="*/ 617337 h 617337"/>
              <a:gd name="connsiteX14" fmla="*/ 3566023 w 4975846"/>
              <a:gd name="connsiteY14" fmla="*/ 617337 h 617337"/>
              <a:gd name="connsiteX15" fmla="*/ 2963393 w 4975846"/>
              <a:gd name="connsiteY15" fmla="*/ 617337 h 617337"/>
              <a:gd name="connsiteX16" fmla="*/ 2460279 w 4975846"/>
              <a:gd name="connsiteY16" fmla="*/ 617337 h 617337"/>
              <a:gd name="connsiteX17" fmla="*/ 1957166 w 4975846"/>
              <a:gd name="connsiteY17" fmla="*/ 617337 h 617337"/>
              <a:gd name="connsiteX18" fmla="*/ 1304777 w 4975846"/>
              <a:gd name="connsiteY18" fmla="*/ 617337 h 617337"/>
              <a:gd name="connsiteX19" fmla="*/ 901181 w 4975846"/>
              <a:gd name="connsiteY19" fmla="*/ 617337 h 617337"/>
              <a:gd name="connsiteX20" fmla="*/ 0 w 4975846"/>
              <a:gd name="connsiteY20" fmla="*/ 617337 h 617337"/>
              <a:gd name="connsiteX21" fmla="*/ 0 w 4975846"/>
              <a:gd name="connsiteY21" fmla="*/ 327189 h 617337"/>
              <a:gd name="connsiteX22" fmla="*/ 0 w 4975846"/>
              <a:gd name="connsiteY2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75846" h="617337" fill="none" extrusionOk="0">
                <a:moveTo>
                  <a:pt x="0" y="0"/>
                </a:moveTo>
                <a:cubicBezTo>
                  <a:pt x="262166" y="-42772"/>
                  <a:pt x="412760" y="59393"/>
                  <a:pt x="652389" y="0"/>
                </a:cubicBezTo>
                <a:cubicBezTo>
                  <a:pt x="892018" y="-59393"/>
                  <a:pt x="1075777" y="44181"/>
                  <a:pt x="1205260" y="0"/>
                </a:cubicBezTo>
                <a:cubicBezTo>
                  <a:pt x="1334743" y="-44181"/>
                  <a:pt x="1534444" y="51643"/>
                  <a:pt x="1708374" y="0"/>
                </a:cubicBezTo>
                <a:cubicBezTo>
                  <a:pt x="1882304" y="-51643"/>
                  <a:pt x="2005361" y="39005"/>
                  <a:pt x="2111970" y="0"/>
                </a:cubicBezTo>
                <a:cubicBezTo>
                  <a:pt x="2218579" y="-39005"/>
                  <a:pt x="2385767" y="20339"/>
                  <a:pt x="2565325" y="0"/>
                </a:cubicBezTo>
                <a:cubicBezTo>
                  <a:pt x="2744883" y="-20339"/>
                  <a:pt x="2900111" y="20768"/>
                  <a:pt x="3118197" y="0"/>
                </a:cubicBezTo>
                <a:cubicBezTo>
                  <a:pt x="3336283" y="-20768"/>
                  <a:pt x="3637925" y="74116"/>
                  <a:pt x="3770586" y="0"/>
                </a:cubicBezTo>
                <a:cubicBezTo>
                  <a:pt x="3903247" y="-74116"/>
                  <a:pt x="4230176" y="70934"/>
                  <a:pt x="4373216" y="0"/>
                </a:cubicBezTo>
                <a:cubicBezTo>
                  <a:pt x="4516256" y="-70934"/>
                  <a:pt x="4814234" y="53714"/>
                  <a:pt x="4975846" y="0"/>
                </a:cubicBezTo>
                <a:cubicBezTo>
                  <a:pt x="4984084" y="95411"/>
                  <a:pt x="4955479" y="232103"/>
                  <a:pt x="4975846" y="296322"/>
                </a:cubicBezTo>
                <a:cubicBezTo>
                  <a:pt x="4996213" y="360541"/>
                  <a:pt x="4970145" y="457777"/>
                  <a:pt x="4975846" y="617337"/>
                </a:cubicBezTo>
                <a:cubicBezTo>
                  <a:pt x="4795732" y="647388"/>
                  <a:pt x="4693216" y="599098"/>
                  <a:pt x="4572250" y="617337"/>
                </a:cubicBezTo>
                <a:cubicBezTo>
                  <a:pt x="4451284" y="635576"/>
                  <a:pt x="4133728" y="579987"/>
                  <a:pt x="4019378" y="617337"/>
                </a:cubicBezTo>
                <a:cubicBezTo>
                  <a:pt x="3905028" y="654687"/>
                  <a:pt x="3764357" y="564320"/>
                  <a:pt x="3566023" y="617337"/>
                </a:cubicBezTo>
                <a:cubicBezTo>
                  <a:pt x="3367689" y="670354"/>
                  <a:pt x="3262240" y="566745"/>
                  <a:pt x="2963393" y="617337"/>
                </a:cubicBezTo>
                <a:cubicBezTo>
                  <a:pt x="2664546" y="667929"/>
                  <a:pt x="2622794" y="572870"/>
                  <a:pt x="2460279" y="617337"/>
                </a:cubicBezTo>
                <a:cubicBezTo>
                  <a:pt x="2297764" y="661804"/>
                  <a:pt x="2180765" y="574174"/>
                  <a:pt x="1957166" y="617337"/>
                </a:cubicBezTo>
                <a:cubicBezTo>
                  <a:pt x="1733567" y="660500"/>
                  <a:pt x="1630361" y="609636"/>
                  <a:pt x="1304777" y="617337"/>
                </a:cubicBezTo>
                <a:cubicBezTo>
                  <a:pt x="979193" y="625038"/>
                  <a:pt x="1049908" y="577185"/>
                  <a:pt x="901181" y="617337"/>
                </a:cubicBezTo>
                <a:cubicBezTo>
                  <a:pt x="752454" y="657489"/>
                  <a:pt x="229726" y="559759"/>
                  <a:pt x="0" y="617337"/>
                </a:cubicBezTo>
                <a:cubicBezTo>
                  <a:pt x="-22406" y="517506"/>
                  <a:pt x="29697" y="454360"/>
                  <a:pt x="0" y="327189"/>
                </a:cubicBezTo>
                <a:cubicBezTo>
                  <a:pt x="-29697" y="200018"/>
                  <a:pt x="23916" y="120735"/>
                  <a:pt x="0" y="0"/>
                </a:cubicBezTo>
                <a:close/>
              </a:path>
              <a:path w="4975846" h="617337" stroke="0" extrusionOk="0">
                <a:moveTo>
                  <a:pt x="0" y="0"/>
                </a:moveTo>
                <a:cubicBezTo>
                  <a:pt x="187620" y="-36531"/>
                  <a:pt x="467820" y="54732"/>
                  <a:pt x="602630" y="0"/>
                </a:cubicBezTo>
                <a:cubicBezTo>
                  <a:pt x="737440" y="-54732"/>
                  <a:pt x="852255" y="6511"/>
                  <a:pt x="1055985" y="0"/>
                </a:cubicBezTo>
                <a:cubicBezTo>
                  <a:pt x="1259716" y="-6511"/>
                  <a:pt x="1320680" y="14041"/>
                  <a:pt x="1559098" y="0"/>
                </a:cubicBezTo>
                <a:cubicBezTo>
                  <a:pt x="1797516" y="-14041"/>
                  <a:pt x="1886517" y="74049"/>
                  <a:pt x="2211487" y="0"/>
                </a:cubicBezTo>
                <a:cubicBezTo>
                  <a:pt x="2536457" y="-74049"/>
                  <a:pt x="2528691" y="50880"/>
                  <a:pt x="2814117" y="0"/>
                </a:cubicBezTo>
                <a:cubicBezTo>
                  <a:pt x="3099543" y="-50880"/>
                  <a:pt x="3335356" y="74458"/>
                  <a:pt x="3466506" y="0"/>
                </a:cubicBezTo>
                <a:cubicBezTo>
                  <a:pt x="3597656" y="-74458"/>
                  <a:pt x="3775096" y="47547"/>
                  <a:pt x="3969619" y="0"/>
                </a:cubicBezTo>
                <a:cubicBezTo>
                  <a:pt x="4164142" y="-47547"/>
                  <a:pt x="4278016" y="49858"/>
                  <a:pt x="4472733" y="0"/>
                </a:cubicBezTo>
                <a:cubicBezTo>
                  <a:pt x="4667450" y="-49858"/>
                  <a:pt x="4736580" y="14520"/>
                  <a:pt x="4975846" y="0"/>
                </a:cubicBezTo>
                <a:cubicBezTo>
                  <a:pt x="4991388" y="139261"/>
                  <a:pt x="4961549" y="199378"/>
                  <a:pt x="4975846" y="308669"/>
                </a:cubicBezTo>
                <a:cubicBezTo>
                  <a:pt x="4990143" y="417960"/>
                  <a:pt x="4975794" y="528868"/>
                  <a:pt x="4975846" y="617337"/>
                </a:cubicBezTo>
                <a:cubicBezTo>
                  <a:pt x="4778635" y="665421"/>
                  <a:pt x="4771567" y="575109"/>
                  <a:pt x="4572250" y="617337"/>
                </a:cubicBezTo>
                <a:cubicBezTo>
                  <a:pt x="4372933" y="659565"/>
                  <a:pt x="4221737" y="570277"/>
                  <a:pt x="4118895" y="617337"/>
                </a:cubicBezTo>
                <a:cubicBezTo>
                  <a:pt x="4016053" y="664397"/>
                  <a:pt x="3744859" y="589089"/>
                  <a:pt x="3566023" y="617337"/>
                </a:cubicBezTo>
                <a:cubicBezTo>
                  <a:pt x="3387187" y="645585"/>
                  <a:pt x="3361515" y="580736"/>
                  <a:pt x="3162427" y="617337"/>
                </a:cubicBezTo>
                <a:cubicBezTo>
                  <a:pt x="2963339" y="653938"/>
                  <a:pt x="2910984" y="594636"/>
                  <a:pt x="2709072" y="617337"/>
                </a:cubicBezTo>
                <a:cubicBezTo>
                  <a:pt x="2507161" y="640038"/>
                  <a:pt x="2381126" y="582580"/>
                  <a:pt x="2056683" y="617337"/>
                </a:cubicBezTo>
                <a:cubicBezTo>
                  <a:pt x="1732240" y="652094"/>
                  <a:pt x="1559342" y="566238"/>
                  <a:pt x="1404294" y="617337"/>
                </a:cubicBezTo>
                <a:cubicBezTo>
                  <a:pt x="1249246" y="668436"/>
                  <a:pt x="1171900" y="604693"/>
                  <a:pt x="1000698" y="617337"/>
                </a:cubicBezTo>
                <a:cubicBezTo>
                  <a:pt x="829496" y="629981"/>
                  <a:pt x="645690" y="590420"/>
                  <a:pt x="547343" y="617337"/>
                </a:cubicBezTo>
                <a:cubicBezTo>
                  <a:pt x="448996" y="644254"/>
                  <a:pt x="136129" y="595336"/>
                  <a:pt x="0" y="617337"/>
                </a:cubicBezTo>
                <a:cubicBezTo>
                  <a:pt x="-1431" y="492210"/>
                  <a:pt x="25116" y="409286"/>
                  <a:pt x="0" y="321015"/>
                </a:cubicBezTo>
                <a:cubicBezTo>
                  <a:pt x="-25116" y="232744"/>
                  <a:pt x="30420" y="10019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753209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8746B7-33CD-4CB7-840F-15701ABC33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5985" y="3261017"/>
            <a:ext cx="3898655" cy="7811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B7EB7C4-DF25-48B0-8796-4BD9F2031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061" y="2761579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1B63A84-EE4D-40A2-BE25-46612BEDD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480" y="4081522"/>
            <a:ext cx="2753360" cy="1235944"/>
          </a:xfrm>
          <a:prstGeom prst="rect">
            <a:avLst/>
          </a:prstGeom>
        </p:spPr>
      </p:pic>
      <p:pic>
        <p:nvPicPr>
          <p:cNvPr id="12" name="رسم 11" descr="رياضيات التعلم البعيدة خطوط عريضة">
            <a:extLst>
              <a:ext uri="{FF2B5EF4-FFF2-40B4-BE49-F238E27FC236}">
                <a16:creationId xmlns:a16="http://schemas.microsoft.com/office/drawing/2014/main" id="{A5A037B0-6FC0-438C-A68A-30FC2AF57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5529" y="5719879"/>
            <a:ext cx="713111" cy="86178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DE8ECB7-D56E-4CC2-8C1E-71F879F33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25" y="2277981"/>
            <a:ext cx="500504" cy="16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02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18482BA-89A7-4455-8B3E-88458573F579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405</TotalTime>
  <Words>29</Words>
  <Application>Microsoft Office PowerPoint</Application>
  <PresentationFormat>شاشة عريضة</PresentationFormat>
  <Paragraphs>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32</cp:revision>
  <dcterms:created xsi:type="dcterms:W3CDTF">2021-02-03T15:34:33Z</dcterms:created>
  <dcterms:modified xsi:type="dcterms:W3CDTF">2022-12-06T21:11:14Z</dcterms:modified>
</cp:coreProperties>
</file>