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84" r:id="rId2"/>
    <p:sldMasterId id="2147483720" r:id="rId3"/>
    <p:sldMasterId id="2147483744" r:id="rId4"/>
    <p:sldMasterId id="2147483756" r:id="rId5"/>
    <p:sldMasterId id="2147483768" r:id="rId6"/>
    <p:sldMasterId id="2147483804" r:id="rId7"/>
    <p:sldMasterId id="2147483816" r:id="rId8"/>
    <p:sldMasterId id="2147483828" r:id="rId9"/>
  </p:sldMasterIdLst>
  <p:sldIdLst>
    <p:sldId id="285" r:id="rId10"/>
    <p:sldId id="286" r:id="rId11"/>
    <p:sldId id="293" r:id="rId12"/>
    <p:sldId id="290" r:id="rId13"/>
    <p:sldId id="270" r:id="rId14"/>
    <p:sldId id="269" r:id="rId15"/>
    <p:sldId id="287" r:id="rId16"/>
    <p:sldId id="284" r:id="rId17"/>
    <p:sldId id="291" r:id="rId18"/>
    <p:sldId id="311" r:id="rId19"/>
    <p:sldId id="295" r:id="rId20"/>
    <p:sldId id="268" r:id="rId21"/>
    <p:sldId id="296" r:id="rId22"/>
    <p:sldId id="265" r:id="rId23"/>
    <p:sldId id="264" r:id="rId24"/>
    <p:sldId id="298" r:id="rId25"/>
    <p:sldId id="263" r:id="rId26"/>
    <p:sldId id="262" r:id="rId27"/>
    <p:sldId id="276" r:id="rId28"/>
    <p:sldId id="281" r:id="rId29"/>
    <p:sldId id="299" r:id="rId30"/>
    <p:sldId id="300" r:id="rId31"/>
    <p:sldId id="302" r:id="rId32"/>
    <p:sldId id="303" r:id="rId33"/>
    <p:sldId id="301" r:id="rId34"/>
    <p:sldId id="279" r:id="rId35"/>
    <p:sldId id="278" r:id="rId36"/>
    <p:sldId id="277" r:id="rId37"/>
    <p:sldId id="309" r:id="rId38"/>
    <p:sldId id="310" r:id="rId39"/>
    <p:sldId id="260" r:id="rId40"/>
    <p:sldId id="259" r:id="rId41"/>
    <p:sldId id="257" r:id="rId42"/>
    <p:sldId id="297" r:id="rId43"/>
    <p:sldId id="312" r:id="rId44"/>
    <p:sldId id="258" r:id="rId4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7" d="100"/>
          <a:sy n="87" d="100"/>
        </p:scale>
        <p:origin x="14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AAA8B-82D6-482E-8830-5E74420C376C}" type="doc">
      <dgm:prSet loTypeId="urn:microsoft.com/office/officeart/2005/8/layout/orgChart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rtl="1"/>
          <a:endParaRPr lang="ar-SA"/>
        </a:p>
      </dgm:t>
    </dgm:pt>
    <dgm:pt modelId="{FA4ED72C-428E-4308-AD46-EEDAA31DA6A8}">
      <dgm:prSet phldrT="[نص]"/>
      <dgm:spPr/>
      <dgm:t>
        <a:bodyPr/>
        <a:lstStyle/>
        <a:p>
          <a:pPr rtl="1"/>
          <a:r>
            <a:rPr lang="ar-SA" b="1" dirty="0" smtClean="0"/>
            <a:t>خصائص الطيور</a:t>
          </a:r>
          <a:endParaRPr lang="ar-SA" b="1" dirty="0"/>
        </a:p>
      </dgm:t>
    </dgm:pt>
    <dgm:pt modelId="{73706A33-4A44-4042-84F3-1C4E2F00B906}" type="parTrans" cxnId="{6A3B1512-5795-42C6-B390-F9248D9F955D}">
      <dgm:prSet/>
      <dgm:spPr/>
      <dgm:t>
        <a:bodyPr/>
        <a:lstStyle/>
        <a:p>
          <a:pPr rtl="1"/>
          <a:endParaRPr lang="ar-SA"/>
        </a:p>
      </dgm:t>
    </dgm:pt>
    <dgm:pt modelId="{7EED5DEC-82EA-47B5-AB9C-AEFF8A574279}" type="sibTrans" cxnId="{6A3B1512-5795-42C6-B390-F9248D9F955D}">
      <dgm:prSet/>
      <dgm:spPr/>
      <dgm:t>
        <a:bodyPr/>
        <a:lstStyle/>
        <a:p>
          <a:pPr rtl="1"/>
          <a:endParaRPr lang="ar-SA"/>
        </a:p>
      </dgm:t>
    </dgm:pt>
    <dgm:pt modelId="{43574D09-0A57-462E-B895-E54AFBBC5EDB}">
      <dgm:prSet phldrT="[نص]"/>
      <dgm:spPr/>
      <dgm:t>
        <a:bodyPr/>
        <a:lstStyle/>
        <a:p>
          <a:pPr rtl="1"/>
          <a:r>
            <a:rPr lang="ar-SA" b="1" dirty="0" smtClean="0"/>
            <a:t>التكاثر</a:t>
          </a:r>
          <a:endParaRPr lang="ar-SA" b="1" dirty="0"/>
        </a:p>
      </dgm:t>
    </dgm:pt>
    <dgm:pt modelId="{3F71C6B2-FD86-419B-8E0F-CAEDC934C40E}" type="parTrans" cxnId="{E48D0257-C110-4222-AE5A-8BB3F718E7D2}">
      <dgm:prSet/>
      <dgm:spPr/>
      <dgm:t>
        <a:bodyPr/>
        <a:lstStyle/>
        <a:p>
          <a:pPr rtl="1"/>
          <a:endParaRPr lang="ar-SA"/>
        </a:p>
      </dgm:t>
    </dgm:pt>
    <dgm:pt modelId="{C35B6E0E-9C2C-454A-8E3D-D56A518FA871}" type="sibTrans" cxnId="{E48D0257-C110-4222-AE5A-8BB3F718E7D2}">
      <dgm:prSet/>
      <dgm:spPr/>
      <dgm:t>
        <a:bodyPr/>
        <a:lstStyle/>
        <a:p>
          <a:pPr rtl="1"/>
          <a:endParaRPr lang="ar-SA"/>
        </a:p>
      </dgm:t>
    </dgm:pt>
    <dgm:pt modelId="{1F40D6C9-EF70-449E-8D7B-D3F52D4B7BE1}">
      <dgm:prSet phldrT="[نص]"/>
      <dgm:spPr/>
      <dgm:t>
        <a:bodyPr/>
        <a:lstStyle/>
        <a:p>
          <a:pPr rtl="1"/>
          <a:r>
            <a:rPr lang="ar-SA" b="1" dirty="0" smtClean="0"/>
            <a:t>الإخراج</a:t>
          </a:r>
          <a:endParaRPr lang="ar-SA" b="1" dirty="0"/>
        </a:p>
      </dgm:t>
    </dgm:pt>
    <dgm:pt modelId="{5AF66084-0D3F-412C-BECB-DAA407664C5D}" type="parTrans" cxnId="{6CC1D31D-B874-44D7-8482-7748CE83FF47}">
      <dgm:prSet/>
      <dgm:spPr/>
      <dgm:t>
        <a:bodyPr/>
        <a:lstStyle/>
        <a:p>
          <a:pPr rtl="1"/>
          <a:endParaRPr lang="ar-SA"/>
        </a:p>
      </dgm:t>
    </dgm:pt>
    <dgm:pt modelId="{E936B0EB-FCE9-4917-8C85-E7DEFAC3780E}" type="sibTrans" cxnId="{6CC1D31D-B874-44D7-8482-7748CE83FF47}">
      <dgm:prSet/>
      <dgm:spPr/>
      <dgm:t>
        <a:bodyPr/>
        <a:lstStyle/>
        <a:p>
          <a:pPr rtl="1"/>
          <a:endParaRPr lang="ar-SA"/>
        </a:p>
      </dgm:t>
    </dgm:pt>
    <dgm:pt modelId="{7FBDE332-DBCE-4FF3-A242-21CEAFDE76DA}">
      <dgm:prSet phldrT="[نص]"/>
      <dgm:spPr/>
      <dgm:t>
        <a:bodyPr/>
        <a:lstStyle/>
        <a:p>
          <a:pPr rtl="1"/>
          <a:r>
            <a:rPr lang="ar-SA" b="1" dirty="0" smtClean="0"/>
            <a:t>الدوران</a:t>
          </a:r>
          <a:endParaRPr lang="ar-SA" b="1" dirty="0"/>
        </a:p>
      </dgm:t>
    </dgm:pt>
    <dgm:pt modelId="{CC5F4A97-368C-4349-BD55-9926FCF58C1C}" type="parTrans" cxnId="{CE8B1C36-63C8-47D4-AE4F-737DDFBC29BE}">
      <dgm:prSet/>
      <dgm:spPr/>
      <dgm:t>
        <a:bodyPr/>
        <a:lstStyle/>
        <a:p>
          <a:pPr rtl="1"/>
          <a:endParaRPr lang="ar-SA"/>
        </a:p>
      </dgm:t>
    </dgm:pt>
    <dgm:pt modelId="{E627BF9A-811F-4426-9F4F-6889A104692F}" type="sibTrans" cxnId="{CE8B1C36-63C8-47D4-AE4F-737DDFBC29BE}">
      <dgm:prSet/>
      <dgm:spPr/>
      <dgm:t>
        <a:bodyPr/>
        <a:lstStyle/>
        <a:p>
          <a:pPr rtl="1"/>
          <a:endParaRPr lang="ar-SA"/>
        </a:p>
      </dgm:t>
    </dgm:pt>
    <dgm:pt modelId="{8CAFEEE8-88B9-42C3-B142-1AC044C9A970}">
      <dgm:prSet/>
      <dgm:spPr/>
      <dgm:t>
        <a:bodyPr/>
        <a:lstStyle/>
        <a:p>
          <a:pPr rtl="1"/>
          <a:r>
            <a:rPr lang="ar-SA" b="1" dirty="0" smtClean="0"/>
            <a:t>التغذية والهضم</a:t>
          </a:r>
          <a:endParaRPr lang="ar-SA" b="1" dirty="0"/>
        </a:p>
      </dgm:t>
    </dgm:pt>
    <dgm:pt modelId="{68C85C04-E35D-4116-A8D7-4B549008321C}" type="parTrans" cxnId="{06257BF5-1C52-4793-BB25-AA320533DE1B}">
      <dgm:prSet/>
      <dgm:spPr/>
      <dgm:t>
        <a:bodyPr/>
        <a:lstStyle/>
        <a:p>
          <a:pPr rtl="1"/>
          <a:endParaRPr lang="ar-SA"/>
        </a:p>
      </dgm:t>
    </dgm:pt>
    <dgm:pt modelId="{FE987EEF-EF16-413C-ACF4-CA834D49234F}" type="sibTrans" cxnId="{06257BF5-1C52-4793-BB25-AA320533DE1B}">
      <dgm:prSet/>
      <dgm:spPr/>
      <dgm:t>
        <a:bodyPr/>
        <a:lstStyle/>
        <a:p>
          <a:pPr rtl="1"/>
          <a:endParaRPr lang="ar-SA"/>
        </a:p>
      </dgm:t>
    </dgm:pt>
    <dgm:pt modelId="{1702E0D2-D7AB-40E0-A33C-90FABEC86039}">
      <dgm:prSet/>
      <dgm:spPr/>
      <dgm:t>
        <a:bodyPr/>
        <a:lstStyle/>
        <a:p>
          <a:pPr rtl="1"/>
          <a:r>
            <a:rPr lang="ar-SA" b="1" dirty="0" smtClean="0"/>
            <a:t>الدماغ والحواس</a:t>
          </a:r>
          <a:endParaRPr lang="ar-SA" b="1" dirty="0"/>
        </a:p>
      </dgm:t>
    </dgm:pt>
    <dgm:pt modelId="{8BD6DECE-544D-4522-9D46-CF6B2C1BCBD4}" type="parTrans" cxnId="{229386FC-906D-44BB-9480-304FA350F773}">
      <dgm:prSet/>
      <dgm:spPr/>
      <dgm:t>
        <a:bodyPr/>
        <a:lstStyle/>
        <a:p>
          <a:pPr rtl="1"/>
          <a:endParaRPr lang="ar-SA"/>
        </a:p>
      </dgm:t>
    </dgm:pt>
    <dgm:pt modelId="{FA1B8DA1-7172-43DE-9155-E7ABA7FEDB0A}" type="sibTrans" cxnId="{229386FC-906D-44BB-9480-304FA350F773}">
      <dgm:prSet/>
      <dgm:spPr/>
      <dgm:t>
        <a:bodyPr/>
        <a:lstStyle/>
        <a:p>
          <a:pPr rtl="1"/>
          <a:endParaRPr lang="ar-SA"/>
        </a:p>
      </dgm:t>
    </dgm:pt>
    <dgm:pt modelId="{47C68F31-5688-4FF0-AFAC-39680C017DB0}" type="asst">
      <dgm:prSet/>
      <dgm:spPr/>
      <dgm:t>
        <a:bodyPr/>
        <a:lstStyle/>
        <a:p>
          <a:pPr rtl="1"/>
          <a:r>
            <a:rPr lang="ar-SA" b="1" dirty="0" smtClean="0"/>
            <a:t>الريش</a:t>
          </a:r>
          <a:endParaRPr lang="ar-SA" b="1" dirty="0"/>
        </a:p>
      </dgm:t>
    </dgm:pt>
    <dgm:pt modelId="{4912066C-F6FB-4D34-86F6-CB899DEFDC92}" type="parTrans" cxnId="{ED5926B1-9DC1-408E-BCAC-40AA3377B502}">
      <dgm:prSet/>
      <dgm:spPr/>
      <dgm:t>
        <a:bodyPr/>
        <a:lstStyle/>
        <a:p>
          <a:pPr rtl="1"/>
          <a:endParaRPr lang="ar-SA"/>
        </a:p>
      </dgm:t>
    </dgm:pt>
    <dgm:pt modelId="{A251319D-2230-4E13-AE7C-D8AEF5CEDAE6}" type="sibTrans" cxnId="{ED5926B1-9DC1-408E-BCAC-40AA3377B502}">
      <dgm:prSet/>
      <dgm:spPr/>
      <dgm:t>
        <a:bodyPr/>
        <a:lstStyle/>
        <a:p>
          <a:pPr rtl="1"/>
          <a:endParaRPr lang="ar-SA"/>
        </a:p>
      </dgm:t>
    </dgm:pt>
    <dgm:pt modelId="{A062C09C-6EEA-4DB6-BEA9-C84DC1C2A3D8}" type="asst">
      <dgm:prSet/>
      <dgm:spPr/>
      <dgm:t>
        <a:bodyPr/>
        <a:lstStyle/>
        <a:p>
          <a:pPr rtl="1"/>
          <a:r>
            <a:rPr lang="ar-SA" b="1" dirty="0" smtClean="0"/>
            <a:t>ثابتة درجة الحرارة</a:t>
          </a:r>
          <a:endParaRPr lang="ar-SA" b="1" dirty="0"/>
        </a:p>
      </dgm:t>
    </dgm:pt>
    <dgm:pt modelId="{29CB21EB-29ED-4D0B-831F-DE8DBEAB6840}" type="parTrans" cxnId="{6F2F2E31-4143-4784-9C3E-38A8D3E51F54}">
      <dgm:prSet/>
      <dgm:spPr/>
      <dgm:t>
        <a:bodyPr/>
        <a:lstStyle/>
        <a:p>
          <a:pPr rtl="1"/>
          <a:endParaRPr lang="ar-SA"/>
        </a:p>
      </dgm:t>
    </dgm:pt>
    <dgm:pt modelId="{03E10360-B18C-4FE6-8E1D-391ED65AB105}" type="sibTrans" cxnId="{6F2F2E31-4143-4784-9C3E-38A8D3E51F54}">
      <dgm:prSet/>
      <dgm:spPr/>
      <dgm:t>
        <a:bodyPr/>
        <a:lstStyle/>
        <a:p>
          <a:pPr rtl="1"/>
          <a:endParaRPr lang="ar-SA"/>
        </a:p>
      </dgm:t>
    </dgm:pt>
    <dgm:pt modelId="{B5CE212F-F9FE-410B-9EB3-0CAC5877D0CE}" type="asst">
      <dgm:prSet/>
      <dgm:spPr/>
      <dgm:t>
        <a:bodyPr/>
        <a:lstStyle/>
        <a:p>
          <a:pPr rtl="1"/>
          <a:r>
            <a:rPr lang="ar-SA" b="1" dirty="0" smtClean="0"/>
            <a:t>التنفس</a:t>
          </a:r>
          <a:endParaRPr lang="ar-SA" b="1" dirty="0"/>
        </a:p>
      </dgm:t>
    </dgm:pt>
    <dgm:pt modelId="{EC4EC603-67C5-41EA-8C73-7D016169881E}" type="parTrans" cxnId="{F7B23116-BB0C-42F0-893C-B009BC6D5844}">
      <dgm:prSet/>
      <dgm:spPr/>
      <dgm:t>
        <a:bodyPr/>
        <a:lstStyle/>
        <a:p>
          <a:pPr rtl="1"/>
          <a:endParaRPr lang="ar-SA"/>
        </a:p>
      </dgm:t>
    </dgm:pt>
    <dgm:pt modelId="{C90871CD-F42D-41E6-8012-034A3ED67BD9}" type="sibTrans" cxnId="{F7B23116-BB0C-42F0-893C-B009BC6D5844}">
      <dgm:prSet/>
      <dgm:spPr/>
      <dgm:t>
        <a:bodyPr/>
        <a:lstStyle/>
        <a:p>
          <a:pPr rtl="1"/>
          <a:endParaRPr lang="ar-SA"/>
        </a:p>
      </dgm:t>
    </dgm:pt>
    <dgm:pt modelId="{EA84126D-DD2E-413C-B935-747D3DEB2ACB}" type="asst">
      <dgm:prSet/>
      <dgm:spPr/>
      <dgm:t>
        <a:bodyPr/>
        <a:lstStyle/>
        <a:p>
          <a:pPr rtl="1"/>
          <a:r>
            <a:rPr lang="ar-SA" b="1" dirty="0" smtClean="0"/>
            <a:t>العظام الخفيفة الوزن</a:t>
          </a:r>
          <a:endParaRPr lang="ar-SA" b="1" dirty="0"/>
        </a:p>
      </dgm:t>
    </dgm:pt>
    <dgm:pt modelId="{01A51359-1A65-46D1-822D-9D6B81E52681}" type="parTrans" cxnId="{A27D2014-799D-40B1-B960-B93E14724717}">
      <dgm:prSet/>
      <dgm:spPr/>
      <dgm:t>
        <a:bodyPr/>
        <a:lstStyle/>
        <a:p>
          <a:pPr rtl="1"/>
          <a:endParaRPr lang="ar-SA"/>
        </a:p>
      </dgm:t>
    </dgm:pt>
    <dgm:pt modelId="{A166BE6F-9F42-4E8B-9C9B-B188950F1B1A}" type="sibTrans" cxnId="{A27D2014-799D-40B1-B960-B93E14724717}">
      <dgm:prSet/>
      <dgm:spPr/>
      <dgm:t>
        <a:bodyPr/>
        <a:lstStyle/>
        <a:p>
          <a:pPr rtl="1"/>
          <a:endParaRPr lang="ar-SA"/>
        </a:p>
      </dgm:t>
    </dgm:pt>
    <dgm:pt modelId="{94EF79E8-AFD7-4A0F-8625-44B5B6508DD8}" type="pres">
      <dgm:prSet presAssocID="{2C2AAA8B-82D6-482E-8830-5E74420C37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83CD5A3E-F462-46E7-B9B2-6A907FCA8F9C}" type="pres">
      <dgm:prSet presAssocID="{FA4ED72C-428E-4308-AD46-EEDAA31DA6A8}" presName="hierRoot1" presStyleCnt="0">
        <dgm:presLayoutVars>
          <dgm:hierBranch val="init"/>
        </dgm:presLayoutVars>
      </dgm:prSet>
      <dgm:spPr/>
    </dgm:pt>
    <dgm:pt modelId="{3D841501-8AE9-4BDE-BAE0-4F5DD6BFDEEA}" type="pres">
      <dgm:prSet presAssocID="{FA4ED72C-428E-4308-AD46-EEDAA31DA6A8}" presName="rootComposite1" presStyleCnt="0"/>
      <dgm:spPr/>
    </dgm:pt>
    <dgm:pt modelId="{17005FF9-9C6E-40C5-A64B-708674BF6B7C}" type="pres">
      <dgm:prSet presAssocID="{FA4ED72C-428E-4308-AD46-EEDAA31DA6A8}" presName="rootText1" presStyleLbl="node0" presStyleIdx="0" presStyleCnt="1" custScaleY="14898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3D058DEF-0171-4E06-9D7C-2F0D9B1E1FA4}" type="pres">
      <dgm:prSet presAssocID="{FA4ED72C-428E-4308-AD46-EEDAA31DA6A8}" presName="rootConnector1" presStyleLbl="node1" presStyleIdx="0" presStyleCnt="0"/>
      <dgm:spPr/>
      <dgm:t>
        <a:bodyPr/>
        <a:lstStyle/>
        <a:p>
          <a:pPr rtl="1"/>
          <a:endParaRPr lang="ar-SA"/>
        </a:p>
      </dgm:t>
    </dgm:pt>
    <dgm:pt modelId="{0508A29F-D972-45FB-9952-756194C31AA3}" type="pres">
      <dgm:prSet presAssocID="{FA4ED72C-428E-4308-AD46-EEDAA31DA6A8}" presName="hierChild2" presStyleCnt="0"/>
      <dgm:spPr/>
    </dgm:pt>
    <dgm:pt modelId="{C28ADCE2-EBD0-4A2C-BFFF-E8CC7EF1E2FB}" type="pres">
      <dgm:prSet presAssocID="{3F71C6B2-FD86-419B-8E0F-CAEDC934C40E}" presName="Name37" presStyleLbl="parChTrans1D2" presStyleIdx="0" presStyleCnt="9"/>
      <dgm:spPr/>
      <dgm:t>
        <a:bodyPr/>
        <a:lstStyle/>
        <a:p>
          <a:pPr rtl="1"/>
          <a:endParaRPr lang="ar-SA"/>
        </a:p>
      </dgm:t>
    </dgm:pt>
    <dgm:pt modelId="{BD8F2AFD-2155-4AB4-AEAE-6D70B23DDCA1}" type="pres">
      <dgm:prSet presAssocID="{43574D09-0A57-462E-B895-E54AFBBC5EDB}" presName="hierRoot2" presStyleCnt="0">
        <dgm:presLayoutVars>
          <dgm:hierBranch val="init"/>
        </dgm:presLayoutVars>
      </dgm:prSet>
      <dgm:spPr/>
    </dgm:pt>
    <dgm:pt modelId="{9939B1D4-C877-4E50-A1A4-572D312FA319}" type="pres">
      <dgm:prSet presAssocID="{43574D09-0A57-462E-B895-E54AFBBC5EDB}" presName="rootComposite" presStyleCnt="0"/>
      <dgm:spPr/>
    </dgm:pt>
    <dgm:pt modelId="{29FF0436-1900-4A18-8028-D13A86A7338B}" type="pres">
      <dgm:prSet presAssocID="{43574D09-0A57-462E-B895-E54AFBBC5EDB}" presName="rootText" presStyleLbl="node2" presStyleIdx="0" presStyleCnt="5" custScaleY="166806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06A76FCB-25F3-4A16-A8BF-16DB4C083ED2}" type="pres">
      <dgm:prSet presAssocID="{43574D09-0A57-462E-B895-E54AFBBC5EDB}" presName="rootConnector" presStyleLbl="node2" presStyleIdx="0" presStyleCnt="5"/>
      <dgm:spPr/>
      <dgm:t>
        <a:bodyPr/>
        <a:lstStyle/>
        <a:p>
          <a:pPr rtl="1"/>
          <a:endParaRPr lang="ar-SA"/>
        </a:p>
      </dgm:t>
    </dgm:pt>
    <dgm:pt modelId="{FCB81455-4A5C-4734-90BF-EFFED28762A1}" type="pres">
      <dgm:prSet presAssocID="{43574D09-0A57-462E-B895-E54AFBBC5EDB}" presName="hierChild4" presStyleCnt="0"/>
      <dgm:spPr/>
    </dgm:pt>
    <dgm:pt modelId="{F44C6739-9660-460D-A658-7BB375041008}" type="pres">
      <dgm:prSet presAssocID="{43574D09-0A57-462E-B895-E54AFBBC5EDB}" presName="hierChild5" presStyleCnt="0"/>
      <dgm:spPr/>
    </dgm:pt>
    <dgm:pt modelId="{0774B1B4-441C-4EB1-92EB-E26DB4612879}" type="pres">
      <dgm:prSet presAssocID="{8BD6DECE-544D-4522-9D46-CF6B2C1BCBD4}" presName="Name37" presStyleLbl="parChTrans1D2" presStyleIdx="1" presStyleCnt="9"/>
      <dgm:spPr/>
      <dgm:t>
        <a:bodyPr/>
        <a:lstStyle/>
        <a:p>
          <a:pPr rtl="1"/>
          <a:endParaRPr lang="ar-SA"/>
        </a:p>
      </dgm:t>
    </dgm:pt>
    <dgm:pt modelId="{F75E78AD-3FF7-453B-84ED-AA44E1F96F56}" type="pres">
      <dgm:prSet presAssocID="{1702E0D2-D7AB-40E0-A33C-90FABEC86039}" presName="hierRoot2" presStyleCnt="0">
        <dgm:presLayoutVars>
          <dgm:hierBranch val="init"/>
        </dgm:presLayoutVars>
      </dgm:prSet>
      <dgm:spPr/>
    </dgm:pt>
    <dgm:pt modelId="{7464D7C0-AF6C-4379-8B00-6B43A91309B2}" type="pres">
      <dgm:prSet presAssocID="{1702E0D2-D7AB-40E0-A33C-90FABEC86039}" presName="rootComposite" presStyleCnt="0"/>
      <dgm:spPr/>
    </dgm:pt>
    <dgm:pt modelId="{540F43A5-D878-446B-A44A-0CC0A3F9FA63}" type="pres">
      <dgm:prSet presAssocID="{1702E0D2-D7AB-40E0-A33C-90FABEC86039}" presName="rootText" presStyleLbl="node2" presStyleIdx="1" presStyleCnt="5" custScaleY="166807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A4DBB352-ADC5-4446-A5B4-D539BDAE850A}" type="pres">
      <dgm:prSet presAssocID="{1702E0D2-D7AB-40E0-A33C-90FABEC86039}" presName="rootConnector" presStyleLbl="node2" presStyleIdx="1" presStyleCnt="5"/>
      <dgm:spPr/>
      <dgm:t>
        <a:bodyPr/>
        <a:lstStyle/>
        <a:p>
          <a:pPr rtl="1"/>
          <a:endParaRPr lang="ar-SA"/>
        </a:p>
      </dgm:t>
    </dgm:pt>
    <dgm:pt modelId="{45073054-F860-459F-9F9B-68C58ED2F756}" type="pres">
      <dgm:prSet presAssocID="{1702E0D2-D7AB-40E0-A33C-90FABEC86039}" presName="hierChild4" presStyleCnt="0"/>
      <dgm:spPr/>
    </dgm:pt>
    <dgm:pt modelId="{CDED32BA-8F07-43B4-9AD2-20FE37039F95}" type="pres">
      <dgm:prSet presAssocID="{1702E0D2-D7AB-40E0-A33C-90FABEC86039}" presName="hierChild5" presStyleCnt="0"/>
      <dgm:spPr/>
    </dgm:pt>
    <dgm:pt modelId="{540BB2AE-A605-4835-81E9-F73F1AFC42A5}" type="pres">
      <dgm:prSet presAssocID="{5AF66084-0D3F-412C-BECB-DAA407664C5D}" presName="Name37" presStyleLbl="parChTrans1D2" presStyleIdx="2" presStyleCnt="9"/>
      <dgm:spPr/>
      <dgm:t>
        <a:bodyPr/>
        <a:lstStyle/>
        <a:p>
          <a:pPr rtl="1"/>
          <a:endParaRPr lang="ar-SA"/>
        </a:p>
      </dgm:t>
    </dgm:pt>
    <dgm:pt modelId="{38748456-12AD-4573-8BD2-DEABBBC688AE}" type="pres">
      <dgm:prSet presAssocID="{1F40D6C9-EF70-449E-8D7B-D3F52D4B7BE1}" presName="hierRoot2" presStyleCnt="0">
        <dgm:presLayoutVars>
          <dgm:hierBranch val="init"/>
        </dgm:presLayoutVars>
      </dgm:prSet>
      <dgm:spPr/>
    </dgm:pt>
    <dgm:pt modelId="{49DBDD24-D839-4408-A146-634ABE3AFE6E}" type="pres">
      <dgm:prSet presAssocID="{1F40D6C9-EF70-449E-8D7B-D3F52D4B7BE1}" presName="rootComposite" presStyleCnt="0"/>
      <dgm:spPr/>
    </dgm:pt>
    <dgm:pt modelId="{41040780-2104-47A8-9C99-AC74A046350A}" type="pres">
      <dgm:prSet presAssocID="{1F40D6C9-EF70-449E-8D7B-D3F52D4B7BE1}" presName="rootText" presStyleLbl="node2" presStyleIdx="2" presStyleCnt="5" custScaleY="166807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F4F415F8-9452-41B8-887E-F78BE6544C2D}" type="pres">
      <dgm:prSet presAssocID="{1F40D6C9-EF70-449E-8D7B-D3F52D4B7BE1}" presName="rootConnector" presStyleLbl="node2" presStyleIdx="2" presStyleCnt="5"/>
      <dgm:spPr/>
      <dgm:t>
        <a:bodyPr/>
        <a:lstStyle/>
        <a:p>
          <a:pPr rtl="1"/>
          <a:endParaRPr lang="ar-SA"/>
        </a:p>
      </dgm:t>
    </dgm:pt>
    <dgm:pt modelId="{4ED0B472-6359-4FDB-9883-F0A66383A56E}" type="pres">
      <dgm:prSet presAssocID="{1F40D6C9-EF70-449E-8D7B-D3F52D4B7BE1}" presName="hierChild4" presStyleCnt="0"/>
      <dgm:spPr/>
    </dgm:pt>
    <dgm:pt modelId="{C5FAD2D3-9B21-43C0-AD48-CD5934427D54}" type="pres">
      <dgm:prSet presAssocID="{1F40D6C9-EF70-449E-8D7B-D3F52D4B7BE1}" presName="hierChild5" presStyleCnt="0"/>
      <dgm:spPr/>
    </dgm:pt>
    <dgm:pt modelId="{DD694596-17C7-4042-A1FC-287319F7AEE3}" type="pres">
      <dgm:prSet presAssocID="{68C85C04-E35D-4116-A8D7-4B549008321C}" presName="Name37" presStyleLbl="parChTrans1D2" presStyleIdx="3" presStyleCnt="9"/>
      <dgm:spPr/>
      <dgm:t>
        <a:bodyPr/>
        <a:lstStyle/>
        <a:p>
          <a:pPr rtl="1"/>
          <a:endParaRPr lang="ar-SA"/>
        </a:p>
      </dgm:t>
    </dgm:pt>
    <dgm:pt modelId="{7C7BCB39-FC82-418B-8C03-091F0EE56A3B}" type="pres">
      <dgm:prSet presAssocID="{8CAFEEE8-88B9-42C3-B142-1AC044C9A970}" presName="hierRoot2" presStyleCnt="0">
        <dgm:presLayoutVars>
          <dgm:hierBranch val="init"/>
        </dgm:presLayoutVars>
      </dgm:prSet>
      <dgm:spPr/>
    </dgm:pt>
    <dgm:pt modelId="{3DB7CA1F-2915-4F0A-9ACA-E23FC0141ECA}" type="pres">
      <dgm:prSet presAssocID="{8CAFEEE8-88B9-42C3-B142-1AC044C9A970}" presName="rootComposite" presStyleCnt="0"/>
      <dgm:spPr/>
    </dgm:pt>
    <dgm:pt modelId="{97703617-6303-4D60-BAE0-08D1187C890B}" type="pres">
      <dgm:prSet presAssocID="{8CAFEEE8-88B9-42C3-B142-1AC044C9A970}" presName="rootText" presStyleLbl="node2" presStyleIdx="3" presStyleCnt="5" custScaleY="164351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4D2C38A8-D5F9-472E-A40D-1C58BB93EBBE}" type="pres">
      <dgm:prSet presAssocID="{8CAFEEE8-88B9-42C3-B142-1AC044C9A970}" presName="rootConnector" presStyleLbl="node2" presStyleIdx="3" presStyleCnt="5"/>
      <dgm:spPr/>
      <dgm:t>
        <a:bodyPr/>
        <a:lstStyle/>
        <a:p>
          <a:pPr rtl="1"/>
          <a:endParaRPr lang="ar-SA"/>
        </a:p>
      </dgm:t>
    </dgm:pt>
    <dgm:pt modelId="{524F720A-ACE0-4062-AA0A-9495589D79FF}" type="pres">
      <dgm:prSet presAssocID="{8CAFEEE8-88B9-42C3-B142-1AC044C9A970}" presName="hierChild4" presStyleCnt="0"/>
      <dgm:spPr/>
    </dgm:pt>
    <dgm:pt modelId="{FBD1C786-A55F-48D4-A1C8-5311317A99C1}" type="pres">
      <dgm:prSet presAssocID="{8CAFEEE8-88B9-42C3-B142-1AC044C9A970}" presName="hierChild5" presStyleCnt="0"/>
      <dgm:spPr/>
    </dgm:pt>
    <dgm:pt modelId="{430C9929-8632-4EEA-A877-79883F0F5F49}" type="pres">
      <dgm:prSet presAssocID="{CC5F4A97-368C-4349-BD55-9926FCF58C1C}" presName="Name37" presStyleLbl="parChTrans1D2" presStyleIdx="4" presStyleCnt="9"/>
      <dgm:spPr/>
      <dgm:t>
        <a:bodyPr/>
        <a:lstStyle/>
        <a:p>
          <a:pPr rtl="1"/>
          <a:endParaRPr lang="ar-SA"/>
        </a:p>
      </dgm:t>
    </dgm:pt>
    <dgm:pt modelId="{2FAFA1E5-FF25-4CBD-9EF1-191623E72E68}" type="pres">
      <dgm:prSet presAssocID="{7FBDE332-DBCE-4FF3-A242-21CEAFDE76DA}" presName="hierRoot2" presStyleCnt="0">
        <dgm:presLayoutVars>
          <dgm:hierBranch val="init"/>
        </dgm:presLayoutVars>
      </dgm:prSet>
      <dgm:spPr/>
    </dgm:pt>
    <dgm:pt modelId="{1A03DA94-FFD0-49B3-9767-4196FF38D2F8}" type="pres">
      <dgm:prSet presAssocID="{7FBDE332-DBCE-4FF3-A242-21CEAFDE76DA}" presName="rootComposite" presStyleCnt="0"/>
      <dgm:spPr/>
    </dgm:pt>
    <dgm:pt modelId="{5ECC4466-AD1E-49BF-9AB2-ABEB396BC0D7}" type="pres">
      <dgm:prSet presAssocID="{7FBDE332-DBCE-4FF3-A242-21CEAFDE76DA}" presName="rootText" presStyleLbl="node2" presStyleIdx="4" presStyleCnt="5" custScaleY="166806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7E562ACD-6D00-4B30-A032-F393C86E6202}" type="pres">
      <dgm:prSet presAssocID="{7FBDE332-DBCE-4FF3-A242-21CEAFDE76DA}" presName="rootConnector" presStyleLbl="node2" presStyleIdx="4" presStyleCnt="5"/>
      <dgm:spPr/>
      <dgm:t>
        <a:bodyPr/>
        <a:lstStyle/>
        <a:p>
          <a:pPr rtl="1"/>
          <a:endParaRPr lang="ar-SA"/>
        </a:p>
      </dgm:t>
    </dgm:pt>
    <dgm:pt modelId="{2B274AF7-8FB0-4225-8E2D-3263FAC18AA3}" type="pres">
      <dgm:prSet presAssocID="{7FBDE332-DBCE-4FF3-A242-21CEAFDE76DA}" presName="hierChild4" presStyleCnt="0"/>
      <dgm:spPr/>
    </dgm:pt>
    <dgm:pt modelId="{DF94C813-8825-45E8-9F72-E0271DAFEE4D}" type="pres">
      <dgm:prSet presAssocID="{7FBDE332-DBCE-4FF3-A242-21CEAFDE76DA}" presName="hierChild5" presStyleCnt="0"/>
      <dgm:spPr/>
    </dgm:pt>
    <dgm:pt modelId="{B25E46A2-5FA3-45BB-BFD0-AE6E85503C93}" type="pres">
      <dgm:prSet presAssocID="{FA4ED72C-428E-4308-AD46-EEDAA31DA6A8}" presName="hierChild3" presStyleCnt="0"/>
      <dgm:spPr/>
    </dgm:pt>
    <dgm:pt modelId="{266329C4-034E-4711-8499-4FE8AE2C24AC}" type="pres">
      <dgm:prSet presAssocID="{4912066C-F6FB-4D34-86F6-CB899DEFDC92}" presName="Name111" presStyleLbl="parChTrans1D2" presStyleIdx="5" presStyleCnt="9"/>
      <dgm:spPr/>
      <dgm:t>
        <a:bodyPr/>
        <a:lstStyle/>
        <a:p>
          <a:pPr rtl="1"/>
          <a:endParaRPr lang="ar-SA"/>
        </a:p>
      </dgm:t>
    </dgm:pt>
    <dgm:pt modelId="{7A4E213C-993E-4953-BBC0-B206FBBFE068}" type="pres">
      <dgm:prSet presAssocID="{47C68F31-5688-4FF0-AFAC-39680C017DB0}" presName="hierRoot3" presStyleCnt="0">
        <dgm:presLayoutVars>
          <dgm:hierBranch val="init"/>
        </dgm:presLayoutVars>
      </dgm:prSet>
      <dgm:spPr/>
    </dgm:pt>
    <dgm:pt modelId="{0C07A1E7-08C0-4018-8C27-00F49832F95A}" type="pres">
      <dgm:prSet presAssocID="{47C68F31-5688-4FF0-AFAC-39680C017DB0}" presName="rootComposite3" presStyleCnt="0"/>
      <dgm:spPr/>
    </dgm:pt>
    <dgm:pt modelId="{493BFC41-9675-45E6-B621-DC0957D09072}" type="pres">
      <dgm:prSet presAssocID="{47C68F31-5688-4FF0-AFAC-39680C017DB0}" presName="rootText3" presStyleLbl="asst1" presStyleIdx="0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5BF426C3-AA41-4015-8E72-50F62D9CF65C}" type="pres">
      <dgm:prSet presAssocID="{47C68F31-5688-4FF0-AFAC-39680C017DB0}" presName="rootConnector3" presStyleLbl="asst1" presStyleIdx="0" presStyleCnt="4"/>
      <dgm:spPr/>
      <dgm:t>
        <a:bodyPr/>
        <a:lstStyle/>
        <a:p>
          <a:pPr rtl="1"/>
          <a:endParaRPr lang="ar-SA"/>
        </a:p>
      </dgm:t>
    </dgm:pt>
    <dgm:pt modelId="{BD57FBA5-50FF-45D9-9609-DE912FAB71C6}" type="pres">
      <dgm:prSet presAssocID="{47C68F31-5688-4FF0-AFAC-39680C017DB0}" presName="hierChild6" presStyleCnt="0"/>
      <dgm:spPr/>
    </dgm:pt>
    <dgm:pt modelId="{E9E8D214-B2BC-4136-8F6C-31E4CE16B618}" type="pres">
      <dgm:prSet presAssocID="{47C68F31-5688-4FF0-AFAC-39680C017DB0}" presName="hierChild7" presStyleCnt="0"/>
      <dgm:spPr/>
    </dgm:pt>
    <dgm:pt modelId="{7C96F322-2E77-443E-A925-094A7B076C67}" type="pres">
      <dgm:prSet presAssocID="{29CB21EB-29ED-4D0B-831F-DE8DBEAB6840}" presName="Name111" presStyleLbl="parChTrans1D2" presStyleIdx="6" presStyleCnt="9"/>
      <dgm:spPr/>
      <dgm:t>
        <a:bodyPr/>
        <a:lstStyle/>
        <a:p>
          <a:pPr rtl="1"/>
          <a:endParaRPr lang="ar-SA"/>
        </a:p>
      </dgm:t>
    </dgm:pt>
    <dgm:pt modelId="{B202075C-BEF9-4730-9DF1-8B42F0AE2680}" type="pres">
      <dgm:prSet presAssocID="{A062C09C-6EEA-4DB6-BEA9-C84DC1C2A3D8}" presName="hierRoot3" presStyleCnt="0">
        <dgm:presLayoutVars>
          <dgm:hierBranch val="init"/>
        </dgm:presLayoutVars>
      </dgm:prSet>
      <dgm:spPr/>
    </dgm:pt>
    <dgm:pt modelId="{4CF10D51-7E0B-4377-A483-EB1A11A35A41}" type="pres">
      <dgm:prSet presAssocID="{A062C09C-6EEA-4DB6-BEA9-C84DC1C2A3D8}" presName="rootComposite3" presStyleCnt="0"/>
      <dgm:spPr/>
    </dgm:pt>
    <dgm:pt modelId="{F3805864-D68F-4D92-8FF2-F03570D29A70}" type="pres">
      <dgm:prSet presAssocID="{A062C09C-6EEA-4DB6-BEA9-C84DC1C2A3D8}" presName="rootText3" presStyleLbl="asst1" presStyleIdx="1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3A68E23-8E27-4912-8313-7B2DF6333650}" type="pres">
      <dgm:prSet presAssocID="{A062C09C-6EEA-4DB6-BEA9-C84DC1C2A3D8}" presName="rootConnector3" presStyleLbl="asst1" presStyleIdx="1" presStyleCnt="4"/>
      <dgm:spPr/>
      <dgm:t>
        <a:bodyPr/>
        <a:lstStyle/>
        <a:p>
          <a:pPr rtl="1"/>
          <a:endParaRPr lang="ar-SA"/>
        </a:p>
      </dgm:t>
    </dgm:pt>
    <dgm:pt modelId="{4F516E73-4628-47AB-8840-B665F98EA6DD}" type="pres">
      <dgm:prSet presAssocID="{A062C09C-6EEA-4DB6-BEA9-C84DC1C2A3D8}" presName="hierChild6" presStyleCnt="0"/>
      <dgm:spPr/>
    </dgm:pt>
    <dgm:pt modelId="{A349DDF6-177A-45DA-8179-D37F8FF41407}" type="pres">
      <dgm:prSet presAssocID="{A062C09C-6EEA-4DB6-BEA9-C84DC1C2A3D8}" presName="hierChild7" presStyleCnt="0"/>
      <dgm:spPr/>
    </dgm:pt>
    <dgm:pt modelId="{11424313-C543-4833-9DCE-0CDC12B7824A}" type="pres">
      <dgm:prSet presAssocID="{EC4EC603-67C5-41EA-8C73-7D016169881E}" presName="Name111" presStyleLbl="parChTrans1D2" presStyleIdx="7" presStyleCnt="9"/>
      <dgm:spPr/>
      <dgm:t>
        <a:bodyPr/>
        <a:lstStyle/>
        <a:p>
          <a:pPr rtl="1"/>
          <a:endParaRPr lang="ar-SA"/>
        </a:p>
      </dgm:t>
    </dgm:pt>
    <dgm:pt modelId="{CAB88444-A239-4D78-AAF9-12A9711DE7BE}" type="pres">
      <dgm:prSet presAssocID="{B5CE212F-F9FE-410B-9EB3-0CAC5877D0CE}" presName="hierRoot3" presStyleCnt="0">
        <dgm:presLayoutVars>
          <dgm:hierBranch val="init"/>
        </dgm:presLayoutVars>
      </dgm:prSet>
      <dgm:spPr/>
    </dgm:pt>
    <dgm:pt modelId="{D2313379-A070-406C-998B-1CFDB02E6F49}" type="pres">
      <dgm:prSet presAssocID="{B5CE212F-F9FE-410B-9EB3-0CAC5877D0CE}" presName="rootComposite3" presStyleCnt="0"/>
      <dgm:spPr/>
    </dgm:pt>
    <dgm:pt modelId="{BBE20670-2A12-4B5C-85D1-EE5B068DAB6F}" type="pres">
      <dgm:prSet presAssocID="{B5CE212F-F9FE-410B-9EB3-0CAC5877D0CE}" presName="rootText3" presStyleLbl="asst1" presStyleIdx="2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6152880-177E-4118-859D-9B2350DECAC9}" type="pres">
      <dgm:prSet presAssocID="{B5CE212F-F9FE-410B-9EB3-0CAC5877D0CE}" presName="rootConnector3" presStyleLbl="asst1" presStyleIdx="2" presStyleCnt="4"/>
      <dgm:spPr/>
      <dgm:t>
        <a:bodyPr/>
        <a:lstStyle/>
        <a:p>
          <a:pPr rtl="1"/>
          <a:endParaRPr lang="ar-SA"/>
        </a:p>
      </dgm:t>
    </dgm:pt>
    <dgm:pt modelId="{0DED7151-223D-4644-8195-2BBBEBD75AD1}" type="pres">
      <dgm:prSet presAssocID="{B5CE212F-F9FE-410B-9EB3-0CAC5877D0CE}" presName="hierChild6" presStyleCnt="0"/>
      <dgm:spPr/>
    </dgm:pt>
    <dgm:pt modelId="{2BA4C05E-A921-4FD5-A3BB-141FDF1F9D24}" type="pres">
      <dgm:prSet presAssocID="{B5CE212F-F9FE-410B-9EB3-0CAC5877D0CE}" presName="hierChild7" presStyleCnt="0"/>
      <dgm:spPr/>
    </dgm:pt>
    <dgm:pt modelId="{D5B1702F-3BC0-4718-98E7-A2E07BC357CA}" type="pres">
      <dgm:prSet presAssocID="{01A51359-1A65-46D1-822D-9D6B81E52681}" presName="Name111" presStyleLbl="parChTrans1D2" presStyleIdx="8" presStyleCnt="9"/>
      <dgm:spPr/>
      <dgm:t>
        <a:bodyPr/>
        <a:lstStyle/>
        <a:p>
          <a:pPr rtl="1"/>
          <a:endParaRPr lang="ar-SA"/>
        </a:p>
      </dgm:t>
    </dgm:pt>
    <dgm:pt modelId="{3C4AAD25-AC76-41A9-9604-992F920EAFD7}" type="pres">
      <dgm:prSet presAssocID="{EA84126D-DD2E-413C-B935-747D3DEB2ACB}" presName="hierRoot3" presStyleCnt="0">
        <dgm:presLayoutVars>
          <dgm:hierBranch val="init"/>
        </dgm:presLayoutVars>
      </dgm:prSet>
      <dgm:spPr/>
    </dgm:pt>
    <dgm:pt modelId="{2B270FCD-AFB9-44CE-BC25-DA6E2E36DDFA}" type="pres">
      <dgm:prSet presAssocID="{EA84126D-DD2E-413C-B935-747D3DEB2ACB}" presName="rootComposite3" presStyleCnt="0"/>
      <dgm:spPr/>
    </dgm:pt>
    <dgm:pt modelId="{D1B43836-B999-4C6E-872D-9961A2ED055D}" type="pres">
      <dgm:prSet presAssocID="{EA84126D-DD2E-413C-B935-747D3DEB2ACB}" presName="rootText3" presStyleLbl="asst1" presStyleIdx="3" presStyleCnt="4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963A66E9-7D0B-4F48-AD5F-1887EFDB9473}" type="pres">
      <dgm:prSet presAssocID="{EA84126D-DD2E-413C-B935-747D3DEB2ACB}" presName="rootConnector3" presStyleLbl="asst1" presStyleIdx="3" presStyleCnt="4"/>
      <dgm:spPr/>
      <dgm:t>
        <a:bodyPr/>
        <a:lstStyle/>
        <a:p>
          <a:pPr rtl="1"/>
          <a:endParaRPr lang="ar-SA"/>
        </a:p>
      </dgm:t>
    </dgm:pt>
    <dgm:pt modelId="{160799D5-9890-490B-9CCD-DC75B30FE9A0}" type="pres">
      <dgm:prSet presAssocID="{EA84126D-DD2E-413C-B935-747D3DEB2ACB}" presName="hierChild6" presStyleCnt="0"/>
      <dgm:spPr/>
    </dgm:pt>
    <dgm:pt modelId="{F2E40679-FE57-45FB-80DE-74AB7928C954}" type="pres">
      <dgm:prSet presAssocID="{EA84126D-DD2E-413C-B935-747D3DEB2ACB}" presName="hierChild7" presStyleCnt="0"/>
      <dgm:spPr/>
    </dgm:pt>
  </dgm:ptLst>
  <dgm:cxnLst>
    <dgm:cxn modelId="{B6F5A6B7-C333-4390-81A6-25CFE5A21376}" type="presOf" srcId="{2C2AAA8B-82D6-482E-8830-5E74420C376C}" destId="{94EF79E8-AFD7-4A0F-8625-44B5B6508DD8}" srcOrd="0" destOrd="0" presId="urn:microsoft.com/office/officeart/2005/8/layout/orgChart1"/>
    <dgm:cxn modelId="{1B616209-526C-4768-8EAE-CC5F02D94CE9}" type="presOf" srcId="{A062C09C-6EEA-4DB6-BEA9-C84DC1C2A3D8}" destId="{F3805864-D68F-4D92-8FF2-F03570D29A70}" srcOrd="0" destOrd="0" presId="urn:microsoft.com/office/officeart/2005/8/layout/orgChart1"/>
    <dgm:cxn modelId="{229386FC-906D-44BB-9480-304FA350F773}" srcId="{FA4ED72C-428E-4308-AD46-EEDAA31DA6A8}" destId="{1702E0D2-D7AB-40E0-A33C-90FABEC86039}" srcOrd="1" destOrd="0" parTransId="{8BD6DECE-544D-4522-9D46-CF6B2C1BCBD4}" sibTransId="{FA1B8DA1-7172-43DE-9155-E7ABA7FEDB0A}"/>
    <dgm:cxn modelId="{F7B23116-BB0C-42F0-893C-B009BC6D5844}" srcId="{FA4ED72C-428E-4308-AD46-EEDAA31DA6A8}" destId="{B5CE212F-F9FE-410B-9EB3-0CAC5877D0CE}" srcOrd="7" destOrd="0" parTransId="{EC4EC603-67C5-41EA-8C73-7D016169881E}" sibTransId="{C90871CD-F42D-41E6-8012-034A3ED67BD9}"/>
    <dgm:cxn modelId="{DD692A17-B447-40ED-A451-8051FE989DF1}" type="presOf" srcId="{EA84126D-DD2E-413C-B935-747D3DEB2ACB}" destId="{963A66E9-7D0B-4F48-AD5F-1887EFDB9473}" srcOrd="1" destOrd="0" presId="urn:microsoft.com/office/officeart/2005/8/layout/orgChart1"/>
    <dgm:cxn modelId="{ED345278-D6EC-4A6D-8EF3-D0AD86A7F560}" type="presOf" srcId="{8CAFEEE8-88B9-42C3-B142-1AC044C9A970}" destId="{4D2C38A8-D5F9-472E-A40D-1C58BB93EBBE}" srcOrd="1" destOrd="0" presId="urn:microsoft.com/office/officeart/2005/8/layout/orgChart1"/>
    <dgm:cxn modelId="{CE8B1C36-63C8-47D4-AE4F-737DDFBC29BE}" srcId="{FA4ED72C-428E-4308-AD46-EEDAA31DA6A8}" destId="{7FBDE332-DBCE-4FF3-A242-21CEAFDE76DA}" srcOrd="4" destOrd="0" parTransId="{CC5F4A97-368C-4349-BD55-9926FCF58C1C}" sibTransId="{E627BF9A-811F-4426-9F4F-6889A104692F}"/>
    <dgm:cxn modelId="{86C483A9-3531-4576-B57F-883A65CC655E}" type="presOf" srcId="{5AF66084-0D3F-412C-BECB-DAA407664C5D}" destId="{540BB2AE-A605-4835-81E9-F73F1AFC42A5}" srcOrd="0" destOrd="0" presId="urn:microsoft.com/office/officeart/2005/8/layout/orgChart1"/>
    <dgm:cxn modelId="{8E83A2C5-046C-4035-B08A-6F9D200FAFAC}" type="presOf" srcId="{FA4ED72C-428E-4308-AD46-EEDAA31DA6A8}" destId="{17005FF9-9C6E-40C5-A64B-708674BF6B7C}" srcOrd="0" destOrd="0" presId="urn:microsoft.com/office/officeart/2005/8/layout/orgChart1"/>
    <dgm:cxn modelId="{615AAEB1-7292-4350-934A-FAA52F7C1B22}" type="presOf" srcId="{1702E0D2-D7AB-40E0-A33C-90FABEC86039}" destId="{A4DBB352-ADC5-4446-A5B4-D539BDAE850A}" srcOrd="1" destOrd="0" presId="urn:microsoft.com/office/officeart/2005/8/layout/orgChart1"/>
    <dgm:cxn modelId="{C5664F99-59EF-4E99-BB10-AF93614525BE}" type="presOf" srcId="{1F40D6C9-EF70-449E-8D7B-D3F52D4B7BE1}" destId="{41040780-2104-47A8-9C99-AC74A046350A}" srcOrd="0" destOrd="0" presId="urn:microsoft.com/office/officeart/2005/8/layout/orgChart1"/>
    <dgm:cxn modelId="{05CFC687-9D12-4D36-BBC9-5F0AC3F364D4}" type="presOf" srcId="{3F71C6B2-FD86-419B-8E0F-CAEDC934C40E}" destId="{C28ADCE2-EBD0-4A2C-BFFF-E8CC7EF1E2FB}" srcOrd="0" destOrd="0" presId="urn:microsoft.com/office/officeart/2005/8/layout/orgChart1"/>
    <dgm:cxn modelId="{6F2F2E31-4143-4784-9C3E-38A8D3E51F54}" srcId="{FA4ED72C-428E-4308-AD46-EEDAA31DA6A8}" destId="{A062C09C-6EEA-4DB6-BEA9-C84DC1C2A3D8}" srcOrd="6" destOrd="0" parTransId="{29CB21EB-29ED-4D0B-831F-DE8DBEAB6840}" sibTransId="{03E10360-B18C-4FE6-8E1D-391ED65AB105}"/>
    <dgm:cxn modelId="{3BC80A66-0E88-44D0-8B7D-72F620539193}" type="presOf" srcId="{4912066C-F6FB-4D34-86F6-CB899DEFDC92}" destId="{266329C4-034E-4711-8499-4FE8AE2C24AC}" srcOrd="0" destOrd="0" presId="urn:microsoft.com/office/officeart/2005/8/layout/orgChart1"/>
    <dgm:cxn modelId="{A27D2014-799D-40B1-B960-B93E14724717}" srcId="{FA4ED72C-428E-4308-AD46-EEDAA31DA6A8}" destId="{EA84126D-DD2E-413C-B935-747D3DEB2ACB}" srcOrd="8" destOrd="0" parTransId="{01A51359-1A65-46D1-822D-9D6B81E52681}" sibTransId="{A166BE6F-9F42-4E8B-9C9B-B188950F1B1A}"/>
    <dgm:cxn modelId="{ED5926B1-9DC1-408E-BCAC-40AA3377B502}" srcId="{FA4ED72C-428E-4308-AD46-EEDAA31DA6A8}" destId="{47C68F31-5688-4FF0-AFAC-39680C017DB0}" srcOrd="5" destOrd="0" parTransId="{4912066C-F6FB-4D34-86F6-CB899DEFDC92}" sibTransId="{A251319D-2230-4E13-AE7C-D8AEF5CEDAE6}"/>
    <dgm:cxn modelId="{6714E8EE-6EEC-4147-912C-930DC948847A}" type="presOf" srcId="{47C68F31-5688-4FF0-AFAC-39680C017DB0}" destId="{493BFC41-9675-45E6-B621-DC0957D09072}" srcOrd="0" destOrd="0" presId="urn:microsoft.com/office/officeart/2005/8/layout/orgChart1"/>
    <dgm:cxn modelId="{BDFB1731-42E9-4990-9490-67923EE5A751}" type="presOf" srcId="{8CAFEEE8-88B9-42C3-B142-1AC044C9A970}" destId="{97703617-6303-4D60-BAE0-08D1187C890B}" srcOrd="0" destOrd="0" presId="urn:microsoft.com/office/officeart/2005/8/layout/orgChart1"/>
    <dgm:cxn modelId="{2FBFEC4E-6236-4108-9871-877FDE4C30D9}" type="presOf" srcId="{01A51359-1A65-46D1-822D-9D6B81E52681}" destId="{D5B1702F-3BC0-4718-98E7-A2E07BC357CA}" srcOrd="0" destOrd="0" presId="urn:microsoft.com/office/officeart/2005/8/layout/orgChart1"/>
    <dgm:cxn modelId="{2CA671ED-79DD-4DE4-996E-899321B455DA}" type="presOf" srcId="{CC5F4A97-368C-4349-BD55-9926FCF58C1C}" destId="{430C9929-8632-4EEA-A877-79883F0F5F49}" srcOrd="0" destOrd="0" presId="urn:microsoft.com/office/officeart/2005/8/layout/orgChart1"/>
    <dgm:cxn modelId="{EF52B812-D001-4D9B-822D-FB9334B05E51}" type="presOf" srcId="{1F40D6C9-EF70-449E-8D7B-D3F52D4B7BE1}" destId="{F4F415F8-9452-41B8-887E-F78BE6544C2D}" srcOrd="1" destOrd="0" presId="urn:microsoft.com/office/officeart/2005/8/layout/orgChart1"/>
    <dgm:cxn modelId="{B40E1E19-689C-48F0-B95D-6B19272F09D2}" type="presOf" srcId="{43574D09-0A57-462E-B895-E54AFBBC5EDB}" destId="{29FF0436-1900-4A18-8028-D13A86A7338B}" srcOrd="0" destOrd="0" presId="urn:microsoft.com/office/officeart/2005/8/layout/orgChart1"/>
    <dgm:cxn modelId="{4631B98A-F8A7-473D-B7CF-B45B7A4A65A0}" type="presOf" srcId="{8BD6DECE-544D-4522-9D46-CF6B2C1BCBD4}" destId="{0774B1B4-441C-4EB1-92EB-E26DB4612879}" srcOrd="0" destOrd="0" presId="urn:microsoft.com/office/officeart/2005/8/layout/orgChart1"/>
    <dgm:cxn modelId="{0E9FDF8D-9184-4648-B998-BE1C5E0D72CA}" type="presOf" srcId="{EA84126D-DD2E-413C-B935-747D3DEB2ACB}" destId="{D1B43836-B999-4C6E-872D-9961A2ED055D}" srcOrd="0" destOrd="0" presId="urn:microsoft.com/office/officeart/2005/8/layout/orgChart1"/>
    <dgm:cxn modelId="{A79A13A5-7F9A-4BA9-A875-E867A07F08FB}" type="presOf" srcId="{47C68F31-5688-4FF0-AFAC-39680C017DB0}" destId="{5BF426C3-AA41-4015-8E72-50F62D9CF65C}" srcOrd="1" destOrd="0" presId="urn:microsoft.com/office/officeart/2005/8/layout/orgChart1"/>
    <dgm:cxn modelId="{A65EBBDD-3A14-4675-B096-6DDDD0263E1F}" type="presOf" srcId="{68C85C04-E35D-4116-A8D7-4B549008321C}" destId="{DD694596-17C7-4042-A1FC-287319F7AEE3}" srcOrd="0" destOrd="0" presId="urn:microsoft.com/office/officeart/2005/8/layout/orgChart1"/>
    <dgm:cxn modelId="{B4804397-C152-4223-AA7D-786027851E63}" type="presOf" srcId="{43574D09-0A57-462E-B895-E54AFBBC5EDB}" destId="{06A76FCB-25F3-4A16-A8BF-16DB4C083ED2}" srcOrd="1" destOrd="0" presId="urn:microsoft.com/office/officeart/2005/8/layout/orgChart1"/>
    <dgm:cxn modelId="{6C0DC109-681F-4AFF-A795-AD241892D093}" type="presOf" srcId="{EC4EC603-67C5-41EA-8C73-7D016169881E}" destId="{11424313-C543-4833-9DCE-0CDC12B7824A}" srcOrd="0" destOrd="0" presId="urn:microsoft.com/office/officeart/2005/8/layout/orgChart1"/>
    <dgm:cxn modelId="{6CC1D31D-B874-44D7-8482-7748CE83FF47}" srcId="{FA4ED72C-428E-4308-AD46-EEDAA31DA6A8}" destId="{1F40D6C9-EF70-449E-8D7B-D3F52D4B7BE1}" srcOrd="2" destOrd="0" parTransId="{5AF66084-0D3F-412C-BECB-DAA407664C5D}" sibTransId="{E936B0EB-FCE9-4917-8C85-E7DEFAC3780E}"/>
    <dgm:cxn modelId="{75205090-FBD1-4EFB-A7DE-2BDD9582CE19}" type="presOf" srcId="{B5CE212F-F9FE-410B-9EB3-0CAC5877D0CE}" destId="{BBE20670-2A12-4B5C-85D1-EE5B068DAB6F}" srcOrd="0" destOrd="0" presId="urn:microsoft.com/office/officeart/2005/8/layout/orgChart1"/>
    <dgm:cxn modelId="{72286542-3044-487B-9D1C-4B5A29494429}" type="presOf" srcId="{7FBDE332-DBCE-4FF3-A242-21CEAFDE76DA}" destId="{5ECC4466-AD1E-49BF-9AB2-ABEB396BC0D7}" srcOrd="0" destOrd="0" presId="urn:microsoft.com/office/officeart/2005/8/layout/orgChart1"/>
    <dgm:cxn modelId="{855264AF-CA25-4D38-B6EA-D96F7D5D50AA}" type="presOf" srcId="{B5CE212F-F9FE-410B-9EB3-0CAC5877D0CE}" destId="{96152880-177E-4118-859D-9B2350DECAC9}" srcOrd="1" destOrd="0" presId="urn:microsoft.com/office/officeart/2005/8/layout/orgChart1"/>
    <dgm:cxn modelId="{BA3FDE85-BD7D-4E53-A677-D174642BBC4A}" type="presOf" srcId="{FA4ED72C-428E-4308-AD46-EEDAA31DA6A8}" destId="{3D058DEF-0171-4E06-9D7C-2F0D9B1E1FA4}" srcOrd="1" destOrd="0" presId="urn:microsoft.com/office/officeart/2005/8/layout/orgChart1"/>
    <dgm:cxn modelId="{B1325AD1-65F1-4B32-B0E0-1D552332B029}" type="presOf" srcId="{1702E0D2-D7AB-40E0-A33C-90FABEC86039}" destId="{540F43A5-D878-446B-A44A-0CC0A3F9FA63}" srcOrd="0" destOrd="0" presId="urn:microsoft.com/office/officeart/2005/8/layout/orgChart1"/>
    <dgm:cxn modelId="{BF9EDCA9-BF30-4948-96F4-94C6831ECD14}" type="presOf" srcId="{29CB21EB-29ED-4D0B-831F-DE8DBEAB6840}" destId="{7C96F322-2E77-443E-A925-094A7B076C67}" srcOrd="0" destOrd="0" presId="urn:microsoft.com/office/officeart/2005/8/layout/orgChart1"/>
    <dgm:cxn modelId="{C92BDECF-8562-4DD0-A2B6-E2AEA07287FB}" type="presOf" srcId="{A062C09C-6EEA-4DB6-BEA9-C84DC1C2A3D8}" destId="{63A68E23-8E27-4912-8313-7B2DF6333650}" srcOrd="1" destOrd="0" presId="urn:microsoft.com/office/officeart/2005/8/layout/orgChart1"/>
    <dgm:cxn modelId="{6A3B1512-5795-42C6-B390-F9248D9F955D}" srcId="{2C2AAA8B-82D6-482E-8830-5E74420C376C}" destId="{FA4ED72C-428E-4308-AD46-EEDAA31DA6A8}" srcOrd="0" destOrd="0" parTransId="{73706A33-4A44-4042-84F3-1C4E2F00B906}" sibTransId="{7EED5DEC-82EA-47B5-AB9C-AEFF8A574279}"/>
    <dgm:cxn modelId="{E48D0257-C110-4222-AE5A-8BB3F718E7D2}" srcId="{FA4ED72C-428E-4308-AD46-EEDAA31DA6A8}" destId="{43574D09-0A57-462E-B895-E54AFBBC5EDB}" srcOrd="0" destOrd="0" parTransId="{3F71C6B2-FD86-419B-8E0F-CAEDC934C40E}" sibTransId="{C35B6E0E-9C2C-454A-8E3D-D56A518FA871}"/>
    <dgm:cxn modelId="{A54D4384-9FD7-4121-92E6-3469D99F9DB8}" type="presOf" srcId="{7FBDE332-DBCE-4FF3-A242-21CEAFDE76DA}" destId="{7E562ACD-6D00-4B30-A032-F393C86E6202}" srcOrd="1" destOrd="0" presId="urn:microsoft.com/office/officeart/2005/8/layout/orgChart1"/>
    <dgm:cxn modelId="{06257BF5-1C52-4793-BB25-AA320533DE1B}" srcId="{FA4ED72C-428E-4308-AD46-EEDAA31DA6A8}" destId="{8CAFEEE8-88B9-42C3-B142-1AC044C9A970}" srcOrd="3" destOrd="0" parTransId="{68C85C04-E35D-4116-A8D7-4B549008321C}" sibTransId="{FE987EEF-EF16-413C-ACF4-CA834D49234F}"/>
    <dgm:cxn modelId="{F236D126-D391-4013-AAD6-A95630DF57C0}" type="presParOf" srcId="{94EF79E8-AFD7-4A0F-8625-44B5B6508DD8}" destId="{83CD5A3E-F462-46E7-B9B2-6A907FCA8F9C}" srcOrd="0" destOrd="0" presId="urn:microsoft.com/office/officeart/2005/8/layout/orgChart1"/>
    <dgm:cxn modelId="{8D6DEA8B-FE38-4807-8ED2-67B0231B0248}" type="presParOf" srcId="{83CD5A3E-F462-46E7-B9B2-6A907FCA8F9C}" destId="{3D841501-8AE9-4BDE-BAE0-4F5DD6BFDEEA}" srcOrd="0" destOrd="0" presId="urn:microsoft.com/office/officeart/2005/8/layout/orgChart1"/>
    <dgm:cxn modelId="{96241DBE-44F4-4784-A142-936F8EB97858}" type="presParOf" srcId="{3D841501-8AE9-4BDE-BAE0-4F5DD6BFDEEA}" destId="{17005FF9-9C6E-40C5-A64B-708674BF6B7C}" srcOrd="0" destOrd="0" presId="urn:microsoft.com/office/officeart/2005/8/layout/orgChart1"/>
    <dgm:cxn modelId="{7C00861A-6ACE-4F3D-9E27-B7262DA3B8AC}" type="presParOf" srcId="{3D841501-8AE9-4BDE-BAE0-4F5DD6BFDEEA}" destId="{3D058DEF-0171-4E06-9D7C-2F0D9B1E1FA4}" srcOrd="1" destOrd="0" presId="urn:microsoft.com/office/officeart/2005/8/layout/orgChart1"/>
    <dgm:cxn modelId="{6395693F-AD84-427B-BDA8-6A68FBAC2160}" type="presParOf" srcId="{83CD5A3E-F462-46E7-B9B2-6A907FCA8F9C}" destId="{0508A29F-D972-45FB-9952-756194C31AA3}" srcOrd="1" destOrd="0" presId="urn:microsoft.com/office/officeart/2005/8/layout/orgChart1"/>
    <dgm:cxn modelId="{6B543F3C-5503-49A4-B573-F3BC08B2D65D}" type="presParOf" srcId="{0508A29F-D972-45FB-9952-756194C31AA3}" destId="{C28ADCE2-EBD0-4A2C-BFFF-E8CC7EF1E2FB}" srcOrd="0" destOrd="0" presId="urn:microsoft.com/office/officeart/2005/8/layout/orgChart1"/>
    <dgm:cxn modelId="{E9CFC6E3-CE02-461D-A223-A21EBC5A5762}" type="presParOf" srcId="{0508A29F-D972-45FB-9952-756194C31AA3}" destId="{BD8F2AFD-2155-4AB4-AEAE-6D70B23DDCA1}" srcOrd="1" destOrd="0" presId="urn:microsoft.com/office/officeart/2005/8/layout/orgChart1"/>
    <dgm:cxn modelId="{00C79BFF-931E-48DA-A16E-3A73DBD77BB1}" type="presParOf" srcId="{BD8F2AFD-2155-4AB4-AEAE-6D70B23DDCA1}" destId="{9939B1D4-C877-4E50-A1A4-572D312FA319}" srcOrd="0" destOrd="0" presId="urn:microsoft.com/office/officeart/2005/8/layout/orgChart1"/>
    <dgm:cxn modelId="{351A287E-920C-4D2F-B730-EA84E36C7DC3}" type="presParOf" srcId="{9939B1D4-C877-4E50-A1A4-572D312FA319}" destId="{29FF0436-1900-4A18-8028-D13A86A7338B}" srcOrd="0" destOrd="0" presId="urn:microsoft.com/office/officeart/2005/8/layout/orgChart1"/>
    <dgm:cxn modelId="{DFE64E04-B6C2-4EFC-924F-4CACF988FF7D}" type="presParOf" srcId="{9939B1D4-C877-4E50-A1A4-572D312FA319}" destId="{06A76FCB-25F3-4A16-A8BF-16DB4C083ED2}" srcOrd="1" destOrd="0" presId="urn:microsoft.com/office/officeart/2005/8/layout/orgChart1"/>
    <dgm:cxn modelId="{0B653368-3657-448B-BFF7-EF4666AAAD05}" type="presParOf" srcId="{BD8F2AFD-2155-4AB4-AEAE-6D70B23DDCA1}" destId="{FCB81455-4A5C-4734-90BF-EFFED28762A1}" srcOrd="1" destOrd="0" presId="urn:microsoft.com/office/officeart/2005/8/layout/orgChart1"/>
    <dgm:cxn modelId="{863FC05F-7C1F-4DAE-8B19-A568ECC050E9}" type="presParOf" srcId="{BD8F2AFD-2155-4AB4-AEAE-6D70B23DDCA1}" destId="{F44C6739-9660-460D-A658-7BB375041008}" srcOrd="2" destOrd="0" presId="urn:microsoft.com/office/officeart/2005/8/layout/orgChart1"/>
    <dgm:cxn modelId="{CF870547-4F6D-40FA-888E-75B69769A80E}" type="presParOf" srcId="{0508A29F-D972-45FB-9952-756194C31AA3}" destId="{0774B1B4-441C-4EB1-92EB-E26DB4612879}" srcOrd="2" destOrd="0" presId="urn:microsoft.com/office/officeart/2005/8/layout/orgChart1"/>
    <dgm:cxn modelId="{329552CA-ECAB-4794-947C-840629FE6C76}" type="presParOf" srcId="{0508A29F-D972-45FB-9952-756194C31AA3}" destId="{F75E78AD-3FF7-453B-84ED-AA44E1F96F56}" srcOrd="3" destOrd="0" presId="urn:microsoft.com/office/officeart/2005/8/layout/orgChart1"/>
    <dgm:cxn modelId="{F911863D-C070-43D8-84B7-F8C0B48113E1}" type="presParOf" srcId="{F75E78AD-3FF7-453B-84ED-AA44E1F96F56}" destId="{7464D7C0-AF6C-4379-8B00-6B43A91309B2}" srcOrd="0" destOrd="0" presId="urn:microsoft.com/office/officeart/2005/8/layout/orgChart1"/>
    <dgm:cxn modelId="{19D10ECF-A915-476C-8436-D2883C6DEFCA}" type="presParOf" srcId="{7464D7C0-AF6C-4379-8B00-6B43A91309B2}" destId="{540F43A5-D878-446B-A44A-0CC0A3F9FA63}" srcOrd="0" destOrd="0" presId="urn:microsoft.com/office/officeart/2005/8/layout/orgChart1"/>
    <dgm:cxn modelId="{7BC17029-5920-4265-BA21-307ACAB8A0DF}" type="presParOf" srcId="{7464D7C0-AF6C-4379-8B00-6B43A91309B2}" destId="{A4DBB352-ADC5-4446-A5B4-D539BDAE850A}" srcOrd="1" destOrd="0" presId="urn:microsoft.com/office/officeart/2005/8/layout/orgChart1"/>
    <dgm:cxn modelId="{3CF6F0F1-E2DC-4306-BF8D-B635A0A46031}" type="presParOf" srcId="{F75E78AD-3FF7-453B-84ED-AA44E1F96F56}" destId="{45073054-F860-459F-9F9B-68C58ED2F756}" srcOrd="1" destOrd="0" presId="urn:microsoft.com/office/officeart/2005/8/layout/orgChart1"/>
    <dgm:cxn modelId="{9456CC5D-FC67-40EA-94BF-54137BD26167}" type="presParOf" srcId="{F75E78AD-3FF7-453B-84ED-AA44E1F96F56}" destId="{CDED32BA-8F07-43B4-9AD2-20FE37039F95}" srcOrd="2" destOrd="0" presId="urn:microsoft.com/office/officeart/2005/8/layout/orgChart1"/>
    <dgm:cxn modelId="{98618806-562E-4645-BA6A-32C93DFAED03}" type="presParOf" srcId="{0508A29F-D972-45FB-9952-756194C31AA3}" destId="{540BB2AE-A605-4835-81E9-F73F1AFC42A5}" srcOrd="4" destOrd="0" presId="urn:microsoft.com/office/officeart/2005/8/layout/orgChart1"/>
    <dgm:cxn modelId="{42552F62-F49B-408E-8A92-356E10735345}" type="presParOf" srcId="{0508A29F-D972-45FB-9952-756194C31AA3}" destId="{38748456-12AD-4573-8BD2-DEABBBC688AE}" srcOrd="5" destOrd="0" presId="urn:microsoft.com/office/officeart/2005/8/layout/orgChart1"/>
    <dgm:cxn modelId="{46B52E01-35B1-45C0-A0C0-6CAC5AAD4F67}" type="presParOf" srcId="{38748456-12AD-4573-8BD2-DEABBBC688AE}" destId="{49DBDD24-D839-4408-A146-634ABE3AFE6E}" srcOrd="0" destOrd="0" presId="urn:microsoft.com/office/officeart/2005/8/layout/orgChart1"/>
    <dgm:cxn modelId="{344DBD9B-1629-4FFA-96E8-387BED73A3F3}" type="presParOf" srcId="{49DBDD24-D839-4408-A146-634ABE3AFE6E}" destId="{41040780-2104-47A8-9C99-AC74A046350A}" srcOrd="0" destOrd="0" presId="urn:microsoft.com/office/officeart/2005/8/layout/orgChart1"/>
    <dgm:cxn modelId="{60BCDCB2-C556-4334-8059-C1206B47309D}" type="presParOf" srcId="{49DBDD24-D839-4408-A146-634ABE3AFE6E}" destId="{F4F415F8-9452-41B8-887E-F78BE6544C2D}" srcOrd="1" destOrd="0" presId="urn:microsoft.com/office/officeart/2005/8/layout/orgChart1"/>
    <dgm:cxn modelId="{60C9A3A1-A0A1-47F8-9683-A47899EAD9F5}" type="presParOf" srcId="{38748456-12AD-4573-8BD2-DEABBBC688AE}" destId="{4ED0B472-6359-4FDB-9883-F0A66383A56E}" srcOrd="1" destOrd="0" presId="urn:microsoft.com/office/officeart/2005/8/layout/orgChart1"/>
    <dgm:cxn modelId="{DD13A221-2045-43C0-BA77-ADC447DE32C4}" type="presParOf" srcId="{38748456-12AD-4573-8BD2-DEABBBC688AE}" destId="{C5FAD2D3-9B21-43C0-AD48-CD5934427D54}" srcOrd="2" destOrd="0" presId="urn:microsoft.com/office/officeart/2005/8/layout/orgChart1"/>
    <dgm:cxn modelId="{39CE8DB3-B5E7-452B-8379-A6C54B1E99E6}" type="presParOf" srcId="{0508A29F-D972-45FB-9952-756194C31AA3}" destId="{DD694596-17C7-4042-A1FC-287319F7AEE3}" srcOrd="6" destOrd="0" presId="urn:microsoft.com/office/officeart/2005/8/layout/orgChart1"/>
    <dgm:cxn modelId="{70CBFE94-8274-4075-B6D5-6B62152FA971}" type="presParOf" srcId="{0508A29F-D972-45FB-9952-756194C31AA3}" destId="{7C7BCB39-FC82-418B-8C03-091F0EE56A3B}" srcOrd="7" destOrd="0" presId="urn:microsoft.com/office/officeart/2005/8/layout/orgChart1"/>
    <dgm:cxn modelId="{E04DE182-E2D3-4A63-B676-74D0C56281B2}" type="presParOf" srcId="{7C7BCB39-FC82-418B-8C03-091F0EE56A3B}" destId="{3DB7CA1F-2915-4F0A-9ACA-E23FC0141ECA}" srcOrd="0" destOrd="0" presId="urn:microsoft.com/office/officeart/2005/8/layout/orgChart1"/>
    <dgm:cxn modelId="{8449BA6D-4B6F-45C3-B04F-A23C7434AE5F}" type="presParOf" srcId="{3DB7CA1F-2915-4F0A-9ACA-E23FC0141ECA}" destId="{97703617-6303-4D60-BAE0-08D1187C890B}" srcOrd="0" destOrd="0" presId="urn:microsoft.com/office/officeart/2005/8/layout/orgChart1"/>
    <dgm:cxn modelId="{75431D72-1A2B-44F5-90D1-6714E5EE1CF2}" type="presParOf" srcId="{3DB7CA1F-2915-4F0A-9ACA-E23FC0141ECA}" destId="{4D2C38A8-D5F9-472E-A40D-1C58BB93EBBE}" srcOrd="1" destOrd="0" presId="urn:microsoft.com/office/officeart/2005/8/layout/orgChart1"/>
    <dgm:cxn modelId="{8C7A6559-9AF3-4D2E-99E6-87A0E1FAC5F4}" type="presParOf" srcId="{7C7BCB39-FC82-418B-8C03-091F0EE56A3B}" destId="{524F720A-ACE0-4062-AA0A-9495589D79FF}" srcOrd="1" destOrd="0" presId="urn:microsoft.com/office/officeart/2005/8/layout/orgChart1"/>
    <dgm:cxn modelId="{B432BC55-0241-4C2D-A1A7-FEEBAF3DE401}" type="presParOf" srcId="{7C7BCB39-FC82-418B-8C03-091F0EE56A3B}" destId="{FBD1C786-A55F-48D4-A1C8-5311317A99C1}" srcOrd="2" destOrd="0" presId="urn:microsoft.com/office/officeart/2005/8/layout/orgChart1"/>
    <dgm:cxn modelId="{BC8591D5-4287-4BD8-8052-843F0FEC1E8E}" type="presParOf" srcId="{0508A29F-D972-45FB-9952-756194C31AA3}" destId="{430C9929-8632-4EEA-A877-79883F0F5F49}" srcOrd="8" destOrd="0" presId="urn:microsoft.com/office/officeart/2005/8/layout/orgChart1"/>
    <dgm:cxn modelId="{B0F91A75-00B1-4242-8C22-3CA07D029CC1}" type="presParOf" srcId="{0508A29F-D972-45FB-9952-756194C31AA3}" destId="{2FAFA1E5-FF25-4CBD-9EF1-191623E72E68}" srcOrd="9" destOrd="0" presId="urn:microsoft.com/office/officeart/2005/8/layout/orgChart1"/>
    <dgm:cxn modelId="{636FD666-CF99-40B1-B047-6B0E1581C1E3}" type="presParOf" srcId="{2FAFA1E5-FF25-4CBD-9EF1-191623E72E68}" destId="{1A03DA94-FFD0-49B3-9767-4196FF38D2F8}" srcOrd="0" destOrd="0" presId="urn:microsoft.com/office/officeart/2005/8/layout/orgChart1"/>
    <dgm:cxn modelId="{A0712B66-9AB6-4E20-BCC2-8D5F4BB737D8}" type="presParOf" srcId="{1A03DA94-FFD0-49B3-9767-4196FF38D2F8}" destId="{5ECC4466-AD1E-49BF-9AB2-ABEB396BC0D7}" srcOrd="0" destOrd="0" presId="urn:microsoft.com/office/officeart/2005/8/layout/orgChart1"/>
    <dgm:cxn modelId="{59DE3719-CA93-4B05-8541-8BB474E81A77}" type="presParOf" srcId="{1A03DA94-FFD0-49B3-9767-4196FF38D2F8}" destId="{7E562ACD-6D00-4B30-A032-F393C86E6202}" srcOrd="1" destOrd="0" presId="urn:microsoft.com/office/officeart/2005/8/layout/orgChart1"/>
    <dgm:cxn modelId="{4872CD6F-B028-4102-A015-7CAD2EFE24C4}" type="presParOf" srcId="{2FAFA1E5-FF25-4CBD-9EF1-191623E72E68}" destId="{2B274AF7-8FB0-4225-8E2D-3263FAC18AA3}" srcOrd="1" destOrd="0" presId="urn:microsoft.com/office/officeart/2005/8/layout/orgChart1"/>
    <dgm:cxn modelId="{7858F83C-A42B-4B6D-B8EF-2445042C2AA1}" type="presParOf" srcId="{2FAFA1E5-FF25-4CBD-9EF1-191623E72E68}" destId="{DF94C813-8825-45E8-9F72-E0271DAFEE4D}" srcOrd="2" destOrd="0" presId="urn:microsoft.com/office/officeart/2005/8/layout/orgChart1"/>
    <dgm:cxn modelId="{AD3B622D-D855-41CD-BBD8-D5A246AA321F}" type="presParOf" srcId="{83CD5A3E-F462-46E7-B9B2-6A907FCA8F9C}" destId="{B25E46A2-5FA3-45BB-BFD0-AE6E85503C93}" srcOrd="2" destOrd="0" presId="urn:microsoft.com/office/officeart/2005/8/layout/orgChart1"/>
    <dgm:cxn modelId="{D88CEF0A-F99D-4036-ADEC-1561E6648612}" type="presParOf" srcId="{B25E46A2-5FA3-45BB-BFD0-AE6E85503C93}" destId="{266329C4-034E-4711-8499-4FE8AE2C24AC}" srcOrd="0" destOrd="0" presId="urn:microsoft.com/office/officeart/2005/8/layout/orgChart1"/>
    <dgm:cxn modelId="{D5597D22-4998-4F3A-84D3-2EBF92386AC6}" type="presParOf" srcId="{B25E46A2-5FA3-45BB-BFD0-AE6E85503C93}" destId="{7A4E213C-993E-4953-BBC0-B206FBBFE068}" srcOrd="1" destOrd="0" presId="urn:microsoft.com/office/officeart/2005/8/layout/orgChart1"/>
    <dgm:cxn modelId="{BD1C63E7-EB21-4601-9FAE-76D57FBF75F8}" type="presParOf" srcId="{7A4E213C-993E-4953-BBC0-B206FBBFE068}" destId="{0C07A1E7-08C0-4018-8C27-00F49832F95A}" srcOrd="0" destOrd="0" presId="urn:microsoft.com/office/officeart/2005/8/layout/orgChart1"/>
    <dgm:cxn modelId="{7A6D4D9D-FF57-416E-B225-E537C8690E39}" type="presParOf" srcId="{0C07A1E7-08C0-4018-8C27-00F49832F95A}" destId="{493BFC41-9675-45E6-B621-DC0957D09072}" srcOrd="0" destOrd="0" presId="urn:microsoft.com/office/officeart/2005/8/layout/orgChart1"/>
    <dgm:cxn modelId="{63BC7013-64B1-4EA5-848E-936E930C55F3}" type="presParOf" srcId="{0C07A1E7-08C0-4018-8C27-00F49832F95A}" destId="{5BF426C3-AA41-4015-8E72-50F62D9CF65C}" srcOrd="1" destOrd="0" presId="urn:microsoft.com/office/officeart/2005/8/layout/orgChart1"/>
    <dgm:cxn modelId="{3633C477-2688-43E2-A379-39A2BA6B53A4}" type="presParOf" srcId="{7A4E213C-993E-4953-BBC0-B206FBBFE068}" destId="{BD57FBA5-50FF-45D9-9609-DE912FAB71C6}" srcOrd="1" destOrd="0" presId="urn:microsoft.com/office/officeart/2005/8/layout/orgChart1"/>
    <dgm:cxn modelId="{F60025B7-077A-41F3-AA96-1A45965258B2}" type="presParOf" srcId="{7A4E213C-993E-4953-BBC0-B206FBBFE068}" destId="{E9E8D214-B2BC-4136-8F6C-31E4CE16B618}" srcOrd="2" destOrd="0" presId="urn:microsoft.com/office/officeart/2005/8/layout/orgChart1"/>
    <dgm:cxn modelId="{228A0D65-F004-4ADC-9BBC-DF6C66C32539}" type="presParOf" srcId="{B25E46A2-5FA3-45BB-BFD0-AE6E85503C93}" destId="{7C96F322-2E77-443E-A925-094A7B076C67}" srcOrd="2" destOrd="0" presId="urn:microsoft.com/office/officeart/2005/8/layout/orgChart1"/>
    <dgm:cxn modelId="{B61C74DD-2EFF-4959-889C-80E920B7D789}" type="presParOf" srcId="{B25E46A2-5FA3-45BB-BFD0-AE6E85503C93}" destId="{B202075C-BEF9-4730-9DF1-8B42F0AE2680}" srcOrd="3" destOrd="0" presId="urn:microsoft.com/office/officeart/2005/8/layout/orgChart1"/>
    <dgm:cxn modelId="{C2AD8A00-B25B-4B00-9D16-53FC10E069F2}" type="presParOf" srcId="{B202075C-BEF9-4730-9DF1-8B42F0AE2680}" destId="{4CF10D51-7E0B-4377-A483-EB1A11A35A41}" srcOrd="0" destOrd="0" presId="urn:microsoft.com/office/officeart/2005/8/layout/orgChart1"/>
    <dgm:cxn modelId="{AEAD01E6-1D04-4E5B-AF24-2E0EA1C11362}" type="presParOf" srcId="{4CF10D51-7E0B-4377-A483-EB1A11A35A41}" destId="{F3805864-D68F-4D92-8FF2-F03570D29A70}" srcOrd="0" destOrd="0" presId="urn:microsoft.com/office/officeart/2005/8/layout/orgChart1"/>
    <dgm:cxn modelId="{41EB8CB4-CEFC-4E17-B64F-056148C891FA}" type="presParOf" srcId="{4CF10D51-7E0B-4377-A483-EB1A11A35A41}" destId="{63A68E23-8E27-4912-8313-7B2DF6333650}" srcOrd="1" destOrd="0" presId="urn:microsoft.com/office/officeart/2005/8/layout/orgChart1"/>
    <dgm:cxn modelId="{88802FDF-C219-477E-B3D3-5E15088D2AE5}" type="presParOf" srcId="{B202075C-BEF9-4730-9DF1-8B42F0AE2680}" destId="{4F516E73-4628-47AB-8840-B665F98EA6DD}" srcOrd="1" destOrd="0" presId="urn:microsoft.com/office/officeart/2005/8/layout/orgChart1"/>
    <dgm:cxn modelId="{423353FC-8DF1-4291-A6B8-1D2C68648763}" type="presParOf" srcId="{B202075C-BEF9-4730-9DF1-8B42F0AE2680}" destId="{A349DDF6-177A-45DA-8179-D37F8FF41407}" srcOrd="2" destOrd="0" presId="urn:microsoft.com/office/officeart/2005/8/layout/orgChart1"/>
    <dgm:cxn modelId="{53D123CD-77D8-4E83-8F1E-B3E2A5F20107}" type="presParOf" srcId="{B25E46A2-5FA3-45BB-BFD0-AE6E85503C93}" destId="{11424313-C543-4833-9DCE-0CDC12B7824A}" srcOrd="4" destOrd="0" presId="urn:microsoft.com/office/officeart/2005/8/layout/orgChart1"/>
    <dgm:cxn modelId="{CE73CA04-EA7B-4C0B-AB92-ACE2EC6FEC76}" type="presParOf" srcId="{B25E46A2-5FA3-45BB-BFD0-AE6E85503C93}" destId="{CAB88444-A239-4D78-AAF9-12A9711DE7BE}" srcOrd="5" destOrd="0" presId="urn:microsoft.com/office/officeart/2005/8/layout/orgChart1"/>
    <dgm:cxn modelId="{6E897839-4EFB-4513-AFC8-47F4C7AD4C44}" type="presParOf" srcId="{CAB88444-A239-4D78-AAF9-12A9711DE7BE}" destId="{D2313379-A070-406C-998B-1CFDB02E6F49}" srcOrd="0" destOrd="0" presId="urn:microsoft.com/office/officeart/2005/8/layout/orgChart1"/>
    <dgm:cxn modelId="{B813EF14-2301-455A-AC1E-7ACFEEFD8740}" type="presParOf" srcId="{D2313379-A070-406C-998B-1CFDB02E6F49}" destId="{BBE20670-2A12-4B5C-85D1-EE5B068DAB6F}" srcOrd="0" destOrd="0" presId="urn:microsoft.com/office/officeart/2005/8/layout/orgChart1"/>
    <dgm:cxn modelId="{E133752A-542D-41D6-B629-73710D4F76AD}" type="presParOf" srcId="{D2313379-A070-406C-998B-1CFDB02E6F49}" destId="{96152880-177E-4118-859D-9B2350DECAC9}" srcOrd="1" destOrd="0" presId="urn:microsoft.com/office/officeart/2005/8/layout/orgChart1"/>
    <dgm:cxn modelId="{7E1FFA02-79D5-4C4D-86FA-AA44BD2059D8}" type="presParOf" srcId="{CAB88444-A239-4D78-AAF9-12A9711DE7BE}" destId="{0DED7151-223D-4644-8195-2BBBEBD75AD1}" srcOrd="1" destOrd="0" presId="urn:microsoft.com/office/officeart/2005/8/layout/orgChart1"/>
    <dgm:cxn modelId="{4090F5EC-F191-4AC0-8E2E-DC89EBDA33ED}" type="presParOf" srcId="{CAB88444-A239-4D78-AAF9-12A9711DE7BE}" destId="{2BA4C05E-A921-4FD5-A3BB-141FDF1F9D24}" srcOrd="2" destOrd="0" presId="urn:microsoft.com/office/officeart/2005/8/layout/orgChart1"/>
    <dgm:cxn modelId="{30D15359-4818-4B22-9731-85DE11431A35}" type="presParOf" srcId="{B25E46A2-5FA3-45BB-BFD0-AE6E85503C93}" destId="{D5B1702F-3BC0-4718-98E7-A2E07BC357CA}" srcOrd="6" destOrd="0" presId="urn:microsoft.com/office/officeart/2005/8/layout/orgChart1"/>
    <dgm:cxn modelId="{03D978F8-722D-4CC7-90BA-019A4AD85ABF}" type="presParOf" srcId="{B25E46A2-5FA3-45BB-BFD0-AE6E85503C93}" destId="{3C4AAD25-AC76-41A9-9604-992F920EAFD7}" srcOrd="7" destOrd="0" presId="urn:microsoft.com/office/officeart/2005/8/layout/orgChart1"/>
    <dgm:cxn modelId="{80A632D6-CB58-4BF6-A722-77575DE05A23}" type="presParOf" srcId="{3C4AAD25-AC76-41A9-9604-992F920EAFD7}" destId="{2B270FCD-AFB9-44CE-BC25-DA6E2E36DDFA}" srcOrd="0" destOrd="0" presId="urn:microsoft.com/office/officeart/2005/8/layout/orgChart1"/>
    <dgm:cxn modelId="{8012BF8F-C454-4E54-8031-03551654B8FA}" type="presParOf" srcId="{2B270FCD-AFB9-44CE-BC25-DA6E2E36DDFA}" destId="{D1B43836-B999-4C6E-872D-9961A2ED055D}" srcOrd="0" destOrd="0" presId="urn:microsoft.com/office/officeart/2005/8/layout/orgChart1"/>
    <dgm:cxn modelId="{B9BA3655-EA0E-432E-9CCD-7B65BC0F7AA4}" type="presParOf" srcId="{2B270FCD-AFB9-44CE-BC25-DA6E2E36DDFA}" destId="{963A66E9-7D0B-4F48-AD5F-1887EFDB9473}" srcOrd="1" destOrd="0" presId="urn:microsoft.com/office/officeart/2005/8/layout/orgChart1"/>
    <dgm:cxn modelId="{35192E34-C8C7-4D21-B76E-10468347F0F9}" type="presParOf" srcId="{3C4AAD25-AC76-41A9-9604-992F920EAFD7}" destId="{160799D5-9890-490B-9CCD-DC75B30FE9A0}" srcOrd="1" destOrd="0" presId="urn:microsoft.com/office/officeart/2005/8/layout/orgChart1"/>
    <dgm:cxn modelId="{94774C5A-46E8-463A-81E6-63A826C59F67}" type="presParOf" srcId="{3C4AAD25-AC76-41A9-9604-992F920EAFD7}" destId="{F2E40679-FE57-45FB-80DE-74AB7928C9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B2B196-F6AD-4E9A-9B1F-9E3C0C0C98B6}" type="doc">
      <dgm:prSet loTypeId="urn:microsoft.com/office/officeart/2008/layout/BubblePictureList" loCatId="picture" qsTypeId="urn:microsoft.com/office/officeart/2005/8/quickstyle/simple1" qsCatId="simple" csTypeId="urn:microsoft.com/office/officeart/2005/8/colors/accent1_2" csCatId="accent1"/>
      <dgm:spPr/>
    </dgm:pt>
    <dgm:pt modelId="{40C73A9E-461D-4CA5-88CE-D15BAB31DB60}">
      <dgm:prSet phldrT="[نص]" phldr="1"/>
      <dgm:spPr/>
      <dgm:t>
        <a:bodyPr/>
        <a:lstStyle/>
        <a:p>
          <a:pPr rtl="1"/>
          <a:endParaRPr lang="ar-SA"/>
        </a:p>
      </dgm:t>
    </dgm:pt>
    <dgm:pt modelId="{0DE0905E-D165-4E9E-A258-0CD2485FD877}" type="sibTrans" cxnId="{8F1E2B14-3A22-45E5-992E-FA41B1F9BD4E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pPr rtl="1"/>
          <a:endParaRPr lang="ar-SA"/>
        </a:p>
      </dgm:t>
    </dgm:pt>
    <dgm:pt modelId="{CD944232-803D-4D51-B76E-C4CB89D52D22}" type="parTrans" cxnId="{8F1E2B14-3A22-45E5-992E-FA41B1F9BD4E}">
      <dgm:prSet/>
      <dgm:spPr/>
      <dgm:t>
        <a:bodyPr/>
        <a:lstStyle/>
        <a:p>
          <a:pPr rtl="1"/>
          <a:endParaRPr lang="ar-SA"/>
        </a:p>
      </dgm:t>
    </dgm:pt>
    <dgm:pt modelId="{45A62547-9935-483F-B582-B29A46DD5BAB}" type="pres">
      <dgm:prSet presAssocID="{10B2B196-F6AD-4E9A-9B1F-9E3C0C0C98B6}" presName="Name0" presStyleCnt="0">
        <dgm:presLayoutVars>
          <dgm:chMax val="8"/>
          <dgm:chPref val="8"/>
          <dgm:dir/>
        </dgm:presLayoutVars>
      </dgm:prSet>
      <dgm:spPr/>
    </dgm:pt>
    <dgm:pt modelId="{15994950-6234-41C8-B9A4-4AA98C58A5FF}" type="pres">
      <dgm:prSet presAssocID="{40C73A9E-461D-4CA5-88CE-D15BAB31DB60}" presName="parent_text_1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AB3D611-15AF-4C3A-B6F2-692212A4BC95}" type="pres">
      <dgm:prSet presAssocID="{40C73A9E-461D-4CA5-88CE-D15BAB31DB60}" presName="image_accent_1" presStyleCnt="0"/>
      <dgm:spPr/>
    </dgm:pt>
    <dgm:pt modelId="{3FA77864-3546-430B-8690-2F6BBF95FF37}" type="pres">
      <dgm:prSet presAssocID="{40C73A9E-461D-4CA5-88CE-D15BAB31DB60}" presName="imageAccentRepeatNode" presStyleLbl="alignNode1" presStyleIdx="0" presStyleCnt="2"/>
      <dgm:spPr>
        <a:ln>
          <a:solidFill>
            <a:schemeClr val="tx2">
              <a:lumMod val="50000"/>
            </a:schemeClr>
          </a:solidFill>
        </a:ln>
      </dgm:spPr>
    </dgm:pt>
    <dgm:pt modelId="{845CD350-46F9-45F0-9A04-059271E7E24E}" type="pres">
      <dgm:prSet presAssocID="{40C73A9E-461D-4CA5-88CE-D15BAB31DB60}" presName="accent_1" presStyleLbl="alignNode1" presStyleIdx="1" presStyleCnt="2"/>
      <dgm:spPr/>
    </dgm:pt>
    <dgm:pt modelId="{E7F00713-4AB4-4E2F-9564-5B55ED19C3F2}" type="pres">
      <dgm:prSet presAssocID="{0DE0905E-D165-4E9E-A258-0CD2485FD877}" presName="image_1" presStyleCnt="0"/>
      <dgm:spPr/>
    </dgm:pt>
    <dgm:pt modelId="{0CBAAC61-8008-4B56-A1BF-07CD145AAB84}" type="pres">
      <dgm:prSet presAssocID="{0DE0905E-D165-4E9E-A258-0CD2485FD877}" presName="imageRepeatNode" presStyleLbl="fgImgPlace1" presStyleIdx="0" presStyleCnt="1"/>
      <dgm:spPr/>
      <dgm:t>
        <a:bodyPr/>
        <a:lstStyle/>
        <a:p>
          <a:pPr rtl="1"/>
          <a:endParaRPr lang="ar-SA"/>
        </a:p>
      </dgm:t>
    </dgm:pt>
  </dgm:ptLst>
  <dgm:cxnLst>
    <dgm:cxn modelId="{8F1E2B14-3A22-45E5-992E-FA41B1F9BD4E}" srcId="{10B2B196-F6AD-4E9A-9B1F-9E3C0C0C98B6}" destId="{40C73A9E-461D-4CA5-88CE-D15BAB31DB60}" srcOrd="0" destOrd="0" parTransId="{CD944232-803D-4D51-B76E-C4CB89D52D22}" sibTransId="{0DE0905E-D165-4E9E-A258-0CD2485FD877}"/>
    <dgm:cxn modelId="{CDD7C21E-7212-453F-A600-25C35E3806B1}" type="presOf" srcId="{10B2B196-F6AD-4E9A-9B1F-9E3C0C0C98B6}" destId="{45A62547-9935-483F-B582-B29A46DD5BAB}" srcOrd="0" destOrd="0" presId="urn:microsoft.com/office/officeart/2008/layout/BubblePictureList"/>
    <dgm:cxn modelId="{4BE68C65-9384-453E-94DF-81C223E2215E}" type="presOf" srcId="{0DE0905E-D165-4E9E-A258-0CD2485FD877}" destId="{0CBAAC61-8008-4B56-A1BF-07CD145AAB84}" srcOrd="0" destOrd="0" presId="urn:microsoft.com/office/officeart/2008/layout/BubblePictureList"/>
    <dgm:cxn modelId="{80427AFC-40F2-4CE9-B571-0AC26B63E61F}" type="presOf" srcId="{40C73A9E-461D-4CA5-88CE-D15BAB31DB60}" destId="{15994950-6234-41C8-B9A4-4AA98C58A5FF}" srcOrd="0" destOrd="0" presId="urn:microsoft.com/office/officeart/2008/layout/BubblePictureList"/>
    <dgm:cxn modelId="{B5BAF0FA-79B3-4BC6-861B-C4EC43C8CA4A}" type="presParOf" srcId="{45A62547-9935-483F-B582-B29A46DD5BAB}" destId="{15994950-6234-41C8-B9A4-4AA98C58A5FF}" srcOrd="0" destOrd="0" presId="urn:microsoft.com/office/officeart/2008/layout/BubblePictureList"/>
    <dgm:cxn modelId="{9E4FFBE7-1A5B-460F-B962-44302D2E8FE1}" type="presParOf" srcId="{45A62547-9935-483F-B582-B29A46DD5BAB}" destId="{FAB3D611-15AF-4C3A-B6F2-692212A4BC95}" srcOrd="1" destOrd="0" presId="urn:microsoft.com/office/officeart/2008/layout/BubblePictureList"/>
    <dgm:cxn modelId="{791CCDAF-C60D-489B-A921-D04FA478F5C2}" type="presParOf" srcId="{FAB3D611-15AF-4C3A-B6F2-692212A4BC95}" destId="{3FA77864-3546-430B-8690-2F6BBF95FF37}" srcOrd="0" destOrd="0" presId="urn:microsoft.com/office/officeart/2008/layout/BubblePictureList"/>
    <dgm:cxn modelId="{F46E3D33-0836-4EBA-9451-2DF3398C6EDA}" type="presParOf" srcId="{45A62547-9935-483F-B582-B29A46DD5BAB}" destId="{845CD350-46F9-45F0-9A04-059271E7E24E}" srcOrd="2" destOrd="0" presId="urn:microsoft.com/office/officeart/2008/layout/BubblePictureList"/>
    <dgm:cxn modelId="{9F996F2D-E95A-4048-B0DE-8A8EAF7EB7A4}" type="presParOf" srcId="{45A62547-9935-483F-B582-B29A46DD5BAB}" destId="{E7F00713-4AB4-4E2F-9564-5B55ED19C3F2}" srcOrd="3" destOrd="0" presId="urn:microsoft.com/office/officeart/2008/layout/BubblePictureList"/>
    <dgm:cxn modelId="{FE1993A3-EA76-4AAC-BA2B-A055B3F9C1D8}" type="presParOf" srcId="{E7F00713-4AB4-4E2F-9564-5B55ED19C3F2}" destId="{0CBAAC61-8008-4B56-A1BF-07CD145AAB84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B8ABB09-4A1D-463E-8065-109CC2B7EFAA}" type="datetimeFigureOut">
              <a:rPr lang="ar-SA" smtClean="0"/>
              <a:pPr/>
              <a:t>13/08/39</a:t>
            </a:fld>
            <a:endParaRPr lang="ar-SA"/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EBDDC3"/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srgbClr val="EBDDC3"/>
                </a:solidFill>
              </a:rPr>
              <a:pPr/>
              <a:t>‹#›</a:t>
            </a:fld>
            <a:endParaRPr lang="ar-SA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27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3693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7" name="مستطيل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13" name="عنصر نائب لرقم الشريحة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ar-SA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422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8" name="عنصر نائب للتاريخ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2" name="عنصر نائب للتذييل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SA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84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10" name="عنصر نائب للتاريخ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12" name="عنصر نائب لرقم الشريحة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16" name="عنصر نائب للنص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15" name="عنصر نائب للنص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551029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97017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srgbClr val="775F55"/>
                </a:solidFill>
              </a:rPr>
              <a:pPr/>
              <a:t>‹#›</a:t>
            </a:fld>
            <a:endParaRPr lang="ar-SA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0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77381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8" name="مستطيل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1" name="مستطيل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عنصر نائب للتاريخ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13" name="عنصر نائب لرقم الشريحة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14" name="عنصر نائب للتذييل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148836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9161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130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8" name="عنصر نائب للتاريخ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عنصر نائب للتذييل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ar-SA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انقر فوق الأيقونة لإضافة صورة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589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80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93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2815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595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445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902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0390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517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73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512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47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31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9616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5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605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524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543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817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623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667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53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2677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445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53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4050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2482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529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448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153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846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4793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840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13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92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2805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875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937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635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943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113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3567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0612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19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631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1422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494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3390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649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0797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663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164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372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5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1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27432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r" defTabSz="914400" rtl="1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srgbClr val="775F55"/>
                </a:solidFill>
              </a:rPr>
              <a:pPr/>
              <a:t>13/08/39</a:t>
            </a:fld>
            <a:endParaRPr lang="ar-SA">
              <a:solidFill>
                <a:srgbClr val="775F55"/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ar-SA">
              <a:solidFill>
                <a:srgbClr val="775F55"/>
              </a:solidFill>
            </a:endParaRPr>
          </a:p>
        </p:txBody>
      </p:sp>
      <p:sp>
        <p:nvSpPr>
          <p:cNvPr id="7" name="مستطيل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B34F065-1154-456A-91E3-76DE8E75E17B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837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1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r" rtl="1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r" rtl="1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r" rtl="1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r" rtl="1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r" rtl="1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r" rtl="1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r" rtl="1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r" rtl="1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r" rtl="1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13/08/39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1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r" rtl="1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r" rtl="1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r" rtl="1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r" rtl="1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r" rtl="1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r" rtl="1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4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7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1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7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13/08/39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99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9UKfv0dNEV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2.bp.blogspot.com/-WtrvGgyc6Eo/VXl-bKy7WLI/AAAAAAAAJR0/xVeGpayRWk4/s1600/birds-in-flight-wallpaper-jev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6876256" y="2465020"/>
            <a:ext cx="1984839" cy="110799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ar-SA" sz="6600" b="1" dirty="0" smtClean="0">
                <a:solidFill>
                  <a:schemeClr val="bg1"/>
                </a:solidFill>
              </a:rPr>
              <a:t>الطيور</a:t>
            </a:r>
            <a:endParaRPr lang="ar-SA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5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/>
          <p:cNvSpPr txBox="1"/>
          <p:nvPr/>
        </p:nvSpPr>
        <p:spPr>
          <a:xfrm>
            <a:off x="107505" y="3291974"/>
            <a:ext cx="691276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 كوّنوا مجموعات خماسية  وأخرجوا ورقة واحدة فقط 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9807" y="4437112"/>
            <a:ext cx="8898591" cy="132343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/>
            <a:r>
              <a:rPr lang="ar-SA" sz="2000" b="1" dirty="0" smtClean="0">
                <a:solidFill>
                  <a:prstClr val="white"/>
                </a:solidFill>
              </a:rPr>
              <a:t>والآن لتبدأ </a:t>
            </a:r>
            <a:r>
              <a:rPr lang="ar-SA" sz="2000" b="1" dirty="0" err="1" smtClean="0">
                <a:solidFill>
                  <a:prstClr val="white"/>
                </a:solidFill>
              </a:rPr>
              <a:t>الطالبه</a:t>
            </a:r>
            <a:r>
              <a:rPr lang="ar-SA" sz="2000" b="1" dirty="0" smtClean="0">
                <a:solidFill>
                  <a:prstClr val="white"/>
                </a:solidFill>
              </a:rPr>
              <a:t> الأولى بكل مجموعة بالتحدث عن افكارها(حول </a:t>
            </a:r>
            <a:r>
              <a:rPr lang="ar-SA" sz="2000" b="1" dirty="0">
                <a:solidFill>
                  <a:srgbClr val="FFFF00"/>
                </a:solidFill>
              </a:rPr>
              <a:t>الطيور  </a:t>
            </a:r>
            <a:r>
              <a:rPr lang="ar-SA" sz="2000" b="1" dirty="0" smtClean="0">
                <a:solidFill>
                  <a:prstClr val="white"/>
                </a:solidFill>
              </a:rPr>
              <a:t>)بصوت مسموع </a:t>
            </a:r>
          </a:p>
          <a:p>
            <a:pPr algn="ctr"/>
            <a:r>
              <a:rPr lang="ar-SA" sz="2000" b="1" dirty="0" smtClean="0">
                <a:solidFill>
                  <a:prstClr val="white"/>
                </a:solidFill>
              </a:rPr>
              <a:t>لزميلاتها وتدوّن أفكارها في الورقة ثم تمرر الورقة لزميلتها </a:t>
            </a:r>
            <a:r>
              <a:rPr lang="ar-SA" sz="2000" b="1" dirty="0" err="1" smtClean="0">
                <a:solidFill>
                  <a:prstClr val="white"/>
                </a:solidFill>
              </a:rPr>
              <a:t>التاليه</a:t>
            </a:r>
            <a:r>
              <a:rPr lang="ar-SA" sz="2000" b="1" dirty="0" smtClean="0">
                <a:solidFill>
                  <a:prstClr val="white"/>
                </a:solidFill>
              </a:rPr>
              <a:t> وتقوم بنفس ما قامت به زميلتها الأولى</a:t>
            </a:r>
          </a:p>
          <a:p>
            <a:pPr algn="ctr"/>
            <a:r>
              <a:rPr lang="ar-SA" sz="2000" b="1" dirty="0" smtClean="0">
                <a:solidFill>
                  <a:prstClr val="white"/>
                </a:solidFill>
              </a:rPr>
              <a:t>وتستمر العملية حتى تجتمع جميع أفكار طالبات المجموعة في هذه الورقة</a:t>
            </a:r>
          </a:p>
          <a:p>
            <a:pPr algn="ctr"/>
            <a:r>
              <a:rPr lang="ar-SA" sz="2000" b="1" u="sng" dirty="0" smtClean="0">
                <a:solidFill>
                  <a:srgbClr val="FFFF00"/>
                </a:solidFill>
              </a:rPr>
              <a:t>بشرط عدم تكرار الأفكار</a:t>
            </a:r>
            <a:endParaRPr lang="ar-SA" sz="2000" b="1" u="sng" dirty="0">
              <a:solidFill>
                <a:srgbClr val="FFFF00"/>
              </a:solidFill>
            </a:endParaRPr>
          </a:p>
        </p:txBody>
      </p:sp>
      <p:sp>
        <p:nvSpPr>
          <p:cNvPr id="11" name="سحابة 10"/>
          <p:cNvSpPr/>
          <p:nvPr/>
        </p:nvSpPr>
        <p:spPr>
          <a:xfrm>
            <a:off x="7537018" y="332656"/>
            <a:ext cx="1296143" cy="864185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الزمن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5</a:t>
            </a:r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دقائق</a:t>
            </a:r>
            <a:endParaRPr lang="ar-SA" sz="2000" b="1" dirty="0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440028" y="6085655"/>
            <a:ext cx="7842211" cy="40011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2000" b="1" dirty="0" smtClean="0">
                <a:solidFill>
                  <a:prstClr val="white"/>
                </a:solidFill>
              </a:rPr>
              <a:t>انتهى الوقت : والآن لتقوم احدى أفراد المجموعة وتعرض أمام بقية زميلاتها  أفكار </a:t>
            </a:r>
            <a:r>
              <a:rPr lang="ar-SA" sz="2000" b="1" dirty="0" err="1" smtClean="0">
                <a:solidFill>
                  <a:prstClr val="white"/>
                </a:solidFill>
              </a:rPr>
              <a:t>المجموعه</a:t>
            </a:r>
            <a:endParaRPr lang="ar-SA" sz="2000" b="1" dirty="0">
              <a:solidFill>
                <a:prstClr val="white"/>
              </a:solidFill>
            </a:endParaRPr>
          </a:p>
        </p:txBody>
      </p:sp>
      <p:pic>
        <p:nvPicPr>
          <p:cNvPr id="10" name="Picture 2" descr="https://hadilalsaifi.files.wordpress.com/2014/09/new-beginning-logo_option3-1024x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" y="188640"/>
            <a:ext cx="8928992" cy="171256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107505" y="2060848"/>
            <a:ext cx="8928992" cy="5232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استراتيجية الملاحظة والكتابة الحلقية</a:t>
            </a:r>
          </a:p>
        </p:txBody>
      </p:sp>
      <p:sp>
        <p:nvSpPr>
          <p:cNvPr id="16" name="شكل بيضاوي 15"/>
          <p:cNvSpPr/>
          <p:nvPr/>
        </p:nvSpPr>
        <p:spPr>
          <a:xfrm rot="18612145">
            <a:off x="-4811" y="239983"/>
            <a:ext cx="1272858" cy="834656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الوقت</a:t>
            </a:r>
          </a:p>
          <a:p>
            <a:pPr algn="ctr"/>
            <a:r>
              <a:rPr lang="en-US" sz="2000" b="1" dirty="0">
                <a:solidFill>
                  <a:prstClr val="white"/>
                </a:solidFill>
                <a:latin typeface="Arial Black" pitchFamily="34" charset="0"/>
              </a:rPr>
              <a:t>5</a:t>
            </a:r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دقائق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7" name="سحابة 16"/>
          <p:cNvSpPr/>
          <p:nvPr/>
        </p:nvSpPr>
        <p:spPr>
          <a:xfrm>
            <a:off x="7188276" y="2608502"/>
            <a:ext cx="1809423" cy="182861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وبعد مشاهدة الفيديو</a:t>
            </a:r>
            <a:endParaRPr lang="ar-SA" sz="2400" b="1" dirty="0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55510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klamzin.com/wp-content/uploads/2015/06/End-of-the-r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1296144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0" y="1667923"/>
            <a:ext cx="9143999" cy="46166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الربط مع الحياة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79512" y="3344263"/>
            <a:ext cx="5517856" cy="230832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</a:rPr>
              <a:t>قد تكون الطيور من أكثر الفقاريات الشائعة التي </a:t>
            </a:r>
            <a:r>
              <a:rPr lang="ar-SA" sz="2400" b="1" dirty="0" smtClean="0">
                <a:solidFill>
                  <a:prstClr val="white"/>
                </a:solidFill>
              </a:rPr>
              <a:t>نراها.</a:t>
            </a:r>
          </a:p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 وسمعنا أقوالاً </a:t>
            </a:r>
            <a:r>
              <a:rPr lang="ar-SA" sz="2400" b="1" dirty="0">
                <a:solidFill>
                  <a:prstClr val="white"/>
                </a:solidFill>
              </a:rPr>
              <a:t>مشهورة منها: "</a:t>
            </a:r>
            <a:r>
              <a:rPr lang="ar-SA" sz="2400" b="1" dirty="0">
                <a:solidFill>
                  <a:srgbClr val="FFFF00"/>
                </a:solidFill>
              </a:rPr>
              <a:t>حرٌّ </a:t>
            </a:r>
            <a:r>
              <a:rPr lang="ar-SA" sz="2400" b="1" dirty="0" smtClean="0">
                <a:solidFill>
                  <a:srgbClr val="FFFF00"/>
                </a:solidFill>
              </a:rPr>
              <a:t>مثل </a:t>
            </a:r>
            <a:r>
              <a:rPr lang="ar-SA" sz="2400" b="1" dirty="0">
                <a:solidFill>
                  <a:srgbClr val="FFFF00"/>
                </a:solidFill>
              </a:rPr>
              <a:t>الطائر</a:t>
            </a:r>
            <a:r>
              <a:rPr lang="ar-SA" sz="2400" b="1" dirty="0">
                <a:solidFill>
                  <a:prstClr val="white"/>
                </a:solidFill>
              </a:rPr>
              <a:t>"، </a:t>
            </a:r>
            <a:endParaRPr lang="ar-SA" sz="2400" b="1" dirty="0" smtClean="0">
              <a:solidFill>
                <a:prstClr val="white"/>
              </a:solidFill>
            </a:endParaRPr>
          </a:p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أو </a:t>
            </a:r>
            <a:r>
              <a:rPr lang="ar-SA" sz="2400" b="1" dirty="0">
                <a:solidFill>
                  <a:prstClr val="white"/>
                </a:solidFill>
              </a:rPr>
              <a:t>"</a:t>
            </a:r>
            <a:r>
              <a:rPr lang="ar-SA" sz="2400" b="1" dirty="0">
                <a:solidFill>
                  <a:srgbClr val="FFFF00"/>
                </a:solidFill>
              </a:rPr>
              <a:t>الطيور على أشكالها تقع</a:t>
            </a:r>
            <a:r>
              <a:rPr lang="ar-SA" sz="2400" b="1" dirty="0">
                <a:solidFill>
                  <a:prstClr val="white"/>
                </a:solidFill>
              </a:rPr>
              <a:t>"، </a:t>
            </a:r>
            <a:endParaRPr lang="ar-SA" sz="2400" b="1" dirty="0" smtClean="0">
              <a:solidFill>
                <a:prstClr val="white"/>
              </a:solidFill>
            </a:endParaRPr>
          </a:p>
          <a:p>
            <a:pPr algn="ctr"/>
            <a:r>
              <a:rPr lang="ar-SA" sz="2400" b="1" dirty="0" err="1" smtClean="0">
                <a:solidFill>
                  <a:prstClr val="white"/>
                </a:solidFill>
              </a:rPr>
              <a:t>أو"</a:t>
            </a:r>
            <a:r>
              <a:rPr lang="ar-SA" sz="2400" b="1" dirty="0" err="1" smtClean="0">
                <a:solidFill>
                  <a:srgbClr val="FFFF00"/>
                </a:solidFill>
              </a:rPr>
              <a:t>خفيف</a:t>
            </a:r>
            <a:r>
              <a:rPr lang="ar-SA" sz="2400" b="1" dirty="0" smtClean="0">
                <a:solidFill>
                  <a:srgbClr val="FFFF00"/>
                </a:solidFill>
              </a:rPr>
              <a:t> </a:t>
            </a:r>
            <a:r>
              <a:rPr lang="ar-SA" sz="2400" b="1" dirty="0">
                <a:solidFill>
                  <a:srgbClr val="FFFF00"/>
                </a:solidFill>
              </a:rPr>
              <a:t>كالرِّيشة</a:t>
            </a:r>
            <a:r>
              <a:rPr lang="ar-SA" sz="2400" b="1" dirty="0">
                <a:solidFill>
                  <a:prstClr val="white"/>
                </a:solidFill>
              </a:rPr>
              <a:t>". </a:t>
            </a:r>
            <a:endParaRPr lang="ar-SA" sz="2400" b="1" dirty="0" smtClean="0">
              <a:solidFill>
                <a:prstClr val="white"/>
              </a:solidFill>
            </a:endParaRPr>
          </a:p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سنرى في هذا </a:t>
            </a:r>
            <a:r>
              <a:rPr lang="ar-SA" sz="2400" b="1" dirty="0">
                <a:solidFill>
                  <a:prstClr val="white"/>
                </a:solidFill>
              </a:rPr>
              <a:t>القسم </a:t>
            </a:r>
            <a:r>
              <a:rPr lang="ar-SA" sz="2400" b="1" dirty="0" smtClean="0">
                <a:solidFill>
                  <a:prstClr val="white"/>
                </a:solidFill>
              </a:rPr>
              <a:t>هل </a:t>
            </a:r>
            <a:r>
              <a:rPr lang="ar-SA" sz="2400" b="1" dirty="0">
                <a:solidFill>
                  <a:prstClr val="white"/>
                </a:solidFill>
              </a:rPr>
              <a:t>تشير هذه الأقوال </a:t>
            </a:r>
            <a:endParaRPr lang="ar-SA" sz="2400" b="1" dirty="0" smtClean="0">
              <a:solidFill>
                <a:prstClr val="white"/>
              </a:solidFill>
            </a:endParaRPr>
          </a:p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إلى معنى علمي </a:t>
            </a:r>
            <a:r>
              <a:rPr lang="ar-SA" sz="2400" b="1" dirty="0">
                <a:solidFill>
                  <a:prstClr val="white"/>
                </a:solidFill>
              </a:rPr>
              <a:t>دقيق؟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129588"/>
            <a:ext cx="3347864" cy="473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2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116632"/>
            <a:ext cx="9143999" cy="52322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خصائص الطيور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-108519" y="688310"/>
            <a:ext cx="9252520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>
                <a:solidFill>
                  <a:srgbClr val="0070C0"/>
                </a:solidFill>
              </a:rPr>
              <a:t>الريش </a:t>
            </a:r>
            <a:r>
              <a:rPr lang="ar-SA" sz="2400" b="1" dirty="0"/>
              <a:t>و</a:t>
            </a:r>
            <a:r>
              <a:rPr lang="ar-SA" sz="2400" b="1" dirty="0">
                <a:solidFill>
                  <a:srgbClr val="0070C0"/>
                </a:solidFill>
              </a:rPr>
              <a:t>الطيران</a:t>
            </a:r>
            <a:r>
              <a:rPr lang="ar-SA" sz="2400" b="1" dirty="0"/>
              <a:t> : </a:t>
            </a:r>
            <a:r>
              <a:rPr lang="ar-SA" sz="2400" b="1" dirty="0" smtClean="0"/>
              <a:t>هاتان </a:t>
            </a:r>
            <a:r>
              <a:rPr lang="ar-SA" sz="2400" b="1" dirty="0"/>
              <a:t>سمتان تميز الطيور </a:t>
            </a:r>
            <a:r>
              <a:rPr lang="ar-SA" sz="2400" b="1" dirty="0" smtClean="0"/>
              <a:t>عن </a:t>
            </a:r>
            <a:r>
              <a:rPr lang="ar-SA" sz="2400" b="1" dirty="0"/>
              <a:t>الفقاريات </a:t>
            </a:r>
            <a:r>
              <a:rPr lang="ar-SA" sz="2400" b="1" dirty="0" smtClean="0"/>
              <a:t>الأخرى.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تنتمي الطيور إلى رتبة الطيور</a:t>
            </a:r>
            <a:r>
              <a:rPr lang="en-US" sz="2400" b="1" dirty="0"/>
              <a:t>Aves</a:t>
            </a:r>
            <a:r>
              <a:rPr lang="ar-SA" sz="2400" b="1" dirty="0" smtClean="0"/>
              <a:t> التي تضم نحو 8600 نوع.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تتباين </a:t>
            </a:r>
            <a:r>
              <a:rPr lang="ar-SA" sz="2400" b="1" dirty="0"/>
              <a:t>الطيور في حجومها، فمنها طائر الطنان الصغير الحجم الذي يحوم </a:t>
            </a:r>
            <a:r>
              <a:rPr lang="ar-SA" sz="2400" b="1" dirty="0" smtClean="0"/>
              <a:t>حول الأزهار</a:t>
            </a:r>
            <a:r>
              <a:rPr lang="ar-SA" sz="2400" b="1" dirty="0"/>
              <a:t>، والنَّعام الذي لا يطير، بل يركض عبر سهول </a:t>
            </a:r>
            <a:r>
              <a:rPr lang="ar-SA" sz="2400" b="1" dirty="0" smtClean="0"/>
              <a:t>إفريقيا.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/>
              <a:t>تعيش الطيور </a:t>
            </a:r>
            <a:r>
              <a:rPr lang="ar-SA" sz="2400" b="1" dirty="0" smtClean="0"/>
              <a:t>في الصحراء </a:t>
            </a:r>
            <a:r>
              <a:rPr lang="ar-SA" sz="2400" b="1" dirty="0"/>
              <a:t>والغابات والجبال والبراري وتطير فوق كل البحار</a:t>
            </a:r>
            <a:r>
              <a:rPr lang="ar-SA" sz="2400" b="1" dirty="0" smtClean="0"/>
              <a:t>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يوضح مخطط العلاقات التركيبية أن </a:t>
            </a:r>
            <a:r>
              <a:rPr lang="ar-SA" sz="2400" b="1" dirty="0"/>
              <a:t>ما يميز الطيور </a:t>
            </a:r>
            <a:r>
              <a:rPr lang="ar-SA" sz="2400" b="1" dirty="0" smtClean="0"/>
              <a:t>والزواحف هو </a:t>
            </a:r>
            <a:r>
              <a:rPr lang="ar-SA" sz="2400" b="1" dirty="0"/>
              <a:t>السائل </a:t>
            </a:r>
            <a:r>
              <a:rPr lang="ar-SA" sz="2400" b="1" dirty="0" err="1"/>
              <a:t>الرهلي</a:t>
            </a:r>
            <a:r>
              <a:rPr lang="ar-SA" sz="2400" b="1" dirty="0"/>
              <a:t> (الأمنيون). فالطيور تضع </a:t>
            </a:r>
            <a:r>
              <a:rPr lang="ar-SA" sz="2400" b="1" dirty="0" smtClean="0"/>
              <a:t>بيضاً </a:t>
            </a:r>
            <a:r>
              <a:rPr lang="ar-SA" sz="2400" b="1" dirty="0" err="1" smtClean="0"/>
              <a:t>أمنيونياً</a:t>
            </a:r>
            <a:r>
              <a:rPr lang="ar-SA" sz="2400" b="1" dirty="0" smtClean="0"/>
              <a:t> </a:t>
            </a:r>
            <a:r>
              <a:rPr lang="ar-SA" sz="2400" b="1" dirty="0"/>
              <a:t>(</a:t>
            </a:r>
            <a:r>
              <a:rPr lang="ar-SA" sz="2400" b="1" dirty="0" err="1" smtClean="0"/>
              <a:t>رهلياً</a:t>
            </a:r>
            <a:r>
              <a:rPr lang="ar-SA" sz="2400" b="1" dirty="0" smtClean="0"/>
              <a:t>).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/>
              <a:t>من </a:t>
            </a:r>
            <a:r>
              <a:rPr lang="ar-SA" sz="2400" b="1" dirty="0" smtClean="0"/>
              <a:t>الصفات المشتركة </a:t>
            </a:r>
            <a:r>
              <a:rPr lang="ar-SA" sz="2400" b="1" dirty="0"/>
              <a:t>بينهما </a:t>
            </a:r>
            <a:r>
              <a:rPr lang="ar-SA" sz="2400" b="1" dirty="0" smtClean="0"/>
              <a:t>أيضاً </a:t>
            </a:r>
            <a:r>
              <a:rPr lang="ar-SA" sz="2400" b="1" dirty="0"/>
              <a:t>أن أرجل الطيور مغطاة بحراشف تشبه تلك التي تغطي </a:t>
            </a:r>
            <a:r>
              <a:rPr lang="ar-SA" sz="2400" b="1" dirty="0" smtClean="0"/>
              <a:t>أجسام الزواحف</a:t>
            </a:r>
            <a:r>
              <a:rPr lang="ar-SA" sz="2400" b="1" dirty="0"/>
              <a:t>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9" y="3356992"/>
            <a:ext cx="5256584" cy="3292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0" y="17016"/>
            <a:ext cx="9144000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8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استراتيجية  خرائط المفاهيم</a:t>
            </a:r>
            <a:endParaRPr lang="ar-SA" sz="28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1397074984"/>
              </p:ext>
            </p:extLst>
          </p:nvPr>
        </p:nvGraphicFramePr>
        <p:xfrm>
          <a:off x="0" y="17016"/>
          <a:ext cx="9144000" cy="6840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93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0"/>
            <a:ext cx="9143999" cy="52322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خصائص الطيور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-8025" y="620688"/>
            <a:ext cx="914399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ثابتة درجة الحرارة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-108519" y="1171593"/>
            <a:ext cx="925252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/>
              <a:t>على العكس من الزَّواحف، تولد </a:t>
            </a:r>
            <a:r>
              <a:rPr lang="ar-SA" sz="2400" b="1" dirty="0" smtClean="0"/>
              <a:t>الطيور حرارتها داخلياً.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>
                <a:solidFill>
                  <a:srgbClr val="C00000"/>
                </a:solidFill>
              </a:rPr>
              <a:t>الثابتة درجة الحرارة </a:t>
            </a:r>
            <a:r>
              <a:rPr lang="ar-SA" sz="2400" b="1" dirty="0"/>
              <a:t>: مخلوقات تولِّد حرارة </a:t>
            </a:r>
            <a:r>
              <a:rPr lang="ar-SA" sz="2400" b="1" dirty="0" smtClean="0"/>
              <a:t>جسمها داخلياً </a:t>
            </a:r>
            <a:r>
              <a:rPr lang="ar-SA" sz="2400" b="1" dirty="0"/>
              <a:t>عن طريق العمليات الأيضية الخاصة بها</a:t>
            </a:r>
            <a:r>
              <a:rPr lang="ar-SA" sz="2400" b="1" dirty="0" smtClean="0"/>
              <a:t>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تبلغ </a:t>
            </a:r>
            <a:r>
              <a:rPr lang="ar-SA" sz="2400" b="1" dirty="0"/>
              <a:t>درجة حرارة جسم الطائر </a:t>
            </a:r>
            <a:r>
              <a:rPr lang="en-US" sz="2400" b="1" dirty="0"/>
              <a:t> </a:t>
            </a:r>
            <a:r>
              <a:rPr lang="en-US" sz="2400" b="1" dirty="0" smtClean="0"/>
              <a:t>41C</a:t>
            </a:r>
            <a:r>
              <a:rPr lang="en-US" sz="2400" b="1" dirty="0" smtClean="0">
                <a:latin typeface="Calibri"/>
                <a:cs typeface="Calibri"/>
              </a:rPr>
              <a:t>▫</a:t>
            </a:r>
            <a:r>
              <a:rPr lang="en-US" sz="2400" b="1" dirty="0" smtClean="0"/>
              <a:t> </a:t>
            </a:r>
            <a:r>
              <a:rPr lang="ar-SA" sz="2400" b="1" dirty="0" smtClean="0"/>
              <a:t>تقريباً.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تُمكِّن </a:t>
            </a:r>
            <a:r>
              <a:rPr lang="ar-SA" sz="2400" b="1" dirty="0"/>
              <a:t>درجة حرارة الجسم العالية خلايا العضلات الخاصة بالطيران </a:t>
            </a:r>
            <a:r>
              <a:rPr lang="ar-SA" sz="2400" b="1" dirty="0" smtClean="0"/>
              <a:t>من استهلاك </a:t>
            </a:r>
            <a:r>
              <a:rPr lang="ar-SA" sz="2400" b="1" dirty="0"/>
              <a:t>كميَّات كبيرة من </a:t>
            </a:r>
            <a:r>
              <a:rPr lang="en-US" sz="2400" b="1" dirty="0"/>
              <a:t>ATP </a:t>
            </a:r>
            <a:r>
              <a:rPr lang="ar-SA" sz="2400" b="1" dirty="0"/>
              <a:t>اللازمة لانقباض العضلات السريع خلال </a:t>
            </a:r>
            <a:r>
              <a:rPr lang="ar-SA" sz="2400" b="1" dirty="0" smtClean="0"/>
              <a:t>الطيران.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9917"/>
            <a:ext cx="9144000" cy="33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0"/>
            <a:ext cx="9143999" cy="52322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خصائص الطيور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-8025" y="620688"/>
            <a:ext cx="914399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الريش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-108519" y="1171593"/>
            <a:ext cx="925252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/>
              <a:t>الطيور هي المخلوقات الحيَّة الوحيدة التي يغطي </a:t>
            </a:r>
            <a:r>
              <a:rPr lang="ar-SA" sz="2400" b="1" dirty="0" smtClean="0"/>
              <a:t>أجسامها الريش 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>
                <a:solidFill>
                  <a:srgbClr val="C00000"/>
                </a:solidFill>
              </a:rPr>
              <a:t>الريش</a:t>
            </a:r>
            <a:r>
              <a:rPr lang="ar-SA" sz="2400" b="1" dirty="0"/>
              <a:t> : زوائد نمو متخصِّصة من جلد الطيور، </a:t>
            </a:r>
            <a:r>
              <a:rPr lang="ar-SA" sz="2400" b="1" dirty="0" smtClean="0"/>
              <a:t>مكونة من </a:t>
            </a:r>
            <a:r>
              <a:rPr lang="ar-SA" sz="2400" b="1" dirty="0" err="1" smtClean="0"/>
              <a:t>الكيراتين</a:t>
            </a:r>
            <a:r>
              <a:rPr lang="ar-SA" sz="2400" b="1" dirty="0" smtClean="0"/>
              <a:t> (نوع من البروتينات)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للريش </a:t>
            </a:r>
            <a:r>
              <a:rPr lang="ar-SA" sz="2400" b="1" dirty="0"/>
              <a:t>وظيفتان أساسيتان، هما: </a:t>
            </a:r>
            <a:r>
              <a:rPr lang="ar-SA" sz="2400" b="1" dirty="0">
                <a:solidFill>
                  <a:srgbClr val="0070C0"/>
                </a:solidFill>
              </a:rPr>
              <a:t>الطيران</a:t>
            </a:r>
            <a:r>
              <a:rPr lang="ar-SA" sz="2400" b="1" dirty="0"/>
              <a:t>، </a:t>
            </a:r>
            <a:r>
              <a:rPr lang="ar-SA" sz="2400" b="1" dirty="0" smtClean="0"/>
              <a:t>و</a:t>
            </a:r>
            <a:r>
              <a:rPr lang="ar-SA" sz="2400" b="1" dirty="0" smtClean="0">
                <a:solidFill>
                  <a:srgbClr val="0070C0"/>
                </a:solidFill>
              </a:rPr>
              <a:t>العزل </a:t>
            </a:r>
            <a:r>
              <a:rPr lang="ar-SA" sz="2400" b="1" dirty="0" smtClean="0"/>
              <a:t>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العزل بمنع </a:t>
            </a:r>
            <a:r>
              <a:rPr lang="ar-SA" sz="2400" b="1" dirty="0"/>
              <a:t>الريش </a:t>
            </a:r>
            <a:r>
              <a:rPr lang="ar-SA" sz="2400" b="1" dirty="0" smtClean="0"/>
              <a:t>لفقدان </a:t>
            </a:r>
            <a:r>
              <a:rPr lang="ar-SA" sz="2400" b="1" dirty="0"/>
              <a:t>الحرارة التي </a:t>
            </a:r>
            <a:r>
              <a:rPr lang="ar-SA" sz="2400" b="1" dirty="0" smtClean="0"/>
              <a:t>تولدها </a:t>
            </a:r>
            <a:r>
              <a:rPr lang="ar-SA" sz="2400" b="1" dirty="0"/>
              <a:t>عمليات الأيض في جسم </a:t>
            </a:r>
            <a:r>
              <a:rPr lang="ar-SA" sz="2400" b="1" dirty="0" smtClean="0"/>
              <a:t>الطائر.</a:t>
            </a:r>
          </a:p>
        </p:txBody>
      </p:sp>
      <p:sp>
        <p:nvSpPr>
          <p:cNvPr id="5" name="AutoShape 2" descr="http://www.beatona.net/CMS/images/articles/f2011010819.gif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6" name="AutoShape 4" descr="http://www.beatona.net/CMS/images/articles/f2011010819.gif"/>
          <p:cNvSpPr>
            <a:spLocks noChangeAspect="1" noChangeArrowheads="1"/>
          </p:cNvSpPr>
          <p:nvPr/>
        </p:nvSpPr>
        <p:spPr bwMode="auto">
          <a:xfrm>
            <a:off x="90757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253"/>
            <a:ext cx="9144000" cy="411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/>
          <p:cNvSpPr txBox="1"/>
          <p:nvPr/>
        </p:nvSpPr>
        <p:spPr>
          <a:xfrm>
            <a:off x="0" y="17016"/>
            <a:ext cx="9144000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استراتيجية قراءة الصورة</a:t>
            </a:r>
            <a:endParaRPr lang="ar-SA" sz="24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0" y="620688"/>
            <a:ext cx="9144000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بناءً على التركيب التالي </a:t>
            </a:r>
            <a:r>
              <a:rPr lang="ar-SA" sz="2400" b="1" dirty="0" err="1" smtClean="0">
                <a:solidFill>
                  <a:prstClr val="white"/>
                </a:solidFill>
              </a:rPr>
              <a:t>مالفرق</a:t>
            </a:r>
            <a:r>
              <a:rPr lang="ar-SA" sz="2400" b="1" dirty="0" smtClean="0">
                <a:solidFill>
                  <a:prstClr val="white"/>
                </a:solidFill>
              </a:rPr>
              <a:t> في الوظيفة بين الريش الزغبي والريش المحيطي؟</a:t>
            </a:r>
            <a:endParaRPr lang="ar-SA" sz="2400" b="1" dirty="0">
              <a:solidFill>
                <a:prstClr val="white"/>
              </a:solidFill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" y="1196752"/>
            <a:ext cx="9144000" cy="5661247"/>
          </a:xfrm>
          <a:prstGeom prst="rect">
            <a:avLst/>
          </a:prstGeom>
        </p:spPr>
      </p:pic>
      <p:sp>
        <p:nvSpPr>
          <p:cNvPr id="13" name="شكل بيضاوي 12"/>
          <p:cNvSpPr/>
          <p:nvPr/>
        </p:nvSpPr>
        <p:spPr>
          <a:xfrm rot="18612145">
            <a:off x="5866040" y="5780107"/>
            <a:ext cx="1213497" cy="934863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الزمن</a:t>
            </a:r>
            <a:r>
              <a:rPr lang="en-US" sz="2000" b="1" dirty="0" smtClean="0">
                <a:solidFill>
                  <a:prstClr val="white"/>
                </a:solidFill>
                <a:latin typeface="Arial Black" pitchFamily="34" charset="0"/>
              </a:rPr>
              <a:t> </a:t>
            </a:r>
            <a:endParaRPr lang="ar-SA" sz="2000" b="1" dirty="0" smtClean="0">
              <a:solidFill>
                <a:prstClr val="white"/>
              </a:solidFill>
              <a:latin typeface="Arial Black" pitchFamily="34" charset="0"/>
            </a:endParaRPr>
          </a:p>
          <a:p>
            <a:pPr algn="ctr"/>
            <a:r>
              <a:rPr lang="ar-SA" sz="2400" b="1" smtClean="0">
                <a:solidFill>
                  <a:prstClr val="white"/>
                </a:solidFill>
                <a:latin typeface="Arial Black" pitchFamily="34" charset="0"/>
              </a:rPr>
              <a:t>دقيقة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8496944" cy="18385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155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0"/>
            <a:ext cx="9143999" cy="52322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خصائص الطيور : الريش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7" y="1412776"/>
            <a:ext cx="9144000" cy="5445225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82624" y="692694"/>
            <a:ext cx="8953872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الرِّيش الذي يغطِّي </a:t>
            </a:r>
            <a:r>
              <a:rPr lang="ar-SA" sz="2400" b="1" dirty="0"/>
              <a:t>الجسم والأجنحة وذيل الطائر يسمى </a:t>
            </a:r>
            <a:r>
              <a:rPr lang="ar-SA" sz="2400" b="1" dirty="0">
                <a:solidFill>
                  <a:srgbClr val="C00000"/>
                </a:solidFill>
              </a:rPr>
              <a:t>الريش </a:t>
            </a:r>
            <a:r>
              <a:rPr lang="ar-SA" sz="2400" b="1" dirty="0" smtClean="0">
                <a:solidFill>
                  <a:srgbClr val="C00000"/>
                </a:solidFill>
              </a:rPr>
              <a:t>المحيطي </a:t>
            </a:r>
            <a:r>
              <a:rPr lang="ar-SA" sz="2400" b="1" dirty="0" smtClean="0"/>
              <a:t>يتكوَّن من:</a:t>
            </a:r>
          </a:p>
          <a:p>
            <a:pPr algn="ctr"/>
            <a:r>
              <a:rPr lang="ar-SA" sz="2400" b="1" dirty="0" smtClean="0"/>
              <a:t> قصبة ذات أشواك متفرِّعة، وتتفرَّع هذه الأشواك إلى شُويكات تتماسك معاً بخطَّافات</a:t>
            </a:r>
            <a:endParaRPr lang="ar-SA" sz="2400" b="1" dirty="0"/>
          </a:p>
        </p:txBody>
      </p:sp>
      <p:sp>
        <p:nvSpPr>
          <p:cNvPr id="5" name="مربع نص 4"/>
          <p:cNvSpPr txBox="1"/>
          <p:nvPr/>
        </p:nvSpPr>
        <p:spPr>
          <a:xfrm>
            <a:off x="82624" y="692694"/>
            <a:ext cx="8953872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للعديد </a:t>
            </a:r>
            <a:r>
              <a:rPr lang="ar-SA" sz="2400" b="1" dirty="0"/>
              <a:t>من </a:t>
            </a:r>
            <a:r>
              <a:rPr lang="ar-SA" sz="2400" b="1" dirty="0" smtClean="0"/>
              <a:t>الطيور </a:t>
            </a:r>
            <a:r>
              <a:rPr lang="ar-SA" sz="2400" b="1" dirty="0" smtClean="0">
                <a:solidFill>
                  <a:srgbClr val="C00000"/>
                </a:solidFill>
              </a:rPr>
              <a:t>غدَّة </a:t>
            </a:r>
            <a:r>
              <a:rPr lang="ar-SA" sz="2400" b="1" dirty="0">
                <a:solidFill>
                  <a:srgbClr val="C00000"/>
                </a:solidFill>
              </a:rPr>
              <a:t>زيتية </a:t>
            </a:r>
            <a:r>
              <a:rPr lang="en-US" sz="2400" b="1" dirty="0" smtClean="0"/>
              <a:t>، </a:t>
            </a:r>
            <a:r>
              <a:rPr lang="ar-SA" sz="2400" b="1" dirty="0"/>
              <a:t>وهي غدَّة موجودة </a:t>
            </a:r>
            <a:r>
              <a:rPr lang="ar-SA" sz="2400" b="1" dirty="0" smtClean="0"/>
              <a:t>قريباً من </a:t>
            </a:r>
            <a:r>
              <a:rPr lang="ar-SA" sz="2400" b="1" dirty="0"/>
              <a:t>قاعدة الذيل </a:t>
            </a:r>
            <a:r>
              <a:rPr lang="ar-SA" sz="2400" b="1" dirty="0" smtClean="0"/>
              <a:t>تفرز </a:t>
            </a:r>
            <a:r>
              <a:rPr lang="ar-SA" sz="2400" b="1" dirty="0"/>
              <a:t>الزيت</a:t>
            </a:r>
            <a:r>
              <a:rPr lang="ar-SA" sz="2400" b="1" dirty="0" smtClean="0"/>
              <a:t>.</a:t>
            </a:r>
          </a:p>
          <a:p>
            <a:pPr algn="ctr"/>
            <a:r>
              <a:rPr lang="ar-SA" sz="2400" b="1" dirty="0" smtClean="0"/>
              <a:t>فيتم تزييت الريش فيتكوّن غلافاَ مقاوماً للماء</a:t>
            </a:r>
            <a:endParaRPr lang="ar-SA" sz="2400" b="1" dirty="0"/>
          </a:p>
        </p:txBody>
      </p:sp>
      <p:sp>
        <p:nvSpPr>
          <p:cNvPr id="6" name="مربع نص 5"/>
          <p:cNvSpPr txBox="1"/>
          <p:nvPr/>
        </p:nvSpPr>
        <p:spPr>
          <a:xfrm>
            <a:off x="113251" y="692693"/>
            <a:ext cx="8953872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C00000"/>
                </a:solidFill>
              </a:rPr>
              <a:t>الريش الزغبي </a:t>
            </a:r>
            <a:r>
              <a:rPr lang="ar-SA" sz="2400" b="1" dirty="0" smtClean="0"/>
              <a:t>: ريش </a:t>
            </a:r>
            <a:r>
              <a:rPr lang="ar-SA" sz="2400" b="1" dirty="0"/>
              <a:t>ناعم موجود تحت الريش المحيطي، ولا </a:t>
            </a:r>
            <a:r>
              <a:rPr lang="ar-SA" sz="2400" b="1" dirty="0" smtClean="0"/>
              <a:t>يحوي خطافات </a:t>
            </a:r>
            <a:r>
              <a:rPr lang="ar-SA" sz="2400" b="1" dirty="0"/>
              <a:t>لربط الأشواك </a:t>
            </a:r>
            <a:r>
              <a:rPr lang="ar-SA" sz="2400" b="1" dirty="0" smtClean="0"/>
              <a:t>معاً؛ </a:t>
            </a:r>
            <a:r>
              <a:rPr lang="ar-SA" sz="2400" b="1" dirty="0"/>
              <a:t>فالتركيب اللين للريش الزغبي </a:t>
            </a:r>
            <a:r>
              <a:rPr lang="ar-SA" sz="2400" b="1" dirty="0" smtClean="0"/>
              <a:t>يُمكنه </a:t>
            </a:r>
            <a:r>
              <a:rPr lang="ar-SA" sz="2400" b="1" dirty="0"/>
              <a:t>حجز </a:t>
            </a:r>
            <a:r>
              <a:rPr lang="ar-SA" sz="2400" b="1" dirty="0" smtClean="0"/>
              <a:t>الهواء الذي </a:t>
            </a:r>
            <a:r>
              <a:rPr lang="ar-SA" sz="2400" b="1" dirty="0"/>
              <a:t>يعمل عمل العازل.</a:t>
            </a:r>
          </a:p>
        </p:txBody>
      </p:sp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0"/>
            <a:ext cx="9143999" cy="52322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خصائص الطيور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-8025" y="620688"/>
            <a:ext cx="9143999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العظام الخفيفة الوزن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-108519" y="1171593"/>
            <a:ext cx="925252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/>
              <a:t>هناك تكيف آخر للطيور </a:t>
            </a:r>
            <a:r>
              <a:rPr lang="ar-SA" sz="2400" b="1" dirty="0" smtClean="0"/>
              <a:t>يسمح لها </a:t>
            </a:r>
            <a:r>
              <a:rPr lang="ar-SA" sz="2400" b="1" dirty="0"/>
              <a:t>بالطيران، وهو هياكلها القوية الخفيفة </a:t>
            </a:r>
            <a:r>
              <a:rPr lang="ar-SA" sz="2400" b="1" dirty="0" smtClean="0"/>
              <a:t>الوزن.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/>
              <a:t>عظام الطيور فريدة </a:t>
            </a:r>
            <a:r>
              <a:rPr lang="ar-SA" sz="2400" b="1" dirty="0" smtClean="0"/>
              <a:t>لأنها تحتوي </a:t>
            </a:r>
            <a:r>
              <a:rPr lang="ar-SA" sz="2400" b="1" dirty="0"/>
              <a:t>على تجاويف </a:t>
            </a:r>
            <a:r>
              <a:rPr lang="ar-SA" sz="2400" b="1" dirty="0" smtClean="0"/>
              <a:t>هوائية 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/>
              <a:t>تتكوَّن عظمة الترقوة من التحام عظمتين، </a:t>
            </a:r>
            <a:r>
              <a:rPr lang="ar-SA" sz="2400" b="1" dirty="0" smtClean="0"/>
              <a:t>هذا الالتحام يجعل </a:t>
            </a:r>
            <a:r>
              <a:rPr lang="ar-SA" sz="2400" b="1" dirty="0"/>
              <a:t>الهيكل أكثر </a:t>
            </a:r>
            <a:r>
              <a:rPr lang="ar-SA" sz="2400" b="1" dirty="0" smtClean="0"/>
              <a:t>صلابة.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>
                <a:solidFill>
                  <a:srgbClr val="C00000"/>
                </a:solidFill>
              </a:rPr>
              <a:t>عظم القص </a:t>
            </a:r>
            <a:r>
              <a:rPr lang="ar-SA" sz="2400" b="1" dirty="0"/>
              <a:t>: </a:t>
            </a:r>
            <a:r>
              <a:rPr lang="ar-SA" sz="2400" b="1" dirty="0" smtClean="0"/>
              <a:t>عظم القص </a:t>
            </a:r>
            <a:r>
              <a:rPr lang="ar-SA" sz="2400" b="1" dirty="0"/>
              <a:t>كبير، وفيه بروز لربط العضلات بعضها مع </a:t>
            </a:r>
            <a:r>
              <a:rPr lang="ar-SA" sz="2400" b="1" dirty="0" smtClean="0"/>
              <a:t>بعض .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4944"/>
            <a:ext cx="9144000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0"/>
            <a:ext cx="9143999" cy="52322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خصائص الطيور : التنفس</a:t>
            </a:r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-62284" y="533670"/>
            <a:ext cx="9252520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/>
              <a:t>تستهلك العضلات المسؤولة عن عملية الطيران </a:t>
            </a:r>
            <a:r>
              <a:rPr lang="ar-SA" sz="2400" b="1" dirty="0" smtClean="0"/>
              <a:t>كمية كبيرة </a:t>
            </a:r>
            <a:r>
              <a:rPr lang="ar-SA" sz="2400" b="1" dirty="0"/>
              <a:t>من الأكسجين</a:t>
            </a:r>
            <a:r>
              <a:rPr lang="ar-SA" sz="2400" b="1" dirty="0" smtClean="0"/>
              <a:t>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للطيور </a:t>
            </a:r>
            <a:r>
              <a:rPr lang="ar-SA" sz="2400" b="1" dirty="0"/>
              <a:t>حيز للهواء في جهازها التنفسي </a:t>
            </a:r>
            <a:r>
              <a:rPr lang="ar-SA" sz="2400" b="1" dirty="0" smtClean="0"/>
              <a:t>أكبر من </a:t>
            </a:r>
            <a:r>
              <a:rPr lang="ar-SA" sz="2400" b="1" dirty="0"/>
              <a:t>الزواحف، كما أن الهواء يدور في جهازها التنفسي في اتجاه واحد </a:t>
            </a:r>
            <a:r>
              <a:rPr lang="ar-SA" sz="2400" b="1" dirty="0" smtClean="0"/>
              <a:t>فقط.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يتحرَّك </a:t>
            </a:r>
            <a:r>
              <a:rPr lang="ar-SA" sz="2400" b="1" dirty="0"/>
              <a:t>الهواء الغني بالأكسجين في عملية الشهيق عبر القصبة </a:t>
            </a:r>
            <a:r>
              <a:rPr lang="ar-SA" sz="2400" b="1" dirty="0" smtClean="0"/>
              <a:t>الهوائية إلى </a:t>
            </a:r>
            <a:r>
              <a:rPr lang="ar-SA" sz="2400" b="1" dirty="0">
                <a:solidFill>
                  <a:srgbClr val="C00000"/>
                </a:solidFill>
              </a:rPr>
              <a:t>الأكياس الهوائية</a:t>
            </a:r>
            <a:r>
              <a:rPr lang="ar-SA" sz="2400" b="1" dirty="0"/>
              <a:t> </a:t>
            </a:r>
            <a:r>
              <a:rPr lang="ar-SA" sz="2400" b="1" dirty="0" smtClean="0"/>
              <a:t>الخلفية.(كما في الشكل التالي : )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وفي المقابل يُسحب </a:t>
            </a:r>
            <a:r>
              <a:rPr lang="ar-SA" sz="2400" b="1" dirty="0"/>
              <a:t>الهواء الموجود في الوقت نفسه في الجهاز التنفُّسي من </a:t>
            </a:r>
            <a:r>
              <a:rPr lang="ar-SA" sz="2400" b="1" dirty="0" smtClean="0"/>
              <a:t>الرِّئتين نحو </a:t>
            </a:r>
            <a:r>
              <a:rPr lang="ar-SA" sz="2400" b="1" dirty="0"/>
              <a:t>الأكياس الهوائية الأمامية، </a:t>
            </a:r>
            <a:r>
              <a:rPr lang="ar-SA" sz="2400" b="1" dirty="0" smtClean="0"/>
              <a:t>حيث </a:t>
            </a:r>
            <a:r>
              <a:rPr lang="ar-SA" sz="2400" b="1" dirty="0"/>
              <a:t>يحدث تبادل الغازات.</a:t>
            </a:r>
            <a:endParaRPr lang="ar-SA" sz="2400" b="1" dirty="0" smtClean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211326"/>
            <a:ext cx="9144000" cy="36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-15213" y="54484"/>
            <a:ext cx="9144000" cy="40011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prstClr val="white"/>
                </a:solidFill>
                <a:cs typeface="PT Bold Arch" pitchFamily="2" charset="-78"/>
              </a:rPr>
              <a:t>مراجعة الدرس السابق</a:t>
            </a:r>
          </a:p>
        </p:txBody>
      </p:sp>
      <p:pic>
        <p:nvPicPr>
          <p:cNvPr id="1026" name="Picture 2" descr="https://www.maventown.com/wp-content/uploads/2013/07/review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6" y="600494"/>
            <a:ext cx="8784976" cy="1820394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14379" y="2611420"/>
            <a:ext cx="9144000" cy="400110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prstClr val="white"/>
                </a:solidFill>
                <a:cs typeface="PT Bold Arch" pitchFamily="2" charset="-78"/>
              </a:rPr>
              <a:t>مراجعة الدرس السابق</a:t>
            </a:r>
          </a:p>
        </p:txBody>
      </p:sp>
      <p:sp>
        <p:nvSpPr>
          <p:cNvPr id="6" name="شكل بيضاوي 5"/>
          <p:cNvSpPr/>
          <p:nvPr/>
        </p:nvSpPr>
        <p:spPr>
          <a:xfrm rot="18612145">
            <a:off x="-104409" y="5301495"/>
            <a:ext cx="1450734" cy="957073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وقت المراجعة </a:t>
            </a:r>
            <a:r>
              <a:rPr lang="en-US" sz="2000" b="1" dirty="0" smtClean="0">
                <a:solidFill>
                  <a:prstClr val="white"/>
                </a:solidFill>
                <a:latin typeface="Arial Black" pitchFamily="34" charset="0"/>
              </a:rPr>
              <a:t>3</a:t>
            </a:r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دقائق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14379" y="3172906"/>
            <a:ext cx="911440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( أغلقي الكتاب )  : </a:t>
            </a:r>
            <a:r>
              <a:rPr lang="ar-SA" sz="2000" b="1" dirty="0" err="1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مالمقصود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 بالمصطلحات التالية :</a:t>
            </a:r>
          </a:p>
        </p:txBody>
      </p:sp>
      <p:sp>
        <p:nvSpPr>
          <p:cNvPr id="4" name="مربع نص 3"/>
          <p:cNvSpPr txBox="1"/>
          <p:nvPr/>
        </p:nvSpPr>
        <p:spPr>
          <a:xfrm>
            <a:off x="5148064" y="3872298"/>
            <a:ext cx="2448272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الغشاء </a:t>
            </a:r>
            <a:r>
              <a:rPr lang="ar-SA" sz="3200" b="1" dirty="0" err="1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الرهلي</a:t>
            </a:r>
            <a:r>
              <a:rPr lang="ar-SA" sz="32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 </a:t>
            </a:r>
            <a:endParaRPr lang="ar-SA" sz="2400" dirty="0">
              <a:solidFill>
                <a:prstClr val="white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907704" y="3872299"/>
            <a:ext cx="1944216" cy="58477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درع الظهر</a:t>
            </a:r>
          </a:p>
        </p:txBody>
      </p:sp>
      <p:sp>
        <p:nvSpPr>
          <p:cNvPr id="11" name="مربع نص 10"/>
          <p:cNvSpPr txBox="1"/>
          <p:nvPr/>
        </p:nvSpPr>
        <p:spPr>
          <a:xfrm>
            <a:off x="0" y="4725144"/>
            <a:ext cx="9139087" cy="40011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( أغلقي الكتاب )  : </a:t>
            </a:r>
            <a:r>
              <a:rPr lang="ar-SA" sz="2000" b="1" dirty="0" err="1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أجيبي</a:t>
            </a:r>
            <a:r>
              <a:rPr lang="ar-SA" sz="20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 عن الأسئلة التالية :</a:t>
            </a:r>
          </a:p>
        </p:txBody>
      </p:sp>
      <p:sp>
        <p:nvSpPr>
          <p:cNvPr id="12" name="مربع نص 11"/>
          <p:cNvSpPr txBox="1"/>
          <p:nvPr/>
        </p:nvSpPr>
        <p:spPr>
          <a:xfrm>
            <a:off x="2068319" y="5263654"/>
            <a:ext cx="4976936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إلى أي رتبة من الزواحف ينتمي ( الحرذون ) ؟؟</a:t>
            </a:r>
            <a:endParaRPr lang="ar-SA" dirty="0">
              <a:solidFill>
                <a:prstClr val="white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142871" y="6079430"/>
            <a:ext cx="6756526" cy="46166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أكملي الفراغ : الإخصاب </a:t>
            </a:r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في الزواحف </a:t>
            </a:r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يكون </a:t>
            </a:r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</a:rPr>
              <a:t>(...........)</a:t>
            </a:r>
          </a:p>
        </p:txBody>
      </p:sp>
    </p:spTree>
    <p:extLst>
      <p:ext uri="{BB962C8B-B14F-4D97-AF65-F5344CB8AC3E}">
        <p14:creationId xmlns:p14="http://schemas.microsoft.com/office/powerpoint/2010/main" val="42828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0"/>
            <a:ext cx="9143999" cy="52322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خصائص الطيور : الدوران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3" y="1523690"/>
            <a:ext cx="9179654" cy="533431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113251" y="692693"/>
            <a:ext cx="8953872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تساعد الدورة الدموية الطائر على المحافظة </a:t>
            </a:r>
            <a:r>
              <a:rPr lang="ar-SA" sz="2400" b="1" dirty="0" smtClean="0"/>
              <a:t>على مستويات </a:t>
            </a:r>
            <a:r>
              <a:rPr lang="ar-SA" sz="2400" b="1" dirty="0"/>
              <a:t>عالية من الطاقة، من خلال النقل الفعال للدم </a:t>
            </a:r>
            <a:r>
              <a:rPr lang="ar-SA" sz="2400" b="1" dirty="0" err="1"/>
              <a:t>المؤكسج</a:t>
            </a:r>
            <a:r>
              <a:rPr lang="ar-SA" sz="2400" b="1" dirty="0"/>
              <a:t> إلى </a:t>
            </a:r>
            <a:r>
              <a:rPr lang="ar-SA" sz="2400" b="1" dirty="0" smtClean="0"/>
              <a:t>أجزاء الجسم</a:t>
            </a:r>
            <a:r>
              <a:rPr lang="ar-SA" sz="2400" b="1" dirty="0"/>
              <a:t>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87040" y="692692"/>
            <a:ext cx="8953872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ويستقبل الأُذين الأيسر الدم من الرئتين، </a:t>
            </a:r>
            <a:r>
              <a:rPr lang="ar-SA" sz="2400" b="1" dirty="0" err="1"/>
              <a:t>ويضخه</a:t>
            </a:r>
            <a:r>
              <a:rPr lang="ar-SA" sz="2400" b="1" dirty="0"/>
              <a:t> إلى </a:t>
            </a:r>
            <a:r>
              <a:rPr lang="ar-SA" sz="2400" b="1" dirty="0" smtClean="0"/>
              <a:t>البطين </a:t>
            </a:r>
            <a:r>
              <a:rPr lang="ar-SA" sz="2400" b="1" dirty="0"/>
              <a:t>الأيسر، ثم إلى جميع</a:t>
            </a:r>
          </a:p>
          <a:p>
            <a:pPr algn="ctr"/>
            <a:r>
              <a:rPr lang="ar-SA" sz="2400" b="1" dirty="0"/>
              <a:t>أجزاء الجسم.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113251" y="731202"/>
            <a:ext cx="8953872" cy="830997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/>
              <a:t>للطيور </a:t>
            </a:r>
            <a:r>
              <a:rPr lang="ar-SA" sz="2400" b="1" dirty="0"/>
              <a:t>قلب بأربع </a:t>
            </a:r>
            <a:r>
              <a:rPr lang="ar-SA" sz="2400" b="1" dirty="0" smtClean="0"/>
              <a:t>حجرات، ووجود بطينين  يُبقي</a:t>
            </a:r>
            <a:endParaRPr lang="ar-SA" sz="2400" b="1" dirty="0"/>
          </a:p>
          <a:p>
            <a:pPr algn="ctr"/>
            <a:r>
              <a:rPr lang="ar-SA" sz="2400" b="1" dirty="0"/>
              <a:t>الدم </a:t>
            </a:r>
            <a:r>
              <a:rPr lang="ar-SA" sz="2400" b="1" dirty="0" err="1"/>
              <a:t>المؤكسج</a:t>
            </a:r>
            <a:r>
              <a:rPr lang="ar-SA" sz="2400" b="1" dirty="0"/>
              <a:t> وغير </a:t>
            </a:r>
            <a:r>
              <a:rPr lang="ar-SA" sz="2400" b="1" dirty="0" err="1"/>
              <a:t>المؤكسج</a:t>
            </a:r>
            <a:r>
              <a:rPr lang="ar-SA" sz="2400" b="1" dirty="0"/>
              <a:t>  </a:t>
            </a:r>
            <a:r>
              <a:rPr lang="ar-SA" sz="2400" b="1" dirty="0" smtClean="0"/>
              <a:t>منفصلين</a:t>
            </a:r>
            <a:r>
              <a:rPr lang="ar-SA" sz="2400" b="1" dirty="0"/>
              <a:t>، ممَّا يجعل توصيل الدم أكثر فاعلية</a:t>
            </a:r>
          </a:p>
        </p:txBody>
      </p:sp>
    </p:spTree>
    <p:extLst>
      <p:ext uri="{BB962C8B-B14F-4D97-AF65-F5344CB8AC3E}">
        <p14:creationId xmlns:p14="http://schemas.microsoft.com/office/powerpoint/2010/main" val="21445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0" y="1556792"/>
            <a:ext cx="9144000" cy="584775"/>
          </a:xfrm>
          <a:prstGeom prst="rect">
            <a:avLst/>
          </a:prstGeom>
          <a:solidFill>
            <a:srgbClr val="CC0066"/>
          </a:solidFill>
          <a:ln w="762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 smtClean="0">
                <a:solidFill>
                  <a:prstClr val="white"/>
                </a:solidFill>
                <a:cs typeface="PT Bold Arch" pitchFamily="2" charset="-78"/>
              </a:rPr>
              <a:t>استراتيجية ( </a:t>
            </a:r>
            <a:r>
              <a:rPr lang="ar-SA" sz="3200" b="1" dirty="0" err="1" smtClean="0">
                <a:solidFill>
                  <a:prstClr val="white"/>
                </a:solidFill>
                <a:cs typeface="PT Bold Arch" pitchFamily="2" charset="-78"/>
              </a:rPr>
              <a:t>جيكسو</a:t>
            </a:r>
            <a:r>
              <a:rPr lang="ar-SA" sz="3200" b="1" dirty="0" smtClean="0">
                <a:solidFill>
                  <a:prstClr val="white"/>
                </a:solidFill>
                <a:cs typeface="PT Bold Arch" pitchFamily="2" charset="-78"/>
              </a:rPr>
              <a:t>) (نشاط  جماعي )</a:t>
            </a:r>
            <a:endParaRPr lang="ar-SA" sz="3200" b="1" dirty="0">
              <a:solidFill>
                <a:prstClr val="white"/>
              </a:solidFill>
              <a:cs typeface="PT Bold Arch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7380312" y="0"/>
            <a:ext cx="1763688" cy="155679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 smtClean="0">
                <a:solidFill>
                  <a:prstClr val="black"/>
                </a:solidFill>
              </a:rPr>
              <a:t>1</a:t>
            </a:r>
            <a:endParaRPr lang="ar-SA" sz="8000" b="1" dirty="0">
              <a:solidFill>
                <a:prstClr val="black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490320" y="0"/>
            <a:ext cx="1856321" cy="15567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 smtClean="0">
                <a:solidFill>
                  <a:prstClr val="black"/>
                </a:solidFill>
              </a:rPr>
              <a:t>2</a:t>
            </a:r>
            <a:endParaRPr lang="ar-SA" sz="8000" b="1" dirty="0">
              <a:solidFill>
                <a:prstClr val="black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707904" y="0"/>
            <a:ext cx="1782415" cy="155679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 smtClean="0">
                <a:solidFill>
                  <a:prstClr val="black"/>
                </a:solidFill>
              </a:rPr>
              <a:t>3</a:t>
            </a:r>
            <a:endParaRPr lang="ar-SA" sz="8000" b="1" dirty="0">
              <a:solidFill>
                <a:prstClr val="black"/>
              </a:solidFill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780590" y="0"/>
            <a:ext cx="1927313" cy="155679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8000" b="1" dirty="0" smtClean="0">
                <a:solidFill>
                  <a:prstClr val="black"/>
                </a:solidFill>
              </a:rPr>
              <a:t>4</a:t>
            </a:r>
            <a:endParaRPr lang="ar-SA" sz="8000" b="1" dirty="0">
              <a:solidFill>
                <a:prstClr val="black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0" y="0"/>
            <a:ext cx="1763688" cy="1556792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8000" b="1" dirty="0">
              <a:solidFill>
                <a:prstClr val="black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" y="2399992"/>
            <a:ext cx="91440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بشكل سريع توزعن الآن الى مجاميع رباعية عشوائية, وضعوا قائدة لكن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1" y="3020144"/>
            <a:ext cx="914399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الآن لتوزع القائدة هذه المواضيع الأربع على مجموعتها ( كل طالبة </a:t>
            </a:r>
            <a:r>
              <a:rPr lang="ar-SA" sz="2400" b="1" dirty="0">
                <a:solidFill>
                  <a:prstClr val="black"/>
                </a:solidFill>
              </a:rPr>
              <a:t>ت</a:t>
            </a:r>
            <a:r>
              <a:rPr lang="ar-SA" sz="2400" b="1" dirty="0" smtClean="0">
                <a:solidFill>
                  <a:prstClr val="black"/>
                </a:solidFill>
              </a:rPr>
              <a:t>أخذ موضوع معين )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-16339" y="3634209"/>
            <a:ext cx="914399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1- التغذية والهضم 2- الإخراج3- الدماغ والحواس4-التكاثر-السنوات الضوئية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-16341" y="4221088"/>
            <a:ext cx="9143999" cy="89255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الآن لتجتمع صاحبات المواضيع </a:t>
            </a:r>
            <a:r>
              <a:rPr lang="ar-SA" sz="2400" b="1" dirty="0" err="1" smtClean="0">
                <a:solidFill>
                  <a:prstClr val="black"/>
                </a:solidFill>
              </a:rPr>
              <a:t>المتشابهه</a:t>
            </a:r>
            <a:r>
              <a:rPr lang="ar-SA" sz="2400" b="1" dirty="0" smtClean="0">
                <a:solidFill>
                  <a:prstClr val="black"/>
                </a:solidFill>
              </a:rPr>
              <a:t> من كل المجموعات ويتناقشن عن موضوعهن المشترك ( </a:t>
            </a:r>
            <a:r>
              <a:rPr lang="ar-SA" sz="2800" b="1" dirty="0" smtClean="0">
                <a:solidFill>
                  <a:srgbClr val="C00000"/>
                </a:solidFill>
              </a:rPr>
              <a:t>لمدة </a:t>
            </a:r>
            <a:r>
              <a:rPr lang="en-US" sz="2800" b="1" dirty="0" smtClean="0">
                <a:solidFill>
                  <a:srgbClr val="C00000"/>
                </a:solidFill>
              </a:rPr>
              <a:t>3</a:t>
            </a:r>
            <a:r>
              <a:rPr lang="ar-SA" sz="2800" b="1" dirty="0" smtClean="0">
                <a:solidFill>
                  <a:srgbClr val="C00000"/>
                </a:solidFill>
              </a:rPr>
              <a:t> دقائق </a:t>
            </a:r>
            <a:r>
              <a:rPr lang="ar-SA" sz="2400" b="1" dirty="0" err="1" smtClean="0">
                <a:solidFill>
                  <a:prstClr val="black"/>
                </a:solidFill>
              </a:rPr>
              <a:t>بالإستعانة</a:t>
            </a:r>
            <a:r>
              <a:rPr lang="ar-SA" sz="2400" b="1" dirty="0" smtClean="0">
                <a:solidFill>
                  <a:prstClr val="black"/>
                </a:solidFill>
              </a:rPr>
              <a:t> بالكتاب وتلخص كل طالبه </a:t>
            </a:r>
            <a:r>
              <a:rPr lang="ar-SA" sz="2400" b="1" dirty="0" err="1" smtClean="0">
                <a:solidFill>
                  <a:prstClr val="black"/>
                </a:solidFill>
              </a:rPr>
              <a:t>ماستفادت</a:t>
            </a:r>
            <a:r>
              <a:rPr lang="ar-SA" sz="2400" b="1" dirty="0" smtClean="0">
                <a:solidFill>
                  <a:prstClr val="black"/>
                </a:solidFill>
              </a:rPr>
              <a:t> بورقة )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-78771" y="5263394"/>
            <a:ext cx="9268862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black"/>
                </a:solidFill>
              </a:rPr>
              <a:t>الآن لتعود كل طالبه(لمجموعتها الأصلية)وتشرح لأفراد مجموعتها </a:t>
            </a:r>
            <a:r>
              <a:rPr lang="ar-SA" sz="2400" b="1" dirty="0" err="1" smtClean="0">
                <a:solidFill>
                  <a:prstClr val="black"/>
                </a:solidFill>
              </a:rPr>
              <a:t>ماستفادت</a:t>
            </a:r>
            <a:r>
              <a:rPr lang="ar-SA" sz="2400" b="1" dirty="0" smtClean="0">
                <a:solidFill>
                  <a:prstClr val="black"/>
                </a:solidFill>
              </a:rPr>
              <a:t> عن موضوعها</a:t>
            </a:r>
          </a:p>
          <a:p>
            <a:pPr algn="ctr"/>
            <a:r>
              <a:rPr lang="ar-SA" sz="3200" b="1" dirty="0" smtClean="0">
                <a:solidFill>
                  <a:srgbClr val="C00000"/>
                </a:solidFill>
              </a:rPr>
              <a:t>*</a:t>
            </a:r>
            <a:r>
              <a:rPr lang="ar-SA" sz="2400" b="1" dirty="0" smtClean="0">
                <a:solidFill>
                  <a:prstClr val="black"/>
                </a:solidFill>
              </a:rPr>
              <a:t> تقوم القائدة بتنظيم أدوار المتحدثات ولكل متحدثة </a:t>
            </a:r>
            <a:r>
              <a:rPr lang="ar-SA" sz="2800" b="1" dirty="0" smtClean="0">
                <a:solidFill>
                  <a:srgbClr val="C00000"/>
                </a:solidFill>
              </a:rPr>
              <a:t>دقيقه ونصف </a:t>
            </a:r>
            <a:r>
              <a:rPr lang="ar-SA" sz="2400" b="1" dirty="0">
                <a:solidFill>
                  <a:prstClr val="black"/>
                </a:solidFill>
              </a:rPr>
              <a:t>ت</a:t>
            </a:r>
            <a:r>
              <a:rPr lang="ar-SA" sz="2400" b="1" dirty="0" smtClean="0">
                <a:solidFill>
                  <a:prstClr val="black"/>
                </a:solidFill>
              </a:rPr>
              <a:t>شرح بها </a:t>
            </a:r>
            <a:endParaRPr lang="ar-SA" sz="2400" b="1" dirty="0">
              <a:solidFill>
                <a:prstClr val="black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-17740" y="6355805"/>
            <a:ext cx="9144000" cy="461665"/>
          </a:xfrm>
          <a:prstGeom prst="rect">
            <a:avLst/>
          </a:prstGeom>
          <a:solidFill>
            <a:srgbClr val="CC0066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الآن سأقوم </a:t>
            </a:r>
            <a:r>
              <a:rPr lang="ar-SA" sz="2400" b="1" dirty="0" err="1" smtClean="0">
                <a:solidFill>
                  <a:prstClr val="white"/>
                </a:solidFill>
              </a:rPr>
              <a:t>بإختيار</a:t>
            </a:r>
            <a:r>
              <a:rPr lang="ar-SA" sz="2400" b="1" dirty="0" smtClean="0">
                <a:solidFill>
                  <a:prstClr val="white"/>
                </a:solidFill>
              </a:rPr>
              <a:t> عشوائي لثلاث طالبات ونستمع لملخص </a:t>
            </a:r>
            <a:r>
              <a:rPr lang="ar-SA" sz="2400" b="1" dirty="0" err="1" smtClean="0">
                <a:solidFill>
                  <a:prstClr val="white"/>
                </a:solidFill>
              </a:rPr>
              <a:t>ماستفادن</a:t>
            </a:r>
            <a:r>
              <a:rPr lang="ar-SA" sz="2400" b="1" dirty="0" smtClean="0">
                <a:solidFill>
                  <a:prstClr val="white"/>
                </a:solidFill>
              </a:rPr>
              <a:t> عن مواضيعهن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2" name="سهم إلى اليمين 1"/>
          <p:cNvSpPr/>
          <p:nvPr/>
        </p:nvSpPr>
        <p:spPr>
          <a:xfrm>
            <a:off x="269776" y="418356"/>
            <a:ext cx="1224136" cy="72008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97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796136" y="5175195"/>
            <a:ext cx="3038011" cy="1015663"/>
          </a:xfrm>
          <a:prstGeom prst="rect">
            <a:avLst/>
          </a:prstGeom>
          <a:solidFill>
            <a:srgbClr val="33C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التغذية الراجعة لموضوع</a:t>
            </a:r>
          </a:p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( </a:t>
            </a:r>
            <a:r>
              <a:rPr lang="ar-SA" sz="3200" b="1" dirty="0" smtClean="0">
                <a:solidFill>
                  <a:prstClr val="white"/>
                </a:solidFill>
              </a:rPr>
              <a:t>خصائص الطيور</a:t>
            </a:r>
            <a:r>
              <a:rPr lang="ar-SA" sz="2800" b="1" dirty="0" smtClean="0">
                <a:solidFill>
                  <a:prstClr val="black"/>
                </a:solidFill>
              </a:rPr>
              <a:t>)</a:t>
            </a:r>
            <a:endParaRPr lang="ar-SA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0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0"/>
            <a:ext cx="9143999" cy="523220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صور عن خصائص الطيور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2" y="620688"/>
            <a:ext cx="9152022" cy="6237312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576064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" y="1484784"/>
            <a:ext cx="9144000" cy="5363322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3" y="620688"/>
            <a:ext cx="3591426" cy="235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4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5zn.com/newuploads/2015/04/30/png/m5zn_297bae465e0d0c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4716017" cy="2352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m5zn.com/newuploads/2015/04/30/png/m5zn_297bae465e0d0c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984" cy="2352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 rot="10800000">
            <a:off x="0" y="2348880"/>
            <a:ext cx="9144000" cy="584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5D4431"/>
                </a:solidFill>
                <a:latin typeface="Playbill" pitchFamily="82" charset="0"/>
                <a:cs typeface="Simple Bold Jut Out" pitchFamily="2" charset="-78"/>
              </a:rPr>
              <a:t>استراتيجية</a:t>
            </a:r>
            <a:r>
              <a:rPr lang="ar-SA" sz="3200" b="1" dirty="0">
                <a:solidFill>
                  <a:srgbClr val="0070C0"/>
                </a:solidFill>
                <a:latin typeface="Playbill" pitchFamily="82" charset="0"/>
                <a:cs typeface="Simple Bold Jut Out" pitchFamily="2" charset="-78"/>
              </a:rPr>
              <a:t> </a:t>
            </a:r>
            <a:r>
              <a:rPr lang="ar-SA" sz="3200" b="1" dirty="0" smtClean="0">
                <a:solidFill>
                  <a:srgbClr val="0070C0"/>
                </a:solidFill>
                <a:latin typeface="Playbill" pitchFamily="82" charset="0"/>
                <a:cs typeface="Simple Bold Jut Out" pitchFamily="2" charset="-78"/>
              </a:rPr>
              <a:t>السؤال </a:t>
            </a:r>
            <a:r>
              <a:rPr lang="ar-SA" sz="3200" b="1" dirty="0" smtClean="0">
                <a:solidFill>
                  <a:srgbClr val="C00000"/>
                </a:solidFill>
                <a:latin typeface="Playbill" pitchFamily="82" charset="0"/>
                <a:cs typeface="Simple Bold Jut Out" pitchFamily="2" charset="-78"/>
              </a:rPr>
              <a:t>المعكوس</a:t>
            </a:r>
            <a:endParaRPr lang="ar-SA" sz="3200" b="1" dirty="0">
              <a:solidFill>
                <a:srgbClr val="C00000"/>
              </a:solidFill>
              <a:latin typeface="Playbill" pitchFamily="82" charset="0"/>
              <a:cs typeface="Simple Bold Jut Out" pitchFamily="2" charset="-78"/>
            </a:endParaRPr>
          </a:p>
        </p:txBody>
      </p:sp>
      <p:sp>
        <p:nvSpPr>
          <p:cNvPr id="8" name="شكل بيضاوي 7"/>
          <p:cNvSpPr/>
          <p:nvPr/>
        </p:nvSpPr>
        <p:spPr>
          <a:xfrm rot="9229543">
            <a:off x="176688" y="1012190"/>
            <a:ext cx="1293430" cy="110824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Arial Black" pitchFamily="34" charset="0"/>
              </a:rPr>
              <a:t>دقيقة</a:t>
            </a:r>
            <a:endParaRPr lang="ar-SA" sz="28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04123" y="3576693"/>
            <a:ext cx="8935753" cy="954107"/>
          </a:xfrm>
          <a:prstGeom prst="rect">
            <a:avLst/>
          </a:prstGeom>
          <a:ln w="6032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</a:rPr>
              <a:t>نشاط شفوي : ضعي سؤالاً مناسباً لهذه الإجابة</a:t>
            </a:r>
          </a:p>
          <a:p>
            <a:pPr algn="ctr"/>
            <a:r>
              <a:rPr lang="ar-SA" sz="2800" b="1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</a:rPr>
              <a:t>تعني </a:t>
            </a:r>
            <a:r>
              <a:rPr lang="ar-SA" sz="2800" b="1" dirty="0" smtClean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</a:rPr>
              <a:t>إبقاء الظروف </a:t>
            </a:r>
            <a:r>
              <a:rPr lang="ar-SA" sz="2800" b="1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</a:rPr>
              <a:t>ملائمة لفقس الصغار، وترقد الطيور على البيض لحضنه</a:t>
            </a:r>
            <a:endParaRPr lang="ar-SA" sz="2800" b="1" dirty="0" smtClean="0">
              <a:solidFill>
                <a:srgbClr val="0070C0"/>
              </a:solidFill>
              <a:ea typeface="Monotype Koufi" pitchFamily="2" charset="-78"/>
            </a:endParaRPr>
          </a:p>
        </p:txBody>
      </p:sp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91210414"/>
              </p:ext>
            </p:extLst>
          </p:nvPr>
        </p:nvGraphicFramePr>
        <p:xfrm>
          <a:off x="6014841" y="4509120"/>
          <a:ext cx="2996724" cy="276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مربع نص 9"/>
          <p:cNvSpPr txBox="1"/>
          <p:nvPr/>
        </p:nvSpPr>
        <p:spPr>
          <a:xfrm>
            <a:off x="539552" y="5458403"/>
            <a:ext cx="5282215" cy="584775"/>
          </a:xfrm>
          <a:prstGeom prst="rect">
            <a:avLst/>
          </a:prstGeom>
          <a:ln w="6032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1">
            <a:spAutoFit/>
          </a:bodyPr>
          <a:lstStyle/>
          <a:p>
            <a:pPr algn="ctr"/>
            <a:r>
              <a:rPr lang="ar-SA" sz="3200" b="1" dirty="0" smtClean="0">
                <a:solidFill>
                  <a:srgbClr val="C00000"/>
                </a:solidFill>
                <a:ea typeface="Monotype Koufi" pitchFamily="2" charset="-78"/>
              </a:rPr>
              <a:t>السؤال سيكون : ماذا تعني الحضانة ؟</a:t>
            </a:r>
          </a:p>
        </p:txBody>
      </p:sp>
    </p:spTree>
    <p:extLst>
      <p:ext uri="{BB962C8B-B14F-4D97-AF65-F5344CB8AC3E}">
        <p14:creationId xmlns:p14="http://schemas.microsoft.com/office/powerpoint/2010/main" val="240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5769091" y="4797152"/>
            <a:ext cx="3038011" cy="144655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1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انتهت</a:t>
            </a:r>
          </a:p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التغذية الراجعة لموضوع</a:t>
            </a:r>
          </a:p>
          <a:p>
            <a:pPr algn="ctr"/>
            <a:r>
              <a:rPr lang="ar-SA" sz="2800" b="1" dirty="0" smtClean="0">
                <a:solidFill>
                  <a:prstClr val="black"/>
                </a:solidFill>
              </a:rPr>
              <a:t>( </a:t>
            </a:r>
            <a:r>
              <a:rPr lang="ar-SA" sz="3200" b="1" dirty="0">
                <a:solidFill>
                  <a:prstClr val="white"/>
                </a:solidFill>
              </a:rPr>
              <a:t>خصائص الطيور</a:t>
            </a:r>
            <a:r>
              <a:rPr lang="ar-SA" sz="2800" b="1" dirty="0" smtClean="0">
                <a:solidFill>
                  <a:prstClr val="black"/>
                </a:solidFill>
              </a:rPr>
              <a:t>)</a:t>
            </a:r>
            <a:endParaRPr lang="ar-SA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7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0"/>
            <a:ext cx="9143999" cy="2677656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ar-SA" sz="2800" b="1" dirty="0" smtClean="0">
              <a:solidFill>
                <a:schemeClr val="tx1"/>
              </a:solidFill>
            </a:endParaRPr>
          </a:p>
          <a:p>
            <a:pPr algn="ctr"/>
            <a:endParaRPr lang="ar-SA" sz="2800" b="1" dirty="0">
              <a:solidFill>
                <a:schemeClr val="tx1"/>
              </a:solidFill>
            </a:endParaRPr>
          </a:p>
          <a:p>
            <a:pPr algn="ctr"/>
            <a:endParaRPr lang="ar-SA" sz="2800" b="1" dirty="0" smtClean="0">
              <a:solidFill>
                <a:schemeClr val="tx1"/>
              </a:solidFill>
            </a:endParaRPr>
          </a:p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تنوع الطيور</a:t>
            </a:r>
          </a:p>
          <a:p>
            <a:pPr algn="ctr"/>
            <a:endParaRPr lang="ar-SA" sz="2800" b="1" dirty="0" smtClean="0">
              <a:solidFill>
                <a:schemeClr val="tx1"/>
              </a:solidFill>
            </a:endParaRPr>
          </a:p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-45381" y="2996952"/>
            <a:ext cx="925252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ctr">
              <a:buClr>
                <a:srgbClr val="C00000"/>
              </a:buClr>
              <a:buFont typeface="Wingdings" pitchFamily="2" charset="2"/>
              <a:buChar char="v"/>
            </a:pPr>
            <a:r>
              <a:rPr lang="ar-SA" sz="2400" b="1" dirty="0" smtClean="0"/>
              <a:t>تُقسم </a:t>
            </a:r>
            <a:r>
              <a:rPr lang="ar-SA" sz="2400" b="1" dirty="0"/>
              <a:t>الطُّيور إلى 27 رتبة </a:t>
            </a:r>
            <a:r>
              <a:rPr lang="ar-SA" sz="2400" b="1" dirty="0" smtClean="0"/>
              <a:t>تقريباً. </a:t>
            </a:r>
            <a:r>
              <a:rPr lang="ar-SA" sz="2400" b="1" dirty="0"/>
              <a:t>وتختلف هذه </a:t>
            </a:r>
            <a:r>
              <a:rPr lang="ar-SA" sz="2400" b="1" dirty="0" smtClean="0"/>
              <a:t>الرتب </a:t>
            </a:r>
            <a:r>
              <a:rPr lang="ar-SA" sz="2400" b="1" dirty="0"/>
              <a:t>بعضها عن بعض </a:t>
            </a:r>
            <a:r>
              <a:rPr lang="ar-SA" sz="2400" b="1" dirty="0" smtClean="0"/>
              <a:t>اعتماداً على: </a:t>
            </a:r>
            <a:r>
              <a:rPr lang="ar-SA" sz="2400" b="1" dirty="0" smtClean="0">
                <a:solidFill>
                  <a:srgbClr val="0070C0"/>
                </a:solidFill>
              </a:rPr>
              <a:t>الاختلافات </a:t>
            </a:r>
            <a:r>
              <a:rPr lang="ar-SA" sz="2400" b="1" dirty="0">
                <a:solidFill>
                  <a:srgbClr val="0070C0"/>
                </a:solidFill>
              </a:rPr>
              <a:t>التشريحية</a:t>
            </a:r>
            <a:r>
              <a:rPr lang="ar-SA" sz="2400" b="1" dirty="0"/>
              <a:t>، و</a:t>
            </a:r>
            <a:r>
              <a:rPr lang="ar-SA" sz="2400" b="1" dirty="0">
                <a:solidFill>
                  <a:srgbClr val="0070C0"/>
                </a:solidFill>
              </a:rPr>
              <a:t>السلوك المحدَّد</a:t>
            </a:r>
            <a:r>
              <a:rPr lang="ar-SA" sz="2400" b="1" dirty="0"/>
              <a:t>، و</a:t>
            </a:r>
            <a:r>
              <a:rPr lang="ar-SA" sz="2400" b="1" dirty="0">
                <a:solidFill>
                  <a:srgbClr val="0070C0"/>
                </a:solidFill>
              </a:rPr>
              <a:t>التغريد</a:t>
            </a:r>
            <a:r>
              <a:rPr lang="ar-SA" sz="2400" b="1" dirty="0"/>
              <a:t>، و</a:t>
            </a:r>
            <a:r>
              <a:rPr lang="ar-SA" sz="2400" b="1" dirty="0">
                <a:solidFill>
                  <a:srgbClr val="0070C0"/>
                </a:solidFill>
              </a:rPr>
              <a:t>المواطن</a:t>
            </a:r>
            <a:r>
              <a:rPr lang="ar-SA" sz="2400" b="1" dirty="0"/>
              <a:t>.</a:t>
            </a:r>
            <a:endParaRPr lang="ar-SA" sz="2400" b="1" dirty="0" smtClean="0"/>
          </a:p>
        </p:txBody>
      </p:sp>
      <p:sp>
        <p:nvSpPr>
          <p:cNvPr id="4" name="مربع نص 3"/>
          <p:cNvSpPr txBox="1"/>
          <p:nvPr/>
        </p:nvSpPr>
        <p:spPr>
          <a:xfrm>
            <a:off x="8879" y="4158190"/>
            <a:ext cx="9143999" cy="2677656"/>
          </a:xfrm>
          <a:prstGeom prst="rect">
            <a:avLst/>
          </a:prstGeom>
          <a:solidFill>
            <a:srgbClr val="FFC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endParaRPr lang="ar-SA" sz="2800" b="1" dirty="0">
              <a:solidFill>
                <a:schemeClr val="tx1"/>
              </a:solidFill>
            </a:endParaRPr>
          </a:p>
          <a:p>
            <a:pPr algn="ctr"/>
            <a:endParaRPr lang="ar-SA" sz="2800" b="1" dirty="0" smtClean="0">
              <a:solidFill>
                <a:schemeClr val="tx1"/>
              </a:solidFill>
            </a:endParaRPr>
          </a:p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تنوع الطيور</a:t>
            </a:r>
          </a:p>
          <a:p>
            <a:pPr algn="ctr"/>
            <a:endParaRPr lang="ar-SA" sz="2800" b="1" dirty="0">
              <a:solidFill>
                <a:schemeClr val="tx1"/>
              </a:solidFill>
            </a:endParaRPr>
          </a:p>
          <a:p>
            <a:pPr algn="ctr"/>
            <a:endParaRPr lang="ar-SA" sz="2800" b="1" dirty="0" smtClean="0">
              <a:solidFill>
                <a:schemeClr val="tx1"/>
              </a:solidFill>
            </a:endParaRPr>
          </a:p>
          <a:p>
            <a:pPr algn="ctr"/>
            <a:endParaRPr lang="ar-S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12968" cy="6480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08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45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784976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85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07505" y="1700808"/>
            <a:ext cx="8928992" cy="52322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>
                <a:solidFill>
                  <a:prstClr val="white"/>
                </a:solidFill>
                <a:cs typeface="PT Bold Arch" pitchFamily="2" charset="-78"/>
              </a:rPr>
              <a:t>استراتيجية الاسئلة الحافزة</a:t>
            </a:r>
          </a:p>
        </p:txBody>
      </p:sp>
      <p:pic>
        <p:nvPicPr>
          <p:cNvPr id="1026" name="Picture 2" descr="https://hadilalsaifi.files.wordpress.com/2014/09/new-beginning-logo_option3-1024x7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887"/>
            <a:ext cx="8928992" cy="1480905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259804" y="3587824"/>
            <a:ext cx="3994196" cy="461665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كيف تكيّف هذا الطائر للطيران؟</a:t>
            </a:r>
            <a:endParaRPr lang="ar-SA" sz="2400" b="1" dirty="0">
              <a:solidFill>
                <a:prstClr val="white"/>
              </a:solidFill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53178" y="4293096"/>
            <a:ext cx="3988591" cy="830997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non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الريش والأجنحة والعظام الخفيفة تعتبر</a:t>
            </a:r>
          </a:p>
          <a:p>
            <a:pPr algn="ctr"/>
            <a:r>
              <a:rPr lang="ar-SA" sz="2400" b="1" dirty="0" smtClean="0">
                <a:solidFill>
                  <a:prstClr val="white"/>
                </a:solidFill>
              </a:rPr>
              <a:t>تكيفات للطيران</a:t>
            </a:r>
            <a:endParaRPr lang="ar-SA" sz="2400" b="1" dirty="0">
              <a:solidFill>
                <a:prstClr val="white"/>
              </a:solidFill>
            </a:endParaRPr>
          </a:p>
        </p:txBody>
      </p:sp>
      <p:pic>
        <p:nvPicPr>
          <p:cNvPr id="3" name="Picture 2" descr="http://4.bp.blogspot.com/-fhGJLFEDVYA/TdLpVQaOcxI/AAAAAAAAAYE/HgXcdicESl4/s1600/Dove_by_Tand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20888"/>
            <a:ext cx="4320479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3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872" y="0"/>
            <a:ext cx="9144000" cy="46166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دعم القراءة</a:t>
            </a:r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: استراتيجية القراءة النشطة </a:t>
            </a:r>
            <a:r>
              <a:rPr lang="en-US" sz="2400" b="1" dirty="0" smtClean="0">
                <a:solidFill>
                  <a:prstClr val="white"/>
                </a:solidFill>
                <a:latin typeface="Microsoft New Tai Lue" pitchFamily="34" charset="0"/>
                <a:ea typeface="Monotype Koufi" pitchFamily="2" charset="-78"/>
                <a:cs typeface="Microsoft New Tai Lue" pitchFamily="34" charset="0"/>
              </a:rPr>
              <a:t>K.W.L.H</a:t>
            </a:r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 </a:t>
            </a:r>
            <a:endParaRPr lang="ar-SA" sz="24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872" y="488018"/>
            <a:ext cx="9144000" cy="461665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ar-SA" sz="2400" b="1" dirty="0" err="1" smtClean="0">
                <a:solidFill>
                  <a:prstClr val="black"/>
                </a:solidFill>
              </a:rPr>
              <a:t>اقرأي</a:t>
            </a:r>
            <a:r>
              <a:rPr lang="ar-SA" sz="2400" b="1" dirty="0" smtClean="0">
                <a:solidFill>
                  <a:prstClr val="black"/>
                </a:solidFill>
              </a:rPr>
              <a:t> النص التالي بتمعن وسجلي البيانات بالجدول الذي بين يديك اثناء القراءة</a:t>
            </a:r>
          </a:p>
        </p:txBody>
      </p:sp>
      <p:sp>
        <p:nvSpPr>
          <p:cNvPr id="8" name="شكل بيضاوي 7"/>
          <p:cNvSpPr/>
          <p:nvPr/>
        </p:nvSpPr>
        <p:spPr>
          <a:xfrm>
            <a:off x="9872" y="83252"/>
            <a:ext cx="1296144" cy="756825"/>
          </a:xfrm>
          <a:prstGeom prst="ellipse">
            <a:avLst/>
          </a:prstGeom>
          <a:solidFill>
            <a:srgbClr val="FF0000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2000" b="1" dirty="0" smtClean="0">
                <a:solidFill>
                  <a:prstClr val="white"/>
                </a:solidFill>
                <a:latin typeface="Arial Black" pitchFamily="34" charset="0"/>
              </a:rPr>
              <a:t>الزمن</a:t>
            </a:r>
          </a:p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 Black" pitchFamily="34" charset="0"/>
              </a:rPr>
              <a:t>4</a:t>
            </a:r>
            <a:r>
              <a:rPr lang="ar-SA" sz="2400" b="1" dirty="0" smtClean="0">
                <a:solidFill>
                  <a:prstClr val="white"/>
                </a:solidFill>
                <a:latin typeface="Arial Black" pitchFamily="34" charset="0"/>
              </a:rPr>
              <a:t>دقائق</a:t>
            </a:r>
            <a:endParaRPr lang="ar-SA" sz="2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98915"/>
            <a:ext cx="8712968" cy="146598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80004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47232"/>
            <a:ext cx="4176464" cy="6163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8208912" cy="64087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6408712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116632"/>
            <a:ext cx="9143999" cy="523220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bg1"/>
                </a:solidFill>
              </a:rPr>
              <a:t>واجب نهاية الفصل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5" y="908720"/>
            <a:ext cx="6696744" cy="5797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-8023" y="116632"/>
            <a:ext cx="9143999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حل الواجب</a:t>
            </a:r>
            <a:endParaRPr lang="ar-SA" sz="2800" b="1" dirty="0">
              <a:solidFill>
                <a:schemeClr val="tx1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64" y="760554"/>
            <a:ext cx="7416824" cy="580238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96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/>
          <p:cNvSpPr txBox="1"/>
          <p:nvPr/>
        </p:nvSpPr>
        <p:spPr>
          <a:xfrm>
            <a:off x="111244" y="1127154"/>
            <a:ext cx="7810150" cy="3539430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 w="571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none" rtlCol="1">
            <a:spAutoFit/>
          </a:bodyPr>
          <a:lstStyle/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هذه التحاضير بجميع محتوياتها قام بتجهيزها فريق عمل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سعودي متخصص بذل الغالي والنفيس من الجهد والوقت 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والمال لتخرج لكم هذه التحاضير بشكل وجودة مميزة 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فلا تبخسوهم </a:t>
            </a:r>
            <a:r>
              <a:rPr lang="ar-SA" sz="3200" b="1" kern="0" smtClean="0">
                <a:solidFill>
                  <a:prstClr val="black"/>
                </a:solidFill>
              </a:rPr>
              <a:t>حقهم وجهودهم </a:t>
            </a:r>
            <a:r>
              <a:rPr lang="ar-SA" sz="3200" b="1" kern="0" dirty="0" smtClean="0">
                <a:solidFill>
                  <a:prstClr val="black"/>
                </a:solidFill>
              </a:rPr>
              <a:t>بنشر أو إعارة أو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prstClr val="black"/>
                </a:solidFill>
              </a:rPr>
              <a:t>نسخ أو إستخدام هذه التحاضير بغير وجه حق </a:t>
            </a:r>
            <a:r>
              <a:rPr lang="ar-SA" sz="3200" b="1" kern="0" dirty="0" smtClean="0">
                <a:solidFill>
                  <a:srgbClr val="C00000"/>
                </a:solidFill>
              </a:rPr>
              <a:t>ومن يفعل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srgbClr val="C00000"/>
                </a:solidFill>
              </a:rPr>
              <a:t>ذلك لن نسامحه ولن نحلله ونحن خصومه في يوم الحساب</a:t>
            </a:r>
          </a:p>
          <a:p>
            <a:pPr algn="ctr">
              <a:defRPr/>
            </a:pPr>
            <a:r>
              <a:rPr lang="ar-SA" sz="3200" b="1" kern="0" dirty="0" smtClean="0">
                <a:solidFill>
                  <a:srgbClr val="C00000"/>
                </a:solidFill>
              </a:rPr>
              <a:t>وحسبنا الله ونعم الوكيل عليه </a:t>
            </a:r>
            <a:r>
              <a:rPr lang="ar-SA" sz="3200" b="1" kern="0" dirty="0" smtClean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6" name="Picture 16" descr="نتيجة بحث الصور عن ‪attention icon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178774"/>
            <a:ext cx="910806" cy="82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8100392" y="1916832"/>
            <a:ext cx="803425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 smtClean="0">
                <a:solidFill>
                  <a:prstClr val="black"/>
                </a:solidFill>
              </a:rPr>
              <a:t>تنبيه</a:t>
            </a:r>
            <a:endParaRPr lang="ar-SA" sz="3200" b="1" dirty="0">
              <a:solidFill>
                <a:prstClr val="black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917654" y="2501607"/>
            <a:ext cx="1226346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b="1" u="sng" dirty="0" smtClean="0">
                <a:solidFill>
                  <a:srgbClr val="C00000"/>
                </a:solidFill>
              </a:rPr>
              <a:t>((</a:t>
            </a:r>
            <a:r>
              <a:rPr lang="ar-SA" b="1" u="sng" dirty="0" smtClean="0">
                <a:solidFill>
                  <a:prstClr val="black"/>
                </a:solidFill>
              </a:rPr>
              <a:t>الحقوق محفوظة لمؤسسة</a:t>
            </a:r>
          </a:p>
          <a:p>
            <a:pPr algn="ctr"/>
            <a:r>
              <a:rPr lang="ar-SA" b="1" u="sng" dirty="0" smtClean="0">
                <a:solidFill>
                  <a:srgbClr val="FF0000"/>
                </a:solidFill>
              </a:rPr>
              <a:t>غصن المعرفه </a:t>
            </a:r>
          </a:p>
          <a:p>
            <a:pPr algn="ctr"/>
            <a:r>
              <a:rPr lang="ar-SA" b="1" u="sng" dirty="0" smtClean="0">
                <a:solidFill>
                  <a:prstClr val="black"/>
                </a:solidFill>
              </a:rPr>
              <a:t>بسجل تجاري رسمي</a:t>
            </a:r>
            <a:r>
              <a:rPr lang="ar-SA" b="1" u="sng" dirty="0" smtClean="0">
                <a:solidFill>
                  <a:srgbClr val="C00000"/>
                </a:solidFill>
              </a:rPr>
              <a:t>))</a:t>
            </a:r>
          </a:p>
        </p:txBody>
      </p:sp>
      <p:cxnSp>
        <p:nvCxnSpPr>
          <p:cNvPr id="9" name="رابط مستقيم 8"/>
          <p:cNvCxnSpPr/>
          <p:nvPr/>
        </p:nvCxnSpPr>
        <p:spPr>
          <a:xfrm flipH="1">
            <a:off x="0" y="5013176"/>
            <a:ext cx="9144000" cy="206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نتيجة بحث الصور عن ‪whatsapp icon vector‬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35713"/>
            <a:ext cx="470370" cy="47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610471" y="5100222"/>
            <a:ext cx="2012089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0536298431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13" name="Picture 8" descr="صورة ذات صل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60" y="5089907"/>
            <a:ext cx="514090" cy="54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3117313" y="5089907"/>
            <a:ext cx="266964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www.Qoott.com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15" name="Picture 2" descr="نتيجة بحث الصور عن ‪twitter icon circle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53" y="5146059"/>
            <a:ext cx="505799" cy="48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6371552" y="5089907"/>
            <a:ext cx="2533386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@propoint2014</a:t>
            </a:r>
            <a:endParaRPr lang="ar-SA" sz="2800" b="1" dirty="0">
              <a:solidFill>
                <a:prstClr val="black"/>
              </a:solidFill>
            </a:endParaRPr>
          </a:p>
        </p:txBody>
      </p:sp>
      <p:pic>
        <p:nvPicPr>
          <p:cNvPr id="17" name="Picture 10" descr="نتيجة بحث الصور عن ‪email icon green‬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32" y="5775154"/>
            <a:ext cx="527557" cy="48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/>
          <p:cNvSpPr txBox="1"/>
          <p:nvPr/>
        </p:nvSpPr>
        <p:spPr>
          <a:xfrm>
            <a:off x="2879605" y="5708424"/>
            <a:ext cx="407855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propoint2014@gmail.com</a:t>
            </a:r>
            <a:endParaRPr lang="ar-SA" sz="2800" b="1" dirty="0">
              <a:solidFill>
                <a:prstClr val="black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489096" y="242357"/>
            <a:ext cx="392607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تحاضير</a:t>
            </a:r>
            <a:r>
              <a:rPr lang="ar-SA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غصن المعرفه</a:t>
            </a:r>
            <a:endParaRPr lang="ar-SA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622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4094" y="660123"/>
            <a:ext cx="7755555" cy="5537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chemeClr val="accent1">
                <a:tint val="66000"/>
                <a:satMod val="160000"/>
              </a:schemeClr>
            </a:gs>
            <a:gs pos="9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مربع نص 2"/>
          <p:cNvSpPr txBox="1"/>
          <p:nvPr/>
        </p:nvSpPr>
        <p:spPr>
          <a:xfrm>
            <a:off x="14086" y="1509688"/>
            <a:ext cx="9144000" cy="461665"/>
          </a:xfrm>
          <a:prstGeom prst="rect">
            <a:avLst/>
          </a:prstGeom>
          <a:solidFill>
            <a:schemeClr val="accent3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أهداف هذا الدرس</a:t>
            </a:r>
            <a:endParaRPr lang="ar-SA" sz="24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4" name="سحابة 3"/>
          <p:cNvSpPr/>
          <p:nvPr/>
        </p:nvSpPr>
        <p:spPr>
          <a:xfrm>
            <a:off x="5004048" y="2161253"/>
            <a:ext cx="3672408" cy="2105879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تلخصي</a:t>
            </a:r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خصائص الطيور.</a:t>
            </a:r>
          </a:p>
        </p:txBody>
      </p:sp>
      <p:sp>
        <p:nvSpPr>
          <p:cNvPr id="5" name="سحابة 4"/>
          <p:cNvSpPr/>
          <p:nvPr/>
        </p:nvSpPr>
        <p:spPr>
          <a:xfrm>
            <a:off x="539552" y="2161252"/>
            <a:ext cx="3672408" cy="2105879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تربطي</a:t>
            </a:r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بين تكيفات الطيور وقدرتها </a:t>
            </a:r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على الطيران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.</a:t>
            </a:r>
          </a:p>
        </p:txBody>
      </p:sp>
      <p:sp>
        <p:nvSpPr>
          <p:cNvPr id="6" name="سحابة 5"/>
          <p:cNvSpPr/>
          <p:nvPr/>
        </p:nvSpPr>
        <p:spPr>
          <a:xfrm>
            <a:off x="2735796" y="4433324"/>
            <a:ext cx="3672408" cy="2105879"/>
          </a:xfrm>
          <a:prstGeom prst="cloud">
            <a:avLst/>
          </a:prstGeom>
          <a:solidFill>
            <a:srgbClr val="FFC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تصفي</a:t>
            </a:r>
            <a:r>
              <a:rPr lang="ar-SA" sz="2800" b="1" dirty="0" smtClean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 </a:t>
            </a:r>
            <a:r>
              <a:rPr lang="ar-SA" sz="2800" b="1" dirty="0">
                <a:solidFill>
                  <a:prstClr val="black"/>
                </a:solidFill>
                <a:latin typeface="Monotype Koufi" pitchFamily="2" charset="-78"/>
                <a:ea typeface="Monotype Koufi" pitchFamily="2" charset="-78"/>
                <a:cs typeface="Times New Roman"/>
              </a:rPr>
              <a:t>الرتب المختلفة للطيور.</a:t>
            </a:r>
          </a:p>
        </p:txBody>
      </p:sp>
    </p:spTree>
    <p:extLst>
      <p:ext uri="{BB962C8B-B14F-4D97-AF65-F5344CB8AC3E}">
        <p14:creationId xmlns:p14="http://schemas.microsoft.com/office/powerpoint/2010/main" val="7063501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273146" y="1628800"/>
            <a:ext cx="214193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2400" b="1" dirty="0" smtClean="0">
                <a:latin typeface="Arial" pitchFamily="34" charset="0"/>
                <a:ea typeface="Monotype Koufi" pitchFamily="2" charset="-78"/>
                <a:cs typeface="Arial" pitchFamily="34" charset="0"/>
              </a:rPr>
              <a:t>الفكرة العامة للفصل</a:t>
            </a:r>
            <a:endParaRPr lang="ar-SA" sz="2400" b="1" dirty="0">
              <a:latin typeface="Arial" pitchFamily="34" charset="0"/>
              <a:ea typeface="Monotype Koufi" pitchFamily="2" charset="-78"/>
              <a:cs typeface="Arial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597486" y="3068960"/>
            <a:ext cx="3597459" cy="12003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/>
            <a:r>
              <a:rPr lang="ar-SA" sz="2400" b="1" dirty="0" smtClean="0">
                <a:latin typeface="Arial" pitchFamily="34" charset="0"/>
                <a:ea typeface="Monotype Koufi" pitchFamily="2" charset="-78"/>
                <a:cs typeface="Arial" pitchFamily="34" charset="0"/>
              </a:rPr>
              <a:t>للزواحف والطيور تكيفات تساعدها</a:t>
            </a:r>
          </a:p>
          <a:p>
            <a:pPr algn="ctr"/>
            <a:r>
              <a:rPr lang="ar-SA" sz="2400" b="1" dirty="0" smtClean="0">
                <a:latin typeface="Arial" pitchFamily="34" charset="0"/>
                <a:ea typeface="Monotype Koufi" pitchFamily="2" charset="-78"/>
                <a:cs typeface="Arial" pitchFamily="34" charset="0"/>
              </a:rPr>
              <a:t>على العيش والتكاثر بنجاح</a:t>
            </a:r>
          </a:p>
          <a:p>
            <a:pPr algn="ctr"/>
            <a:r>
              <a:rPr lang="ar-SA" sz="2400" b="1" dirty="0" smtClean="0">
                <a:latin typeface="Arial" pitchFamily="34" charset="0"/>
                <a:ea typeface="Monotype Koufi" pitchFamily="2" charset="-78"/>
                <a:cs typeface="Arial" pitchFamily="34" charset="0"/>
              </a:rPr>
              <a:t>على اليابسة</a:t>
            </a:r>
            <a:endParaRPr lang="ar-SA" sz="2400" b="1" dirty="0">
              <a:latin typeface="Arial" pitchFamily="34" charset="0"/>
              <a:ea typeface="Monotype Koufi" pitchFamily="2" charset="-7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575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5075801" y="1628800"/>
            <a:ext cx="244329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r>
              <a:rPr lang="ar-SA" sz="2400" b="1" dirty="0" smtClean="0">
                <a:solidFill>
                  <a:schemeClr val="tx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الفكرة  الرئيسة للدرس</a:t>
            </a:r>
            <a:endParaRPr lang="ar-SA" sz="2400" b="1" dirty="0">
              <a:solidFill>
                <a:schemeClr val="tx1"/>
              </a:solidFill>
              <a:latin typeface="Arial" pitchFamily="34" charset="0"/>
              <a:ea typeface="Monotype Koufi" pitchFamily="2" charset="-78"/>
              <a:cs typeface="Arial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549216" y="3443342"/>
            <a:ext cx="3640740" cy="120032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وهب الخالق جل وعلا للطيور </a:t>
            </a:r>
            <a:r>
              <a:rPr lang="ar-SA" sz="2400" b="1" dirty="0" smtClean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ريشاً</a:t>
            </a:r>
          </a:p>
          <a:p>
            <a:pPr algn="ctr"/>
            <a:r>
              <a:rPr lang="ar-SA" sz="2400" b="1" dirty="0" smtClean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 </a:t>
            </a:r>
            <a:r>
              <a:rPr lang="ar-SA" sz="2400" b="1" dirty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وأجنحة </a:t>
            </a:r>
            <a:r>
              <a:rPr lang="ar-SA" sz="2400" b="1" dirty="0" smtClean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وعظاماً </a:t>
            </a:r>
            <a:r>
              <a:rPr lang="ar-SA" sz="2400" b="1" dirty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خفيفة الوزن</a:t>
            </a:r>
          </a:p>
          <a:p>
            <a:pPr algn="ctr"/>
            <a:r>
              <a:rPr lang="ar-SA" sz="2400" b="1" dirty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وتكيفات </a:t>
            </a:r>
            <a:r>
              <a:rPr lang="ar-SA" sz="2400" b="1" dirty="0" smtClean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أخرى </a:t>
            </a:r>
            <a:r>
              <a:rPr lang="ar-SA" sz="2400" b="1" dirty="0">
                <a:solidFill>
                  <a:schemeClr val="bg1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تسمح لها بالطيران</a:t>
            </a:r>
          </a:p>
        </p:txBody>
      </p:sp>
    </p:spTree>
    <p:extLst>
      <p:ext uri="{BB962C8B-B14F-4D97-AF65-F5344CB8AC3E}">
        <p14:creationId xmlns:p14="http://schemas.microsoft.com/office/powerpoint/2010/main" val="302257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-19157" y="398420"/>
            <a:ext cx="9144000" cy="46166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مراجعة المفردات</a:t>
            </a:r>
            <a:endParaRPr lang="ar-SA" sz="2400" b="1" dirty="0">
              <a:solidFill>
                <a:srgbClr val="FFFFFF"/>
              </a:solidFill>
              <a:latin typeface="Arial" pitchFamily="34" charset="0"/>
              <a:ea typeface="Monotype Koufi" pitchFamily="2" charset="-78"/>
              <a:cs typeface="Arial" pitchFamily="34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-19157" y="2301213"/>
            <a:ext cx="9144000" cy="46166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FFFFFF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المفردات الجديدة</a:t>
            </a:r>
            <a:endParaRPr lang="ar-SA" sz="2400" b="1" dirty="0">
              <a:solidFill>
                <a:srgbClr val="FFFFFF"/>
              </a:solidFill>
              <a:latin typeface="Arial" pitchFamily="34" charset="0"/>
              <a:ea typeface="Monotype Koufi" pitchFamily="2" charset="-78"/>
              <a:cs typeface="Arial" pitchFamily="34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23528" y="1124744"/>
            <a:ext cx="8568951" cy="461665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sysDash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بري</a:t>
            </a:r>
            <a:r>
              <a:rPr lang="ar-SA" sz="2400" b="1" dirty="0" smtClean="0">
                <a:solidFill>
                  <a:srgbClr val="FF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: </a:t>
            </a:r>
            <a:r>
              <a:rPr lang="ar-SA" sz="2400" b="1" dirty="0">
                <a:solidFill>
                  <a:srgbClr val="FF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: يعيش على اليابسة، </a:t>
            </a:r>
            <a:r>
              <a:rPr lang="ar-SA" sz="2400" b="1" dirty="0" smtClean="0">
                <a:solidFill>
                  <a:srgbClr val="FF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أو تحت </a:t>
            </a:r>
            <a:r>
              <a:rPr lang="ar-SA" sz="2400" b="1" dirty="0">
                <a:solidFill>
                  <a:srgbClr val="FF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سطحها.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1842401" y="2924944"/>
            <a:ext cx="5400600" cy="2677656"/>
          </a:xfrm>
          <a:prstGeom prst="rect">
            <a:avLst/>
          </a:prstGeom>
          <a:solidFill>
            <a:srgbClr val="FFFF00"/>
          </a:solidFill>
          <a:ln w="57150">
            <a:solidFill>
              <a:schemeClr val="bg1"/>
            </a:solidFill>
            <a:prstDash val="sysDash"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ثابتة </a:t>
            </a:r>
            <a:r>
              <a:rPr lang="ar-SA" sz="2800" b="1" dirty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درجة الحرارة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الريش</a:t>
            </a:r>
            <a:endParaRPr lang="ar-SA" sz="2800" b="1" dirty="0">
              <a:solidFill>
                <a:srgbClr val="000000"/>
              </a:solidFill>
              <a:latin typeface="Arial" pitchFamily="34" charset="0"/>
              <a:ea typeface="Monotype Koufi" pitchFamily="2" charset="-78"/>
              <a:cs typeface="Arial" pitchFamily="34" charset="0"/>
            </a:endParaRPr>
          </a:p>
          <a:p>
            <a:pPr algn="ctr"/>
            <a:r>
              <a:rPr lang="ar-SA" sz="2800" b="1" dirty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الريش </a:t>
            </a:r>
            <a:r>
              <a:rPr lang="ar-SA" sz="2800" b="1" dirty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المحيطي (</a:t>
            </a:r>
            <a:r>
              <a:rPr lang="ar-SA" sz="2800" b="1" dirty="0" err="1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الكفافي</a:t>
            </a:r>
            <a:r>
              <a:rPr lang="ar-SA" sz="2800" b="1" dirty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)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الغدَّة الزيتية</a:t>
            </a:r>
            <a:r>
              <a:rPr lang="ar-SA" sz="2800" b="1" dirty="0" smtClean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الريش </a:t>
            </a:r>
            <a:r>
              <a:rPr lang="ar-SA" sz="2800" b="1" dirty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الزغبي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عظم القص</a:t>
            </a:r>
            <a:r>
              <a:rPr lang="ar-SA" sz="2800" b="1" dirty="0" smtClean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كيس </a:t>
            </a:r>
            <a:r>
              <a:rPr lang="ar-SA" sz="2800" b="1" dirty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الهواء</a:t>
            </a:r>
          </a:p>
          <a:p>
            <a:pPr algn="ctr"/>
            <a:r>
              <a:rPr lang="ar-SA" sz="2800" b="1" dirty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الحضانة</a:t>
            </a:r>
            <a:endParaRPr lang="ar-SA" sz="2800" b="1" dirty="0">
              <a:solidFill>
                <a:srgbClr val="FF0000"/>
              </a:solidFill>
              <a:latin typeface="Arial" pitchFamily="34" charset="0"/>
              <a:ea typeface="Monotype Koufi" pitchFamily="2" charset="-7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85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" y="-25569"/>
            <a:ext cx="914400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استراتيجية معنى </a:t>
            </a:r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الكلمة </a:t>
            </a:r>
            <a:endParaRPr lang="ar-SA" sz="24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573016"/>
            <a:ext cx="8784976" cy="2600973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مستطيل 5"/>
          <p:cNvSpPr/>
          <p:nvPr/>
        </p:nvSpPr>
        <p:spPr>
          <a:xfrm>
            <a:off x="-15775" y="6406384"/>
            <a:ext cx="9144000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استراتيجية معنى </a:t>
            </a:r>
            <a:r>
              <a:rPr lang="ar-SA" sz="2400" b="1" dirty="0" smtClean="0">
                <a:solidFill>
                  <a:prstClr val="whit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الكلمة </a:t>
            </a:r>
            <a:endParaRPr lang="ar-SA" sz="2400" b="1" dirty="0">
              <a:solidFill>
                <a:prstClr val="white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259633" y="602049"/>
            <a:ext cx="6624736" cy="26642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solidFill>
                  <a:prstClr val="black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عزيزتي الطالبة</a:t>
            </a:r>
          </a:p>
          <a:p>
            <a:pPr algn="ctr"/>
            <a:r>
              <a:rPr lang="ar-SA" sz="2400" b="1" dirty="0" smtClean="0">
                <a:solidFill>
                  <a:prstClr val="black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صنّفي الكلمات التالية إلى أحد الخيارات التالية (</a:t>
            </a:r>
            <a:r>
              <a:rPr lang="ar-SA" sz="2400" b="1" dirty="0" err="1" smtClean="0">
                <a:solidFill>
                  <a:prstClr val="black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أ.ب.ج.د</a:t>
            </a:r>
            <a:r>
              <a:rPr lang="ar-SA" sz="2400" b="1" dirty="0" smtClean="0">
                <a:solidFill>
                  <a:prstClr val="black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)</a:t>
            </a:r>
          </a:p>
          <a:p>
            <a:pPr algn="ctr"/>
            <a:r>
              <a:rPr lang="ar-SA" sz="2400" b="1" dirty="0" smtClean="0">
                <a:solidFill>
                  <a:prstClr val="black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بحسب مفهومك الشخصي عن هذه الكلمة</a:t>
            </a:r>
          </a:p>
          <a:p>
            <a:pPr algn="ctr"/>
            <a:r>
              <a:rPr lang="ar-SA" sz="2400" b="1" dirty="0" smtClean="0">
                <a:solidFill>
                  <a:prstClr val="black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الكلمات هي :</a:t>
            </a:r>
          </a:p>
          <a:p>
            <a:pPr lvl="0" algn="ctr"/>
            <a:r>
              <a:rPr lang="ar-SA" sz="2800" b="1" dirty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كيس 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الهواء</a:t>
            </a:r>
            <a:r>
              <a:rPr lang="ar-SA" sz="2800" b="1" dirty="0" smtClean="0">
                <a:solidFill>
                  <a:srgbClr val="C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*</a:t>
            </a:r>
            <a:r>
              <a:rPr lang="ar-SA" sz="2800" b="1" dirty="0" smtClean="0">
                <a:solidFill>
                  <a:srgbClr val="000000"/>
                </a:solidFill>
                <a:latin typeface="Arial" pitchFamily="34" charset="0"/>
                <a:ea typeface="Monotype Koufi" pitchFamily="2" charset="-78"/>
                <a:cs typeface="Arial" pitchFamily="34" charset="0"/>
              </a:rPr>
              <a:t>الحضانة</a:t>
            </a:r>
            <a:endParaRPr lang="ar-SA" sz="2800" b="1" dirty="0">
              <a:solidFill>
                <a:srgbClr val="FF0000"/>
              </a:solidFill>
              <a:latin typeface="Arial" pitchFamily="34" charset="0"/>
              <a:ea typeface="Monotype Koufi" pitchFamily="2" charset="-78"/>
              <a:cs typeface="Arial" pitchFamily="34" charset="0"/>
            </a:endParaRPr>
          </a:p>
          <a:p>
            <a:pPr algn="ctr"/>
            <a:endParaRPr lang="ar-SA" dirty="0">
              <a:solidFill>
                <a:prstClr val="black"/>
              </a:solidFill>
            </a:endParaRPr>
          </a:p>
        </p:txBody>
      </p:sp>
      <p:sp>
        <p:nvSpPr>
          <p:cNvPr id="8" name="شكل بيضاوي 7"/>
          <p:cNvSpPr/>
          <p:nvPr/>
        </p:nvSpPr>
        <p:spPr>
          <a:xfrm rot="18848536">
            <a:off x="3244910" y="4116401"/>
            <a:ext cx="1138116" cy="1008112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2000" b="1" dirty="0" smtClean="0">
                <a:solidFill>
                  <a:srgbClr val="FF0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الزمن دقيقة</a:t>
            </a:r>
            <a:endParaRPr lang="ar-SA" sz="2000" b="1" dirty="0">
              <a:solidFill>
                <a:srgbClr val="FF0000"/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10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107505" y="116632"/>
            <a:ext cx="8928992" cy="523220"/>
          </a:xfrm>
          <a:prstGeom prst="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ar-SA" sz="2800" b="1" dirty="0" smtClean="0">
                <a:solidFill>
                  <a:prstClr val="white"/>
                </a:solidFill>
                <a:cs typeface="PT Bold Arch" pitchFamily="2" charset="-78"/>
              </a:rPr>
              <a:t>لنشاهد معاً هذا الفيديو عن ( </a:t>
            </a:r>
            <a:r>
              <a:rPr lang="ar-SA" sz="2800" b="1" dirty="0" smtClean="0">
                <a:solidFill>
                  <a:srgbClr val="FFFF00"/>
                </a:solidFill>
                <a:cs typeface="PT Bold Arch" pitchFamily="2" charset="-78"/>
              </a:rPr>
              <a:t>طائفة الطيور </a:t>
            </a:r>
            <a:r>
              <a:rPr lang="ar-SA" sz="2800" b="1" dirty="0" smtClean="0">
                <a:solidFill>
                  <a:prstClr val="white"/>
                </a:solidFill>
                <a:cs typeface="PT Bold Arch" pitchFamily="2" charset="-78"/>
              </a:rPr>
              <a:t>)</a:t>
            </a:r>
            <a:endParaRPr lang="ar-SA" sz="2800" b="1" dirty="0">
              <a:solidFill>
                <a:prstClr val="white"/>
              </a:solidFill>
              <a:cs typeface="PT Bold Arch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286000" y="662368"/>
            <a:ext cx="4572000" cy="4001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ar-SA" sz="2000" b="1" dirty="0" smtClean="0">
                <a:hlinkClick r:id="rId4"/>
              </a:rPr>
              <a:t>ارتباط تشعبي : طائفة الطيور</a:t>
            </a:r>
            <a:endParaRPr lang="ar-SA" sz="2000" b="1" dirty="0"/>
          </a:p>
        </p:txBody>
      </p:sp>
      <p:pic>
        <p:nvPicPr>
          <p:cNvPr id="4" name="طائفة الطيور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5" y="1062478"/>
            <a:ext cx="8928992" cy="567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5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أوستن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أوستن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أوستن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لوان متوسطة">
  <a:themeElements>
    <a:clrScheme name="ألوان متوسطة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ألوان متوسطة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ألوان متوسطة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ذروة">
  <a:themeElements>
    <a:clrScheme name="ذروة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ذروة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ذروة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حيوية">
    <a:dk1>
      <a:sysClr val="windowText" lastClr="000000"/>
    </a:dk1>
    <a:lt1>
      <a:sysClr val="window" lastClr="FFFFFF"/>
    </a:lt1>
    <a:dk2>
      <a:srgbClr val="666666"/>
    </a:dk2>
    <a:lt2>
      <a:srgbClr val="D2D2D2"/>
    </a:lt2>
    <a:accent1>
      <a:srgbClr val="FF388C"/>
    </a:accent1>
    <a:accent2>
      <a:srgbClr val="E40059"/>
    </a:accent2>
    <a:accent3>
      <a:srgbClr val="9C007F"/>
    </a:accent3>
    <a:accent4>
      <a:srgbClr val="68007F"/>
    </a:accent4>
    <a:accent5>
      <a:srgbClr val="005BD3"/>
    </a:accent5>
    <a:accent6>
      <a:srgbClr val="00349E"/>
    </a:accent6>
    <a:hlink>
      <a:srgbClr val="17BBFD"/>
    </a:hlink>
    <a:folHlink>
      <a:srgbClr val="FF79C2"/>
    </a:folHlink>
  </a:clrScheme>
</a:themeOverride>
</file>

<file path=ppt/theme/themeOverride2.xml><?xml version="1.0" encoding="utf-8"?>
<a:themeOverride xmlns:a="http://schemas.openxmlformats.org/drawingml/2006/main">
  <a:clrScheme name="أساسية">
    <a:dk1>
      <a:srgbClr val="000000"/>
    </a:dk1>
    <a:lt1>
      <a:srgbClr val="FFFFFF"/>
    </a:lt1>
    <a:dk2>
      <a:srgbClr val="D1282E"/>
    </a:dk2>
    <a:lt2>
      <a:srgbClr val="C8C8B1"/>
    </a:lt2>
    <a:accent1>
      <a:srgbClr val="7A7A7A"/>
    </a:accent1>
    <a:accent2>
      <a:srgbClr val="F5C201"/>
    </a:accent2>
    <a:accent3>
      <a:srgbClr val="526DB0"/>
    </a:accent3>
    <a:accent4>
      <a:srgbClr val="989AAC"/>
    </a:accent4>
    <a:accent5>
      <a:srgbClr val="DC5924"/>
    </a:accent5>
    <a:accent6>
      <a:srgbClr val="B4B392"/>
    </a:accent6>
    <a:hlink>
      <a:srgbClr val="CC99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1161</Words>
  <Application>Microsoft Office PowerPoint</Application>
  <PresentationFormat>عرض على الشاشة (3:4)‏</PresentationFormat>
  <Paragraphs>176</Paragraphs>
  <Slides>36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17</vt:i4>
      </vt:variant>
      <vt:variant>
        <vt:lpstr>نسق</vt:lpstr>
      </vt:variant>
      <vt:variant>
        <vt:i4>9</vt:i4>
      </vt:variant>
      <vt:variant>
        <vt:lpstr>عناوين الشرائح</vt:lpstr>
      </vt:variant>
      <vt:variant>
        <vt:i4>36</vt:i4>
      </vt:variant>
    </vt:vector>
  </HeadingPairs>
  <TitlesOfParts>
    <vt:vector size="62" baseType="lpstr">
      <vt:lpstr>Arial</vt:lpstr>
      <vt:lpstr>Arial Black</vt:lpstr>
      <vt:lpstr>Book Antiqua</vt:lpstr>
      <vt:lpstr>Calibri</vt:lpstr>
      <vt:lpstr>Century Gothic</vt:lpstr>
      <vt:lpstr>Lucida Sans</vt:lpstr>
      <vt:lpstr>Microsoft New Tai Lue</vt:lpstr>
      <vt:lpstr>Monotype Koufi</vt:lpstr>
      <vt:lpstr>Playbill</vt:lpstr>
      <vt:lpstr>PT Bold Arch</vt:lpstr>
      <vt:lpstr>Simple Bold Jut Out</vt:lpstr>
      <vt:lpstr>Tahoma</vt:lpstr>
      <vt:lpstr>Times New Roman</vt:lpstr>
      <vt:lpstr>Tw Cen MT</vt:lpstr>
      <vt:lpstr>Wingdings</vt:lpstr>
      <vt:lpstr>Wingdings 2</vt:lpstr>
      <vt:lpstr>Wingdings 3</vt:lpstr>
      <vt:lpstr>سمة Office</vt:lpstr>
      <vt:lpstr>أوستن</vt:lpstr>
      <vt:lpstr>ألوان متوسطة</vt:lpstr>
      <vt:lpstr>ذروة</vt:lpstr>
      <vt:lpstr>1_سمة Office</vt:lpstr>
      <vt:lpstr>2_سمة Office</vt:lpstr>
      <vt:lpstr>5_سمة Office</vt:lpstr>
      <vt:lpstr>4_سمة Office</vt:lpstr>
      <vt:lpstr>6_سمة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PC</dc:creator>
  <cp:lastModifiedBy>Windows User</cp:lastModifiedBy>
  <cp:revision>110</cp:revision>
  <dcterms:created xsi:type="dcterms:W3CDTF">2015-05-17T14:33:34Z</dcterms:created>
  <dcterms:modified xsi:type="dcterms:W3CDTF">2018-04-28T03:50:36Z</dcterms:modified>
</cp:coreProperties>
</file>