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49"/>
  </p:notesMasterIdLst>
  <p:sldIdLst>
    <p:sldId id="320" r:id="rId2"/>
    <p:sldId id="319" r:id="rId3"/>
    <p:sldId id="309" r:id="rId4"/>
    <p:sldId id="310" r:id="rId5"/>
    <p:sldId id="311" r:id="rId6"/>
    <p:sldId id="312" r:id="rId7"/>
    <p:sldId id="313" r:id="rId8"/>
    <p:sldId id="256" r:id="rId9"/>
    <p:sldId id="257" r:id="rId10"/>
    <p:sldId id="316" r:id="rId11"/>
    <p:sldId id="295" r:id="rId12"/>
    <p:sldId id="315" r:id="rId13"/>
    <p:sldId id="261" r:id="rId14"/>
    <p:sldId id="262" r:id="rId15"/>
    <p:sldId id="263" r:id="rId16"/>
    <p:sldId id="264" r:id="rId17"/>
    <p:sldId id="265" r:id="rId18"/>
    <p:sldId id="266" r:id="rId19"/>
    <p:sldId id="317" r:id="rId20"/>
    <p:sldId id="318" r:id="rId21"/>
    <p:sldId id="273" r:id="rId22"/>
    <p:sldId id="276" r:id="rId23"/>
    <p:sldId id="280" r:id="rId24"/>
    <p:sldId id="277" r:id="rId25"/>
    <p:sldId id="278" r:id="rId26"/>
    <p:sldId id="279" r:id="rId27"/>
    <p:sldId id="284" r:id="rId28"/>
    <p:sldId id="291" r:id="rId29"/>
    <p:sldId id="283" r:id="rId30"/>
    <p:sldId id="282" r:id="rId31"/>
    <p:sldId id="285" r:id="rId32"/>
    <p:sldId id="306" r:id="rId33"/>
    <p:sldId id="307" r:id="rId34"/>
    <p:sldId id="286" r:id="rId35"/>
    <p:sldId id="288" r:id="rId36"/>
    <p:sldId id="289" r:id="rId37"/>
    <p:sldId id="303" r:id="rId38"/>
    <p:sldId id="292" r:id="rId39"/>
    <p:sldId id="293" r:id="rId40"/>
    <p:sldId id="294" r:id="rId41"/>
    <p:sldId id="296" r:id="rId42"/>
    <p:sldId id="297" r:id="rId43"/>
    <p:sldId id="298" r:id="rId44"/>
    <p:sldId id="299" r:id="rId45"/>
    <p:sldId id="301" r:id="rId46"/>
    <p:sldId id="302" r:id="rId47"/>
    <p:sldId id="304" r:id="rId48"/>
  </p:sldIdLst>
  <p:sldSz cx="12192000" cy="6858000"/>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E75"/>
    <a:srgbClr val="B9EDFF"/>
    <a:srgbClr val="D8EEC0"/>
    <a:srgbClr val="79DCFF"/>
    <a:srgbClr val="FDFAB9"/>
    <a:srgbClr val="0070C0"/>
    <a:srgbClr val="FFFFFF"/>
    <a:srgbClr val="A77CBA"/>
    <a:srgbClr val="ECCE54"/>
    <a:srgbClr val="BA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بلا نمط، بلا شبكة">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3456" autoAdjust="0"/>
    <p:restoredTop sz="93850" autoAdjust="0"/>
  </p:normalViewPr>
  <p:slideViewPr>
    <p:cSldViewPr snapToGrid="0">
      <p:cViewPr varScale="1">
        <p:scale>
          <a:sx n="67" d="100"/>
          <a:sy n="67" d="100"/>
        </p:scale>
        <p:origin x="58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47098F-FFAC-4D8D-9663-A77A19C681D4}" type="doc">
      <dgm:prSet loTypeId="urn:microsoft.com/office/officeart/2005/8/layout/hierarchy1" loCatId="hierarchy" qsTypeId="urn:microsoft.com/office/officeart/2005/8/quickstyle/simple2" qsCatId="simple" csTypeId="urn:microsoft.com/office/officeart/2005/8/colors/colorful4" csCatId="colorful" phldr="1"/>
      <dgm:spPr/>
      <dgm:t>
        <a:bodyPr/>
        <a:lstStyle/>
        <a:p>
          <a:pPr rtl="1"/>
          <a:endParaRPr lang="ar-SA"/>
        </a:p>
      </dgm:t>
    </dgm:pt>
    <dgm:pt modelId="{3A375F2A-88BF-4549-A803-5E943C845F46}">
      <dgm:prSet phldrT="[نص]" custT="1"/>
      <dgm:spPr/>
      <dgm:t>
        <a:bodyPr/>
        <a:lstStyle/>
        <a:p>
          <a:pPr rtl="1"/>
          <a:r>
            <a:rPr lang="ar-SA" sz="3200" b="1" dirty="0">
              <a:solidFill>
                <a:schemeClr val="tx1"/>
              </a:solidFill>
              <a:latin typeface="Adobe Arabic" pitchFamily="18" charset="-78"/>
              <a:cs typeface="Adobe Arabic" pitchFamily="18" charset="-78"/>
            </a:rPr>
            <a:t>تقسم أجسام الحشرات إلى </a:t>
          </a:r>
        </a:p>
      </dgm:t>
    </dgm:pt>
    <dgm:pt modelId="{C385F25C-F839-4AAF-804C-6C8FE6333624}" type="parTrans" cxnId="{408D04AD-6A9F-42EE-B7C5-F700A26CE8C4}">
      <dgm:prSet/>
      <dgm:spPr/>
      <dgm:t>
        <a:bodyPr/>
        <a:lstStyle/>
        <a:p>
          <a:pPr rtl="1"/>
          <a:endParaRPr lang="ar-SA"/>
        </a:p>
      </dgm:t>
    </dgm:pt>
    <dgm:pt modelId="{C780EEB2-DDD6-4CE8-B6A7-854D4BC67C51}" type="sibTrans" cxnId="{408D04AD-6A9F-42EE-B7C5-F700A26CE8C4}">
      <dgm:prSet/>
      <dgm:spPr/>
      <dgm:t>
        <a:bodyPr/>
        <a:lstStyle/>
        <a:p>
          <a:pPr rtl="1"/>
          <a:endParaRPr lang="ar-SA"/>
        </a:p>
      </dgm:t>
    </dgm:pt>
    <dgm:pt modelId="{3000D2ED-AE2A-46E2-AA4C-51FE0233DCB1}">
      <dgm:prSet phldrT="[نص]" custT="1"/>
      <dgm:spPr/>
      <dgm:t>
        <a:bodyPr/>
        <a:lstStyle/>
        <a:p>
          <a:pPr rtl="1"/>
          <a:r>
            <a:rPr lang="ar-SA" sz="3200" b="1" dirty="0">
              <a:solidFill>
                <a:srgbClr val="FF0000"/>
              </a:solidFill>
              <a:latin typeface="Adobe Arabic" pitchFamily="18" charset="-78"/>
              <a:cs typeface="Adobe Arabic" pitchFamily="18" charset="-78"/>
            </a:rPr>
            <a:t>الصدر</a:t>
          </a:r>
          <a:r>
            <a:rPr lang="ar-SA" sz="3200" dirty="0">
              <a:solidFill>
                <a:srgbClr val="FF0000"/>
              </a:solidFill>
            </a:rPr>
            <a:t> </a:t>
          </a:r>
        </a:p>
      </dgm:t>
    </dgm:pt>
    <dgm:pt modelId="{60329993-58D5-4E73-A9F2-A8B51DA7C04E}" type="parTrans" cxnId="{17F53910-0438-42DA-BB0C-3CD92F92F7D9}">
      <dgm:prSet/>
      <dgm:spPr/>
      <dgm:t>
        <a:bodyPr/>
        <a:lstStyle/>
        <a:p>
          <a:pPr rtl="1"/>
          <a:endParaRPr lang="ar-SA"/>
        </a:p>
      </dgm:t>
    </dgm:pt>
    <dgm:pt modelId="{E8EDC9C8-999E-41DA-AEB3-A89C122EED3B}" type="sibTrans" cxnId="{17F53910-0438-42DA-BB0C-3CD92F92F7D9}">
      <dgm:prSet/>
      <dgm:spPr/>
      <dgm:t>
        <a:bodyPr/>
        <a:lstStyle/>
        <a:p>
          <a:pPr rtl="1"/>
          <a:endParaRPr lang="ar-SA"/>
        </a:p>
      </dgm:t>
    </dgm:pt>
    <dgm:pt modelId="{FB557CE3-AAC4-4EED-A496-30295D9A79D8}">
      <dgm:prSet phldrT="[نص]" custT="1"/>
      <dgm:spPr/>
      <dgm:t>
        <a:bodyPr/>
        <a:lstStyle/>
        <a:p>
          <a:pPr rtl="1"/>
          <a:r>
            <a:rPr lang="ar-SA" sz="2800" b="1" dirty="0">
              <a:latin typeface="Adobe Arabic" pitchFamily="18" charset="-78"/>
              <a:cs typeface="Adobe Arabic" pitchFamily="18" charset="-78"/>
            </a:rPr>
            <a:t>زوج أو زوجين من الأجنحة </a:t>
          </a:r>
        </a:p>
      </dgm:t>
    </dgm:pt>
    <dgm:pt modelId="{44D26BB3-55C7-48EF-BBAB-588616A99DC8}" type="parTrans" cxnId="{E9BDDA46-14D2-4498-9272-C4B7296F9D25}">
      <dgm:prSet/>
      <dgm:spPr/>
      <dgm:t>
        <a:bodyPr/>
        <a:lstStyle/>
        <a:p>
          <a:pPr rtl="1"/>
          <a:endParaRPr lang="ar-SA"/>
        </a:p>
      </dgm:t>
    </dgm:pt>
    <dgm:pt modelId="{1ADCDA6B-4DB3-454D-9B66-FB7830BBD4A1}" type="sibTrans" cxnId="{E9BDDA46-14D2-4498-9272-C4B7296F9D25}">
      <dgm:prSet/>
      <dgm:spPr/>
      <dgm:t>
        <a:bodyPr/>
        <a:lstStyle/>
        <a:p>
          <a:pPr rtl="1"/>
          <a:endParaRPr lang="ar-SA"/>
        </a:p>
      </dgm:t>
    </dgm:pt>
    <dgm:pt modelId="{AB8D0E14-17EC-466E-A258-13C27334C814}">
      <dgm:prSet phldrT="[نص]" custT="1"/>
      <dgm:spPr/>
      <dgm:t>
        <a:bodyPr/>
        <a:lstStyle/>
        <a:p>
          <a:pPr rtl="1"/>
          <a:r>
            <a:rPr lang="ar-SA" sz="2800" b="1" dirty="0">
              <a:latin typeface="Adobe Arabic" pitchFamily="18" charset="-78"/>
              <a:cs typeface="Adobe Arabic" pitchFamily="18" charset="-78"/>
            </a:rPr>
            <a:t>الزوائد</a:t>
          </a:r>
          <a:r>
            <a:rPr lang="ar-SA" sz="1800" dirty="0"/>
            <a:t> </a:t>
          </a:r>
          <a:r>
            <a:rPr lang="ar-SA" sz="2800" b="1" dirty="0">
              <a:latin typeface="Adobe Arabic" pitchFamily="18" charset="-78"/>
              <a:cs typeface="Adobe Arabic" pitchFamily="18" charset="-78"/>
            </a:rPr>
            <a:t>المفصلية </a:t>
          </a:r>
        </a:p>
      </dgm:t>
    </dgm:pt>
    <dgm:pt modelId="{6CF3FEB2-89CB-4A71-9B66-2ECF47A7E63A}" type="parTrans" cxnId="{96601947-B5B0-4F8E-80ED-EB66A55A10BB}">
      <dgm:prSet/>
      <dgm:spPr/>
      <dgm:t>
        <a:bodyPr/>
        <a:lstStyle/>
        <a:p>
          <a:pPr rtl="1"/>
          <a:endParaRPr lang="ar-SA"/>
        </a:p>
      </dgm:t>
    </dgm:pt>
    <dgm:pt modelId="{4EE1FC12-0144-4612-AF16-4B0F5965DCE1}" type="sibTrans" cxnId="{96601947-B5B0-4F8E-80ED-EB66A55A10BB}">
      <dgm:prSet/>
      <dgm:spPr/>
      <dgm:t>
        <a:bodyPr/>
        <a:lstStyle/>
        <a:p>
          <a:pPr rtl="1"/>
          <a:endParaRPr lang="ar-SA"/>
        </a:p>
      </dgm:t>
    </dgm:pt>
    <dgm:pt modelId="{B8E52985-548B-46A5-8D37-DCC64BC77197}">
      <dgm:prSet phldrT="[نص]" custT="1"/>
      <dgm:spPr/>
      <dgm:t>
        <a:bodyPr/>
        <a:lstStyle/>
        <a:p>
          <a:pPr rtl="1"/>
          <a:r>
            <a:rPr lang="ar-SA" sz="3200" b="1" dirty="0">
              <a:solidFill>
                <a:srgbClr val="FF0000"/>
              </a:solidFill>
              <a:latin typeface="Adobe Arabic" pitchFamily="18" charset="-78"/>
              <a:cs typeface="Adobe Arabic" pitchFamily="18" charset="-78"/>
            </a:rPr>
            <a:t>الرأس</a:t>
          </a:r>
        </a:p>
      </dgm:t>
    </dgm:pt>
    <dgm:pt modelId="{678AADD1-2185-48AB-A6BF-D7B204026661}" type="parTrans" cxnId="{372A987B-E4AE-49F7-8817-8EF94ACB4E82}">
      <dgm:prSet/>
      <dgm:spPr/>
      <dgm:t>
        <a:bodyPr/>
        <a:lstStyle/>
        <a:p>
          <a:pPr rtl="1"/>
          <a:endParaRPr lang="ar-SA"/>
        </a:p>
      </dgm:t>
    </dgm:pt>
    <dgm:pt modelId="{3D22FC9B-59C4-4EC0-BE63-A04C083130CB}" type="sibTrans" cxnId="{372A987B-E4AE-49F7-8817-8EF94ACB4E82}">
      <dgm:prSet/>
      <dgm:spPr/>
      <dgm:t>
        <a:bodyPr/>
        <a:lstStyle/>
        <a:p>
          <a:pPr rtl="1"/>
          <a:endParaRPr lang="ar-SA"/>
        </a:p>
      </dgm:t>
    </dgm:pt>
    <dgm:pt modelId="{CE316FE8-74BB-45E5-9EBF-CFBB989B5E6E}">
      <dgm:prSet phldrT="[نص]" custT="1"/>
      <dgm:spPr/>
      <dgm:t>
        <a:bodyPr/>
        <a:lstStyle/>
        <a:p>
          <a:pPr rtl="1"/>
          <a:r>
            <a:rPr lang="ar-SA" sz="2800" b="1" dirty="0">
              <a:latin typeface="Adobe Arabic" pitchFamily="18" charset="-78"/>
              <a:cs typeface="Adobe Arabic" pitchFamily="18" charset="-78"/>
            </a:rPr>
            <a:t>الفم </a:t>
          </a:r>
        </a:p>
      </dgm:t>
    </dgm:pt>
    <dgm:pt modelId="{7B59762F-4B8C-47D0-9602-8F9E52CF268C}" type="parTrans" cxnId="{7FF5DE8B-F0E6-4ED2-96B5-C90392168072}">
      <dgm:prSet/>
      <dgm:spPr/>
      <dgm:t>
        <a:bodyPr/>
        <a:lstStyle/>
        <a:p>
          <a:pPr rtl="1"/>
          <a:endParaRPr lang="ar-SA"/>
        </a:p>
      </dgm:t>
    </dgm:pt>
    <dgm:pt modelId="{B5D4B66C-0D20-4C3B-9810-1B45F3BBD968}" type="sibTrans" cxnId="{7FF5DE8B-F0E6-4ED2-96B5-C90392168072}">
      <dgm:prSet/>
      <dgm:spPr/>
      <dgm:t>
        <a:bodyPr/>
        <a:lstStyle/>
        <a:p>
          <a:pPr rtl="1"/>
          <a:endParaRPr lang="ar-SA"/>
        </a:p>
      </dgm:t>
    </dgm:pt>
    <dgm:pt modelId="{56D71189-2040-48A7-A7D7-EF17E420021C}">
      <dgm:prSet custT="1"/>
      <dgm:spPr/>
      <dgm:t>
        <a:bodyPr/>
        <a:lstStyle/>
        <a:p>
          <a:pPr rtl="1"/>
          <a:r>
            <a:rPr lang="ar-SA" sz="2800" b="1" dirty="0">
              <a:latin typeface="Adobe Arabic" pitchFamily="18" charset="-78"/>
              <a:cs typeface="Adobe Arabic" pitchFamily="18" charset="-78"/>
            </a:rPr>
            <a:t>العيون </a:t>
          </a:r>
        </a:p>
      </dgm:t>
    </dgm:pt>
    <dgm:pt modelId="{0B844ED0-7168-49B4-A405-2D0EA855D7BD}" type="parTrans" cxnId="{F0E4BCAC-7245-4B24-A3EB-A7270BC8E6BE}">
      <dgm:prSet/>
      <dgm:spPr/>
      <dgm:t>
        <a:bodyPr/>
        <a:lstStyle/>
        <a:p>
          <a:pPr rtl="1"/>
          <a:endParaRPr lang="ar-SA"/>
        </a:p>
      </dgm:t>
    </dgm:pt>
    <dgm:pt modelId="{65DF00D7-E981-42E1-8050-82B3D9D25A34}" type="sibTrans" cxnId="{F0E4BCAC-7245-4B24-A3EB-A7270BC8E6BE}">
      <dgm:prSet/>
      <dgm:spPr/>
      <dgm:t>
        <a:bodyPr/>
        <a:lstStyle/>
        <a:p>
          <a:pPr rtl="1"/>
          <a:endParaRPr lang="ar-SA"/>
        </a:p>
      </dgm:t>
    </dgm:pt>
    <dgm:pt modelId="{07CA9446-F6D7-47C3-99F1-84497E2E4B6A}">
      <dgm:prSet custT="1"/>
      <dgm:spPr/>
      <dgm:t>
        <a:bodyPr/>
        <a:lstStyle/>
        <a:p>
          <a:pPr rtl="1"/>
          <a:r>
            <a:rPr lang="ar-SA" sz="2800" b="1">
              <a:latin typeface="Adobe Arabic" pitchFamily="18" charset="-78"/>
              <a:cs typeface="Adobe Arabic" pitchFamily="18" charset="-78"/>
            </a:rPr>
            <a:t>قرن</a:t>
          </a:r>
          <a:r>
            <a:rPr lang="ar-SA" sz="1800"/>
            <a:t> </a:t>
          </a:r>
          <a:r>
            <a:rPr lang="ar-SA" sz="2800" b="1">
              <a:latin typeface="Adobe Arabic" pitchFamily="18" charset="-78"/>
              <a:cs typeface="Adobe Arabic" pitchFamily="18" charset="-78"/>
            </a:rPr>
            <a:t>الاستشعار </a:t>
          </a:r>
          <a:endParaRPr lang="ar-SA" sz="2800" b="1" dirty="0">
            <a:latin typeface="Adobe Arabic" pitchFamily="18" charset="-78"/>
            <a:cs typeface="Adobe Arabic" pitchFamily="18" charset="-78"/>
          </a:endParaRPr>
        </a:p>
      </dgm:t>
    </dgm:pt>
    <dgm:pt modelId="{5F563CFB-4D20-458E-B88A-618BCBF3B45C}" type="parTrans" cxnId="{B9026BEB-2AFB-4B6E-BC75-CA97D0F9395E}">
      <dgm:prSet/>
      <dgm:spPr/>
      <dgm:t>
        <a:bodyPr/>
        <a:lstStyle/>
        <a:p>
          <a:pPr rtl="1"/>
          <a:endParaRPr lang="ar-SA"/>
        </a:p>
      </dgm:t>
    </dgm:pt>
    <dgm:pt modelId="{8A358FA3-AED4-4E4A-8E63-5F8AC673C40A}" type="sibTrans" cxnId="{B9026BEB-2AFB-4B6E-BC75-CA97D0F9395E}">
      <dgm:prSet/>
      <dgm:spPr/>
      <dgm:t>
        <a:bodyPr/>
        <a:lstStyle/>
        <a:p>
          <a:pPr rtl="1"/>
          <a:endParaRPr lang="ar-SA"/>
        </a:p>
      </dgm:t>
    </dgm:pt>
    <dgm:pt modelId="{2CFE18F3-E83D-4CE9-B078-26D6C7933831}">
      <dgm:prSet custT="1"/>
      <dgm:spPr/>
      <dgm:t>
        <a:bodyPr/>
        <a:lstStyle/>
        <a:p>
          <a:pPr rtl="1"/>
          <a:r>
            <a:rPr lang="ar-SA" sz="3200" b="1" dirty="0">
              <a:solidFill>
                <a:srgbClr val="FF0000"/>
              </a:solidFill>
              <a:latin typeface="Adobe Arabic" pitchFamily="18" charset="-78"/>
              <a:cs typeface="Adobe Arabic" pitchFamily="18" charset="-78"/>
            </a:rPr>
            <a:t>البطن</a:t>
          </a:r>
        </a:p>
      </dgm:t>
    </dgm:pt>
    <dgm:pt modelId="{73FF3DFC-70CA-4E4F-B0D3-28B56D15F972}" type="parTrans" cxnId="{6D5095A6-D3D6-4C65-A3D4-DF86970FA4D0}">
      <dgm:prSet/>
      <dgm:spPr/>
      <dgm:t>
        <a:bodyPr/>
        <a:lstStyle/>
        <a:p>
          <a:pPr rtl="1"/>
          <a:endParaRPr lang="ar-SA"/>
        </a:p>
      </dgm:t>
    </dgm:pt>
    <dgm:pt modelId="{055B925B-DB33-48D9-881E-CDFA3C214AA4}" type="sibTrans" cxnId="{6D5095A6-D3D6-4C65-A3D4-DF86970FA4D0}">
      <dgm:prSet/>
      <dgm:spPr/>
      <dgm:t>
        <a:bodyPr/>
        <a:lstStyle/>
        <a:p>
          <a:pPr rtl="1"/>
          <a:endParaRPr lang="ar-SA"/>
        </a:p>
      </dgm:t>
    </dgm:pt>
    <dgm:pt modelId="{5FD04934-C354-4BC1-A2F1-F75B1C7D6514}" type="pres">
      <dgm:prSet presAssocID="{2247098F-FFAC-4D8D-9663-A77A19C681D4}" presName="hierChild1" presStyleCnt="0">
        <dgm:presLayoutVars>
          <dgm:chPref val="1"/>
          <dgm:dir/>
          <dgm:animOne val="branch"/>
          <dgm:animLvl val="lvl"/>
          <dgm:resizeHandles/>
        </dgm:presLayoutVars>
      </dgm:prSet>
      <dgm:spPr/>
    </dgm:pt>
    <dgm:pt modelId="{4AF639D1-B5B9-4CE9-A865-41EBF496B3E1}" type="pres">
      <dgm:prSet presAssocID="{3A375F2A-88BF-4549-A803-5E943C845F46}" presName="hierRoot1" presStyleCnt="0"/>
      <dgm:spPr/>
    </dgm:pt>
    <dgm:pt modelId="{53BA7BE0-43BE-43C0-BA4B-832226B1FD79}" type="pres">
      <dgm:prSet presAssocID="{3A375F2A-88BF-4549-A803-5E943C845F46}" presName="composite" presStyleCnt="0"/>
      <dgm:spPr/>
    </dgm:pt>
    <dgm:pt modelId="{18663549-BB47-4E7B-81A0-B2D3C2B10C5A}" type="pres">
      <dgm:prSet presAssocID="{3A375F2A-88BF-4549-A803-5E943C845F46}" presName="background" presStyleLbl="node0" presStyleIdx="0" presStyleCnt="1"/>
      <dgm:spPr>
        <a:solidFill>
          <a:srgbClr val="FF0000"/>
        </a:solidFill>
      </dgm:spPr>
    </dgm:pt>
    <dgm:pt modelId="{8358834B-F338-4ECA-9CB8-5FD5CEF6CB2E}" type="pres">
      <dgm:prSet presAssocID="{3A375F2A-88BF-4549-A803-5E943C845F46}" presName="text" presStyleLbl="fgAcc0" presStyleIdx="0" presStyleCnt="1" custScaleX="248365">
        <dgm:presLayoutVars>
          <dgm:chPref val="3"/>
        </dgm:presLayoutVars>
      </dgm:prSet>
      <dgm:spPr/>
    </dgm:pt>
    <dgm:pt modelId="{FCD59FB3-BB2E-44B6-9F71-C7E64F90647C}" type="pres">
      <dgm:prSet presAssocID="{3A375F2A-88BF-4549-A803-5E943C845F46}" presName="hierChild2" presStyleCnt="0"/>
      <dgm:spPr/>
    </dgm:pt>
    <dgm:pt modelId="{D1E6C0BB-3DEC-4DBD-9E71-D2ADDF22BD73}" type="pres">
      <dgm:prSet presAssocID="{73FF3DFC-70CA-4E4F-B0D3-28B56D15F972}" presName="Name10" presStyleLbl="parChTrans1D2" presStyleIdx="0" presStyleCnt="3"/>
      <dgm:spPr/>
    </dgm:pt>
    <dgm:pt modelId="{34EB10BA-914F-4DAC-9A7E-6B9511620F24}" type="pres">
      <dgm:prSet presAssocID="{2CFE18F3-E83D-4CE9-B078-26D6C7933831}" presName="hierRoot2" presStyleCnt="0"/>
      <dgm:spPr/>
    </dgm:pt>
    <dgm:pt modelId="{0ED4C19E-C46F-40E5-A15E-75BA791318B5}" type="pres">
      <dgm:prSet presAssocID="{2CFE18F3-E83D-4CE9-B078-26D6C7933831}" presName="composite2" presStyleCnt="0"/>
      <dgm:spPr/>
    </dgm:pt>
    <dgm:pt modelId="{EAD4CC42-E77A-4E7C-8646-982C734FB528}" type="pres">
      <dgm:prSet presAssocID="{2CFE18F3-E83D-4CE9-B078-26D6C7933831}" presName="background2" presStyleLbl="node2" presStyleIdx="0" presStyleCnt="3"/>
      <dgm:spPr/>
    </dgm:pt>
    <dgm:pt modelId="{F1FF5049-DE95-4BB0-9AA8-E121D107F1A2}" type="pres">
      <dgm:prSet presAssocID="{2CFE18F3-E83D-4CE9-B078-26D6C7933831}" presName="text2" presStyleLbl="fgAcc2" presStyleIdx="0" presStyleCnt="3">
        <dgm:presLayoutVars>
          <dgm:chPref val="3"/>
        </dgm:presLayoutVars>
      </dgm:prSet>
      <dgm:spPr/>
    </dgm:pt>
    <dgm:pt modelId="{346124DA-1B2C-4286-A51C-AE04C1502C47}" type="pres">
      <dgm:prSet presAssocID="{2CFE18F3-E83D-4CE9-B078-26D6C7933831}" presName="hierChild3" presStyleCnt="0"/>
      <dgm:spPr/>
    </dgm:pt>
    <dgm:pt modelId="{15021CA7-6D0C-4249-A770-FAE21F2919F4}" type="pres">
      <dgm:prSet presAssocID="{60329993-58D5-4E73-A9F2-A8B51DA7C04E}" presName="Name10" presStyleLbl="parChTrans1D2" presStyleIdx="1" presStyleCnt="3"/>
      <dgm:spPr/>
    </dgm:pt>
    <dgm:pt modelId="{31D19C86-16AD-4D54-A5EB-FC59B65A67B1}" type="pres">
      <dgm:prSet presAssocID="{3000D2ED-AE2A-46E2-AA4C-51FE0233DCB1}" presName="hierRoot2" presStyleCnt="0"/>
      <dgm:spPr/>
    </dgm:pt>
    <dgm:pt modelId="{EFEF29BE-21CA-4B18-8ED0-9F75577D9017}" type="pres">
      <dgm:prSet presAssocID="{3000D2ED-AE2A-46E2-AA4C-51FE0233DCB1}" presName="composite2" presStyleCnt="0"/>
      <dgm:spPr/>
    </dgm:pt>
    <dgm:pt modelId="{715EE81F-FADA-422B-B787-14EE71EBC4A6}" type="pres">
      <dgm:prSet presAssocID="{3000D2ED-AE2A-46E2-AA4C-51FE0233DCB1}" presName="background2" presStyleLbl="node2" presStyleIdx="1" presStyleCnt="3"/>
      <dgm:spPr/>
    </dgm:pt>
    <dgm:pt modelId="{81BE0777-2BE7-4B84-9AA4-F8D60E97D47D}" type="pres">
      <dgm:prSet presAssocID="{3000D2ED-AE2A-46E2-AA4C-51FE0233DCB1}" presName="text2" presStyleLbl="fgAcc2" presStyleIdx="1" presStyleCnt="3">
        <dgm:presLayoutVars>
          <dgm:chPref val="3"/>
        </dgm:presLayoutVars>
      </dgm:prSet>
      <dgm:spPr/>
    </dgm:pt>
    <dgm:pt modelId="{DF507AE9-6698-43ED-A2B5-A618FF073423}" type="pres">
      <dgm:prSet presAssocID="{3000D2ED-AE2A-46E2-AA4C-51FE0233DCB1}" presName="hierChild3" presStyleCnt="0"/>
      <dgm:spPr/>
    </dgm:pt>
    <dgm:pt modelId="{A99156CD-86F0-4D91-B334-E0F6B92BC22B}" type="pres">
      <dgm:prSet presAssocID="{44D26BB3-55C7-48EF-BBAB-588616A99DC8}" presName="Name17" presStyleLbl="parChTrans1D3" presStyleIdx="0" presStyleCnt="5"/>
      <dgm:spPr/>
    </dgm:pt>
    <dgm:pt modelId="{18241E69-FA9D-4B25-A120-03900BBFF234}" type="pres">
      <dgm:prSet presAssocID="{FB557CE3-AAC4-4EED-A496-30295D9A79D8}" presName="hierRoot3" presStyleCnt="0"/>
      <dgm:spPr/>
    </dgm:pt>
    <dgm:pt modelId="{1046A722-C325-4953-913B-CAB6314D611B}" type="pres">
      <dgm:prSet presAssocID="{FB557CE3-AAC4-4EED-A496-30295D9A79D8}" presName="composite3" presStyleCnt="0"/>
      <dgm:spPr/>
    </dgm:pt>
    <dgm:pt modelId="{C8D6088B-E8E3-4E42-876C-F96C172EDB62}" type="pres">
      <dgm:prSet presAssocID="{FB557CE3-AAC4-4EED-A496-30295D9A79D8}" presName="background3" presStyleLbl="node3" presStyleIdx="0" presStyleCnt="5"/>
      <dgm:spPr/>
    </dgm:pt>
    <dgm:pt modelId="{ED576317-C811-481F-90A0-A148FE525BEE}" type="pres">
      <dgm:prSet presAssocID="{FB557CE3-AAC4-4EED-A496-30295D9A79D8}" presName="text3" presStyleLbl="fgAcc3" presStyleIdx="0" presStyleCnt="5" custScaleX="147298">
        <dgm:presLayoutVars>
          <dgm:chPref val="3"/>
        </dgm:presLayoutVars>
      </dgm:prSet>
      <dgm:spPr/>
    </dgm:pt>
    <dgm:pt modelId="{D48EDE06-1E5D-4EE8-990A-078302595934}" type="pres">
      <dgm:prSet presAssocID="{FB557CE3-AAC4-4EED-A496-30295D9A79D8}" presName="hierChild4" presStyleCnt="0"/>
      <dgm:spPr/>
    </dgm:pt>
    <dgm:pt modelId="{DA614F95-288A-43AC-A2AD-6F58F4E92E67}" type="pres">
      <dgm:prSet presAssocID="{6CF3FEB2-89CB-4A71-9B66-2ECF47A7E63A}" presName="Name17" presStyleLbl="parChTrans1D3" presStyleIdx="1" presStyleCnt="5"/>
      <dgm:spPr/>
    </dgm:pt>
    <dgm:pt modelId="{4DECB3A0-7654-4ADE-A839-21D7DD3D9926}" type="pres">
      <dgm:prSet presAssocID="{AB8D0E14-17EC-466E-A258-13C27334C814}" presName="hierRoot3" presStyleCnt="0"/>
      <dgm:spPr/>
    </dgm:pt>
    <dgm:pt modelId="{41568876-7BEA-46AF-BBF3-50621F51BE21}" type="pres">
      <dgm:prSet presAssocID="{AB8D0E14-17EC-466E-A258-13C27334C814}" presName="composite3" presStyleCnt="0"/>
      <dgm:spPr/>
    </dgm:pt>
    <dgm:pt modelId="{C40B1564-04FF-48C1-A076-2A6DE9C89883}" type="pres">
      <dgm:prSet presAssocID="{AB8D0E14-17EC-466E-A258-13C27334C814}" presName="background3" presStyleLbl="node3" presStyleIdx="1" presStyleCnt="5"/>
      <dgm:spPr/>
    </dgm:pt>
    <dgm:pt modelId="{E932C2F4-8D11-4A71-BB0B-9688A7E279E9}" type="pres">
      <dgm:prSet presAssocID="{AB8D0E14-17EC-466E-A258-13C27334C814}" presName="text3" presStyleLbl="fgAcc3" presStyleIdx="1" presStyleCnt="5">
        <dgm:presLayoutVars>
          <dgm:chPref val="3"/>
        </dgm:presLayoutVars>
      </dgm:prSet>
      <dgm:spPr/>
    </dgm:pt>
    <dgm:pt modelId="{B876B4C7-0336-4AA6-913B-798485AAC35F}" type="pres">
      <dgm:prSet presAssocID="{AB8D0E14-17EC-466E-A258-13C27334C814}" presName="hierChild4" presStyleCnt="0"/>
      <dgm:spPr/>
    </dgm:pt>
    <dgm:pt modelId="{05B3EF85-3824-415D-A8AE-F4AB8DADFDE0}" type="pres">
      <dgm:prSet presAssocID="{678AADD1-2185-48AB-A6BF-D7B204026661}" presName="Name10" presStyleLbl="parChTrans1D2" presStyleIdx="2" presStyleCnt="3"/>
      <dgm:spPr/>
    </dgm:pt>
    <dgm:pt modelId="{7697E1B4-DE8B-4D0A-803B-FB67FA42E2F7}" type="pres">
      <dgm:prSet presAssocID="{B8E52985-548B-46A5-8D37-DCC64BC77197}" presName="hierRoot2" presStyleCnt="0"/>
      <dgm:spPr/>
    </dgm:pt>
    <dgm:pt modelId="{C7F35736-BF6B-44B8-8C1F-E5CC855012FE}" type="pres">
      <dgm:prSet presAssocID="{B8E52985-548B-46A5-8D37-DCC64BC77197}" presName="composite2" presStyleCnt="0"/>
      <dgm:spPr/>
    </dgm:pt>
    <dgm:pt modelId="{B23DBF37-E662-4409-99D8-7174F226A6F1}" type="pres">
      <dgm:prSet presAssocID="{B8E52985-548B-46A5-8D37-DCC64BC77197}" presName="background2" presStyleLbl="node2" presStyleIdx="2" presStyleCnt="3"/>
      <dgm:spPr/>
    </dgm:pt>
    <dgm:pt modelId="{7B713A7B-A52B-4A74-ADCB-B2D3189E9CD5}" type="pres">
      <dgm:prSet presAssocID="{B8E52985-548B-46A5-8D37-DCC64BC77197}" presName="text2" presStyleLbl="fgAcc2" presStyleIdx="2" presStyleCnt="3">
        <dgm:presLayoutVars>
          <dgm:chPref val="3"/>
        </dgm:presLayoutVars>
      </dgm:prSet>
      <dgm:spPr/>
    </dgm:pt>
    <dgm:pt modelId="{02571F78-A917-401B-886D-A5628F94C001}" type="pres">
      <dgm:prSet presAssocID="{B8E52985-548B-46A5-8D37-DCC64BC77197}" presName="hierChild3" presStyleCnt="0"/>
      <dgm:spPr/>
    </dgm:pt>
    <dgm:pt modelId="{BE39CFEA-1F04-4C74-8F7C-3DBC15F1CB02}" type="pres">
      <dgm:prSet presAssocID="{7B59762F-4B8C-47D0-9602-8F9E52CF268C}" presName="Name17" presStyleLbl="parChTrans1D3" presStyleIdx="2" presStyleCnt="5"/>
      <dgm:spPr/>
    </dgm:pt>
    <dgm:pt modelId="{AF5A87B0-87BC-42BC-8E23-CB486238EBA7}" type="pres">
      <dgm:prSet presAssocID="{CE316FE8-74BB-45E5-9EBF-CFBB989B5E6E}" presName="hierRoot3" presStyleCnt="0"/>
      <dgm:spPr/>
    </dgm:pt>
    <dgm:pt modelId="{94D2FDB7-C171-4A0D-B882-65EB894CFDC0}" type="pres">
      <dgm:prSet presAssocID="{CE316FE8-74BB-45E5-9EBF-CFBB989B5E6E}" presName="composite3" presStyleCnt="0"/>
      <dgm:spPr/>
    </dgm:pt>
    <dgm:pt modelId="{D2743CF5-18DB-4364-AC7C-E08648D79F56}" type="pres">
      <dgm:prSet presAssocID="{CE316FE8-74BB-45E5-9EBF-CFBB989B5E6E}" presName="background3" presStyleLbl="node3" presStyleIdx="2" presStyleCnt="5"/>
      <dgm:spPr/>
    </dgm:pt>
    <dgm:pt modelId="{DBFF6CD2-55EE-49E0-9FA7-A6D30DC8FBA8}" type="pres">
      <dgm:prSet presAssocID="{CE316FE8-74BB-45E5-9EBF-CFBB989B5E6E}" presName="text3" presStyleLbl="fgAcc3" presStyleIdx="2" presStyleCnt="5">
        <dgm:presLayoutVars>
          <dgm:chPref val="3"/>
        </dgm:presLayoutVars>
      </dgm:prSet>
      <dgm:spPr/>
    </dgm:pt>
    <dgm:pt modelId="{70B675A4-4016-4B37-9D93-9D4B12CE7D0A}" type="pres">
      <dgm:prSet presAssocID="{CE316FE8-74BB-45E5-9EBF-CFBB989B5E6E}" presName="hierChild4" presStyleCnt="0"/>
      <dgm:spPr/>
    </dgm:pt>
    <dgm:pt modelId="{D7B44144-AC57-483C-968F-B054EAFE827D}" type="pres">
      <dgm:prSet presAssocID="{5F563CFB-4D20-458E-B88A-618BCBF3B45C}" presName="Name17" presStyleLbl="parChTrans1D3" presStyleIdx="3" presStyleCnt="5"/>
      <dgm:spPr/>
    </dgm:pt>
    <dgm:pt modelId="{612AD259-0C79-42EB-A63D-E25EB252B868}" type="pres">
      <dgm:prSet presAssocID="{07CA9446-F6D7-47C3-99F1-84497E2E4B6A}" presName="hierRoot3" presStyleCnt="0"/>
      <dgm:spPr/>
    </dgm:pt>
    <dgm:pt modelId="{5E813F6F-3F3E-4AB0-BAAB-071769F508B7}" type="pres">
      <dgm:prSet presAssocID="{07CA9446-F6D7-47C3-99F1-84497E2E4B6A}" presName="composite3" presStyleCnt="0"/>
      <dgm:spPr/>
    </dgm:pt>
    <dgm:pt modelId="{EDBD2712-24FF-4066-A806-B862DFFC14A2}" type="pres">
      <dgm:prSet presAssocID="{07CA9446-F6D7-47C3-99F1-84497E2E4B6A}" presName="background3" presStyleLbl="node3" presStyleIdx="3" presStyleCnt="5"/>
      <dgm:spPr/>
    </dgm:pt>
    <dgm:pt modelId="{A989B9FF-16F1-456C-AE80-E969821A1D84}" type="pres">
      <dgm:prSet presAssocID="{07CA9446-F6D7-47C3-99F1-84497E2E4B6A}" presName="text3" presStyleLbl="fgAcc3" presStyleIdx="3" presStyleCnt="5">
        <dgm:presLayoutVars>
          <dgm:chPref val="3"/>
        </dgm:presLayoutVars>
      </dgm:prSet>
      <dgm:spPr/>
    </dgm:pt>
    <dgm:pt modelId="{14AF0763-6361-45E7-9CF7-32BC09A69B72}" type="pres">
      <dgm:prSet presAssocID="{07CA9446-F6D7-47C3-99F1-84497E2E4B6A}" presName="hierChild4" presStyleCnt="0"/>
      <dgm:spPr/>
    </dgm:pt>
    <dgm:pt modelId="{C881558A-9864-4B4F-9B0B-0815CF5D7EA1}" type="pres">
      <dgm:prSet presAssocID="{0B844ED0-7168-49B4-A405-2D0EA855D7BD}" presName="Name17" presStyleLbl="parChTrans1D3" presStyleIdx="4" presStyleCnt="5"/>
      <dgm:spPr/>
    </dgm:pt>
    <dgm:pt modelId="{FC34DF00-C45B-44BC-B2D4-E0D8AE1FE3FC}" type="pres">
      <dgm:prSet presAssocID="{56D71189-2040-48A7-A7D7-EF17E420021C}" presName="hierRoot3" presStyleCnt="0"/>
      <dgm:spPr/>
    </dgm:pt>
    <dgm:pt modelId="{E2A87ECA-6E27-4EE2-9313-C36A196BF04B}" type="pres">
      <dgm:prSet presAssocID="{56D71189-2040-48A7-A7D7-EF17E420021C}" presName="composite3" presStyleCnt="0"/>
      <dgm:spPr/>
    </dgm:pt>
    <dgm:pt modelId="{DEABBAA7-9B3D-4358-A1FB-F67C6A73D7E9}" type="pres">
      <dgm:prSet presAssocID="{56D71189-2040-48A7-A7D7-EF17E420021C}" presName="background3" presStyleLbl="node3" presStyleIdx="4" presStyleCnt="5"/>
      <dgm:spPr/>
    </dgm:pt>
    <dgm:pt modelId="{21A7795E-4149-4A82-A8E0-C4AA48D5B1ED}" type="pres">
      <dgm:prSet presAssocID="{56D71189-2040-48A7-A7D7-EF17E420021C}" presName="text3" presStyleLbl="fgAcc3" presStyleIdx="4" presStyleCnt="5">
        <dgm:presLayoutVars>
          <dgm:chPref val="3"/>
        </dgm:presLayoutVars>
      </dgm:prSet>
      <dgm:spPr/>
    </dgm:pt>
    <dgm:pt modelId="{4CF9D876-EDD8-440C-87E7-06BCF51F4E75}" type="pres">
      <dgm:prSet presAssocID="{56D71189-2040-48A7-A7D7-EF17E420021C}" presName="hierChild4" presStyleCnt="0"/>
      <dgm:spPr/>
    </dgm:pt>
  </dgm:ptLst>
  <dgm:cxnLst>
    <dgm:cxn modelId="{17F53910-0438-42DA-BB0C-3CD92F92F7D9}" srcId="{3A375F2A-88BF-4549-A803-5E943C845F46}" destId="{3000D2ED-AE2A-46E2-AA4C-51FE0233DCB1}" srcOrd="1" destOrd="0" parTransId="{60329993-58D5-4E73-A9F2-A8B51DA7C04E}" sibTransId="{E8EDC9C8-999E-41DA-AEB3-A89C122EED3B}"/>
    <dgm:cxn modelId="{8F8ACC19-CEDC-4364-A6D1-BD9B3636DC02}" type="presOf" srcId="{2CFE18F3-E83D-4CE9-B078-26D6C7933831}" destId="{F1FF5049-DE95-4BB0-9AA8-E121D107F1A2}" srcOrd="0" destOrd="0" presId="urn:microsoft.com/office/officeart/2005/8/layout/hierarchy1"/>
    <dgm:cxn modelId="{539D532B-E733-4962-B1F0-E4A5EB46D228}" type="presOf" srcId="{0B844ED0-7168-49B4-A405-2D0EA855D7BD}" destId="{C881558A-9864-4B4F-9B0B-0815CF5D7EA1}" srcOrd="0" destOrd="0" presId="urn:microsoft.com/office/officeart/2005/8/layout/hierarchy1"/>
    <dgm:cxn modelId="{7A58AF32-A6D4-4F49-9E21-62381092C9ED}" type="presOf" srcId="{678AADD1-2185-48AB-A6BF-D7B204026661}" destId="{05B3EF85-3824-415D-A8AE-F4AB8DADFDE0}" srcOrd="0" destOrd="0" presId="urn:microsoft.com/office/officeart/2005/8/layout/hierarchy1"/>
    <dgm:cxn modelId="{37437933-72B6-4ADF-BDFC-F43F3BA4EF55}" type="presOf" srcId="{B8E52985-548B-46A5-8D37-DCC64BC77197}" destId="{7B713A7B-A52B-4A74-ADCB-B2D3189E9CD5}" srcOrd="0" destOrd="0" presId="urn:microsoft.com/office/officeart/2005/8/layout/hierarchy1"/>
    <dgm:cxn modelId="{51167534-DDF9-4D88-8C26-5F9C68D4956C}" type="presOf" srcId="{6CF3FEB2-89CB-4A71-9B66-2ECF47A7E63A}" destId="{DA614F95-288A-43AC-A2AD-6F58F4E92E67}" srcOrd="0" destOrd="0" presId="urn:microsoft.com/office/officeart/2005/8/layout/hierarchy1"/>
    <dgm:cxn modelId="{F3EF9D3E-5E7B-47F5-8F1E-46436DED349A}" type="presOf" srcId="{44D26BB3-55C7-48EF-BBAB-588616A99DC8}" destId="{A99156CD-86F0-4D91-B334-E0F6B92BC22B}" srcOrd="0" destOrd="0" presId="urn:microsoft.com/office/officeart/2005/8/layout/hierarchy1"/>
    <dgm:cxn modelId="{473FB142-D375-4CFF-BB1B-CF50ACF682EF}" type="presOf" srcId="{60329993-58D5-4E73-A9F2-A8B51DA7C04E}" destId="{15021CA7-6D0C-4249-A770-FAE21F2919F4}" srcOrd="0" destOrd="0" presId="urn:microsoft.com/office/officeart/2005/8/layout/hierarchy1"/>
    <dgm:cxn modelId="{4C181D46-2BFB-4210-B247-298265EE6216}" type="presOf" srcId="{73FF3DFC-70CA-4E4F-B0D3-28B56D15F972}" destId="{D1E6C0BB-3DEC-4DBD-9E71-D2ADDF22BD73}" srcOrd="0" destOrd="0" presId="urn:microsoft.com/office/officeart/2005/8/layout/hierarchy1"/>
    <dgm:cxn modelId="{E9BDDA46-14D2-4498-9272-C4B7296F9D25}" srcId="{3000D2ED-AE2A-46E2-AA4C-51FE0233DCB1}" destId="{FB557CE3-AAC4-4EED-A496-30295D9A79D8}" srcOrd="0" destOrd="0" parTransId="{44D26BB3-55C7-48EF-BBAB-588616A99DC8}" sibTransId="{1ADCDA6B-4DB3-454D-9B66-FB7830BBD4A1}"/>
    <dgm:cxn modelId="{96601947-B5B0-4F8E-80ED-EB66A55A10BB}" srcId="{3000D2ED-AE2A-46E2-AA4C-51FE0233DCB1}" destId="{AB8D0E14-17EC-466E-A258-13C27334C814}" srcOrd="1" destOrd="0" parTransId="{6CF3FEB2-89CB-4A71-9B66-2ECF47A7E63A}" sibTransId="{4EE1FC12-0144-4612-AF16-4B0F5965DCE1}"/>
    <dgm:cxn modelId="{62ADED58-86F1-4506-ACBD-FCDA0C2441FA}" type="presOf" srcId="{3A375F2A-88BF-4549-A803-5E943C845F46}" destId="{8358834B-F338-4ECA-9CB8-5FD5CEF6CB2E}" srcOrd="0" destOrd="0" presId="urn:microsoft.com/office/officeart/2005/8/layout/hierarchy1"/>
    <dgm:cxn modelId="{372A987B-E4AE-49F7-8817-8EF94ACB4E82}" srcId="{3A375F2A-88BF-4549-A803-5E943C845F46}" destId="{B8E52985-548B-46A5-8D37-DCC64BC77197}" srcOrd="2" destOrd="0" parTransId="{678AADD1-2185-48AB-A6BF-D7B204026661}" sibTransId="{3D22FC9B-59C4-4EC0-BE63-A04C083130CB}"/>
    <dgm:cxn modelId="{1179BE81-C21F-4A70-B97F-E29E5F10F9AF}" type="presOf" srcId="{5F563CFB-4D20-458E-B88A-618BCBF3B45C}" destId="{D7B44144-AC57-483C-968F-B054EAFE827D}" srcOrd="0" destOrd="0" presId="urn:microsoft.com/office/officeart/2005/8/layout/hierarchy1"/>
    <dgm:cxn modelId="{7FF5DE8B-F0E6-4ED2-96B5-C90392168072}" srcId="{B8E52985-548B-46A5-8D37-DCC64BC77197}" destId="{CE316FE8-74BB-45E5-9EBF-CFBB989B5E6E}" srcOrd="0" destOrd="0" parTransId="{7B59762F-4B8C-47D0-9602-8F9E52CF268C}" sibTransId="{B5D4B66C-0D20-4C3B-9810-1B45F3BBD968}"/>
    <dgm:cxn modelId="{3714599B-B3F4-4BAE-9C41-4A84F8437D98}" type="presOf" srcId="{AB8D0E14-17EC-466E-A258-13C27334C814}" destId="{E932C2F4-8D11-4A71-BB0B-9688A7E279E9}" srcOrd="0" destOrd="0" presId="urn:microsoft.com/office/officeart/2005/8/layout/hierarchy1"/>
    <dgm:cxn modelId="{D5E5C89E-2824-4B62-A0B7-4559B244E6CB}" type="presOf" srcId="{FB557CE3-AAC4-4EED-A496-30295D9A79D8}" destId="{ED576317-C811-481F-90A0-A148FE525BEE}" srcOrd="0" destOrd="0" presId="urn:microsoft.com/office/officeart/2005/8/layout/hierarchy1"/>
    <dgm:cxn modelId="{D26D99A2-A9A9-4A1F-AB8C-A1378ABFD3D3}" type="presOf" srcId="{56D71189-2040-48A7-A7D7-EF17E420021C}" destId="{21A7795E-4149-4A82-A8E0-C4AA48D5B1ED}" srcOrd="0" destOrd="0" presId="urn:microsoft.com/office/officeart/2005/8/layout/hierarchy1"/>
    <dgm:cxn modelId="{6D5095A6-D3D6-4C65-A3D4-DF86970FA4D0}" srcId="{3A375F2A-88BF-4549-A803-5E943C845F46}" destId="{2CFE18F3-E83D-4CE9-B078-26D6C7933831}" srcOrd="0" destOrd="0" parTransId="{73FF3DFC-70CA-4E4F-B0D3-28B56D15F972}" sibTransId="{055B925B-DB33-48D9-881E-CDFA3C214AA4}"/>
    <dgm:cxn modelId="{F3B001A9-CEB5-440E-B620-99096394763B}" type="presOf" srcId="{7B59762F-4B8C-47D0-9602-8F9E52CF268C}" destId="{BE39CFEA-1F04-4C74-8F7C-3DBC15F1CB02}" srcOrd="0" destOrd="0" presId="urn:microsoft.com/office/officeart/2005/8/layout/hierarchy1"/>
    <dgm:cxn modelId="{F0E4BCAC-7245-4B24-A3EB-A7270BC8E6BE}" srcId="{B8E52985-548B-46A5-8D37-DCC64BC77197}" destId="{56D71189-2040-48A7-A7D7-EF17E420021C}" srcOrd="2" destOrd="0" parTransId="{0B844ED0-7168-49B4-A405-2D0EA855D7BD}" sibTransId="{65DF00D7-E981-42E1-8050-82B3D9D25A34}"/>
    <dgm:cxn modelId="{408D04AD-6A9F-42EE-B7C5-F700A26CE8C4}" srcId="{2247098F-FFAC-4D8D-9663-A77A19C681D4}" destId="{3A375F2A-88BF-4549-A803-5E943C845F46}" srcOrd="0" destOrd="0" parTransId="{C385F25C-F839-4AAF-804C-6C8FE6333624}" sibTransId="{C780EEB2-DDD6-4CE8-B6A7-854D4BC67C51}"/>
    <dgm:cxn modelId="{BD6C15AD-4E21-46D5-A1D8-9628501CE4E2}" type="presOf" srcId="{2247098F-FFAC-4D8D-9663-A77A19C681D4}" destId="{5FD04934-C354-4BC1-A2F1-F75B1C7D6514}" srcOrd="0" destOrd="0" presId="urn:microsoft.com/office/officeart/2005/8/layout/hierarchy1"/>
    <dgm:cxn modelId="{03A3DBCF-D69C-491A-B003-8AFF23F2DFE9}" type="presOf" srcId="{07CA9446-F6D7-47C3-99F1-84497E2E4B6A}" destId="{A989B9FF-16F1-456C-AE80-E969821A1D84}" srcOrd="0" destOrd="0" presId="urn:microsoft.com/office/officeart/2005/8/layout/hierarchy1"/>
    <dgm:cxn modelId="{1FDD7DE4-D446-4256-A199-EBA7072ED469}" type="presOf" srcId="{3000D2ED-AE2A-46E2-AA4C-51FE0233DCB1}" destId="{81BE0777-2BE7-4B84-9AA4-F8D60E97D47D}" srcOrd="0" destOrd="0" presId="urn:microsoft.com/office/officeart/2005/8/layout/hierarchy1"/>
    <dgm:cxn modelId="{6F6E99E5-C80F-46F7-95CE-9935B40A083B}" type="presOf" srcId="{CE316FE8-74BB-45E5-9EBF-CFBB989B5E6E}" destId="{DBFF6CD2-55EE-49E0-9FA7-A6D30DC8FBA8}" srcOrd="0" destOrd="0" presId="urn:microsoft.com/office/officeart/2005/8/layout/hierarchy1"/>
    <dgm:cxn modelId="{B9026BEB-2AFB-4B6E-BC75-CA97D0F9395E}" srcId="{B8E52985-548B-46A5-8D37-DCC64BC77197}" destId="{07CA9446-F6D7-47C3-99F1-84497E2E4B6A}" srcOrd="1" destOrd="0" parTransId="{5F563CFB-4D20-458E-B88A-618BCBF3B45C}" sibTransId="{8A358FA3-AED4-4E4A-8E63-5F8AC673C40A}"/>
    <dgm:cxn modelId="{D2E12713-1CE8-48A7-A46C-12FBDF878DD8}" type="presParOf" srcId="{5FD04934-C354-4BC1-A2F1-F75B1C7D6514}" destId="{4AF639D1-B5B9-4CE9-A865-41EBF496B3E1}" srcOrd="0" destOrd="0" presId="urn:microsoft.com/office/officeart/2005/8/layout/hierarchy1"/>
    <dgm:cxn modelId="{608F2DA1-6CCF-43BB-9094-2C1DB32CFCF6}" type="presParOf" srcId="{4AF639D1-B5B9-4CE9-A865-41EBF496B3E1}" destId="{53BA7BE0-43BE-43C0-BA4B-832226B1FD79}" srcOrd="0" destOrd="0" presId="urn:microsoft.com/office/officeart/2005/8/layout/hierarchy1"/>
    <dgm:cxn modelId="{738C6A97-4DAC-477E-A38A-98E0DAD1E89F}" type="presParOf" srcId="{53BA7BE0-43BE-43C0-BA4B-832226B1FD79}" destId="{18663549-BB47-4E7B-81A0-B2D3C2B10C5A}" srcOrd="0" destOrd="0" presId="urn:microsoft.com/office/officeart/2005/8/layout/hierarchy1"/>
    <dgm:cxn modelId="{E1BDB5B8-F9F0-4369-845F-29E00ACA3AB8}" type="presParOf" srcId="{53BA7BE0-43BE-43C0-BA4B-832226B1FD79}" destId="{8358834B-F338-4ECA-9CB8-5FD5CEF6CB2E}" srcOrd="1" destOrd="0" presId="urn:microsoft.com/office/officeart/2005/8/layout/hierarchy1"/>
    <dgm:cxn modelId="{B6FB42A7-298E-4B17-8A52-B7F84ADEA3AD}" type="presParOf" srcId="{4AF639D1-B5B9-4CE9-A865-41EBF496B3E1}" destId="{FCD59FB3-BB2E-44B6-9F71-C7E64F90647C}" srcOrd="1" destOrd="0" presId="urn:microsoft.com/office/officeart/2005/8/layout/hierarchy1"/>
    <dgm:cxn modelId="{2E48225E-5A7C-443D-830F-1F23A9E3A022}" type="presParOf" srcId="{FCD59FB3-BB2E-44B6-9F71-C7E64F90647C}" destId="{D1E6C0BB-3DEC-4DBD-9E71-D2ADDF22BD73}" srcOrd="0" destOrd="0" presId="urn:microsoft.com/office/officeart/2005/8/layout/hierarchy1"/>
    <dgm:cxn modelId="{822CBCFE-1BBA-4190-BAE1-9E37BF213868}" type="presParOf" srcId="{FCD59FB3-BB2E-44B6-9F71-C7E64F90647C}" destId="{34EB10BA-914F-4DAC-9A7E-6B9511620F24}" srcOrd="1" destOrd="0" presId="urn:microsoft.com/office/officeart/2005/8/layout/hierarchy1"/>
    <dgm:cxn modelId="{F006E6E5-79F7-4441-8AC1-2DC5941598CD}" type="presParOf" srcId="{34EB10BA-914F-4DAC-9A7E-6B9511620F24}" destId="{0ED4C19E-C46F-40E5-A15E-75BA791318B5}" srcOrd="0" destOrd="0" presId="urn:microsoft.com/office/officeart/2005/8/layout/hierarchy1"/>
    <dgm:cxn modelId="{77881272-713B-4B9D-B771-90E4AEEE713A}" type="presParOf" srcId="{0ED4C19E-C46F-40E5-A15E-75BA791318B5}" destId="{EAD4CC42-E77A-4E7C-8646-982C734FB528}" srcOrd="0" destOrd="0" presId="urn:microsoft.com/office/officeart/2005/8/layout/hierarchy1"/>
    <dgm:cxn modelId="{CCBD2BCE-98A9-4A14-8E41-85E40F158971}" type="presParOf" srcId="{0ED4C19E-C46F-40E5-A15E-75BA791318B5}" destId="{F1FF5049-DE95-4BB0-9AA8-E121D107F1A2}" srcOrd="1" destOrd="0" presId="urn:microsoft.com/office/officeart/2005/8/layout/hierarchy1"/>
    <dgm:cxn modelId="{4BBAF717-15B8-42DF-9AA7-97DC68D5B0BD}" type="presParOf" srcId="{34EB10BA-914F-4DAC-9A7E-6B9511620F24}" destId="{346124DA-1B2C-4286-A51C-AE04C1502C47}" srcOrd="1" destOrd="0" presId="urn:microsoft.com/office/officeart/2005/8/layout/hierarchy1"/>
    <dgm:cxn modelId="{DFC8B715-ADFA-44D1-9B08-0673ACE14B6B}" type="presParOf" srcId="{FCD59FB3-BB2E-44B6-9F71-C7E64F90647C}" destId="{15021CA7-6D0C-4249-A770-FAE21F2919F4}" srcOrd="2" destOrd="0" presId="urn:microsoft.com/office/officeart/2005/8/layout/hierarchy1"/>
    <dgm:cxn modelId="{419FF0F9-C568-421A-BBE9-22055FBEC1DF}" type="presParOf" srcId="{FCD59FB3-BB2E-44B6-9F71-C7E64F90647C}" destId="{31D19C86-16AD-4D54-A5EB-FC59B65A67B1}" srcOrd="3" destOrd="0" presId="urn:microsoft.com/office/officeart/2005/8/layout/hierarchy1"/>
    <dgm:cxn modelId="{38F27036-1CCA-4EDE-BACF-7423D754274E}" type="presParOf" srcId="{31D19C86-16AD-4D54-A5EB-FC59B65A67B1}" destId="{EFEF29BE-21CA-4B18-8ED0-9F75577D9017}" srcOrd="0" destOrd="0" presId="urn:microsoft.com/office/officeart/2005/8/layout/hierarchy1"/>
    <dgm:cxn modelId="{D2B83FCE-B482-4DC4-A8E7-E7C6E98D509D}" type="presParOf" srcId="{EFEF29BE-21CA-4B18-8ED0-9F75577D9017}" destId="{715EE81F-FADA-422B-B787-14EE71EBC4A6}" srcOrd="0" destOrd="0" presId="urn:microsoft.com/office/officeart/2005/8/layout/hierarchy1"/>
    <dgm:cxn modelId="{651589CB-1E32-49CC-AC08-EB3752321D59}" type="presParOf" srcId="{EFEF29BE-21CA-4B18-8ED0-9F75577D9017}" destId="{81BE0777-2BE7-4B84-9AA4-F8D60E97D47D}" srcOrd="1" destOrd="0" presId="urn:microsoft.com/office/officeart/2005/8/layout/hierarchy1"/>
    <dgm:cxn modelId="{D5B66CEB-2192-465B-8B7C-7F08320E1967}" type="presParOf" srcId="{31D19C86-16AD-4D54-A5EB-FC59B65A67B1}" destId="{DF507AE9-6698-43ED-A2B5-A618FF073423}" srcOrd="1" destOrd="0" presId="urn:microsoft.com/office/officeart/2005/8/layout/hierarchy1"/>
    <dgm:cxn modelId="{53A146BB-1474-4E4B-B4EA-5E849EFC993D}" type="presParOf" srcId="{DF507AE9-6698-43ED-A2B5-A618FF073423}" destId="{A99156CD-86F0-4D91-B334-E0F6B92BC22B}" srcOrd="0" destOrd="0" presId="urn:microsoft.com/office/officeart/2005/8/layout/hierarchy1"/>
    <dgm:cxn modelId="{1E634220-EABF-42C2-96C0-D6546C411284}" type="presParOf" srcId="{DF507AE9-6698-43ED-A2B5-A618FF073423}" destId="{18241E69-FA9D-4B25-A120-03900BBFF234}" srcOrd="1" destOrd="0" presId="urn:microsoft.com/office/officeart/2005/8/layout/hierarchy1"/>
    <dgm:cxn modelId="{90564FD9-E78C-48B2-86AB-26F4BD310CDA}" type="presParOf" srcId="{18241E69-FA9D-4B25-A120-03900BBFF234}" destId="{1046A722-C325-4953-913B-CAB6314D611B}" srcOrd="0" destOrd="0" presId="urn:microsoft.com/office/officeart/2005/8/layout/hierarchy1"/>
    <dgm:cxn modelId="{A2F12B87-9656-4A7D-8E3F-3047F93319EE}" type="presParOf" srcId="{1046A722-C325-4953-913B-CAB6314D611B}" destId="{C8D6088B-E8E3-4E42-876C-F96C172EDB62}" srcOrd="0" destOrd="0" presId="urn:microsoft.com/office/officeart/2005/8/layout/hierarchy1"/>
    <dgm:cxn modelId="{D4805C40-F517-4C57-8760-C1345632E0E5}" type="presParOf" srcId="{1046A722-C325-4953-913B-CAB6314D611B}" destId="{ED576317-C811-481F-90A0-A148FE525BEE}" srcOrd="1" destOrd="0" presId="urn:microsoft.com/office/officeart/2005/8/layout/hierarchy1"/>
    <dgm:cxn modelId="{FF7302B3-12CC-4C76-857F-8461BA78EEAE}" type="presParOf" srcId="{18241E69-FA9D-4B25-A120-03900BBFF234}" destId="{D48EDE06-1E5D-4EE8-990A-078302595934}" srcOrd="1" destOrd="0" presId="urn:microsoft.com/office/officeart/2005/8/layout/hierarchy1"/>
    <dgm:cxn modelId="{8E3999A9-B28F-4EBF-BB1C-E40D0D7C3A24}" type="presParOf" srcId="{DF507AE9-6698-43ED-A2B5-A618FF073423}" destId="{DA614F95-288A-43AC-A2AD-6F58F4E92E67}" srcOrd="2" destOrd="0" presId="urn:microsoft.com/office/officeart/2005/8/layout/hierarchy1"/>
    <dgm:cxn modelId="{E315D76E-1553-4300-B981-349CA24E378B}" type="presParOf" srcId="{DF507AE9-6698-43ED-A2B5-A618FF073423}" destId="{4DECB3A0-7654-4ADE-A839-21D7DD3D9926}" srcOrd="3" destOrd="0" presId="urn:microsoft.com/office/officeart/2005/8/layout/hierarchy1"/>
    <dgm:cxn modelId="{99AB1DFE-4E0E-4B54-B772-B31DE6A2AC2A}" type="presParOf" srcId="{4DECB3A0-7654-4ADE-A839-21D7DD3D9926}" destId="{41568876-7BEA-46AF-BBF3-50621F51BE21}" srcOrd="0" destOrd="0" presId="urn:microsoft.com/office/officeart/2005/8/layout/hierarchy1"/>
    <dgm:cxn modelId="{7DBC8466-94D1-4DC0-89E2-7ACC13447839}" type="presParOf" srcId="{41568876-7BEA-46AF-BBF3-50621F51BE21}" destId="{C40B1564-04FF-48C1-A076-2A6DE9C89883}" srcOrd="0" destOrd="0" presId="urn:microsoft.com/office/officeart/2005/8/layout/hierarchy1"/>
    <dgm:cxn modelId="{9FA37248-1298-42D8-83AE-018107B48125}" type="presParOf" srcId="{41568876-7BEA-46AF-BBF3-50621F51BE21}" destId="{E932C2F4-8D11-4A71-BB0B-9688A7E279E9}" srcOrd="1" destOrd="0" presId="urn:microsoft.com/office/officeart/2005/8/layout/hierarchy1"/>
    <dgm:cxn modelId="{CFD12954-4D46-47D7-8145-035D1FDB9002}" type="presParOf" srcId="{4DECB3A0-7654-4ADE-A839-21D7DD3D9926}" destId="{B876B4C7-0336-4AA6-913B-798485AAC35F}" srcOrd="1" destOrd="0" presId="urn:microsoft.com/office/officeart/2005/8/layout/hierarchy1"/>
    <dgm:cxn modelId="{A8C7A537-98AB-4A34-9772-AAB9D55EE9CE}" type="presParOf" srcId="{FCD59FB3-BB2E-44B6-9F71-C7E64F90647C}" destId="{05B3EF85-3824-415D-A8AE-F4AB8DADFDE0}" srcOrd="4" destOrd="0" presId="urn:microsoft.com/office/officeart/2005/8/layout/hierarchy1"/>
    <dgm:cxn modelId="{BF758BDE-5A5C-4E97-9E2B-F682A12FCB6C}" type="presParOf" srcId="{FCD59FB3-BB2E-44B6-9F71-C7E64F90647C}" destId="{7697E1B4-DE8B-4D0A-803B-FB67FA42E2F7}" srcOrd="5" destOrd="0" presId="urn:microsoft.com/office/officeart/2005/8/layout/hierarchy1"/>
    <dgm:cxn modelId="{75687114-3DCE-415F-8CCD-0ED7E698B933}" type="presParOf" srcId="{7697E1B4-DE8B-4D0A-803B-FB67FA42E2F7}" destId="{C7F35736-BF6B-44B8-8C1F-E5CC855012FE}" srcOrd="0" destOrd="0" presId="urn:microsoft.com/office/officeart/2005/8/layout/hierarchy1"/>
    <dgm:cxn modelId="{71013365-7869-4E01-A442-CE7C48196277}" type="presParOf" srcId="{C7F35736-BF6B-44B8-8C1F-E5CC855012FE}" destId="{B23DBF37-E662-4409-99D8-7174F226A6F1}" srcOrd="0" destOrd="0" presId="urn:microsoft.com/office/officeart/2005/8/layout/hierarchy1"/>
    <dgm:cxn modelId="{F96E818F-DF50-415F-ADB0-0B82986E94CD}" type="presParOf" srcId="{C7F35736-BF6B-44B8-8C1F-E5CC855012FE}" destId="{7B713A7B-A52B-4A74-ADCB-B2D3189E9CD5}" srcOrd="1" destOrd="0" presId="urn:microsoft.com/office/officeart/2005/8/layout/hierarchy1"/>
    <dgm:cxn modelId="{EEBA7D08-FA11-4774-BD2B-F958CA0D6232}" type="presParOf" srcId="{7697E1B4-DE8B-4D0A-803B-FB67FA42E2F7}" destId="{02571F78-A917-401B-886D-A5628F94C001}" srcOrd="1" destOrd="0" presId="urn:microsoft.com/office/officeart/2005/8/layout/hierarchy1"/>
    <dgm:cxn modelId="{53C8C2B4-395F-4FFF-B6DA-98EA3A04CBCF}" type="presParOf" srcId="{02571F78-A917-401B-886D-A5628F94C001}" destId="{BE39CFEA-1F04-4C74-8F7C-3DBC15F1CB02}" srcOrd="0" destOrd="0" presId="urn:microsoft.com/office/officeart/2005/8/layout/hierarchy1"/>
    <dgm:cxn modelId="{6A47FF91-7F2C-4079-8FD6-CFA3F68011ED}" type="presParOf" srcId="{02571F78-A917-401B-886D-A5628F94C001}" destId="{AF5A87B0-87BC-42BC-8E23-CB486238EBA7}" srcOrd="1" destOrd="0" presId="urn:microsoft.com/office/officeart/2005/8/layout/hierarchy1"/>
    <dgm:cxn modelId="{275FACA1-6E1E-41B8-899C-8CB512DE327B}" type="presParOf" srcId="{AF5A87B0-87BC-42BC-8E23-CB486238EBA7}" destId="{94D2FDB7-C171-4A0D-B882-65EB894CFDC0}" srcOrd="0" destOrd="0" presId="urn:microsoft.com/office/officeart/2005/8/layout/hierarchy1"/>
    <dgm:cxn modelId="{DF234E0B-A27C-4D4E-9BA6-983C15908ADF}" type="presParOf" srcId="{94D2FDB7-C171-4A0D-B882-65EB894CFDC0}" destId="{D2743CF5-18DB-4364-AC7C-E08648D79F56}" srcOrd="0" destOrd="0" presId="urn:microsoft.com/office/officeart/2005/8/layout/hierarchy1"/>
    <dgm:cxn modelId="{D845834A-BE4D-4883-94DF-ACA794B400CD}" type="presParOf" srcId="{94D2FDB7-C171-4A0D-B882-65EB894CFDC0}" destId="{DBFF6CD2-55EE-49E0-9FA7-A6D30DC8FBA8}" srcOrd="1" destOrd="0" presId="urn:microsoft.com/office/officeart/2005/8/layout/hierarchy1"/>
    <dgm:cxn modelId="{934D6781-C69C-4073-8AC0-E3C6477566C1}" type="presParOf" srcId="{AF5A87B0-87BC-42BC-8E23-CB486238EBA7}" destId="{70B675A4-4016-4B37-9D93-9D4B12CE7D0A}" srcOrd="1" destOrd="0" presId="urn:microsoft.com/office/officeart/2005/8/layout/hierarchy1"/>
    <dgm:cxn modelId="{D78B9326-B0ED-4364-A2D8-452CDE4B3697}" type="presParOf" srcId="{02571F78-A917-401B-886D-A5628F94C001}" destId="{D7B44144-AC57-483C-968F-B054EAFE827D}" srcOrd="2" destOrd="0" presId="urn:microsoft.com/office/officeart/2005/8/layout/hierarchy1"/>
    <dgm:cxn modelId="{2DD50B2D-FCA8-49EB-8E41-1AD8479C80C0}" type="presParOf" srcId="{02571F78-A917-401B-886D-A5628F94C001}" destId="{612AD259-0C79-42EB-A63D-E25EB252B868}" srcOrd="3" destOrd="0" presId="urn:microsoft.com/office/officeart/2005/8/layout/hierarchy1"/>
    <dgm:cxn modelId="{152E4DB2-4C40-4395-A77C-95A48B2726D4}" type="presParOf" srcId="{612AD259-0C79-42EB-A63D-E25EB252B868}" destId="{5E813F6F-3F3E-4AB0-BAAB-071769F508B7}" srcOrd="0" destOrd="0" presId="urn:microsoft.com/office/officeart/2005/8/layout/hierarchy1"/>
    <dgm:cxn modelId="{902420F1-15F8-4167-BB92-F78142175B96}" type="presParOf" srcId="{5E813F6F-3F3E-4AB0-BAAB-071769F508B7}" destId="{EDBD2712-24FF-4066-A806-B862DFFC14A2}" srcOrd="0" destOrd="0" presId="urn:microsoft.com/office/officeart/2005/8/layout/hierarchy1"/>
    <dgm:cxn modelId="{EFC22B40-CB41-40DF-96F2-C2CFBEA2D2A1}" type="presParOf" srcId="{5E813F6F-3F3E-4AB0-BAAB-071769F508B7}" destId="{A989B9FF-16F1-456C-AE80-E969821A1D84}" srcOrd="1" destOrd="0" presId="urn:microsoft.com/office/officeart/2005/8/layout/hierarchy1"/>
    <dgm:cxn modelId="{84C02B68-EC87-40DD-A92B-6F9B221D527F}" type="presParOf" srcId="{612AD259-0C79-42EB-A63D-E25EB252B868}" destId="{14AF0763-6361-45E7-9CF7-32BC09A69B72}" srcOrd="1" destOrd="0" presId="urn:microsoft.com/office/officeart/2005/8/layout/hierarchy1"/>
    <dgm:cxn modelId="{28116F33-D262-46DF-A86D-10E8DFFBE17C}" type="presParOf" srcId="{02571F78-A917-401B-886D-A5628F94C001}" destId="{C881558A-9864-4B4F-9B0B-0815CF5D7EA1}" srcOrd="4" destOrd="0" presId="urn:microsoft.com/office/officeart/2005/8/layout/hierarchy1"/>
    <dgm:cxn modelId="{D28334C2-A5D8-41EC-BF0F-B30045A9E6B1}" type="presParOf" srcId="{02571F78-A917-401B-886D-A5628F94C001}" destId="{FC34DF00-C45B-44BC-B2D4-E0D8AE1FE3FC}" srcOrd="5" destOrd="0" presId="urn:microsoft.com/office/officeart/2005/8/layout/hierarchy1"/>
    <dgm:cxn modelId="{3D2ED2DC-91A8-4A38-A98A-8C4F5AD7E2EA}" type="presParOf" srcId="{FC34DF00-C45B-44BC-B2D4-E0D8AE1FE3FC}" destId="{E2A87ECA-6E27-4EE2-9313-C36A196BF04B}" srcOrd="0" destOrd="0" presId="urn:microsoft.com/office/officeart/2005/8/layout/hierarchy1"/>
    <dgm:cxn modelId="{56253202-2767-42FF-9EE8-B2FC7A0E205C}" type="presParOf" srcId="{E2A87ECA-6E27-4EE2-9313-C36A196BF04B}" destId="{DEABBAA7-9B3D-4358-A1FB-F67C6A73D7E9}" srcOrd="0" destOrd="0" presId="urn:microsoft.com/office/officeart/2005/8/layout/hierarchy1"/>
    <dgm:cxn modelId="{BB63B29E-4529-4170-B975-D65368E27E9E}" type="presParOf" srcId="{E2A87ECA-6E27-4EE2-9313-C36A196BF04B}" destId="{21A7795E-4149-4A82-A8E0-C4AA48D5B1ED}" srcOrd="1" destOrd="0" presId="urn:microsoft.com/office/officeart/2005/8/layout/hierarchy1"/>
    <dgm:cxn modelId="{C7D0B768-BD66-4C36-AA74-6715B6FF713F}" type="presParOf" srcId="{FC34DF00-C45B-44BC-B2D4-E0D8AE1FE3FC}" destId="{4CF9D876-EDD8-440C-87E7-06BCF51F4E75}" srcOrd="1" destOrd="0" presId="urn:microsoft.com/office/officeart/2005/8/layout/hierarchy1"/>
  </dgm:cxnLst>
  <dgm:bg/>
  <dgm:whole>
    <a:ln w="57150">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81558A-9864-4B4F-9B0B-0815CF5D7EA1}">
      <dsp:nvSpPr>
        <dsp:cNvPr id="0" name=""/>
        <dsp:cNvSpPr/>
      </dsp:nvSpPr>
      <dsp:spPr>
        <a:xfrm>
          <a:off x="8270612" y="3042398"/>
          <a:ext cx="2014650" cy="479395"/>
        </a:xfrm>
        <a:custGeom>
          <a:avLst/>
          <a:gdLst/>
          <a:ahLst/>
          <a:cxnLst/>
          <a:rect l="0" t="0" r="0" b="0"/>
          <a:pathLst>
            <a:path>
              <a:moveTo>
                <a:pt x="0" y="0"/>
              </a:moveTo>
              <a:lnTo>
                <a:pt x="0" y="326693"/>
              </a:lnTo>
              <a:lnTo>
                <a:pt x="2014650" y="326693"/>
              </a:lnTo>
              <a:lnTo>
                <a:pt x="2014650" y="479395"/>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7B44144-AC57-483C-968F-B054EAFE827D}">
      <dsp:nvSpPr>
        <dsp:cNvPr id="0" name=""/>
        <dsp:cNvSpPr/>
      </dsp:nvSpPr>
      <dsp:spPr>
        <a:xfrm>
          <a:off x="8224892" y="3042398"/>
          <a:ext cx="91440" cy="479395"/>
        </a:xfrm>
        <a:custGeom>
          <a:avLst/>
          <a:gdLst/>
          <a:ahLst/>
          <a:cxnLst/>
          <a:rect l="0" t="0" r="0" b="0"/>
          <a:pathLst>
            <a:path>
              <a:moveTo>
                <a:pt x="45720" y="0"/>
              </a:moveTo>
              <a:lnTo>
                <a:pt x="45720" y="479395"/>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E39CFEA-1F04-4C74-8F7C-3DBC15F1CB02}">
      <dsp:nvSpPr>
        <dsp:cNvPr id="0" name=""/>
        <dsp:cNvSpPr/>
      </dsp:nvSpPr>
      <dsp:spPr>
        <a:xfrm>
          <a:off x="6255961" y="3042398"/>
          <a:ext cx="2014650" cy="479395"/>
        </a:xfrm>
        <a:custGeom>
          <a:avLst/>
          <a:gdLst/>
          <a:ahLst/>
          <a:cxnLst/>
          <a:rect l="0" t="0" r="0" b="0"/>
          <a:pathLst>
            <a:path>
              <a:moveTo>
                <a:pt x="2014650" y="0"/>
              </a:moveTo>
              <a:lnTo>
                <a:pt x="2014650" y="326693"/>
              </a:lnTo>
              <a:lnTo>
                <a:pt x="0" y="326693"/>
              </a:lnTo>
              <a:lnTo>
                <a:pt x="0" y="479395"/>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5B3EF85-3824-415D-A8AE-F4AB8DADFDE0}">
      <dsp:nvSpPr>
        <dsp:cNvPr id="0" name=""/>
        <dsp:cNvSpPr/>
      </dsp:nvSpPr>
      <dsp:spPr>
        <a:xfrm>
          <a:off x="4550064" y="1516300"/>
          <a:ext cx="3720547" cy="479395"/>
        </a:xfrm>
        <a:custGeom>
          <a:avLst/>
          <a:gdLst/>
          <a:ahLst/>
          <a:cxnLst/>
          <a:rect l="0" t="0" r="0" b="0"/>
          <a:pathLst>
            <a:path>
              <a:moveTo>
                <a:pt x="0" y="0"/>
              </a:moveTo>
              <a:lnTo>
                <a:pt x="0" y="326693"/>
              </a:lnTo>
              <a:lnTo>
                <a:pt x="3720547" y="326693"/>
              </a:lnTo>
              <a:lnTo>
                <a:pt x="3720547" y="47939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A614F95-288A-43AC-A2AD-6F58F4E92E67}">
      <dsp:nvSpPr>
        <dsp:cNvPr id="0" name=""/>
        <dsp:cNvSpPr/>
      </dsp:nvSpPr>
      <dsp:spPr>
        <a:xfrm>
          <a:off x="2844167" y="3042398"/>
          <a:ext cx="1397143" cy="479395"/>
        </a:xfrm>
        <a:custGeom>
          <a:avLst/>
          <a:gdLst/>
          <a:ahLst/>
          <a:cxnLst/>
          <a:rect l="0" t="0" r="0" b="0"/>
          <a:pathLst>
            <a:path>
              <a:moveTo>
                <a:pt x="0" y="0"/>
              </a:moveTo>
              <a:lnTo>
                <a:pt x="0" y="326693"/>
              </a:lnTo>
              <a:lnTo>
                <a:pt x="1397143" y="326693"/>
              </a:lnTo>
              <a:lnTo>
                <a:pt x="1397143" y="479395"/>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99156CD-86F0-4D91-B334-E0F6B92BC22B}">
      <dsp:nvSpPr>
        <dsp:cNvPr id="0" name=""/>
        <dsp:cNvSpPr/>
      </dsp:nvSpPr>
      <dsp:spPr>
        <a:xfrm>
          <a:off x="1836842" y="3042398"/>
          <a:ext cx="1007325" cy="479395"/>
        </a:xfrm>
        <a:custGeom>
          <a:avLst/>
          <a:gdLst/>
          <a:ahLst/>
          <a:cxnLst/>
          <a:rect l="0" t="0" r="0" b="0"/>
          <a:pathLst>
            <a:path>
              <a:moveTo>
                <a:pt x="1007325" y="0"/>
              </a:moveTo>
              <a:lnTo>
                <a:pt x="1007325" y="326693"/>
              </a:lnTo>
              <a:lnTo>
                <a:pt x="0" y="326693"/>
              </a:lnTo>
              <a:lnTo>
                <a:pt x="0" y="479395"/>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5021CA7-6D0C-4249-A770-FAE21F2919F4}">
      <dsp:nvSpPr>
        <dsp:cNvPr id="0" name=""/>
        <dsp:cNvSpPr/>
      </dsp:nvSpPr>
      <dsp:spPr>
        <a:xfrm>
          <a:off x="2844167" y="1516300"/>
          <a:ext cx="1705896" cy="479395"/>
        </a:xfrm>
        <a:custGeom>
          <a:avLst/>
          <a:gdLst/>
          <a:ahLst/>
          <a:cxnLst/>
          <a:rect l="0" t="0" r="0" b="0"/>
          <a:pathLst>
            <a:path>
              <a:moveTo>
                <a:pt x="1705896" y="0"/>
              </a:moveTo>
              <a:lnTo>
                <a:pt x="1705896" y="326693"/>
              </a:lnTo>
              <a:lnTo>
                <a:pt x="0" y="326693"/>
              </a:lnTo>
              <a:lnTo>
                <a:pt x="0" y="47939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1E6C0BB-3DEC-4DBD-9E71-D2ADDF22BD73}">
      <dsp:nvSpPr>
        <dsp:cNvPr id="0" name=""/>
        <dsp:cNvSpPr/>
      </dsp:nvSpPr>
      <dsp:spPr>
        <a:xfrm>
          <a:off x="829517" y="1516300"/>
          <a:ext cx="3720547" cy="479395"/>
        </a:xfrm>
        <a:custGeom>
          <a:avLst/>
          <a:gdLst/>
          <a:ahLst/>
          <a:cxnLst/>
          <a:rect l="0" t="0" r="0" b="0"/>
          <a:pathLst>
            <a:path>
              <a:moveTo>
                <a:pt x="3720547" y="0"/>
              </a:moveTo>
              <a:lnTo>
                <a:pt x="3720547" y="326693"/>
              </a:lnTo>
              <a:lnTo>
                <a:pt x="0" y="326693"/>
              </a:lnTo>
              <a:lnTo>
                <a:pt x="0" y="47939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8663549-BB47-4E7B-81A0-B2D3C2B10C5A}">
      <dsp:nvSpPr>
        <dsp:cNvPr id="0" name=""/>
        <dsp:cNvSpPr/>
      </dsp:nvSpPr>
      <dsp:spPr>
        <a:xfrm>
          <a:off x="2503102" y="469598"/>
          <a:ext cx="4093925" cy="1046702"/>
        </a:xfrm>
        <a:prstGeom prst="roundRect">
          <a:avLst>
            <a:gd name="adj" fmla="val 10000"/>
          </a:avLst>
        </a:prstGeom>
        <a:solidFill>
          <a:srgbClr val="FF000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8358834B-F338-4ECA-9CB8-5FD5CEF6CB2E}">
      <dsp:nvSpPr>
        <dsp:cNvPr id="0" name=""/>
        <dsp:cNvSpPr/>
      </dsp:nvSpPr>
      <dsp:spPr>
        <a:xfrm>
          <a:off x="2686252" y="643590"/>
          <a:ext cx="4093925" cy="1046702"/>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rtl="1">
            <a:lnSpc>
              <a:spcPct val="90000"/>
            </a:lnSpc>
            <a:spcBef>
              <a:spcPct val="0"/>
            </a:spcBef>
            <a:spcAft>
              <a:spcPct val="35000"/>
            </a:spcAft>
            <a:buNone/>
          </a:pPr>
          <a:r>
            <a:rPr lang="ar-SA" sz="3200" b="1" kern="1200" dirty="0">
              <a:solidFill>
                <a:schemeClr val="tx1"/>
              </a:solidFill>
              <a:latin typeface="Adobe Arabic" pitchFamily="18" charset="-78"/>
              <a:cs typeface="Adobe Arabic" pitchFamily="18" charset="-78"/>
            </a:rPr>
            <a:t>تقسم أجسام الحشرات إلى </a:t>
          </a:r>
        </a:p>
      </dsp:txBody>
      <dsp:txXfrm>
        <a:off x="2716909" y="674247"/>
        <a:ext cx="4032611" cy="985388"/>
      </dsp:txXfrm>
    </dsp:sp>
    <dsp:sp modelId="{EAD4CC42-E77A-4E7C-8646-982C734FB528}">
      <dsp:nvSpPr>
        <dsp:cNvPr id="0" name=""/>
        <dsp:cNvSpPr/>
      </dsp:nvSpPr>
      <dsp:spPr>
        <a:xfrm>
          <a:off x="5342" y="1995696"/>
          <a:ext cx="1648350" cy="1046702"/>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F1FF5049-DE95-4BB0-9AA8-E121D107F1A2}">
      <dsp:nvSpPr>
        <dsp:cNvPr id="0" name=""/>
        <dsp:cNvSpPr/>
      </dsp:nvSpPr>
      <dsp:spPr>
        <a:xfrm>
          <a:off x="188492" y="2169688"/>
          <a:ext cx="1648350" cy="1046702"/>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rtl="1">
            <a:lnSpc>
              <a:spcPct val="90000"/>
            </a:lnSpc>
            <a:spcBef>
              <a:spcPct val="0"/>
            </a:spcBef>
            <a:spcAft>
              <a:spcPct val="35000"/>
            </a:spcAft>
            <a:buNone/>
          </a:pPr>
          <a:r>
            <a:rPr lang="ar-SA" sz="3200" b="1" kern="1200" dirty="0">
              <a:solidFill>
                <a:srgbClr val="FF0000"/>
              </a:solidFill>
              <a:latin typeface="Adobe Arabic" pitchFamily="18" charset="-78"/>
              <a:cs typeface="Adobe Arabic" pitchFamily="18" charset="-78"/>
            </a:rPr>
            <a:t>البطن</a:t>
          </a:r>
        </a:p>
      </dsp:txBody>
      <dsp:txXfrm>
        <a:off x="219149" y="2200345"/>
        <a:ext cx="1587036" cy="985388"/>
      </dsp:txXfrm>
    </dsp:sp>
    <dsp:sp modelId="{715EE81F-FADA-422B-B787-14EE71EBC4A6}">
      <dsp:nvSpPr>
        <dsp:cNvPr id="0" name=""/>
        <dsp:cNvSpPr/>
      </dsp:nvSpPr>
      <dsp:spPr>
        <a:xfrm>
          <a:off x="2019992" y="1995696"/>
          <a:ext cx="1648350" cy="1046702"/>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81BE0777-2BE7-4B84-9AA4-F8D60E97D47D}">
      <dsp:nvSpPr>
        <dsp:cNvPr id="0" name=""/>
        <dsp:cNvSpPr/>
      </dsp:nvSpPr>
      <dsp:spPr>
        <a:xfrm>
          <a:off x="2203142" y="2169688"/>
          <a:ext cx="1648350" cy="1046702"/>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rtl="1">
            <a:lnSpc>
              <a:spcPct val="90000"/>
            </a:lnSpc>
            <a:spcBef>
              <a:spcPct val="0"/>
            </a:spcBef>
            <a:spcAft>
              <a:spcPct val="35000"/>
            </a:spcAft>
            <a:buNone/>
          </a:pPr>
          <a:r>
            <a:rPr lang="ar-SA" sz="3200" b="1" kern="1200" dirty="0">
              <a:solidFill>
                <a:srgbClr val="FF0000"/>
              </a:solidFill>
              <a:latin typeface="Adobe Arabic" pitchFamily="18" charset="-78"/>
              <a:cs typeface="Adobe Arabic" pitchFamily="18" charset="-78"/>
            </a:rPr>
            <a:t>الصدر</a:t>
          </a:r>
          <a:r>
            <a:rPr lang="ar-SA" sz="3200" kern="1200" dirty="0">
              <a:solidFill>
                <a:srgbClr val="FF0000"/>
              </a:solidFill>
            </a:rPr>
            <a:t> </a:t>
          </a:r>
        </a:p>
      </dsp:txBody>
      <dsp:txXfrm>
        <a:off x="2233799" y="2200345"/>
        <a:ext cx="1587036" cy="985388"/>
      </dsp:txXfrm>
    </dsp:sp>
    <dsp:sp modelId="{C8D6088B-E8E3-4E42-876C-F96C172EDB62}">
      <dsp:nvSpPr>
        <dsp:cNvPr id="0" name=""/>
        <dsp:cNvSpPr/>
      </dsp:nvSpPr>
      <dsp:spPr>
        <a:xfrm>
          <a:off x="622849" y="3521793"/>
          <a:ext cx="2427987" cy="1046702"/>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ED576317-C811-481F-90A0-A148FE525BEE}">
      <dsp:nvSpPr>
        <dsp:cNvPr id="0" name=""/>
        <dsp:cNvSpPr/>
      </dsp:nvSpPr>
      <dsp:spPr>
        <a:xfrm>
          <a:off x="805999" y="3695786"/>
          <a:ext cx="2427987" cy="1046702"/>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b="1" kern="1200" dirty="0">
              <a:latin typeface="Adobe Arabic" pitchFamily="18" charset="-78"/>
              <a:cs typeface="Adobe Arabic" pitchFamily="18" charset="-78"/>
            </a:rPr>
            <a:t>زوج أو زوجين من الأجنحة </a:t>
          </a:r>
        </a:p>
      </dsp:txBody>
      <dsp:txXfrm>
        <a:off x="836656" y="3726443"/>
        <a:ext cx="2366673" cy="985388"/>
      </dsp:txXfrm>
    </dsp:sp>
    <dsp:sp modelId="{C40B1564-04FF-48C1-A076-2A6DE9C89883}">
      <dsp:nvSpPr>
        <dsp:cNvPr id="0" name=""/>
        <dsp:cNvSpPr/>
      </dsp:nvSpPr>
      <dsp:spPr>
        <a:xfrm>
          <a:off x="3417136" y="3521793"/>
          <a:ext cx="1648350" cy="1046702"/>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E932C2F4-8D11-4A71-BB0B-9688A7E279E9}">
      <dsp:nvSpPr>
        <dsp:cNvPr id="0" name=""/>
        <dsp:cNvSpPr/>
      </dsp:nvSpPr>
      <dsp:spPr>
        <a:xfrm>
          <a:off x="3600286" y="3695786"/>
          <a:ext cx="1648350" cy="1046702"/>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b="1" kern="1200" dirty="0">
              <a:latin typeface="Adobe Arabic" pitchFamily="18" charset="-78"/>
              <a:cs typeface="Adobe Arabic" pitchFamily="18" charset="-78"/>
            </a:rPr>
            <a:t>الزوائد</a:t>
          </a:r>
          <a:r>
            <a:rPr lang="ar-SA" sz="1800" kern="1200" dirty="0"/>
            <a:t> </a:t>
          </a:r>
          <a:r>
            <a:rPr lang="ar-SA" sz="2800" b="1" kern="1200" dirty="0">
              <a:latin typeface="Adobe Arabic" pitchFamily="18" charset="-78"/>
              <a:cs typeface="Adobe Arabic" pitchFamily="18" charset="-78"/>
            </a:rPr>
            <a:t>المفصلية </a:t>
          </a:r>
        </a:p>
      </dsp:txBody>
      <dsp:txXfrm>
        <a:off x="3630943" y="3726443"/>
        <a:ext cx="1587036" cy="985388"/>
      </dsp:txXfrm>
    </dsp:sp>
    <dsp:sp modelId="{B23DBF37-E662-4409-99D8-7174F226A6F1}">
      <dsp:nvSpPr>
        <dsp:cNvPr id="0" name=""/>
        <dsp:cNvSpPr/>
      </dsp:nvSpPr>
      <dsp:spPr>
        <a:xfrm>
          <a:off x="7446437" y="1995696"/>
          <a:ext cx="1648350" cy="1046702"/>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7B713A7B-A52B-4A74-ADCB-B2D3189E9CD5}">
      <dsp:nvSpPr>
        <dsp:cNvPr id="0" name=""/>
        <dsp:cNvSpPr/>
      </dsp:nvSpPr>
      <dsp:spPr>
        <a:xfrm>
          <a:off x="7629587" y="2169688"/>
          <a:ext cx="1648350" cy="1046702"/>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rtl="1">
            <a:lnSpc>
              <a:spcPct val="90000"/>
            </a:lnSpc>
            <a:spcBef>
              <a:spcPct val="0"/>
            </a:spcBef>
            <a:spcAft>
              <a:spcPct val="35000"/>
            </a:spcAft>
            <a:buNone/>
          </a:pPr>
          <a:r>
            <a:rPr lang="ar-SA" sz="3200" b="1" kern="1200" dirty="0">
              <a:solidFill>
                <a:srgbClr val="FF0000"/>
              </a:solidFill>
              <a:latin typeface="Adobe Arabic" pitchFamily="18" charset="-78"/>
              <a:cs typeface="Adobe Arabic" pitchFamily="18" charset="-78"/>
            </a:rPr>
            <a:t>الرأس</a:t>
          </a:r>
        </a:p>
      </dsp:txBody>
      <dsp:txXfrm>
        <a:off x="7660244" y="2200345"/>
        <a:ext cx="1587036" cy="985388"/>
      </dsp:txXfrm>
    </dsp:sp>
    <dsp:sp modelId="{D2743CF5-18DB-4364-AC7C-E08648D79F56}">
      <dsp:nvSpPr>
        <dsp:cNvPr id="0" name=""/>
        <dsp:cNvSpPr/>
      </dsp:nvSpPr>
      <dsp:spPr>
        <a:xfrm>
          <a:off x="5431786" y="3521793"/>
          <a:ext cx="1648350" cy="1046702"/>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DBFF6CD2-55EE-49E0-9FA7-A6D30DC8FBA8}">
      <dsp:nvSpPr>
        <dsp:cNvPr id="0" name=""/>
        <dsp:cNvSpPr/>
      </dsp:nvSpPr>
      <dsp:spPr>
        <a:xfrm>
          <a:off x="5614936" y="3695786"/>
          <a:ext cx="1648350" cy="1046702"/>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b="1" kern="1200" dirty="0">
              <a:latin typeface="Adobe Arabic" pitchFamily="18" charset="-78"/>
              <a:cs typeface="Adobe Arabic" pitchFamily="18" charset="-78"/>
            </a:rPr>
            <a:t>الفم </a:t>
          </a:r>
        </a:p>
      </dsp:txBody>
      <dsp:txXfrm>
        <a:off x="5645593" y="3726443"/>
        <a:ext cx="1587036" cy="985388"/>
      </dsp:txXfrm>
    </dsp:sp>
    <dsp:sp modelId="{EDBD2712-24FF-4066-A806-B862DFFC14A2}">
      <dsp:nvSpPr>
        <dsp:cNvPr id="0" name=""/>
        <dsp:cNvSpPr/>
      </dsp:nvSpPr>
      <dsp:spPr>
        <a:xfrm>
          <a:off x="7446437" y="3521793"/>
          <a:ext cx="1648350" cy="1046702"/>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A989B9FF-16F1-456C-AE80-E969821A1D84}">
      <dsp:nvSpPr>
        <dsp:cNvPr id="0" name=""/>
        <dsp:cNvSpPr/>
      </dsp:nvSpPr>
      <dsp:spPr>
        <a:xfrm>
          <a:off x="7629587" y="3695786"/>
          <a:ext cx="1648350" cy="1046702"/>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b="1" kern="1200">
              <a:latin typeface="Adobe Arabic" pitchFamily="18" charset="-78"/>
              <a:cs typeface="Adobe Arabic" pitchFamily="18" charset="-78"/>
            </a:rPr>
            <a:t>قرن</a:t>
          </a:r>
          <a:r>
            <a:rPr lang="ar-SA" sz="1800" kern="1200"/>
            <a:t> </a:t>
          </a:r>
          <a:r>
            <a:rPr lang="ar-SA" sz="2800" b="1" kern="1200">
              <a:latin typeface="Adobe Arabic" pitchFamily="18" charset="-78"/>
              <a:cs typeface="Adobe Arabic" pitchFamily="18" charset="-78"/>
            </a:rPr>
            <a:t>الاستشعار </a:t>
          </a:r>
          <a:endParaRPr lang="ar-SA" sz="2800" b="1" kern="1200" dirty="0">
            <a:latin typeface="Adobe Arabic" pitchFamily="18" charset="-78"/>
            <a:cs typeface="Adobe Arabic" pitchFamily="18" charset="-78"/>
          </a:endParaRPr>
        </a:p>
      </dsp:txBody>
      <dsp:txXfrm>
        <a:off x="7660244" y="3726443"/>
        <a:ext cx="1587036" cy="985388"/>
      </dsp:txXfrm>
    </dsp:sp>
    <dsp:sp modelId="{DEABBAA7-9B3D-4358-A1FB-F67C6A73D7E9}">
      <dsp:nvSpPr>
        <dsp:cNvPr id="0" name=""/>
        <dsp:cNvSpPr/>
      </dsp:nvSpPr>
      <dsp:spPr>
        <a:xfrm>
          <a:off x="9461087" y="3521793"/>
          <a:ext cx="1648350" cy="1046702"/>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21A7795E-4149-4A82-A8E0-C4AA48D5B1ED}">
      <dsp:nvSpPr>
        <dsp:cNvPr id="0" name=""/>
        <dsp:cNvSpPr/>
      </dsp:nvSpPr>
      <dsp:spPr>
        <a:xfrm>
          <a:off x="9644237" y="3695786"/>
          <a:ext cx="1648350" cy="1046702"/>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b="1" kern="1200" dirty="0">
              <a:latin typeface="Adobe Arabic" pitchFamily="18" charset="-78"/>
              <a:cs typeface="Adobe Arabic" pitchFamily="18" charset="-78"/>
            </a:rPr>
            <a:t>العيون </a:t>
          </a:r>
        </a:p>
      </dsp:txBody>
      <dsp:txXfrm>
        <a:off x="9674894" y="3726443"/>
        <a:ext cx="1587036" cy="98538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SA"/>
          </a:p>
        </p:txBody>
      </p:sp>
      <p:sp>
        <p:nvSpPr>
          <p:cNvPr id="3" name="عنصر نائب للتاريخ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B4FE8AC3-B344-4C72-849C-BF0F07776E1D}" type="datetimeFigureOut">
              <a:rPr lang="ar-SA" smtClean="0"/>
              <a:t>11/03/40</a:t>
            </a:fld>
            <a:endParaRPr lang="ar-SA"/>
          </a:p>
        </p:txBody>
      </p:sp>
      <p:sp>
        <p:nvSpPr>
          <p:cNvPr id="4" name="عنصر نائب لصورة الشريحة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ar-SA"/>
          </a:p>
        </p:txBody>
      </p:sp>
      <p:sp>
        <p:nvSpPr>
          <p:cNvPr id="5" name="عنصر نائب للملاحظا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6" name="عنصر نائب للتذييل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SA"/>
          </a:p>
        </p:txBody>
      </p:sp>
      <p:sp>
        <p:nvSpPr>
          <p:cNvPr id="7" name="عنصر نائب لرقم الشريحة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47AA21A1-EDFA-4870-B02F-A1F883554E59}" type="slidenum">
              <a:rPr lang="ar-SA" smtClean="0"/>
              <a:t>‹#›</a:t>
            </a:fld>
            <a:endParaRPr lang="ar-SA"/>
          </a:p>
        </p:txBody>
      </p:sp>
    </p:spTree>
    <p:extLst>
      <p:ext uri="{BB962C8B-B14F-4D97-AF65-F5344CB8AC3E}">
        <p14:creationId xmlns:p14="http://schemas.microsoft.com/office/powerpoint/2010/main" val="1072314225"/>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10"/>
          </p:nvPr>
        </p:nvSpPr>
        <p:spPr/>
        <p:txBody>
          <a:bodyPr/>
          <a:lstStyle/>
          <a:p>
            <a:fld id="{47AA21A1-EDFA-4870-B02F-A1F883554E59}" type="slidenum">
              <a:rPr lang="ar-SA" smtClean="0"/>
              <a:t>25</a:t>
            </a:fld>
            <a:endParaRPr lang="ar-SA"/>
          </a:p>
        </p:txBody>
      </p:sp>
    </p:spTree>
    <p:extLst>
      <p:ext uri="{BB962C8B-B14F-4D97-AF65-F5344CB8AC3E}">
        <p14:creationId xmlns:p14="http://schemas.microsoft.com/office/powerpoint/2010/main" val="42587874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العنوان الرئيسي</a:t>
            </a:r>
          </a:p>
        </p:txBody>
      </p:sp>
      <p:sp>
        <p:nvSpPr>
          <p:cNvPr id="3" name="عنوان فرعي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الثانوي الرئيسي</a:t>
            </a:r>
          </a:p>
        </p:txBody>
      </p:sp>
      <p:sp>
        <p:nvSpPr>
          <p:cNvPr id="4" name="عنصر نائب للتاريخ 3"/>
          <p:cNvSpPr>
            <a:spLocks noGrp="1"/>
          </p:cNvSpPr>
          <p:nvPr>
            <p:ph type="dt" sz="half" idx="10"/>
          </p:nvPr>
        </p:nvSpPr>
        <p:spPr/>
        <p:txBody>
          <a:bodyPr/>
          <a:lstStyle/>
          <a:p>
            <a:fld id="{20C270B0-D597-4C66-983C-A75BDA615033}" type="datetimeFigureOut">
              <a:rPr lang="ar-SA" smtClean="0"/>
              <a:t>11/03/40</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59477A15-A2F2-4A1C-938E-252CCBD3EF87}" type="slidenum">
              <a:rPr lang="ar-SA" smtClean="0"/>
              <a:t>‹#›</a:t>
            </a:fld>
            <a:endParaRPr lang="ar-SA"/>
          </a:p>
        </p:txBody>
      </p:sp>
    </p:spTree>
    <p:extLst>
      <p:ext uri="{BB962C8B-B14F-4D97-AF65-F5344CB8AC3E}">
        <p14:creationId xmlns:p14="http://schemas.microsoft.com/office/powerpoint/2010/main" val="37865416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عنوان العمودي 2"/>
          <p:cNvSpPr>
            <a:spLocks noGrp="1"/>
          </p:cNvSpPr>
          <p:nvPr>
            <p:ph type="body" orient="vert" idx="1"/>
          </p:nvPr>
        </p:nvSpPr>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20C270B0-D597-4C66-983C-A75BDA615033}" type="datetimeFigureOut">
              <a:rPr lang="ar-SA" smtClean="0"/>
              <a:t>11/03/40</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59477A15-A2F2-4A1C-938E-252CCBD3EF87}" type="slidenum">
              <a:rPr lang="ar-SA" smtClean="0"/>
              <a:t>‹#›</a:t>
            </a:fld>
            <a:endParaRPr lang="ar-SA"/>
          </a:p>
        </p:txBody>
      </p:sp>
    </p:spTree>
    <p:extLst>
      <p:ext uri="{BB962C8B-B14F-4D97-AF65-F5344CB8AC3E}">
        <p14:creationId xmlns:p14="http://schemas.microsoft.com/office/powerpoint/2010/main" val="32914592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8724900" y="365125"/>
            <a:ext cx="2628900" cy="5811838"/>
          </a:xfrm>
        </p:spPr>
        <p:txBody>
          <a:bodyPr vert="eaVert"/>
          <a:lstStyle/>
          <a:p>
            <a:r>
              <a:rPr lang="ar-SA"/>
              <a:t>انقر لتحرير نمط العنوان الرئيسي</a:t>
            </a:r>
          </a:p>
        </p:txBody>
      </p:sp>
      <p:sp>
        <p:nvSpPr>
          <p:cNvPr id="3" name="عنصر نائب للعنوان العمودي 2"/>
          <p:cNvSpPr>
            <a:spLocks noGrp="1"/>
          </p:cNvSpPr>
          <p:nvPr>
            <p:ph type="body" orient="vert" idx="1"/>
          </p:nvPr>
        </p:nvSpPr>
        <p:spPr>
          <a:xfrm>
            <a:off x="838200" y="365125"/>
            <a:ext cx="7734300" cy="5811838"/>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20C270B0-D597-4C66-983C-A75BDA615033}" type="datetimeFigureOut">
              <a:rPr lang="ar-SA" smtClean="0"/>
              <a:t>11/03/40</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59477A15-A2F2-4A1C-938E-252CCBD3EF87}" type="slidenum">
              <a:rPr lang="ar-SA" smtClean="0"/>
              <a:t>‹#›</a:t>
            </a:fld>
            <a:endParaRPr lang="ar-SA"/>
          </a:p>
        </p:txBody>
      </p:sp>
    </p:spTree>
    <p:extLst>
      <p:ext uri="{BB962C8B-B14F-4D97-AF65-F5344CB8AC3E}">
        <p14:creationId xmlns:p14="http://schemas.microsoft.com/office/powerpoint/2010/main" val="29089093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محتوى 2"/>
          <p:cNvSpPr>
            <a:spLocks noGrp="1"/>
          </p:cNvSpPr>
          <p:nvPr>
            <p:ph idx="1"/>
          </p:nvPr>
        </p:nvSpPr>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20C270B0-D597-4C66-983C-A75BDA615033}" type="datetimeFigureOut">
              <a:rPr lang="ar-SA" smtClean="0"/>
              <a:t>11/03/40</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59477A15-A2F2-4A1C-938E-252CCBD3EF87}" type="slidenum">
              <a:rPr lang="ar-SA" smtClean="0"/>
              <a:t>‹#›</a:t>
            </a:fld>
            <a:endParaRPr lang="ar-SA"/>
          </a:p>
        </p:txBody>
      </p:sp>
    </p:spTree>
    <p:extLst>
      <p:ext uri="{BB962C8B-B14F-4D97-AF65-F5344CB8AC3E}">
        <p14:creationId xmlns:p14="http://schemas.microsoft.com/office/powerpoint/2010/main" val="33890680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831850" y="1709738"/>
            <a:ext cx="10515600" cy="2852737"/>
          </a:xfrm>
        </p:spPr>
        <p:txBody>
          <a:bodyPr anchor="b"/>
          <a:lstStyle>
            <a:lvl1pPr>
              <a:defRPr sz="6000"/>
            </a:lvl1pPr>
          </a:lstStyle>
          <a:p>
            <a:r>
              <a:rPr lang="ar-SA"/>
              <a:t>انقر لتحرير نمط العنوان الرئيسي</a:t>
            </a:r>
          </a:p>
        </p:txBody>
      </p:sp>
      <p:sp>
        <p:nvSpPr>
          <p:cNvPr id="3" name="عنصر نائب للنص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انقر لتحرير أنماط النص الرئيسي</a:t>
            </a:r>
          </a:p>
        </p:txBody>
      </p:sp>
      <p:sp>
        <p:nvSpPr>
          <p:cNvPr id="4" name="عنصر نائب للتاريخ 3"/>
          <p:cNvSpPr>
            <a:spLocks noGrp="1"/>
          </p:cNvSpPr>
          <p:nvPr>
            <p:ph type="dt" sz="half" idx="10"/>
          </p:nvPr>
        </p:nvSpPr>
        <p:spPr/>
        <p:txBody>
          <a:bodyPr/>
          <a:lstStyle/>
          <a:p>
            <a:fld id="{20C270B0-D597-4C66-983C-A75BDA615033}" type="datetimeFigureOut">
              <a:rPr lang="ar-SA" smtClean="0"/>
              <a:t>11/03/40</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59477A15-A2F2-4A1C-938E-252CCBD3EF87}" type="slidenum">
              <a:rPr lang="ar-SA" smtClean="0"/>
              <a:t>‹#›</a:t>
            </a:fld>
            <a:endParaRPr lang="ar-SA"/>
          </a:p>
        </p:txBody>
      </p:sp>
    </p:spTree>
    <p:extLst>
      <p:ext uri="{BB962C8B-B14F-4D97-AF65-F5344CB8AC3E}">
        <p14:creationId xmlns:p14="http://schemas.microsoft.com/office/powerpoint/2010/main" val="4021847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محتوى 2"/>
          <p:cNvSpPr>
            <a:spLocks noGrp="1"/>
          </p:cNvSpPr>
          <p:nvPr>
            <p:ph sz="half" idx="1"/>
          </p:nvPr>
        </p:nvSpPr>
        <p:spPr>
          <a:xfrm>
            <a:off x="838200" y="1825625"/>
            <a:ext cx="5181600" cy="4351338"/>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p:cNvSpPr>
            <a:spLocks noGrp="1"/>
          </p:cNvSpPr>
          <p:nvPr>
            <p:ph sz="half" idx="2"/>
          </p:nvPr>
        </p:nvSpPr>
        <p:spPr>
          <a:xfrm>
            <a:off x="6172200" y="1825625"/>
            <a:ext cx="5181600" cy="4351338"/>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4"/>
          <p:cNvSpPr>
            <a:spLocks noGrp="1"/>
          </p:cNvSpPr>
          <p:nvPr>
            <p:ph type="dt" sz="half" idx="10"/>
          </p:nvPr>
        </p:nvSpPr>
        <p:spPr/>
        <p:txBody>
          <a:bodyPr/>
          <a:lstStyle/>
          <a:p>
            <a:fld id="{20C270B0-D597-4C66-983C-A75BDA615033}" type="datetimeFigureOut">
              <a:rPr lang="ar-SA" smtClean="0"/>
              <a:t>11/03/40</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59477A15-A2F2-4A1C-938E-252CCBD3EF87}" type="slidenum">
              <a:rPr lang="ar-SA" smtClean="0"/>
              <a:t>‹#›</a:t>
            </a:fld>
            <a:endParaRPr lang="ar-SA"/>
          </a:p>
        </p:txBody>
      </p:sp>
    </p:spTree>
    <p:extLst>
      <p:ext uri="{BB962C8B-B14F-4D97-AF65-F5344CB8AC3E}">
        <p14:creationId xmlns:p14="http://schemas.microsoft.com/office/powerpoint/2010/main" val="20682281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a:xfrm>
            <a:off x="839788" y="365125"/>
            <a:ext cx="10515600" cy="1325563"/>
          </a:xfrm>
        </p:spPr>
        <p:txBody>
          <a:bodyPr/>
          <a:lstStyle/>
          <a:p>
            <a:r>
              <a:rPr lang="ar-SA"/>
              <a:t>انقر لتحرير نمط العنوان الرئيسي</a:t>
            </a:r>
          </a:p>
        </p:txBody>
      </p:sp>
      <p:sp>
        <p:nvSpPr>
          <p:cNvPr id="3" name="عنصر نائب للنص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4" name="عنصر نائب للمحتوى 3"/>
          <p:cNvSpPr>
            <a:spLocks noGrp="1"/>
          </p:cNvSpPr>
          <p:nvPr>
            <p:ph sz="half" idx="2"/>
          </p:nvPr>
        </p:nvSpPr>
        <p:spPr>
          <a:xfrm>
            <a:off x="839788" y="2505075"/>
            <a:ext cx="5157787" cy="3684588"/>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6" name="عنصر نائب للمحتوى 5"/>
          <p:cNvSpPr>
            <a:spLocks noGrp="1"/>
          </p:cNvSpPr>
          <p:nvPr>
            <p:ph sz="quarter" idx="4"/>
          </p:nvPr>
        </p:nvSpPr>
        <p:spPr>
          <a:xfrm>
            <a:off x="6172200" y="2505075"/>
            <a:ext cx="5183188" cy="3684588"/>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عنصر نائب للتاريخ 6"/>
          <p:cNvSpPr>
            <a:spLocks noGrp="1"/>
          </p:cNvSpPr>
          <p:nvPr>
            <p:ph type="dt" sz="half" idx="10"/>
          </p:nvPr>
        </p:nvSpPr>
        <p:spPr/>
        <p:txBody>
          <a:bodyPr/>
          <a:lstStyle/>
          <a:p>
            <a:fld id="{20C270B0-D597-4C66-983C-A75BDA615033}" type="datetimeFigureOut">
              <a:rPr lang="ar-SA" smtClean="0"/>
              <a:t>11/03/40</a:t>
            </a:fld>
            <a:endParaRPr lang="ar-SA"/>
          </a:p>
        </p:txBody>
      </p:sp>
      <p:sp>
        <p:nvSpPr>
          <p:cNvPr id="8" name="عنصر نائب للتذييل 7"/>
          <p:cNvSpPr>
            <a:spLocks noGrp="1"/>
          </p:cNvSpPr>
          <p:nvPr>
            <p:ph type="ftr" sz="quarter" idx="11"/>
          </p:nvPr>
        </p:nvSpPr>
        <p:spPr/>
        <p:txBody>
          <a:bodyPr/>
          <a:lstStyle/>
          <a:p>
            <a:endParaRPr lang="ar-SA"/>
          </a:p>
        </p:txBody>
      </p:sp>
      <p:sp>
        <p:nvSpPr>
          <p:cNvPr id="9" name="عنصر نائب لرقم الشريحة 8"/>
          <p:cNvSpPr>
            <a:spLocks noGrp="1"/>
          </p:cNvSpPr>
          <p:nvPr>
            <p:ph type="sldNum" sz="quarter" idx="12"/>
          </p:nvPr>
        </p:nvSpPr>
        <p:spPr/>
        <p:txBody>
          <a:bodyPr/>
          <a:lstStyle/>
          <a:p>
            <a:fld id="{59477A15-A2F2-4A1C-938E-252CCBD3EF87}" type="slidenum">
              <a:rPr lang="ar-SA" smtClean="0"/>
              <a:t>‹#›</a:t>
            </a:fld>
            <a:endParaRPr lang="ar-SA"/>
          </a:p>
        </p:txBody>
      </p:sp>
    </p:spTree>
    <p:extLst>
      <p:ext uri="{BB962C8B-B14F-4D97-AF65-F5344CB8AC3E}">
        <p14:creationId xmlns:p14="http://schemas.microsoft.com/office/powerpoint/2010/main" val="5179797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تاريخ 2"/>
          <p:cNvSpPr>
            <a:spLocks noGrp="1"/>
          </p:cNvSpPr>
          <p:nvPr>
            <p:ph type="dt" sz="half" idx="10"/>
          </p:nvPr>
        </p:nvSpPr>
        <p:spPr/>
        <p:txBody>
          <a:bodyPr/>
          <a:lstStyle/>
          <a:p>
            <a:fld id="{20C270B0-D597-4C66-983C-A75BDA615033}" type="datetimeFigureOut">
              <a:rPr lang="ar-SA" smtClean="0"/>
              <a:t>11/03/40</a:t>
            </a:fld>
            <a:endParaRPr lang="ar-SA"/>
          </a:p>
        </p:txBody>
      </p:sp>
      <p:sp>
        <p:nvSpPr>
          <p:cNvPr id="4" name="عنصر نائب للتذييل 3"/>
          <p:cNvSpPr>
            <a:spLocks noGrp="1"/>
          </p:cNvSpPr>
          <p:nvPr>
            <p:ph type="ftr" sz="quarter" idx="11"/>
          </p:nvPr>
        </p:nvSpPr>
        <p:spPr/>
        <p:txBody>
          <a:bodyPr/>
          <a:lstStyle/>
          <a:p>
            <a:endParaRPr lang="ar-SA"/>
          </a:p>
        </p:txBody>
      </p:sp>
      <p:sp>
        <p:nvSpPr>
          <p:cNvPr id="5" name="عنصر نائب لرقم الشريحة 4"/>
          <p:cNvSpPr>
            <a:spLocks noGrp="1"/>
          </p:cNvSpPr>
          <p:nvPr>
            <p:ph type="sldNum" sz="quarter" idx="12"/>
          </p:nvPr>
        </p:nvSpPr>
        <p:spPr/>
        <p:txBody>
          <a:bodyPr/>
          <a:lstStyle/>
          <a:p>
            <a:fld id="{59477A15-A2F2-4A1C-938E-252CCBD3EF87}" type="slidenum">
              <a:rPr lang="ar-SA" smtClean="0"/>
              <a:t>‹#›</a:t>
            </a:fld>
            <a:endParaRPr lang="ar-SA"/>
          </a:p>
        </p:txBody>
      </p:sp>
    </p:spTree>
    <p:extLst>
      <p:ext uri="{BB962C8B-B14F-4D97-AF65-F5344CB8AC3E}">
        <p14:creationId xmlns:p14="http://schemas.microsoft.com/office/powerpoint/2010/main" val="28032987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20C270B0-D597-4C66-983C-A75BDA615033}" type="datetimeFigureOut">
              <a:rPr lang="ar-SA" smtClean="0"/>
              <a:t>11/03/40</a:t>
            </a:fld>
            <a:endParaRPr lang="ar-SA"/>
          </a:p>
        </p:txBody>
      </p:sp>
      <p:sp>
        <p:nvSpPr>
          <p:cNvPr id="3" name="عنصر نائب للتذييل 2"/>
          <p:cNvSpPr>
            <a:spLocks noGrp="1"/>
          </p:cNvSpPr>
          <p:nvPr>
            <p:ph type="ftr" sz="quarter" idx="11"/>
          </p:nvPr>
        </p:nvSpPr>
        <p:spPr/>
        <p:txBody>
          <a:bodyPr/>
          <a:lstStyle/>
          <a:p>
            <a:endParaRPr lang="ar-SA"/>
          </a:p>
        </p:txBody>
      </p:sp>
      <p:sp>
        <p:nvSpPr>
          <p:cNvPr id="4" name="عنصر نائب لرقم الشريحة 3"/>
          <p:cNvSpPr>
            <a:spLocks noGrp="1"/>
          </p:cNvSpPr>
          <p:nvPr>
            <p:ph type="sldNum" sz="quarter" idx="12"/>
          </p:nvPr>
        </p:nvSpPr>
        <p:spPr/>
        <p:txBody>
          <a:bodyPr/>
          <a:lstStyle/>
          <a:p>
            <a:fld id="{59477A15-A2F2-4A1C-938E-252CCBD3EF87}" type="slidenum">
              <a:rPr lang="ar-SA" smtClean="0"/>
              <a:t>‹#›</a:t>
            </a:fld>
            <a:endParaRPr lang="ar-SA"/>
          </a:p>
        </p:txBody>
      </p:sp>
    </p:spTree>
    <p:extLst>
      <p:ext uri="{BB962C8B-B14F-4D97-AF65-F5344CB8AC3E}">
        <p14:creationId xmlns:p14="http://schemas.microsoft.com/office/powerpoint/2010/main" val="7786178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839788" y="457200"/>
            <a:ext cx="3932237" cy="1600200"/>
          </a:xfrm>
        </p:spPr>
        <p:txBody>
          <a:bodyPr anchor="b"/>
          <a:lstStyle>
            <a:lvl1pPr>
              <a:defRPr sz="3200"/>
            </a:lvl1pPr>
          </a:lstStyle>
          <a:p>
            <a:r>
              <a:rPr lang="ar-SA"/>
              <a:t>انقر لتحرير نمط العنوان الرئيسي</a:t>
            </a:r>
          </a:p>
        </p:txBody>
      </p:sp>
      <p:sp>
        <p:nvSpPr>
          <p:cNvPr id="3" name="عنصر نائب للمحتوى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20C270B0-D597-4C66-983C-A75BDA615033}" type="datetimeFigureOut">
              <a:rPr lang="ar-SA" smtClean="0"/>
              <a:t>11/03/40</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59477A15-A2F2-4A1C-938E-252CCBD3EF87}" type="slidenum">
              <a:rPr lang="ar-SA" smtClean="0"/>
              <a:t>‹#›</a:t>
            </a:fld>
            <a:endParaRPr lang="ar-SA"/>
          </a:p>
        </p:txBody>
      </p:sp>
    </p:spTree>
    <p:extLst>
      <p:ext uri="{BB962C8B-B14F-4D97-AF65-F5344CB8AC3E}">
        <p14:creationId xmlns:p14="http://schemas.microsoft.com/office/powerpoint/2010/main" val="39814298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839788" y="457200"/>
            <a:ext cx="3932237" cy="1600200"/>
          </a:xfrm>
        </p:spPr>
        <p:txBody>
          <a:bodyPr anchor="b"/>
          <a:lstStyle>
            <a:lvl1pPr>
              <a:defRPr sz="3200"/>
            </a:lvl1pPr>
          </a:lstStyle>
          <a:p>
            <a:r>
              <a:rPr lang="ar-SA"/>
              <a:t>انقر لتحرير نمط العنوان الرئيسي</a:t>
            </a:r>
          </a:p>
        </p:txBody>
      </p:sp>
      <p:sp>
        <p:nvSpPr>
          <p:cNvPr id="3" name="عنصر نائب للصورة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20C270B0-D597-4C66-983C-A75BDA615033}" type="datetimeFigureOut">
              <a:rPr lang="ar-SA" smtClean="0"/>
              <a:t>11/03/40</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59477A15-A2F2-4A1C-938E-252CCBD3EF87}" type="slidenum">
              <a:rPr lang="ar-SA" smtClean="0"/>
              <a:t>‹#›</a:t>
            </a:fld>
            <a:endParaRPr lang="ar-SA"/>
          </a:p>
        </p:txBody>
      </p:sp>
    </p:spTree>
    <p:extLst>
      <p:ext uri="{BB962C8B-B14F-4D97-AF65-F5344CB8AC3E}">
        <p14:creationId xmlns:p14="http://schemas.microsoft.com/office/powerpoint/2010/main" val="33777763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ar-SA"/>
              <a:t>انقر لتحرير نمط العنوان الرئيسي</a:t>
            </a:r>
          </a:p>
        </p:txBody>
      </p:sp>
      <p:sp>
        <p:nvSpPr>
          <p:cNvPr id="3" name="عنصر نائب للنص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20C270B0-D597-4C66-983C-A75BDA615033}" type="datetimeFigureOut">
              <a:rPr lang="ar-SA" smtClean="0"/>
              <a:t>11/03/40</a:t>
            </a:fld>
            <a:endParaRPr lang="ar-SA"/>
          </a:p>
        </p:txBody>
      </p:sp>
      <p:sp>
        <p:nvSpPr>
          <p:cNvPr id="5" name="عنصر نائب للتذييل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عنصر نائب لرقم الشريحة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59477A15-A2F2-4A1C-938E-252CCBD3EF87}" type="slidenum">
              <a:rPr lang="ar-SA" smtClean="0"/>
              <a:t>‹#›</a:t>
            </a:fld>
            <a:endParaRPr lang="ar-SA"/>
          </a:p>
        </p:txBody>
      </p:sp>
    </p:spTree>
    <p:extLst>
      <p:ext uri="{BB962C8B-B14F-4D97-AF65-F5344CB8AC3E}">
        <p14:creationId xmlns:p14="http://schemas.microsoft.com/office/powerpoint/2010/main" val="5111201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jp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0.jp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7.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25.jpg"/><Relationship Id="rId1" Type="http://schemas.openxmlformats.org/officeDocument/2006/relationships/slideLayout" Target="../slideLayouts/slideLayout7.xml"/><Relationship Id="rId5" Type="http://schemas.openxmlformats.org/officeDocument/2006/relationships/image" Target="../media/image36.jpg"/><Relationship Id="rId4" Type="http://schemas.openxmlformats.org/officeDocument/2006/relationships/image" Target="../media/image35.jpg"/></Relationships>
</file>

<file path=ppt/slides/_rels/slide2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jpg"/></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7.xml"/><Relationship Id="rId4" Type="http://schemas.openxmlformats.org/officeDocument/2006/relationships/image" Target="../media/image55.jpg"/></Relationships>
</file>

<file path=ppt/slides/_rels/slide37.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7.xml"/><Relationship Id="rId4" Type="http://schemas.openxmlformats.org/officeDocument/2006/relationships/image" Target="../media/image59.jpg"/></Relationships>
</file>

<file path=ppt/slides/_rels/slide3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7.xml"/><Relationship Id="rId4" Type="http://schemas.openxmlformats.org/officeDocument/2006/relationships/image" Target="../media/image62.jp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g"/><Relationship Id="rId1" Type="http://schemas.openxmlformats.org/officeDocument/2006/relationships/slideLayout" Target="../slideLayouts/slideLayout7.xml"/><Relationship Id="rId5" Type="http://schemas.openxmlformats.org/officeDocument/2006/relationships/image" Target="../media/image25.jpg"/><Relationship Id="rId4" Type="http://schemas.openxmlformats.org/officeDocument/2006/relationships/image" Target="../media/image71.jpg"/></Relationships>
</file>

<file path=ppt/slides/_rels/slide46.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6" name="Picture 8" descr="ØµÙØ±Ø© Ø°Ø§Øª ØµÙØ©">
            <a:extLst>
              <a:ext uri="{FF2B5EF4-FFF2-40B4-BE49-F238E27FC236}">
                <a16:creationId xmlns:a16="http://schemas.microsoft.com/office/drawing/2014/main" id="{8D2DF964-B569-430F-A6DE-BD8FFD22DE5D}"/>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43467" y="825415"/>
            <a:ext cx="10905066" cy="5207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39774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6" name="Picture 4" descr="free ladybug baby shower invitation template | Invitations Online">
            <a:extLst>
              <a:ext uri="{FF2B5EF4-FFF2-40B4-BE49-F238E27FC236}">
                <a16:creationId xmlns:a16="http://schemas.microsoft.com/office/drawing/2014/main" id="{291F46DD-8807-4578-B661-760ADFC1E52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829" b="3505"/>
          <a:stretch/>
        </p:blipFill>
        <p:spPr bwMode="auto">
          <a:xfrm>
            <a:off x="0" y="-8145"/>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p:cNvSpPr/>
          <p:nvPr/>
        </p:nvSpPr>
        <p:spPr>
          <a:xfrm>
            <a:off x="6150399" y="1191965"/>
            <a:ext cx="3589444" cy="923330"/>
          </a:xfrm>
          <a:prstGeom prst="rect">
            <a:avLst/>
          </a:prstGeom>
          <a:noFill/>
        </p:spPr>
        <p:txBody>
          <a:bodyPr wrap="none" lIns="91440" tIns="45720" rIns="91440" bIns="45720">
            <a:spAutoFit/>
          </a:bodyPr>
          <a:lstStyle/>
          <a:p>
            <a:pPr algn="ctr"/>
            <a:r>
              <a:rPr lang="ar-SA" sz="5400" b="1" cap="none" spc="0" dirty="0">
                <a:ln w="0"/>
                <a:solidFill>
                  <a:srgbClr val="FF0000"/>
                </a:solidFill>
                <a:effectLst>
                  <a:outerShdw blurRad="38100" dist="19050" dir="2700000" algn="tl" rotWithShape="0">
                    <a:schemeClr val="dk1">
                      <a:alpha val="40000"/>
                    </a:schemeClr>
                  </a:outerShdw>
                </a:effectLst>
              </a:rPr>
              <a:t>الفكرة الرئيسة </a:t>
            </a:r>
          </a:p>
        </p:txBody>
      </p:sp>
      <p:sp>
        <p:nvSpPr>
          <p:cNvPr id="3" name="مستطيل 2"/>
          <p:cNvSpPr/>
          <p:nvPr/>
        </p:nvSpPr>
        <p:spPr>
          <a:xfrm>
            <a:off x="4775200" y="2186414"/>
            <a:ext cx="6268720" cy="3046988"/>
          </a:xfrm>
          <a:prstGeom prst="rect">
            <a:avLst/>
          </a:prstGeom>
          <a:noFill/>
        </p:spPr>
        <p:txBody>
          <a:bodyPr wrap="square" lIns="91440" tIns="45720" rIns="91440" bIns="45720">
            <a:spAutoFit/>
          </a:bodyPr>
          <a:lstStyle/>
          <a:p>
            <a:pPr algn="ctr"/>
            <a:r>
              <a:rPr lang="ar-SA" sz="4800" b="1" dirty="0">
                <a:ln w="0"/>
                <a:effectLst>
                  <a:outerShdw blurRad="38100" dist="19050" dir="2700000" algn="tl" rotWithShape="0">
                    <a:schemeClr val="dk1">
                      <a:alpha val="40000"/>
                    </a:schemeClr>
                  </a:outerShdw>
                </a:effectLst>
              </a:rPr>
              <a:t>وهب الله الحشرات تكيفات تركيبة ووظيفتها جعلتها المجموعة الأكثر انتشارا </a:t>
            </a:r>
          </a:p>
          <a:p>
            <a:pPr algn="ctr"/>
            <a:r>
              <a:rPr lang="ar-SA" sz="4800" b="1" dirty="0">
                <a:ln w="0"/>
                <a:effectLst>
                  <a:outerShdw blurRad="38100" dist="19050" dir="2700000" algn="tl" rotWithShape="0">
                    <a:schemeClr val="dk1">
                      <a:alpha val="40000"/>
                    </a:schemeClr>
                  </a:outerShdw>
                </a:effectLst>
              </a:rPr>
              <a:t>وتنوعا بين المفصليات</a:t>
            </a:r>
            <a:endParaRPr lang="ar-SA" sz="4800" b="1"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7960014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ستطيل 5">
            <a:extLst>
              <a:ext uri="{FF2B5EF4-FFF2-40B4-BE49-F238E27FC236}">
                <a16:creationId xmlns:a16="http://schemas.microsoft.com/office/drawing/2014/main" id="{48B7C688-34FE-42A6-8E89-C7E128C9BCE6}"/>
              </a:ext>
            </a:extLst>
          </p:cNvPr>
          <p:cNvSpPr/>
          <p:nvPr/>
        </p:nvSpPr>
        <p:spPr>
          <a:xfrm>
            <a:off x="8986851" y="378114"/>
            <a:ext cx="2956259" cy="923330"/>
          </a:xfrm>
          <a:prstGeom prst="rect">
            <a:avLst/>
          </a:prstGeom>
          <a:noFill/>
        </p:spPr>
        <p:txBody>
          <a:bodyPr wrap="none" lIns="91440" tIns="45720" rIns="91440" bIns="45720">
            <a:spAutoFit/>
          </a:bodyPr>
          <a:lstStyle/>
          <a:p>
            <a:pPr algn="ctr"/>
            <a:r>
              <a:rPr lang="ar-SA" sz="5400" b="1" cap="none" spc="0" dirty="0">
                <a:ln w="0"/>
                <a:effectLst>
                  <a:outerShdw blurRad="38100" dist="19050" dir="2700000" algn="tl" rotWithShape="0">
                    <a:schemeClr val="dk1">
                      <a:alpha val="40000"/>
                    </a:schemeClr>
                  </a:outerShdw>
                </a:effectLst>
              </a:rPr>
              <a:t>جدول التعلم </a:t>
            </a:r>
          </a:p>
        </p:txBody>
      </p:sp>
      <p:graphicFrame>
        <p:nvGraphicFramePr>
          <p:cNvPr id="4" name="جدول 3">
            <a:extLst>
              <a:ext uri="{FF2B5EF4-FFF2-40B4-BE49-F238E27FC236}">
                <a16:creationId xmlns:a16="http://schemas.microsoft.com/office/drawing/2014/main" id="{CDB7F6A3-E014-40FB-89B4-FD2C89B7A255}"/>
              </a:ext>
            </a:extLst>
          </p:cNvPr>
          <p:cNvGraphicFramePr>
            <a:graphicFrameLocks noGrp="1"/>
          </p:cNvGraphicFramePr>
          <p:nvPr>
            <p:extLst>
              <p:ext uri="{D42A27DB-BD31-4B8C-83A1-F6EECF244321}">
                <p14:modId xmlns:p14="http://schemas.microsoft.com/office/powerpoint/2010/main" val="691581745"/>
              </p:ext>
            </p:extLst>
          </p:nvPr>
        </p:nvGraphicFramePr>
        <p:xfrm>
          <a:off x="3462163" y="2934767"/>
          <a:ext cx="8100000" cy="3616891"/>
        </p:xfrm>
        <a:graphic>
          <a:graphicData uri="http://schemas.openxmlformats.org/drawingml/2006/table">
            <a:tbl>
              <a:tblPr rtl="1" firstRow="1" bandRow="1">
                <a:tableStyleId>{5C22544A-7EE6-4342-B048-85BDC9FD1C3A}</a:tableStyleId>
              </a:tblPr>
              <a:tblGrid>
                <a:gridCol w="2700000">
                  <a:extLst>
                    <a:ext uri="{9D8B030D-6E8A-4147-A177-3AD203B41FA5}">
                      <a16:colId xmlns:a16="http://schemas.microsoft.com/office/drawing/2014/main" val="2418179221"/>
                    </a:ext>
                  </a:extLst>
                </a:gridCol>
                <a:gridCol w="2700000">
                  <a:extLst>
                    <a:ext uri="{9D8B030D-6E8A-4147-A177-3AD203B41FA5}">
                      <a16:colId xmlns:a16="http://schemas.microsoft.com/office/drawing/2014/main" val="1736408618"/>
                    </a:ext>
                  </a:extLst>
                </a:gridCol>
                <a:gridCol w="2700000">
                  <a:extLst>
                    <a:ext uri="{9D8B030D-6E8A-4147-A177-3AD203B41FA5}">
                      <a16:colId xmlns:a16="http://schemas.microsoft.com/office/drawing/2014/main" val="434216919"/>
                    </a:ext>
                  </a:extLst>
                </a:gridCol>
              </a:tblGrid>
              <a:tr h="1330891">
                <a:tc>
                  <a:txBody>
                    <a:bodyPr/>
                    <a:lstStyle/>
                    <a:p>
                      <a:pPr algn="ctr" rtl="1"/>
                      <a:r>
                        <a:rPr lang="ar-SA" sz="4000" dirty="0">
                          <a:solidFill>
                            <a:schemeClr val="tx1"/>
                          </a:solidFill>
                        </a:rPr>
                        <a:t>ماذا أعرف؟</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a:txBody>
                    <a:bodyPr/>
                    <a:lstStyle/>
                    <a:p>
                      <a:pPr algn="ctr" rtl="1"/>
                      <a:r>
                        <a:rPr lang="ar-SA" sz="4000" dirty="0">
                          <a:solidFill>
                            <a:schemeClr val="tx1"/>
                          </a:solidFill>
                        </a:rPr>
                        <a:t>ماذا أود ان أعرف؟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DE75"/>
                    </a:solidFill>
                  </a:tcPr>
                </a:tc>
                <a:tc>
                  <a:txBody>
                    <a:bodyPr/>
                    <a:lstStyle/>
                    <a:p>
                      <a:pPr algn="ctr" rtl="1"/>
                      <a:r>
                        <a:rPr lang="ar-SA" sz="4000" dirty="0">
                          <a:solidFill>
                            <a:schemeClr val="tx1"/>
                          </a:solidFill>
                        </a:rPr>
                        <a:t>ماذا تعلمت؟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79DCFF"/>
                    </a:solidFill>
                  </a:tcPr>
                </a:tc>
                <a:extLst>
                  <a:ext uri="{0D108BD9-81ED-4DB2-BD59-A6C34878D82A}">
                    <a16:rowId xmlns:a16="http://schemas.microsoft.com/office/drawing/2014/main" val="192298221"/>
                  </a:ext>
                </a:extLst>
              </a:tr>
              <a:tr h="2077735">
                <a:tc>
                  <a:txBody>
                    <a:bodyPr/>
                    <a:lstStyle/>
                    <a:p>
                      <a:pPr rtl="1"/>
                      <a:endParaRPr lang="ar-SA"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rtl="1"/>
                      <a:endParaRPr lang="ar-SA" dirty="0">
                        <a:solidFill>
                          <a:schemeClr val="tx1"/>
                        </a:solidFill>
                      </a:endParaRPr>
                    </a:p>
                    <a:p>
                      <a:pPr rtl="1"/>
                      <a:endParaRPr lang="ar-SA" dirty="0">
                        <a:solidFill>
                          <a:schemeClr val="tx1"/>
                        </a:solidFill>
                      </a:endParaRPr>
                    </a:p>
                    <a:p>
                      <a:pPr rtl="1"/>
                      <a:endParaRPr lang="ar-SA" dirty="0">
                        <a:solidFill>
                          <a:schemeClr val="tx1"/>
                        </a:solidFill>
                      </a:endParaRPr>
                    </a:p>
                    <a:p>
                      <a:pPr rtl="1"/>
                      <a:endParaRPr lang="ar-SA" dirty="0">
                        <a:solidFill>
                          <a:schemeClr val="tx1"/>
                        </a:solidFill>
                      </a:endParaRPr>
                    </a:p>
                    <a:p>
                      <a:pPr rtl="1"/>
                      <a:endParaRPr lang="ar-SA" dirty="0">
                        <a:solidFill>
                          <a:schemeClr val="tx1"/>
                        </a:solidFill>
                      </a:endParaRPr>
                    </a:p>
                    <a:p>
                      <a:pPr rtl="1"/>
                      <a:endParaRPr lang="ar-SA" dirty="0">
                        <a:solidFill>
                          <a:schemeClr val="tx1"/>
                        </a:solidFill>
                      </a:endParaRPr>
                    </a:p>
                    <a:p>
                      <a:pPr rtl="1"/>
                      <a:endParaRPr lang="ar-SA" dirty="0">
                        <a:solidFill>
                          <a:schemeClr val="tx1"/>
                        </a:solidFill>
                      </a:endParaRPr>
                    </a:p>
                    <a:p>
                      <a:pPr rtl="1"/>
                      <a:endParaRPr lang="ar-SA"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rtl="1"/>
                      <a:endParaRPr lang="ar-SA"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78197752"/>
                  </a:ext>
                </a:extLst>
              </a:tr>
            </a:tbl>
          </a:graphicData>
        </a:graphic>
      </p:graphicFrame>
      <p:sp>
        <p:nvSpPr>
          <p:cNvPr id="8" name="مستطيل 7">
            <a:extLst>
              <a:ext uri="{FF2B5EF4-FFF2-40B4-BE49-F238E27FC236}">
                <a16:creationId xmlns:a16="http://schemas.microsoft.com/office/drawing/2014/main" id="{618AE590-F218-4463-9B58-B36D433C8A97}"/>
              </a:ext>
            </a:extLst>
          </p:cNvPr>
          <p:cNvSpPr/>
          <p:nvPr/>
        </p:nvSpPr>
        <p:spPr>
          <a:xfrm>
            <a:off x="195743" y="100294"/>
            <a:ext cx="8467069" cy="2554545"/>
          </a:xfrm>
          <a:prstGeom prst="rect">
            <a:avLst/>
          </a:prstGeom>
          <a:noFill/>
        </p:spPr>
        <p:txBody>
          <a:bodyPr wrap="square" lIns="91440" tIns="45720" rIns="91440" bIns="45720">
            <a:spAutoFit/>
          </a:bodyPr>
          <a:lstStyle/>
          <a:p>
            <a:pPr algn="ctr"/>
            <a:r>
              <a:rPr lang="ar-SA" sz="4000" b="1" cap="none" spc="0" dirty="0">
                <a:ln w="0"/>
                <a:effectLst>
                  <a:outerShdw blurRad="38100" dist="19050" dir="2700000" algn="tl" rotWithShape="0">
                    <a:schemeClr val="dk1">
                      <a:alpha val="40000"/>
                    </a:schemeClr>
                  </a:outerShdw>
                </a:effectLst>
              </a:rPr>
              <a:t>طالبتي العزيزة باستخدام استراتيجية التصفح اطلعي على </a:t>
            </a:r>
            <a:r>
              <a:rPr lang="ar-SA" sz="4000" b="1" dirty="0">
                <a:ln w="0"/>
                <a:effectLst>
                  <a:outerShdw blurRad="38100" dist="19050" dir="2700000" algn="tl" rotWithShape="0">
                    <a:schemeClr val="dk1">
                      <a:alpha val="40000"/>
                    </a:schemeClr>
                  </a:outerShdw>
                </a:effectLst>
              </a:rPr>
              <a:t>عناصر </a:t>
            </a:r>
            <a:r>
              <a:rPr lang="ar-SA" sz="4000" b="1" cap="none" spc="0" dirty="0">
                <a:ln w="0"/>
                <a:effectLst>
                  <a:outerShdw blurRad="38100" dist="19050" dir="2700000" algn="tl" rotWithShape="0">
                    <a:schemeClr val="dk1">
                      <a:alpha val="40000"/>
                    </a:schemeClr>
                  </a:outerShdw>
                </a:effectLst>
              </a:rPr>
              <a:t>الدرس  في كتابكـِ المقرر وحددي العناصر التي سبق أن تعلمتها(ماذا أعرف) والعناصر التي لم تتعلمين عنها (ماذا أود أن أتعلم)</a:t>
            </a:r>
          </a:p>
        </p:txBody>
      </p:sp>
      <p:sp>
        <p:nvSpPr>
          <p:cNvPr id="9" name="مستطيل 8">
            <a:extLst>
              <a:ext uri="{FF2B5EF4-FFF2-40B4-BE49-F238E27FC236}">
                <a16:creationId xmlns:a16="http://schemas.microsoft.com/office/drawing/2014/main" id="{A0CE34B9-D8B2-42CF-97DA-C9419D2C5356}"/>
              </a:ext>
            </a:extLst>
          </p:cNvPr>
          <p:cNvSpPr/>
          <p:nvPr/>
        </p:nvSpPr>
        <p:spPr>
          <a:xfrm>
            <a:off x="8986851" y="1406902"/>
            <a:ext cx="3156381" cy="707886"/>
          </a:xfrm>
          <a:prstGeom prst="rect">
            <a:avLst/>
          </a:prstGeom>
          <a:noFill/>
        </p:spPr>
        <p:txBody>
          <a:bodyPr wrap="square" lIns="91440" tIns="45720" rIns="91440" bIns="45720">
            <a:spAutoFit/>
          </a:bodyPr>
          <a:lstStyle/>
          <a:p>
            <a:pPr algn="ctr"/>
            <a:r>
              <a:rPr lang="ar-SA" sz="4000" b="1" cap="none" spc="0" dirty="0">
                <a:ln w="0"/>
                <a:solidFill>
                  <a:srgbClr val="FF0000"/>
                </a:solidFill>
                <a:effectLst>
                  <a:outerShdw blurRad="38100" dist="19050" dir="2700000" algn="tl" rotWithShape="0">
                    <a:schemeClr val="dk1">
                      <a:alpha val="40000"/>
                    </a:schemeClr>
                  </a:outerShdw>
                </a:effectLst>
              </a:rPr>
              <a:t>فردي ـ </a:t>
            </a:r>
            <a:r>
              <a:rPr lang="en-US" sz="4000" b="1" cap="none" spc="0" dirty="0">
                <a:ln w="0"/>
                <a:solidFill>
                  <a:srgbClr val="FF0000"/>
                </a:solidFill>
                <a:effectLst>
                  <a:outerShdw blurRad="38100" dist="19050" dir="2700000" algn="tl" rotWithShape="0">
                    <a:schemeClr val="dk1">
                      <a:alpha val="40000"/>
                    </a:schemeClr>
                  </a:outerShdw>
                </a:effectLst>
              </a:rPr>
              <a:t> 2 </a:t>
            </a:r>
            <a:r>
              <a:rPr lang="ar-SA" sz="4000" b="1" cap="none" spc="0" dirty="0">
                <a:ln w="0"/>
                <a:solidFill>
                  <a:srgbClr val="FF0000"/>
                </a:solidFill>
                <a:effectLst>
                  <a:outerShdw blurRad="38100" dist="19050" dir="2700000" algn="tl" rotWithShape="0">
                    <a:schemeClr val="dk1">
                      <a:alpha val="40000"/>
                    </a:schemeClr>
                  </a:outerShdw>
                </a:effectLst>
              </a:rPr>
              <a:t>دقيقة </a:t>
            </a:r>
          </a:p>
        </p:txBody>
      </p:sp>
      <p:pic>
        <p:nvPicPr>
          <p:cNvPr id="11266" name="Picture 2" descr="slunÃ©Äko sedmiteÄnÃ©, kvÄt + dalÅ¡Ã­ jarnÃ­ nÃ¡mÄty">
            <a:extLst>
              <a:ext uri="{FF2B5EF4-FFF2-40B4-BE49-F238E27FC236}">
                <a16:creationId xmlns:a16="http://schemas.microsoft.com/office/drawing/2014/main" id="{D160ADD4-7C38-48E9-8A6B-D72F68E25BE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130" b="89872" l="2165" r="92717">
                        <a14:foregroundMark x1="7677" y1="37803" x2="7677" y2="37803"/>
                        <a14:foregroundMark x1="4921" y1="47789" x2="4921" y2="47789"/>
                        <a14:foregroundMark x1="2559" y1="37803" x2="2559" y2="37803"/>
                        <a14:foregroundMark x1="92717" y1="71327" x2="92717" y2="71327"/>
                        <a14:foregroundMark x1="37598" y1="24394" x2="37598" y2="24394"/>
                        <a14:foregroundMark x1="46654" y1="9130" x2="46654" y2="9130"/>
                        <a14:foregroundMark x1="43110" y1="35235" x2="43110" y2="35235"/>
                        <a14:foregroundMark x1="59646" y1="37518" x2="59646" y2="3751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95742" y="2934767"/>
            <a:ext cx="4284817" cy="3822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66602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 ">
            <a:extLst>
              <a:ext uri="{FF2B5EF4-FFF2-40B4-BE49-F238E27FC236}">
                <a16:creationId xmlns:a16="http://schemas.microsoft.com/office/drawing/2014/main" id="{ED9BD747-1DA4-4606-829B-CF63B4CD88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2864"/>
          </a:xfrm>
          <a:prstGeom prst="rect">
            <a:avLst/>
          </a:prstGeom>
          <a:noFill/>
          <a:extLst>
            <a:ext uri="{909E8E84-426E-40DD-AFC4-6F175D3DCCD1}">
              <a14:hiddenFill xmlns:a14="http://schemas.microsoft.com/office/drawing/2010/main">
                <a:solidFill>
                  <a:srgbClr val="FFFFFF"/>
                </a:solidFill>
              </a14:hiddenFill>
            </a:ext>
          </a:extLst>
        </p:spPr>
      </p:pic>
      <p:sp>
        <p:nvSpPr>
          <p:cNvPr id="4" name="مستطيل 3">
            <a:extLst>
              <a:ext uri="{FF2B5EF4-FFF2-40B4-BE49-F238E27FC236}">
                <a16:creationId xmlns:a16="http://schemas.microsoft.com/office/drawing/2014/main" id="{30BB071D-8C27-43A8-AECE-958A88A5A3DC}"/>
              </a:ext>
            </a:extLst>
          </p:cNvPr>
          <p:cNvSpPr/>
          <p:nvPr/>
        </p:nvSpPr>
        <p:spPr>
          <a:xfrm>
            <a:off x="4641366" y="817198"/>
            <a:ext cx="5758307" cy="1015663"/>
          </a:xfrm>
          <a:prstGeom prst="rect">
            <a:avLst/>
          </a:prstGeom>
          <a:noFill/>
        </p:spPr>
        <p:txBody>
          <a:bodyPr wrap="none" lIns="91440" tIns="45720" rIns="91440" bIns="45720">
            <a:spAutoFit/>
          </a:bodyPr>
          <a:lstStyle/>
          <a:p>
            <a:pPr algn="ctr"/>
            <a:r>
              <a:rPr lang="ar-SA" sz="6000" b="1" cap="none" spc="0" dirty="0">
                <a:ln w="0">
                  <a:solidFill>
                    <a:schemeClr val="accent2">
                      <a:lumMod val="50000"/>
                    </a:schemeClr>
                  </a:solidFill>
                </a:ln>
                <a:solidFill>
                  <a:srgbClr val="FF0000"/>
                </a:solidFill>
                <a:effectLst>
                  <a:outerShdw blurRad="38100" dist="19050" dir="2700000" algn="tl" rotWithShape="0">
                    <a:schemeClr val="dk1">
                      <a:alpha val="40000"/>
                    </a:schemeClr>
                  </a:outerShdw>
                </a:effectLst>
              </a:rPr>
              <a:t>تحدد</a:t>
            </a:r>
            <a:r>
              <a:rPr lang="ar-SA" sz="6000" b="0" cap="none" spc="0" dirty="0">
                <a:ln w="0"/>
                <a:solidFill>
                  <a:schemeClr val="tx1"/>
                </a:solidFill>
                <a:effectLst>
                  <a:outerShdw blurRad="38100" dist="19050" dir="2700000" algn="tl" rotWithShape="0">
                    <a:schemeClr val="dk1">
                      <a:alpha val="40000"/>
                    </a:schemeClr>
                  </a:outerShdw>
                </a:effectLst>
              </a:rPr>
              <a:t> </a:t>
            </a:r>
            <a:r>
              <a:rPr lang="ar-SA" sz="6000" dirty="0">
                <a:ln w="0"/>
                <a:effectLst>
                  <a:outerShdw blurRad="38100" dist="19050" dir="2700000" algn="tl" rotWithShape="0">
                    <a:schemeClr val="dk1">
                      <a:alpha val="40000"/>
                    </a:schemeClr>
                  </a:outerShdw>
                </a:effectLst>
              </a:rPr>
              <a:t>صفات الحشرات </a:t>
            </a:r>
            <a:endParaRPr lang="ar-SA" sz="6000" b="0" cap="none" spc="0" dirty="0">
              <a:ln w="0">
                <a:solidFill>
                  <a:srgbClr val="FFC000"/>
                </a:solidFill>
              </a:ln>
              <a:solidFill>
                <a:schemeClr val="tx1"/>
              </a:solidFill>
              <a:effectLst>
                <a:outerShdw blurRad="38100" dist="19050" dir="2700000" algn="tl" rotWithShape="0">
                  <a:schemeClr val="dk1">
                    <a:alpha val="40000"/>
                  </a:schemeClr>
                </a:outerShdw>
              </a:effectLst>
            </a:endParaRPr>
          </a:p>
        </p:txBody>
      </p:sp>
      <p:sp>
        <p:nvSpPr>
          <p:cNvPr id="5" name="مستطيل 4">
            <a:extLst>
              <a:ext uri="{FF2B5EF4-FFF2-40B4-BE49-F238E27FC236}">
                <a16:creationId xmlns:a16="http://schemas.microsoft.com/office/drawing/2014/main" id="{6EDD3AD8-2B8C-4906-B71B-FFB77759C7CC}"/>
              </a:ext>
            </a:extLst>
          </p:cNvPr>
          <p:cNvSpPr/>
          <p:nvPr/>
        </p:nvSpPr>
        <p:spPr>
          <a:xfrm>
            <a:off x="3646905" y="1961937"/>
            <a:ext cx="7747228" cy="1938992"/>
          </a:xfrm>
          <a:prstGeom prst="rect">
            <a:avLst/>
          </a:prstGeom>
          <a:noFill/>
        </p:spPr>
        <p:txBody>
          <a:bodyPr wrap="square" lIns="91440" tIns="45720" rIns="91440" bIns="45720">
            <a:spAutoFit/>
          </a:bodyPr>
          <a:lstStyle/>
          <a:p>
            <a:pPr algn="ctr"/>
            <a:r>
              <a:rPr lang="ar-SA" sz="6000" b="1" cap="none" spc="0" dirty="0">
                <a:ln w="0">
                  <a:solidFill>
                    <a:schemeClr val="tx1"/>
                  </a:solidFill>
                </a:ln>
                <a:solidFill>
                  <a:srgbClr val="FF0000"/>
                </a:solidFill>
                <a:effectLst>
                  <a:outerShdw blurRad="38100" dist="19050" dir="2700000" algn="tl" rotWithShape="0">
                    <a:schemeClr val="dk1">
                      <a:alpha val="40000"/>
                    </a:schemeClr>
                  </a:outerShdw>
                </a:effectLst>
              </a:rPr>
              <a:t>تحلل</a:t>
            </a:r>
            <a:r>
              <a:rPr lang="ar-SA" sz="6000" b="0" cap="none" spc="0" dirty="0">
                <a:ln w="0"/>
                <a:solidFill>
                  <a:schemeClr val="tx1"/>
                </a:solidFill>
                <a:effectLst>
                  <a:outerShdw blurRad="38100" dist="19050" dir="2700000" algn="tl" rotWithShape="0">
                    <a:schemeClr val="dk1">
                      <a:alpha val="40000"/>
                    </a:schemeClr>
                  </a:outerShdw>
                </a:effectLst>
              </a:rPr>
              <a:t> </a:t>
            </a:r>
            <a:r>
              <a:rPr lang="ar-SA" sz="6000" dirty="0">
                <a:ln w="0"/>
                <a:effectLst>
                  <a:outerShdw blurRad="38100" dist="19050" dir="2700000" algn="tl" rotWithShape="0">
                    <a:schemeClr val="dk1">
                      <a:alpha val="40000"/>
                    </a:schemeClr>
                  </a:outerShdw>
                </a:effectLst>
              </a:rPr>
              <a:t>كيف يحدد التركيب الوظيفة في الحشرات </a:t>
            </a:r>
            <a:endParaRPr lang="ar-SA" sz="6000" b="0" cap="none" spc="0" dirty="0">
              <a:ln w="0">
                <a:solidFill>
                  <a:srgbClr val="FFC000"/>
                </a:solidFill>
              </a:ln>
              <a:solidFill>
                <a:schemeClr val="tx1"/>
              </a:solidFill>
              <a:effectLst>
                <a:outerShdw blurRad="38100" dist="19050" dir="2700000" algn="tl" rotWithShape="0">
                  <a:schemeClr val="dk1">
                    <a:alpha val="40000"/>
                  </a:schemeClr>
                </a:outerShdw>
              </a:effectLst>
            </a:endParaRPr>
          </a:p>
        </p:txBody>
      </p:sp>
      <p:sp>
        <p:nvSpPr>
          <p:cNvPr id="6" name="مستطيل 5">
            <a:extLst>
              <a:ext uri="{FF2B5EF4-FFF2-40B4-BE49-F238E27FC236}">
                <a16:creationId xmlns:a16="http://schemas.microsoft.com/office/drawing/2014/main" id="{2B3A92E8-8371-47A6-A0C8-76BC7238250C}"/>
              </a:ext>
            </a:extLst>
          </p:cNvPr>
          <p:cNvSpPr/>
          <p:nvPr/>
        </p:nvSpPr>
        <p:spPr>
          <a:xfrm>
            <a:off x="4532948" y="3794798"/>
            <a:ext cx="5975142" cy="1938992"/>
          </a:xfrm>
          <a:prstGeom prst="rect">
            <a:avLst/>
          </a:prstGeom>
          <a:noFill/>
        </p:spPr>
        <p:txBody>
          <a:bodyPr wrap="square" lIns="91440" tIns="45720" rIns="91440" bIns="45720">
            <a:spAutoFit/>
          </a:bodyPr>
          <a:lstStyle/>
          <a:p>
            <a:pPr algn="ctr"/>
            <a:r>
              <a:rPr lang="ar-SA" sz="6000" b="1" cap="none" spc="0" dirty="0">
                <a:ln w="0">
                  <a:solidFill>
                    <a:srgbClr val="FF0000"/>
                  </a:solidFill>
                </a:ln>
                <a:solidFill>
                  <a:srgbClr val="FF0000"/>
                </a:solidFill>
                <a:effectLst>
                  <a:outerShdw blurRad="38100" dist="19050" dir="2700000" algn="tl" rotWithShape="0">
                    <a:schemeClr val="dk1">
                      <a:alpha val="40000"/>
                    </a:schemeClr>
                  </a:outerShdw>
                </a:effectLst>
              </a:rPr>
              <a:t>تقارن</a:t>
            </a:r>
            <a:r>
              <a:rPr lang="ar-SA" sz="6000" b="0" cap="none" spc="0" dirty="0">
                <a:ln w="0"/>
                <a:solidFill>
                  <a:schemeClr val="tx1"/>
                </a:solidFill>
                <a:effectLst>
                  <a:outerShdw blurRad="38100" dist="19050" dir="2700000" algn="tl" rotWithShape="0">
                    <a:schemeClr val="dk1">
                      <a:alpha val="40000"/>
                    </a:schemeClr>
                  </a:outerShdw>
                </a:effectLst>
              </a:rPr>
              <a:t> </a:t>
            </a:r>
            <a:r>
              <a:rPr lang="ar-SA" sz="6000" dirty="0">
                <a:ln w="0"/>
                <a:effectLst>
                  <a:outerShdw blurRad="38100" dist="19050" dir="2700000" algn="tl" rotWithShape="0">
                    <a:schemeClr val="dk1">
                      <a:alpha val="40000"/>
                    </a:schemeClr>
                  </a:outerShdw>
                </a:effectLst>
              </a:rPr>
              <a:t>بين التحول الكامل والغير الكامل </a:t>
            </a:r>
            <a:endParaRPr lang="ar-SA" sz="6000" b="0" cap="none" spc="0" dirty="0">
              <a:ln w="0">
                <a:solidFill>
                  <a:srgbClr val="FFC000"/>
                </a:solidFill>
              </a:ln>
              <a:solidFill>
                <a:schemeClr val="tx1"/>
              </a:solidFill>
              <a:effectLst>
                <a:outerShdw blurRad="38100" dist="19050" dir="2700000" algn="tl" rotWithShape="0">
                  <a:schemeClr val="dk1">
                    <a:alpha val="40000"/>
                  </a:schemeClr>
                </a:outerShdw>
              </a:effectLst>
            </a:endParaRPr>
          </a:p>
        </p:txBody>
      </p:sp>
      <p:sp>
        <p:nvSpPr>
          <p:cNvPr id="7" name="مستطيل 6">
            <a:extLst>
              <a:ext uri="{FF2B5EF4-FFF2-40B4-BE49-F238E27FC236}">
                <a16:creationId xmlns:a16="http://schemas.microsoft.com/office/drawing/2014/main" id="{4AEE4244-3FE4-4880-B398-228CBBEBE174}"/>
              </a:ext>
            </a:extLst>
          </p:cNvPr>
          <p:cNvSpPr/>
          <p:nvPr/>
        </p:nvSpPr>
        <p:spPr>
          <a:xfrm>
            <a:off x="648741" y="500517"/>
            <a:ext cx="2200297" cy="2123658"/>
          </a:xfrm>
          <a:prstGeom prst="rect">
            <a:avLst/>
          </a:prstGeom>
          <a:noFill/>
        </p:spPr>
        <p:txBody>
          <a:bodyPr wrap="square" lIns="91440" tIns="45720" rIns="91440" bIns="45720">
            <a:spAutoFit/>
          </a:bodyPr>
          <a:lstStyle/>
          <a:p>
            <a:pPr algn="ctr"/>
            <a:r>
              <a:rPr lang="ar-SA" sz="6600" b="1" dirty="0">
                <a:ln w="10160">
                  <a:solidFill>
                    <a:schemeClr val="accent5"/>
                  </a:solidFill>
                  <a:prstDash val="solid"/>
                </a:ln>
                <a:solidFill>
                  <a:srgbClr val="FFFFFF"/>
                </a:solidFill>
                <a:effectLst>
                  <a:outerShdw blurRad="50800" dist="38100" dir="5400000" algn="t" rotWithShape="0">
                    <a:prstClr val="black">
                      <a:alpha val="40000"/>
                    </a:prstClr>
                  </a:outerShdw>
                </a:effectLst>
              </a:rPr>
              <a:t>أهداف الدرس </a:t>
            </a:r>
          </a:p>
        </p:txBody>
      </p:sp>
    </p:spTree>
    <p:extLst>
      <p:ext uri="{BB962C8B-B14F-4D97-AF65-F5344CB8AC3E}">
        <p14:creationId xmlns:p14="http://schemas.microsoft.com/office/powerpoint/2010/main" val="13436411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314" name="Picture 2" descr=" ">
            <a:extLst>
              <a:ext uri="{FF2B5EF4-FFF2-40B4-BE49-F238E27FC236}">
                <a16:creationId xmlns:a16="http://schemas.microsoft.com/office/drawing/2014/main" id="{3E98A112-C29F-492F-A919-A3EFF7116E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48" y="5710"/>
            <a:ext cx="12192000" cy="6852290"/>
          </a:xfrm>
          <a:prstGeom prst="rect">
            <a:avLst/>
          </a:prstGeom>
          <a:noFill/>
          <a:extLst>
            <a:ext uri="{909E8E84-426E-40DD-AFC4-6F175D3DCCD1}">
              <a14:hiddenFill xmlns:a14="http://schemas.microsoft.com/office/drawing/2010/main">
                <a:solidFill>
                  <a:srgbClr val="FFFFFF"/>
                </a:solidFill>
              </a14:hiddenFill>
            </a:ext>
          </a:extLst>
        </p:spPr>
      </p:pic>
      <p:sp>
        <p:nvSpPr>
          <p:cNvPr id="2" name="عنوان 1"/>
          <p:cNvSpPr txBox="1">
            <a:spLocks/>
          </p:cNvSpPr>
          <p:nvPr/>
        </p:nvSpPr>
        <p:spPr>
          <a:xfrm>
            <a:off x="3281223" y="1101071"/>
            <a:ext cx="5357850" cy="778529"/>
          </a:xfrm>
          <a:prstGeom prst="rect">
            <a:avLst/>
          </a:prstGeom>
        </p:spPr>
        <p:txBody>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sz="4800" b="1" dirty="0">
                <a:solidFill>
                  <a:srgbClr val="FF0066"/>
                </a:solidFill>
              </a:rPr>
              <a:t>أسباب أنتشار الحشرات </a:t>
            </a:r>
          </a:p>
        </p:txBody>
      </p:sp>
      <p:sp>
        <p:nvSpPr>
          <p:cNvPr id="3" name="عنصر نائب للمحتوى 2"/>
          <p:cNvSpPr txBox="1">
            <a:spLocks/>
          </p:cNvSpPr>
          <p:nvPr/>
        </p:nvSpPr>
        <p:spPr>
          <a:xfrm>
            <a:off x="2032000" y="2012326"/>
            <a:ext cx="7264399" cy="3934419"/>
          </a:xfrm>
          <a:prstGeom prst="rect">
            <a:avLst/>
          </a:prstGeom>
        </p:spPr>
        <p:txBody>
          <a:bodyPr>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ar-SA" sz="3600" dirty="0"/>
              <a:t>يقدر العلماء أنواع الحشرات بنحو 30 مليون نوع وتعتبر أكثر من مجموع أنواع بقية الحيوانات مجتمعه وبالرجوع إلى المفصليات ـ حيث تمثل أنواعها ثلاث أرباع الحيوانات قاطبة- فإن 80 % من أنواع المفصليات من الحشرات وتعيش الحشرات في بيئات عديدة كالتربة والغابات والصحاري .....الخ </a:t>
            </a:r>
            <a:endParaRPr lang="ar-SA" sz="4800" dirty="0"/>
          </a:p>
        </p:txBody>
      </p:sp>
    </p:spTree>
    <p:extLst>
      <p:ext uri="{BB962C8B-B14F-4D97-AF65-F5344CB8AC3E}">
        <p14:creationId xmlns:p14="http://schemas.microsoft.com/office/powerpoint/2010/main" val="344027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0.05"/>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 calcmode="lin" valueType="num">
                                      <p:cBhvr>
                                        <p:cTn id="9" dur="500" fill="hold"/>
                                        <p:tgtEl>
                                          <p:spTgt spid="2"/>
                                        </p:tgtEl>
                                        <p:attrNameLst>
                                          <p:attrName>ppt_x</p:attrName>
                                        </p:attrNameLst>
                                      </p:cBhvr>
                                      <p:tavLst>
                                        <p:tav tm="0">
                                          <p:val>
                                            <p:strVal val="#ppt_x-.2"/>
                                          </p:val>
                                        </p:tav>
                                        <p:tav tm="100000">
                                          <p:val>
                                            <p:strVal val="#ppt_x"/>
                                          </p:val>
                                        </p:tav>
                                      </p:tavLst>
                                    </p:anim>
                                    <p:anim calcmode="lin" valueType="num">
                                      <p:cBhvr>
                                        <p:cTn id="10" dur="500" fill="hold"/>
                                        <p:tgtEl>
                                          <p:spTgt spid="2"/>
                                        </p:tgtEl>
                                        <p:attrNameLst>
                                          <p:attrName>ppt_y</p:attrName>
                                        </p:attrNameLst>
                                      </p:cBhvr>
                                      <p:tavLst>
                                        <p:tav tm="0">
                                          <p:val>
                                            <p:strVal val="#ppt_y"/>
                                          </p:val>
                                        </p:tav>
                                        <p:tav tm="100000">
                                          <p:val>
                                            <p:strVal val="#ppt_y"/>
                                          </p:val>
                                        </p:tav>
                                      </p:tavLst>
                                    </p:anim>
                                    <p:animEffect transition="in" filter="fade">
                                      <p:cBhvr>
                                        <p:cTn id="11" dur="500"/>
                                        <p:tgtEl>
                                          <p:spTgt spid="2"/>
                                        </p:tgtEl>
                                      </p:cBhvr>
                                    </p:animEffect>
                                  </p:childTnLst>
                                </p:cTn>
                              </p:par>
                            </p:childTnLst>
                          </p:cTn>
                        </p:par>
                        <p:par>
                          <p:cTn id="12" fill="hold">
                            <p:stCondLst>
                              <p:cond delay="500"/>
                            </p:stCondLst>
                            <p:childTnLst>
                              <p:par>
                                <p:cTn id="13" presetID="37" presetClass="entr" presetSubtype="0" fill="hold" grpId="0"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anim calcmode="lin" valueType="num">
                                      <p:cBhvr>
                                        <p:cTn id="16"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7" dur="45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8" dur="50" accel="100000" fill="hold">
                                          <p:stCondLst>
                                            <p:cond delay="45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p:cNvSpPr txBox="1"/>
          <p:nvPr/>
        </p:nvSpPr>
        <p:spPr>
          <a:xfrm>
            <a:off x="9164498" y="1592494"/>
            <a:ext cx="2700000" cy="32400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w="38100">
            <a:solidFill>
              <a:schemeClr val="tx1"/>
            </a:solidFill>
          </a:ln>
        </p:spPr>
        <p:txBody>
          <a:bodyPr wrap="square" rtlCol="1">
            <a:spAutoFit/>
          </a:bodyPr>
          <a:lstStyle/>
          <a:p>
            <a:endParaRPr lang="ar-SA" dirty="0"/>
          </a:p>
        </p:txBody>
      </p:sp>
      <p:sp>
        <p:nvSpPr>
          <p:cNvPr id="4" name="مربع نص 3"/>
          <p:cNvSpPr txBox="1"/>
          <p:nvPr/>
        </p:nvSpPr>
        <p:spPr>
          <a:xfrm>
            <a:off x="6198733" y="1636673"/>
            <a:ext cx="2700000" cy="3240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38100">
            <a:solidFill>
              <a:schemeClr val="tx1"/>
            </a:solidFill>
          </a:ln>
        </p:spPr>
        <p:txBody>
          <a:bodyPr wrap="square" rtlCol="1">
            <a:spAutoFit/>
          </a:bodyPr>
          <a:lstStyle/>
          <a:p>
            <a:endParaRPr lang="ar-SA" dirty="0"/>
          </a:p>
        </p:txBody>
      </p:sp>
      <p:sp>
        <p:nvSpPr>
          <p:cNvPr id="5" name="مربع نص 4"/>
          <p:cNvSpPr txBox="1"/>
          <p:nvPr/>
        </p:nvSpPr>
        <p:spPr>
          <a:xfrm>
            <a:off x="3191569" y="1643130"/>
            <a:ext cx="2700000" cy="3240000"/>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w="38100">
            <a:solidFill>
              <a:schemeClr val="tx1"/>
            </a:solidFill>
          </a:ln>
        </p:spPr>
        <p:txBody>
          <a:bodyPr wrap="square" rtlCol="1">
            <a:spAutoFit/>
          </a:bodyPr>
          <a:lstStyle/>
          <a:p>
            <a:endParaRPr lang="ar-SA" dirty="0"/>
          </a:p>
        </p:txBody>
      </p:sp>
      <p:sp>
        <p:nvSpPr>
          <p:cNvPr id="6" name="مربع نص 5"/>
          <p:cNvSpPr txBox="1"/>
          <p:nvPr/>
        </p:nvSpPr>
        <p:spPr>
          <a:xfrm>
            <a:off x="184405" y="1643130"/>
            <a:ext cx="2700000" cy="3240000"/>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w="38100">
            <a:solidFill>
              <a:schemeClr val="tx1"/>
            </a:solidFill>
          </a:ln>
        </p:spPr>
        <p:txBody>
          <a:bodyPr wrap="square" rtlCol="1">
            <a:spAutoFit/>
          </a:bodyPr>
          <a:lstStyle/>
          <a:p>
            <a:endParaRPr lang="ar-SA" dirty="0"/>
          </a:p>
        </p:txBody>
      </p:sp>
      <p:sp>
        <p:nvSpPr>
          <p:cNvPr id="7" name="مستطيل مستدير الزوايا 6"/>
          <p:cNvSpPr/>
          <p:nvPr/>
        </p:nvSpPr>
        <p:spPr>
          <a:xfrm>
            <a:off x="9260725" y="5020652"/>
            <a:ext cx="2520000" cy="1620000"/>
          </a:xfrm>
          <a:prstGeom prst="roundRect">
            <a:avLst/>
          </a:prstGeom>
          <a:noFill/>
          <a:ln w="38100">
            <a:solidFill>
              <a:schemeClr val="tx1"/>
            </a:solidFill>
          </a:ln>
        </p:spPr>
        <p:txBody>
          <a:bodyPr wrap="square" lIns="91440" tIns="45720" rIns="91440" bIns="45720">
            <a:spAutoFit/>
          </a:bodyPr>
          <a:lstStyle/>
          <a:p>
            <a:pPr algn="ctr"/>
            <a:r>
              <a:rPr lang="ar-SA" sz="4800" b="1" cap="none" spc="0" dirty="0">
                <a:ln w="0"/>
                <a:solidFill>
                  <a:srgbClr val="FF0000"/>
                </a:solidFill>
                <a:effectLst>
                  <a:outerShdw blurRad="38100" dist="19050" dir="2700000" algn="tl" rotWithShape="0">
                    <a:schemeClr val="dk1">
                      <a:alpha val="40000"/>
                    </a:schemeClr>
                  </a:outerShdw>
                </a:effectLst>
              </a:rPr>
              <a:t>الطيران والتكيف </a:t>
            </a:r>
          </a:p>
        </p:txBody>
      </p:sp>
      <p:sp>
        <p:nvSpPr>
          <p:cNvPr id="10" name="مستطيل مستدير الزوايا 9"/>
          <p:cNvSpPr/>
          <p:nvPr/>
        </p:nvSpPr>
        <p:spPr>
          <a:xfrm>
            <a:off x="274405" y="5012047"/>
            <a:ext cx="2520000" cy="1728000"/>
          </a:xfrm>
          <a:prstGeom prst="roundRect">
            <a:avLst/>
          </a:prstGeom>
          <a:noFill/>
          <a:ln w="38100">
            <a:solidFill>
              <a:schemeClr val="tx1"/>
            </a:solidFill>
          </a:ln>
        </p:spPr>
        <p:txBody>
          <a:bodyPr wrap="square" lIns="91440" tIns="45720" rIns="91440" bIns="45720">
            <a:spAutoFit/>
          </a:bodyPr>
          <a:lstStyle/>
          <a:p>
            <a:pPr algn="ctr"/>
            <a:r>
              <a:rPr lang="ar-SA" sz="3600" b="1" cap="none" spc="0" dirty="0">
                <a:ln w="0"/>
                <a:solidFill>
                  <a:srgbClr val="FF0000"/>
                </a:solidFill>
                <a:effectLst>
                  <a:outerShdw blurRad="38100" dist="19050" dir="2700000" algn="tl" rotWithShape="0">
                    <a:schemeClr val="dk1">
                      <a:alpha val="40000"/>
                    </a:schemeClr>
                  </a:outerShdw>
                </a:effectLst>
              </a:rPr>
              <a:t>تتكاثر </a:t>
            </a:r>
            <a:r>
              <a:rPr lang="ar-SA" sz="3600" b="1" cap="none" spc="0" dirty="0" err="1">
                <a:ln w="0"/>
                <a:solidFill>
                  <a:srgbClr val="FF0000"/>
                </a:solidFill>
                <a:effectLst>
                  <a:outerShdw blurRad="38100" dist="19050" dir="2700000" algn="tl" rotWithShape="0">
                    <a:schemeClr val="dk1">
                      <a:alpha val="40000"/>
                    </a:schemeClr>
                  </a:outerShdw>
                </a:effectLst>
              </a:rPr>
              <a:t>باعداد</a:t>
            </a:r>
            <a:r>
              <a:rPr lang="ar-SA" sz="3600" b="1" cap="none" spc="0" dirty="0">
                <a:ln w="0"/>
                <a:solidFill>
                  <a:srgbClr val="FF0000"/>
                </a:solidFill>
                <a:effectLst>
                  <a:outerShdw blurRad="38100" dist="19050" dir="2700000" algn="tl" rotWithShape="0">
                    <a:schemeClr val="dk1">
                      <a:alpha val="40000"/>
                    </a:schemeClr>
                  </a:outerShdw>
                </a:effectLst>
              </a:rPr>
              <a:t> كبيرة ودورة حياتها قصيرة </a:t>
            </a:r>
          </a:p>
        </p:txBody>
      </p:sp>
      <p:sp>
        <p:nvSpPr>
          <p:cNvPr id="11" name="مستطيل مستدير الزوايا 10"/>
          <p:cNvSpPr/>
          <p:nvPr/>
        </p:nvSpPr>
        <p:spPr>
          <a:xfrm>
            <a:off x="6288733" y="5014816"/>
            <a:ext cx="2520000" cy="1736646"/>
          </a:xfrm>
          <a:prstGeom prst="roundRect">
            <a:avLst/>
          </a:prstGeom>
          <a:noFill/>
          <a:ln w="38100">
            <a:solidFill>
              <a:schemeClr val="tx1"/>
            </a:solidFill>
          </a:ln>
        </p:spPr>
        <p:txBody>
          <a:bodyPr wrap="square" lIns="91440" tIns="45720" rIns="91440" bIns="45720">
            <a:spAutoFit/>
          </a:bodyPr>
          <a:lstStyle/>
          <a:p>
            <a:pPr algn="ctr"/>
            <a:r>
              <a:rPr lang="ar-SA" sz="4800" b="1" cap="none" spc="0" dirty="0">
                <a:ln w="0"/>
                <a:solidFill>
                  <a:srgbClr val="FF0000"/>
                </a:solidFill>
                <a:effectLst>
                  <a:outerShdw blurRad="38100" dist="19050" dir="2700000" algn="tl" rotWithShape="0">
                    <a:schemeClr val="dk1">
                      <a:alpha val="40000"/>
                    </a:schemeClr>
                  </a:outerShdw>
                </a:effectLst>
              </a:rPr>
              <a:t>حجمها صغير </a:t>
            </a:r>
          </a:p>
        </p:txBody>
      </p:sp>
      <p:sp>
        <p:nvSpPr>
          <p:cNvPr id="12" name="مستطيل مستدير الزوايا 11"/>
          <p:cNvSpPr/>
          <p:nvPr/>
        </p:nvSpPr>
        <p:spPr>
          <a:xfrm>
            <a:off x="3316741" y="5014816"/>
            <a:ext cx="2520000" cy="1736646"/>
          </a:xfrm>
          <a:prstGeom prst="roundRect">
            <a:avLst/>
          </a:prstGeom>
          <a:noFill/>
          <a:ln w="38100">
            <a:solidFill>
              <a:schemeClr val="tx1"/>
            </a:solidFill>
          </a:ln>
        </p:spPr>
        <p:txBody>
          <a:bodyPr wrap="square" lIns="91440" tIns="45720" rIns="91440" bIns="45720">
            <a:spAutoFit/>
          </a:bodyPr>
          <a:lstStyle/>
          <a:p>
            <a:pPr algn="ctr"/>
            <a:r>
              <a:rPr lang="ar-SA" sz="4800" b="1" cap="none" spc="0" dirty="0">
                <a:ln w="0"/>
                <a:solidFill>
                  <a:srgbClr val="FF0000"/>
                </a:solidFill>
                <a:effectLst>
                  <a:outerShdw blurRad="38100" dist="19050" dir="2700000" algn="tl" rotWithShape="0">
                    <a:schemeClr val="dk1">
                      <a:alpha val="40000"/>
                    </a:schemeClr>
                  </a:outerShdw>
                </a:effectLst>
              </a:rPr>
              <a:t>الغلاف الخارجي </a:t>
            </a:r>
          </a:p>
        </p:txBody>
      </p:sp>
      <p:sp>
        <p:nvSpPr>
          <p:cNvPr id="15" name="عنصر نائب للمحتوى 2">
            <a:extLst>
              <a:ext uri="{FF2B5EF4-FFF2-40B4-BE49-F238E27FC236}">
                <a16:creationId xmlns:a16="http://schemas.microsoft.com/office/drawing/2014/main" id="{54B7F726-3D62-407D-9B1C-E13D8DEB3D00}"/>
              </a:ext>
            </a:extLst>
          </p:cNvPr>
          <p:cNvSpPr txBox="1">
            <a:spLocks/>
          </p:cNvSpPr>
          <p:nvPr/>
        </p:nvSpPr>
        <p:spPr>
          <a:xfrm>
            <a:off x="3191569" y="221934"/>
            <a:ext cx="8639411" cy="1238874"/>
          </a:xfrm>
          <a:prstGeom prst="rect">
            <a:avLst/>
          </a:prstGeom>
          <a:solidFill>
            <a:srgbClr val="FFDE75"/>
          </a:solidFill>
        </p:spPr>
        <p:txBody>
          <a:bodyPr>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ar-SA" sz="4000" b="1" dirty="0"/>
              <a:t>لمعرفة أسباب انتشار الحشرات وكثرة اعدادها أقرئي الصور التالية </a:t>
            </a:r>
            <a:endParaRPr lang="ar-SA" sz="5400" b="1" dirty="0"/>
          </a:p>
        </p:txBody>
      </p:sp>
      <p:sp>
        <p:nvSpPr>
          <p:cNvPr id="17" name="عنصر نائب للمحتوى 2">
            <a:extLst>
              <a:ext uri="{FF2B5EF4-FFF2-40B4-BE49-F238E27FC236}">
                <a16:creationId xmlns:a16="http://schemas.microsoft.com/office/drawing/2014/main" id="{814928D4-08C9-49FC-A36D-C587468D7403}"/>
              </a:ext>
            </a:extLst>
          </p:cNvPr>
          <p:cNvSpPr txBox="1">
            <a:spLocks/>
          </p:cNvSpPr>
          <p:nvPr/>
        </p:nvSpPr>
        <p:spPr>
          <a:xfrm>
            <a:off x="696869" y="221934"/>
            <a:ext cx="1675071" cy="1238874"/>
          </a:xfrm>
          <a:prstGeom prst="rect">
            <a:avLst/>
          </a:prstGeom>
          <a:solidFill>
            <a:srgbClr val="FFFF00"/>
          </a:solidFill>
        </p:spPr>
        <p:txBody>
          <a:bodyPr>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ar-SA" sz="4000" b="1" dirty="0"/>
              <a:t>قراءة الصورة </a:t>
            </a:r>
            <a:endParaRPr lang="ar-SA" sz="5400" b="1" dirty="0"/>
          </a:p>
        </p:txBody>
      </p:sp>
    </p:spTree>
    <p:extLst>
      <p:ext uri="{BB962C8B-B14F-4D97-AF65-F5344CB8AC3E}">
        <p14:creationId xmlns:p14="http://schemas.microsoft.com/office/powerpoint/2010/main" val="82619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صورة 13">
            <a:extLst>
              <a:ext uri="{FF2B5EF4-FFF2-40B4-BE49-F238E27FC236}">
                <a16:creationId xmlns:a16="http://schemas.microsoft.com/office/drawing/2014/main" id="{3DF783F4-72FA-419D-9667-318BCD529A8A}"/>
              </a:ext>
            </a:extLst>
          </p:cNvPr>
          <p:cNvPicPr>
            <a:picLocks noChangeAspect="1"/>
          </p:cNvPicPr>
          <p:nvPr/>
        </p:nvPicPr>
        <p:blipFill>
          <a:blip r:embed="rId2"/>
          <a:stretch>
            <a:fillRect/>
          </a:stretch>
        </p:blipFill>
        <p:spPr>
          <a:xfrm>
            <a:off x="159837" y="1691423"/>
            <a:ext cx="11601450" cy="4781550"/>
          </a:xfrm>
          <a:prstGeom prst="rect">
            <a:avLst/>
          </a:prstGeom>
        </p:spPr>
      </p:pic>
      <p:sp>
        <p:nvSpPr>
          <p:cNvPr id="4" name="مستطيل 3"/>
          <p:cNvSpPr/>
          <p:nvPr/>
        </p:nvSpPr>
        <p:spPr>
          <a:xfrm>
            <a:off x="296636" y="121763"/>
            <a:ext cx="11598728" cy="1569660"/>
          </a:xfrm>
          <a:prstGeom prst="rect">
            <a:avLst/>
          </a:prstGeom>
          <a:solidFill>
            <a:srgbClr val="FFFF00"/>
          </a:solidFill>
        </p:spPr>
        <p:txBody>
          <a:bodyPr wrap="square" lIns="91440" tIns="45720" rIns="91440" bIns="45720">
            <a:spAutoFit/>
          </a:bodyPr>
          <a:lstStyle/>
          <a:p>
            <a:pPr algn="ctr"/>
            <a:r>
              <a:rPr lang="ar-SA" sz="4800" b="0" cap="none" spc="0" dirty="0">
                <a:ln w="0"/>
                <a:effectLst>
                  <a:outerShdw blurRad="38100" dist="19050" dir="2700000" algn="tl" rotWithShape="0">
                    <a:schemeClr val="dk1">
                      <a:alpha val="40000"/>
                    </a:schemeClr>
                  </a:outerShdw>
                </a:effectLst>
              </a:rPr>
              <a:t>طالبتي النجيبة ضعي الناقص من البيانات على الرسم التالي لنتعرف على الصفات الخارجية للحشرات  </a:t>
            </a:r>
          </a:p>
        </p:txBody>
      </p:sp>
      <p:sp>
        <p:nvSpPr>
          <p:cNvPr id="6" name="مستطيل 5">
            <a:extLst>
              <a:ext uri="{FF2B5EF4-FFF2-40B4-BE49-F238E27FC236}">
                <a16:creationId xmlns:a16="http://schemas.microsoft.com/office/drawing/2014/main" id="{CC6D5DC7-18D4-4BC3-B4A5-42F676BF9232}"/>
              </a:ext>
            </a:extLst>
          </p:cNvPr>
          <p:cNvSpPr/>
          <p:nvPr/>
        </p:nvSpPr>
        <p:spPr>
          <a:xfrm>
            <a:off x="5191760" y="6080977"/>
            <a:ext cx="2092960" cy="548640"/>
          </a:xfrm>
          <a:prstGeom prst="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dirty="0">
                <a:solidFill>
                  <a:srgbClr val="FF0000"/>
                </a:solidFill>
              </a:rPr>
              <a:t>1ـ ...............</a:t>
            </a:r>
          </a:p>
        </p:txBody>
      </p:sp>
      <p:sp>
        <p:nvSpPr>
          <p:cNvPr id="7" name="مستطيل 6">
            <a:extLst>
              <a:ext uri="{FF2B5EF4-FFF2-40B4-BE49-F238E27FC236}">
                <a16:creationId xmlns:a16="http://schemas.microsoft.com/office/drawing/2014/main" id="{AD11FA1B-7E17-49E5-95DD-4E5BBA444E65}"/>
              </a:ext>
            </a:extLst>
          </p:cNvPr>
          <p:cNvSpPr/>
          <p:nvPr/>
        </p:nvSpPr>
        <p:spPr>
          <a:xfrm>
            <a:off x="7430043" y="5887938"/>
            <a:ext cx="2092960" cy="548640"/>
          </a:xfrm>
          <a:prstGeom prst="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dirty="0">
                <a:solidFill>
                  <a:srgbClr val="FF0000"/>
                </a:solidFill>
              </a:rPr>
              <a:t>2ـ ...............</a:t>
            </a:r>
          </a:p>
        </p:txBody>
      </p:sp>
      <p:sp>
        <p:nvSpPr>
          <p:cNvPr id="8" name="مستطيل 7">
            <a:extLst>
              <a:ext uri="{FF2B5EF4-FFF2-40B4-BE49-F238E27FC236}">
                <a16:creationId xmlns:a16="http://schemas.microsoft.com/office/drawing/2014/main" id="{E3ED3D8C-B096-4B35-B02B-C1A4A15DA643}"/>
              </a:ext>
            </a:extLst>
          </p:cNvPr>
          <p:cNvSpPr/>
          <p:nvPr/>
        </p:nvSpPr>
        <p:spPr>
          <a:xfrm>
            <a:off x="9668327" y="5420577"/>
            <a:ext cx="2092960" cy="548640"/>
          </a:xfrm>
          <a:prstGeom prst="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dirty="0">
                <a:solidFill>
                  <a:srgbClr val="FF0000"/>
                </a:solidFill>
              </a:rPr>
              <a:t>3ـ ...............</a:t>
            </a:r>
          </a:p>
        </p:txBody>
      </p:sp>
      <p:sp>
        <p:nvSpPr>
          <p:cNvPr id="9" name="مستطيل 8">
            <a:extLst>
              <a:ext uri="{FF2B5EF4-FFF2-40B4-BE49-F238E27FC236}">
                <a16:creationId xmlns:a16="http://schemas.microsoft.com/office/drawing/2014/main" id="{9D972113-5EE5-41F1-8F18-B2DE2C3AE9E6}"/>
              </a:ext>
            </a:extLst>
          </p:cNvPr>
          <p:cNvSpPr/>
          <p:nvPr/>
        </p:nvSpPr>
        <p:spPr>
          <a:xfrm>
            <a:off x="9428480" y="2230337"/>
            <a:ext cx="2092960" cy="548640"/>
          </a:xfrm>
          <a:prstGeom prst="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dirty="0">
                <a:solidFill>
                  <a:srgbClr val="FF0000"/>
                </a:solidFill>
              </a:rPr>
              <a:t>4ـ ...............</a:t>
            </a:r>
          </a:p>
        </p:txBody>
      </p:sp>
      <p:sp>
        <p:nvSpPr>
          <p:cNvPr id="10" name="مستطيل 9">
            <a:extLst>
              <a:ext uri="{FF2B5EF4-FFF2-40B4-BE49-F238E27FC236}">
                <a16:creationId xmlns:a16="http://schemas.microsoft.com/office/drawing/2014/main" id="{24AC628A-0777-4542-A2D4-77704EB0AB42}"/>
              </a:ext>
            </a:extLst>
          </p:cNvPr>
          <p:cNvSpPr/>
          <p:nvPr/>
        </p:nvSpPr>
        <p:spPr>
          <a:xfrm>
            <a:off x="7335520" y="1681697"/>
            <a:ext cx="2092960" cy="548640"/>
          </a:xfrm>
          <a:prstGeom prst="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dirty="0">
                <a:solidFill>
                  <a:srgbClr val="FF0000"/>
                </a:solidFill>
              </a:rPr>
              <a:t>5ـ ...............</a:t>
            </a:r>
          </a:p>
        </p:txBody>
      </p:sp>
      <p:sp>
        <p:nvSpPr>
          <p:cNvPr id="11" name="مستطيل 10">
            <a:extLst>
              <a:ext uri="{FF2B5EF4-FFF2-40B4-BE49-F238E27FC236}">
                <a16:creationId xmlns:a16="http://schemas.microsoft.com/office/drawing/2014/main" id="{218DE77D-F142-463B-A740-880FF7391C44}"/>
              </a:ext>
            </a:extLst>
          </p:cNvPr>
          <p:cNvSpPr/>
          <p:nvPr/>
        </p:nvSpPr>
        <p:spPr>
          <a:xfrm>
            <a:off x="430713" y="2149057"/>
            <a:ext cx="2092960" cy="548640"/>
          </a:xfrm>
          <a:prstGeom prst="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dirty="0">
                <a:solidFill>
                  <a:srgbClr val="FF0000"/>
                </a:solidFill>
              </a:rPr>
              <a:t>6ـ ...............</a:t>
            </a:r>
          </a:p>
        </p:txBody>
      </p:sp>
      <p:sp>
        <p:nvSpPr>
          <p:cNvPr id="12" name="مستطيل 11">
            <a:extLst>
              <a:ext uri="{FF2B5EF4-FFF2-40B4-BE49-F238E27FC236}">
                <a16:creationId xmlns:a16="http://schemas.microsoft.com/office/drawing/2014/main" id="{38E2CFFB-DF4E-432F-96D3-31611627F8AA}"/>
              </a:ext>
            </a:extLst>
          </p:cNvPr>
          <p:cNvSpPr/>
          <p:nvPr/>
        </p:nvSpPr>
        <p:spPr>
          <a:xfrm>
            <a:off x="2113280" y="3670844"/>
            <a:ext cx="2092960" cy="626754"/>
          </a:xfrm>
          <a:prstGeom prst="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dirty="0">
                <a:solidFill>
                  <a:srgbClr val="FF0000"/>
                </a:solidFill>
              </a:rPr>
              <a:t>7ـ ...............</a:t>
            </a:r>
          </a:p>
        </p:txBody>
      </p:sp>
      <p:sp>
        <p:nvSpPr>
          <p:cNvPr id="13" name="مستطيل 12">
            <a:extLst>
              <a:ext uri="{FF2B5EF4-FFF2-40B4-BE49-F238E27FC236}">
                <a16:creationId xmlns:a16="http://schemas.microsoft.com/office/drawing/2014/main" id="{DEBA3166-36EB-4E1F-A99C-E0A8433796AB}"/>
              </a:ext>
            </a:extLst>
          </p:cNvPr>
          <p:cNvSpPr/>
          <p:nvPr/>
        </p:nvSpPr>
        <p:spPr>
          <a:xfrm>
            <a:off x="2113280" y="5032718"/>
            <a:ext cx="2092960" cy="548640"/>
          </a:xfrm>
          <a:prstGeom prst="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dirty="0">
                <a:solidFill>
                  <a:srgbClr val="FF0000"/>
                </a:solidFill>
              </a:rPr>
              <a:t>8ـ ...............</a:t>
            </a:r>
          </a:p>
        </p:txBody>
      </p:sp>
    </p:spTree>
    <p:extLst>
      <p:ext uri="{BB962C8B-B14F-4D97-AF65-F5344CB8AC3E}">
        <p14:creationId xmlns:p14="http://schemas.microsoft.com/office/powerpoint/2010/main" val="3803294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xit" presetSubtype="0" fill="hold" grpId="0" nodeType="clickEffect">
                                  <p:stCondLst>
                                    <p:cond delay="0"/>
                                  </p:stCondLst>
                                  <p:childTnLst>
                                    <p:anim calcmode="lin" valueType="num">
                                      <p:cBhvr>
                                        <p:cTn id="6" dur="1000"/>
                                        <p:tgtEl>
                                          <p:spTgt spid="6"/>
                                        </p:tgtEl>
                                        <p:attrNameLst>
                                          <p:attrName>ppt_w</p:attrName>
                                        </p:attrNameLst>
                                      </p:cBhvr>
                                      <p:tavLst>
                                        <p:tav tm="0">
                                          <p:val>
                                            <p:strVal val="ppt_w"/>
                                          </p:val>
                                        </p:tav>
                                        <p:tav tm="100000">
                                          <p:val>
                                            <p:strVal val="ppt_w*0.70"/>
                                          </p:val>
                                        </p:tav>
                                      </p:tavLst>
                                    </p:anim>
                                    <p:anim calcmode="lin" valueType="num">
                                      <p:cBhvr>
                                        <p:cTn id="7" dur="1000"/>
                                        <p:tgtEl>
                                          <p:spTgt spid="6"/>
                                        </p:tgtEl>
                                        <p:attrNameLst>
                                          <p:attrName>ppt_h</p:attrName>
                                        </p:attrNameLst>
                                      </p:cBhvr>
                                      <p:tavLst>
                                        <p:tav tm="0">
                                          <p:val>
                                            <p:strVal val="ppt_h"/>
                                          </p:val>
                                        </p:tav>
                                        <p:tav tm="100000">
                                          <p:val>
                                            <p:strVal val="ppt_h"/>
                                          </p:val>
                                        </p:tav>
                                      </p:tavLst>
                                    </p:anim>
                                    <p:animEffect transition="out" filter="fade">
                                      <p:cBhvr>
                                        <p:cTn id="8" dur="1000"/>
                                        <p:tgtEl>
                                          <p:spTgt spid="6"/>
                                        </p:tgtEl>
                                      </p:cBhvr>
                                    </p:animEffect>
                                    <p:set>
                                      <p:cBhvr>
                                        <p:cTn id="9" dur="1" fill="hold">
                                          <p:stCondLst>
                                            <p:cond delay="999"/>
                                          </p:stCondLst>
                                        </p:cTn>
                                        <p:tgtEl>
                                          <p:spTgt spid="6"/>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5" presetClass="exit" presetSubtype="0" fill="hold" grpId="0" nodeType="clickEffect">
                                  <p:stCondLst>
                                    <p:cond delay="0"/>
                                  </p:stCondLst>
                                  <p:childTnLst>
                                    <p:anim calcmode="lin" valueType="num">
                                      <p:cBhvr>
                                        <p:cTn id="13" dur="1000"/>
                                        <p:tgtEl>
                                          <p:spTgt spid="7"/>
                                        </p:tgtEl>
                                        <p:attrNameLst>
                                          <p:attrName>ppt_w</p:attrName>
                                        </p:attrNameLst>
                                      </p:cBhvr>
                                      <p:tavLst>
                                        <p:tav tm="0">
                                          <p:val>
                                            <p:strVal val="ppt_w"/>
                                          </p:val>
                                        </p:tav>
                                        <p:tav tm="100000">
                                          <p:val>
                                            <p:strVal val="ppt_w*0.70"/>
                                          </p:val>
                                        </p:tav>
                                      </p:tavLst>
                                    </p:anim>
                                    <p:anim calcmode="lin" valueType="num">
                                      <p:cBhvr>
                                        <p:cTn id="14" dur="1000"/>
                                        <p:tgtEl>
                                          <p:spTgt spid="7"/>
                                        </p:tgtEl>
                                        <p:attrNameLst>
                                          <p:attrName>ppt_h</p:attrName>
                                        </p:attrNameLst>
                                      </p:cBhvr>
                                      <p:tavLst>
                                        <p:tav tm="0">
                                          <p:val>
                                            <p:strVal val="ppt_h"/>
                                          </p:val>
                                        </p:tav>
                                        <p:tav tm="100000">
                                          <p:val>
                                            <p:strVal val="ppt_h"/>
                                          </p:val>
                                        </p:tav>
                                      </p:tavLst>
                                    </p:anim>
                                    <p:animEffect transition="out" filter="fade">
                                      <p:cBhvr>
                                        <p:cTn id="15" dur="1000"/>
                                        <p:tgtEl>
                                          <p:spTgt spid="7"/>
                                        </p:tgtEl>
                                      </p:cBhvr>
                                    </p:animEffect>
                                    <p:set>
                                      <p:cBhvr>
                                        <p:cTn id="16" dur="1" fill="hold">
                                          <p:stCondLst>
                                            <p:cond delay="999"/>
                                          </p:stCondLst>
                                        </p:cTn>
                                        <p:tgtEl>
                                          <p:spTgt spid="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5" presetClass="exit" presetSubtype="0" fill="hold" grpId="0" nodeType="clickEffect">
                                  <p:stCondLst>
                                    <p:cond delay="0"/>
                                  </p:stCondLst>
                                  <p:childTnLst>
                                    <p:anim calcmode="lin" valueType="num">
                                      <p:cBhvr>
                                        <p:cTn id="20" dur="1000"/>
                                        <p:tgtEl>
                                          <p:spTgt spid="8"/>
                                        </p:tgtEl>
                                        <p:attrNameLst>
                                          <p:attrName>ppt_w</p:attrName>
                                        </p:attrNameLst>
                                      </p:cBhvr>
                                      <p:tavLst>
                                        <p:tav tm="0">
                                          <p:val>
                                            <p:strVal val="ppt_w"/>
                                          </p:val>
                                        </p:tav>
                                        <p:tav tm="100000">
                                          <p:val>
                                            <p:strVal val="ppt_w*0.70"/>
                                          </p:val>
                                        </p:tav>
                                      </p:tavLst>
                                    </p:anim>
                                    <p:anim calcmode="lin" valueType="num">
                                      <p:cBhvr>
                                        <p:cTn id="21" dur="1000"/>
                                        <p:tgtEl>
                                          <p:spTgt spid="8"/>
                                        </p:tgtEl>
                                        <p:attrNameLst>
                                          <p:attrName>ppt_h</p:attrName>
                                        </p:attrNameLst>
                                      </p:cBhvr>
                                      <p:tavLst>
                                        <p:tav tm="0">
                                          <p:val>
                                            <p:strVal val="ppt_h"/>
                                          </p:val>
                                        </p:tav>
                                        <p:tav tm="100000">
                                          <p:val>
                                            <p:strVal val="ppt_h"/>
                                          </p:val>
                                        </p:tav>
                                      </p:tavLst>
                                    </p:anim>
                                    <p:animEffect transition="out" filter="fade">
                                      <p:cBhvr>
                                        <p:cTn id="22" dur="1000"/>
                                        <p:tgtEl>
                                          <p:spTgt spid="8"/>
                                        </p:tgtEl>
                                      </p:cBhvr>
                                    </p:animEffect>
                                    <p:set>
                                      <p:cBhvr>
                                        <p:cTn id="23" dur="1" fill="hold">
                                          <p:stCondLst>
                                            <p:cond delay="999"/>
                                          </p:stCondLst>
                                        </p:cTn>
                                        <p:tgtEl>
                                          <p:spTgt spid="8"/>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5" presetClass="exit" presetSubtype="0" fill="hold" grpId="0" nodeType="clickEffect">
                                  <p:stCondLst>
                                    <p:cond delay="0"/>
                                  </p:stCondLst>
                                  <p:childTnLst>
                                    <p:anim calcmode="lin" valueType="num">
                                      <p:cBhvr>
                                        <p:cTn id="27" dur="1000"/>
                                        <p:tgtEl>
                                          <p:spTgt spid="9"/>
                                        </p:tgtEl>
                                        <p:attrNameLst>
                                          <p:attrName>ppt_w</p:attrName>
                                        </p:attrNameLst>
                                      </p:cBhvr>
                                      <p:tavLst>
                                        <p:tav tm="0">
                                          <p:val>
                                            <p:strVal val="ppt_w"/>
                                          </p:val>
                                        </p:tav>
                                        <p:tav tm="100000">
                                          <p:val>
                                            <p:strVal val="ppt_w*0.70"/>
                                          </p:val>
                                        </p:tav>
                                      </p:tavLst>
                                    </p:anim>
                                    <p:anim calcmode="lin" valueType="num">
                                      <p:cBhvr>
                                        <p:cTn id="28" dur="1000"/>
                                        <p:tgtEl>
                                          <p:spTgt spid="9"/>
                                        </p:tgtEl>
                                        <p:attrNameLst>
                                          <p:attrName>ppt_h</p:attrName>
                                        </p:attrNameLst>
                                      </p:cBhvr>
                                      <p:tavLst>
                                        <p:tav tm="0">
                                          <p:val>
                                            <p:strVal val="ppt_h"/>
                                          </p:val>
                                        </p:tav>
                                        <p:tav tm="100000">
                                          <p:val>
                                            <p:strVal val="ppt_h"/>
                                          </p:val>
                                        </p:tav>
                                      </p:tavLst>
                                    </p:anim>
                                    <p:animEffect transition="out" filter="fade">
                                      <p:cBhvr>
                                        <p:cTn id="29" dur="1000"/>
                                        <p:tgtEl>
                                          <p:spTgt spid="9"/>
                                        </p:tgtEl>
                                      </p:cBhvr>
                                    </p:animEffect>
                                    <p:set>
                                      <p:cBhvr>
                                        <p:cTn id="30" dur="1" fill="hold">
                                          <p:stCondLst>
                                            <p:cond delay="999"/>
                                          </p:stCondLst>
                                        </p:cTn>
                                        <p:tgtEl>
                                          <p:spTgt spid="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55" presetClass="exit" presetSubtype="0" fill="hold" grpId="0" nodeType="clickEffect">
                                  <p:stCondLst>
                                    <p:cond delay="0"/>
                                  </p:stCondLst>
                                  <p:childTnLst>
                                    <p:anim calcmode="lin" valueType="num">
                                      <p:cBhvr>
                                        <p:cTn id="34" dur="1000"/>
                                        <p:tgtEl>
                                          <p:spTgt spid="10"/>
                                        </p:tgtEl>
                                        <p:attrNameLst>
                                          <p:attrName>ppt_w</p:attrName>
                                        </p:attrNameLst>
                                      </p:cBhvr>
                                      <p:tavLst>
                                        <p:tav tm="0">
                                          <p:val>
                                            <p:strVal val="ppt_w"/>
                                          </p:val>
                                        </p:tav>
                                        <p:tav tm="100000">
                                          <p:val>
                                            <p:strVal val="ppt_w*0.70"/>
                                          </p:val>
                                        </p:tav>
                                      </p:tavLst>
                                    </p:anim>
                                    <p:anim calcmode="lin" valueType="num">
                                      <p:cBhvr>
                                        <p:cTn id="35" dur="1000"/>
                                        <p:tgtEl>
                                          <p:spTgt spid="10"/>
                                        </p:tgtEl>
                                        <p:attrNameLst>
                                          <p:attrName>ppt_h</p:attrName>
                                        </p:attrNameLst>
                                      </p:cBhvr>
                                      <p:tavLst>
                                        <p:tav tm="0">
                                          <p:val>
                                            <p:strVal val="ppt_h"/>
                                          </p:val>
                                        </p:tav>
                                        <p:tav tm="100000">
                                          <p:val>
                                            <p:strVal val="ppt_h"/>
                                          </p:val>
                                        </p:tav>
                                      </p:tavLst>
                                    </p:anim>
                                    <p:animEffect transition="out" filter="fade">
                                      <p:cBhvr>
                                        <p:cTn id="36" dur="1000"/>
                                        <p:tgtEl>
                                          <p:spTgt spid="10"/>
                                        </p:tgtEl>
                                      </p:cBhvr>
                                    </p:animEffect>
                                    <p:set>
                                      <p:cBhvr>
                                        <p:cTn id="37" dur="1" fill="hold">
                                          <p:stCondLst>
                                            <p:cond delay="999"/>
                                          </p:stCondLst>
                                        </p:cTn>
                                        <p:tgtEl>
                                          <p:spTgt spid="10"/>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55" presetClass="exit" presetSubtype="0" fill="hold" grpId="0" nodeType="clickEffect">
                                  <p:stCondLst>
                                    <p:cond delay="0"/>
                                  </p:stCondLst>
                                  <p:childTnLst>
                                    <p:anim calcmode="lin" valueType="num">
                                      <p:cBhvr>
                                        <p:cTn id="41" dur="1000"/>
                                        <p:tgtEl>
                                          <p:spTgt spid="11"/>
                                        </p:tgtEl>
                                        <p:attrNameLst>
                                          <p:attrName>ppt_w</p:attrName>
                                        </p:attrNameLst>
                                      </p:cBhvr>
                                      <p:tavLst>
                                        <p:tav tm="0">
                                          <p:val>
                                            <p:strVal val="ppt_w"/>
                                          </p:val>
                                        </p:tav>
                                        <p:tav tm="100000">
                                          <p:val>
                                            <p:strVal val="ppt_w*0.70"/>
                                          </p:val>
                                        </p:tav>
                                      </p:tavLst>
                                    </p:anim>
                                    <p:anim calcmode="lin" valueType="num">
                                      <p:cBhvr>
                                        <p:cTn id="42" dur="1000"/>
                                        <p:tgtEl>
                                          <p:spTgt spid="11"/>
                                        </p:tgtEl>
                                        <p:attrNameLst>
                                          <p:attrName>ppt_h</p:attrName>
                                        </p:attrNameLst>
                                      </p:cBhvr>
                                      <p:tavLst>
                                        <p:tav tm="0">
                                          <p:val>
                                            <p:strVal val="ppt_h"/>
                                          </p:val>
                                        </p:tav>
                                        <p:tav tm="100000">
                                          <p:val>
                                            <p:strVal val="ppt_h"/>
                                          </p:val>
                                        </p:tav>
                                      </p:tavLst>
                                    </p:anim>
                                    <p:animEffect transition="out" filter="fade">
                                      <p:cBhvr>
                                        <p:cTn id="43" dur="1000"/>
                                        <p:tgtEl>
                                          <p:spTgt spid="11"/>
                                        </p:tgtEl>
                                      </p:cBhvr>
                                    </p:animEffect>
                                    <p:set>
                                      <p:cBhvr>
                                        <p:cTn id="44" dur="1" fill="hold">
                                          <p:stCondLst>
                                            <p:cond delay="999"/>
                                          </p:stCondLst>
                                        </p:cTn>
                                        <p:tgtEl>
                                          <p:spTgt spid="11"/>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55" presetClass="exit" presetSubtype="0" fill="hold" grpId="0" nodeType="clickEffect">
                                  <p:stCondLst>
                                    <p:cond delay="0"/>
                                  </p:stCondLst>
                                  <p:childTnLst>
                                    <p:anim calcmode="lin" valueType="num">
                                      <p:cBhvr>
                                        <p:cTn id="48" dur="1000"/>
                                        <p:tgtEl>
                                          <p:spTgt spid="12"/>
                                        </p:tgtEl>
                                        <p:attrNameLst>
                                          <p:attrName>ppt_w</p:attrName>
                                        </p:attrNameLst>
                                      </p:cBhvr>
                                      <p:tavLst>
                                        <p:tav tm="0">
                                          <p:val>
                                            <p:strVal val="ppt_w"/>
                                          </p:val>
                                        </p:tav>
                                        <p:tav tm="100000">
                                          <p:val>
                                            <p:strVal val="ppt_w*0.70"/>
                                          </p:val>
                                        </p:tav>
                                      </p:tavLst>
                                    </p:anim>
                                    <p:anim calcmode="lin" valueType="num">
                                      <p:cBhvr>
                                        <p:cTn id="49" dur="1000"/>
                                        <p:tgtEl>
                                          <p:spTgt spid="12"/>
                                        </p:tgtEl>
                                        <p:attrNameLst>
                                          <p:attrName>ppt_h</p:attrName>
                                        </p:attrNameLst>
                                      </p:cBhvr>
                                      <p:tavLst>
                                        <p:tav tm="0">
                                          <p:val>
                                            <p:strVal val="ppt_h"/>
                                          </p:val>
                                        </p:tav>
                                        <p:tav tm="100000">
                                          <p:val>
                                            <p:strVal val="ppt_h"/>
                                          </p:val>
                                        </p:tav>
                                      </p:tavLst>
                                    </p:anim>
                                    <p:animEffect transition="out" filter="fade">
                                      <p:cBhvr>
                                        <p:cTn id="50" dur="1000"/>
                                        <p:tgtEl>
                                          <p:spTgt spid="12"/>
                                        </p:tgtEl>
                                      </p:cBhvr>
                                    </p:animEffect>
                                    <p:set>
                                      <p:cBhvr>
                                        <p:cTn id="51" dur="1" fill="hold">
                                          <p:stCondLst>
                                            <p:cond delay="999"/>
                                          </p:stCondLst>
                                        </p:cTn>
                                        <p:tgtEl>
                                          <p:spTgt spid="12"/>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55" presetClass="exit" presetSubtype="0" fill="hold" grpId="0" nodeType="clickEffect">
                                  <p:stCondLst>
                                    <p:cond delay="0"/>
                                  </p:stCondLst>
                                  <p:childTnLst>
                                    <p:anim calcmode="lin" valueType="num">
                                      <p:cBhvr>
                                        <p:cTn id="55" dur="1000"/>
                                        <p:tgtEl>
                                          <p:spTgt spid="13"/>
                                        </p:tgtEl>
                                        <p:attrNameLst>
                                          <p:attrName>ppt_w</p:attrName>
                                        </p:attrNameLst>
                                      </p:cBhvr>
                                      <p:tavLst>
                                        <p:tav tm="0">
                                          <p:val>
                                            <p:strVal val="ppt_w"/>
                                          </p:val>
                                        </p:tav>
                                        <p:tav tm="100000">
                                          <p:val>
                                            <p:strVal val="ppt_w*0.70"/>
                                          </p:val>
                                        </p:tav>
                                      </p:tavLst>
                                    </p:anim>
                                    <p:anim calcmode="lin" valueType="num">
                                      <p:cBhvr>
                                        <p:cTn id="56" dur="1000"/>
                                        <p:tgtEl>
                                          <p:spTgt spid="13"/>
                                        </p:tgtEl>
                                        <p:attrNameLst>
                                          <p:attrName>ppt_h</p:attrName>
                                        </p:attrNameLst>
                                      </p:cBhvr>
                                      <p:tavLst>
                                        <p:tav tm="0">
                                          <p:val>
                                            <p:strVal val="ppt_h"/>
                                          </p:val>
                                        </p:tav>
                                        <p:tav tm="100000">
                                          <p:val>
                                            <p:strVal val="ppt_h"/>
                                          </p:val>
                                        </p:tav>
                                      </p:tavLst>
                                    </p:anim>
                                    <p:animEffect transition="out" filter="fade">
                                      <p:cBhvr>
                                        <p:cTn id="57" dur="1000"/>
                                        <p:tgtEl>
                                          <p:spTgt spid="13"/>
                                        </p:tgtEl>
                                      </p:cBhvr>
                                    </p:animEffect>
                                    <p:set>
                                      <p:cBhvr>
                                        <p:cTn id="58" dur="1" fill="hold">
                                          <p:stCondLst>
                                            <p:cond delay="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p:cNvPicPr>
            <a:picLocks noChangeAspect="1"/>
          </p:cNvPicPr>
          <p:nvPr/>
        </p:nvPicPr>
        <p:blipFill rotWithShape="1">
          <a:blip r:embed="rId2">
            <a:extLst>
              <a:ext uri="{28A0092B-C50C-407E-A947-70E740481C1C}">
                <a14:useLocalDpi xmlns:a14="http://schemas.microsoft.com/office/drawing/2010/main" val="0"/>
              </a:ext>
            </a:extLst>
          </a:blip>
          <a:srcRect l="-1162" t="599" r="1162" b="-599"/>
          <a:stretch/>
        </p:blipFill>
        <p:spPr>
          <a:xfrm flipH="1">
            <a:off x="1705971" y="-27294"/>
            <a:ext cx="2252444" cy="2373453"/>
          </a:xfrm>
          <a:prstGeom prst="rect">
            <a:avLst/>
          </a:prstGeom>
        </p:spPr>
      </p:pic>
      <p:sp>
        <p:nvSpPr>
          <p:cNvPr id="2" name="مستطيل 1"/>
          <p:cNvSpPr/>
          <p:nvPr/>
        </p:nvSpPr>
        <p:spPr>
          <a:xfrm>
            <a:off x="3042233" y="413522"/>
            <a:ext cx="4219425" cy="923330"/>
          </a:xfrm>
          <a:prstGeom prst="rect">
            <a:avLst/>
          </a:prstGeom>
          <a:noFill/>
        </p:spPr>
        <p:txBody>
          <a:bodyPr wrap="none" lIns="91440" tIns="45720" rIns="91440" bIns="45720">
            <a:spAutoFit/>
          </a:bodyPr>
          <a:lstStyle/>
          <a:p>
            <a:pPr algn="ctr"/>
            <a:r>
              <a:rPr lang="ar-SA" sz="5400" b="1" cap="none" spc="0" dirty="0">
                <a:ln w="0"/>
                <a:solidFill>
                  <a:srgbClr val="00B050"/>
                </a:solidFill>
                <a:effectLst>
                  <a:outerShdw blurRad="38100" dist="19050" dir="2700000" algn="tl" rotWithShape="0">
                    <a:schemeClr val="dk1">
                      <a:alpha val="40000"/>
                    </a:schemeClr>
                  </a:outerShdw>
                </a:effectLst>
              </a:rPr>
              <a:t>الصفات الخارجية </a:t>
            </a:r>
          </a:p>
        </p:txBody>
      </p:sp>
      <p:graphicFrame>
        <p:nvGraphicFramePr>
          <p:cNvPr id="3" name="عنصر نائب للمحتوى 3"/>
          <p:cNvGraphicFramePr>
            <a:graphicFrameLocks/>
          </p:cNvGraphicFramePr>
          <p:nvPr>
            <p:extLst>
              <p:ext uri="{D42A27DB-BD31-4B8C-83A1-F6EECF244321}">
                <p14:modId xmlns:p14="http://schemas.microsoft.com/office/powerpoint/2010/main" val="3407121371"/>
              </p:ext>
            </p:extLst>
          </p:nvPr>
        </p:nvGraphicFramePr>
        <p:xfrm>
          <a:off x="395785" y="1270599"/>
          <a:ext cx="11297930" cy="52120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31482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5"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مستدير الزوايا 2"/>
          <p:cNvSpPr/>
          <p:nvPr/>
        </p:nvSpPr>
        <p:spPr>
          <a:xfrm>
            <a:off x="319315" y="250745"/>
            <a:ext cx="11618278" cy="1600438"/>
          </a:xfrm>
          <a:prstGeom prst="roundRect">
            <a:avLst/>
          </a:prstGeom>
          <a:noFill/>
          <a:ln w="38100">
            <a:solidFill>
              <a:schemeClr val="tx1"/>
            </a:solidFill>
          </a:ln>
        </p:spPr>
        <p:txBody>
          <a:bodyPr wrap="square" lIns="91440" tIns="45720" rIns="91440" bIns="45720">
            <a:spAutoFit/>
          </a:bodyPr>
          <a:lstStyle/>
          <a:p>
            <a:pPr algn="ctr"/>
            <a:r>
              <a:rPr lang="ar-SA" sz="4400" b="1" dirty="0">
                <a:ln w="0"/>
                <a:solidFill>
                  <a:srgbClr val="0070C0"/>
                </a:solidFill>
                <a:effectLst>
                  <a:outerShdw blurRad="38100" dist="19050" dir="2700000" algn="tl" rotWithShape="0">
                    <a:schemeClr val="dk1">
                      <a:alpha val="40000"/>
                    </a:schemeClr>
                  </a:outerShdw>
                </a:effectLst>
              </a:rPr>
              <a:t>طالبتي بالتعاون مع زميلاتكِ في المجموعة </a:t>
            </a:r>
            <a:r>
              <a:rPr lang="ar-SA" sz="4400" b="1" dirty="0">
                <a:ln w="0"/>
                <a:solidFill>
                  <a:srgbClr val="FF0000"/>
                </a:solidFill>
                <a:effectLst>
                  <a:outerShdw blurRad="38100" dist="19050" dir="2700000" algn="tl" rotWithShape="0">
                    <a:schemeClr val="dk1">
                      <a:alpha val="40000"/>
                    </a:schemeClr>
                  </a:outerShdw>
                </a:effectLst>
              </a:rPr>
              <a:t>استنتجي </a:t>
            </a:r>
            <a:r>
              <a:rPr lang="ar-SA" sz="4400" b="1" dirty="0">
                <a:ln w="0"/>
                <a:solidFill>
                  <a:srgbClr val="0070C0"/>
                </a:solidFill>
                <a:effectLst>
                  <a:outerShdw blurRad="38100" dist="19050" dir="2700000" algn="tl" rotWithShape="0">
                    <a:schemeClr val="dk1">
                      <a:alpha val="40000"/>
                    </a:schemeClr>
                  </a:outerShdw>
                </a:effectLst>
              </a:rPr>
              <a:t>الوظيفة التي تناسب أقدام كل حشرة من الحشرات التالية</a:t>
            </a:r>
            <a:endParaRPr lang="ar-SA" sz="4400" b="1" cap="none" spc="0" dirty="0">
              <a:ln w="0"/>
              <a:solidFill>
                <a:srgbClr val="0070C0"/>
              </a:solidFill>
              <a:effectLst>
                <a:outerShdw blurRad="38100" dist="19050" dir="2700000" algn="tl" rotWithShape="0">
                  <a:schemeClr val="dk1">
                    <a:alpha val="40000"/>
                  </a:schemeClr>
                </a:outerShdw>
              </a:effectLst>
            </a:endParaRPr>
          </a:p>
        </p:txBody>
      </p:sp>
      <p:sp>
        <p:nvSpPr>
          <p:cNvPr id="4" name="مربع نص 3"/>
          <p:cNvSpPr txBox="1"/>
          <p:nvPr/>
        </p:nvSpPr>
        <p:spPr>
          <a:xfrm>
            <a:off x="9743138" y="1948056"/>
            <a:ext cx="2160000" cy="3060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38100">
            <a:solidFill>
              <a:schemeClr val="tx1"/>
            </a:solidFill>
          </a:ln>
        </p:spPr>
        <p:txBody>
          <a:bodyPr wrap="square" rtlCol="1">
            <a:spAutoFit/>
          </a:bodyPr>
          <a:lstStyle/>
          <a:p>
            <a:endParaRPr lang="ar-SA" dirty="0"/>
          </a:p>
        </p:txBody>
      </p:sp>
      <p:sp>
        <p:nvSpPr>
          <p:cNvPr id="6" name="مربع نص 5"/>
          <p:cNvSpPr txBox="1"/>
          <p:nvPr/>
        </p:nvSpPr>
        <p:spPr>
          <a:xfrm>
            <a:off x="5016000" y="1989000"/>
            <a:ext cx="2160000" cy="3060000"/>
          </a:xfrm>
          <a:prstGeom prst="rect">
            <a:avLst/>
          </a:prstGeom>
          <a:blipFill dpi="0" rotWithShape="1">
            <a:blip r:embed="rId3">
              <a:extLst>
                <a:ext uri="{28A0092B-C50C-407E-A947-70E740481C1C}">
                  <a14:useLocalDpi xmlns:a14="http://schemas.microsoft.com/office/drawing/2010/main" val="0"/>
                </a:ext>
              </a:extLst>
            </a:blip>
            <a:srcRect/>
            <a:stretch>
              <a:fillRect l="-22314" t="-22164" r="-21176" b="-21440"/>
            </a:stretch>
          </a:blipFill>
          <a:ln w="38100">
            <a:solidFill>
              <a:schemeClr val="tx1"/>
            </a:solidFill>
          </a:ln>
        </p:spPr>
        <p:txBody>
          <a:bodyPr wrap="square" rtlCol="1">
            <a:spAutoFit/>
          </a:bodyPr>
          <a:lstStyle/>
          <a:p>
            <a:endParaRPr lang="ar-SA" dirty="0"/>
          </a:p>
        </p:txBody>
      </p:sp>
      <p:sp>
        <p:nvSpPr>
          <p:cNvPr id="7" name="مربع نص 6"/>
          <p:cNvSpPr txBox="1"/>
          <p:nvPr/>
        </p:nvSpPr>
        <p:spPr>
          <a:xfrm>
            <a:off x="2615714" y="1986039"/>
            <a:ext cx="2160000" cy="3060000"/>
          </a:xfrm>
          <a:prstGeom prst="rect">
            <a:avLst/>
          </a:prstGeom>
          <a:blipFill dpi="0" rotWithShape="1">
            <a:blip r:embed="rId4" cstate="print">
              <a:extLst>
                <a:ext uri="{28A0092B-C50C-407E-A947-70E740481C1C}">
                  <a14:useLocalDpi xmlns:a14="http://schemas.microsoft.com/office/drawing/2010/main" val="0"/>
                </a:ext>
              </a:extLst>
            </a:blip>
            <a:srcRect/>
            <a:stretch>
              <a:fillRect l="-1" r="-20570"/>
            </a:stretch>
          </a:blipFill>
          <a:ln w="38100">
            <a:solidFill>
              <a:schemeClr val="tx1"/>
            </a:solidFill>
          </a:ln>
        </p:spPr>
        <p:txBody>
          <a:bodyPr wrap="square" rtlCol="1">
            <a:spAutoFit/>
          </a:bodyPr>
          <a:lstStyle/>
          <a:p>
            <a:endParaRPr lang="ar-SA" dirty="0"/>
          </a:p>
        </p:txBody>
      </p:sp>
      <p:sp>
        <p:nvSpPr>
          <p:cNvPr id="8" name="مربع نص 7"/>
          <p:cNvSpPr txBox="1"/>
          <p:nvPr/>
        </p:nvSpPr>
        <p:spPr>
          <a:xfrm>
            <a:off x="7402638" y="1948056"/>
            <a:ext cx="2160000" cy="3060000"/>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w="38100">
            <a:solidFill>
              <a:schemeClr val="tx1"/>
            </a:solidFill>
          </a:ln>
        </p:spPr>
        <p:txBody>
          <a:bodyPr wrap="square" rtlCol="1">
            <a:spAutoFit/>
          </a:bodyPr>
          <a:lstStyle/>
          <a:p>
            <a:endParaRPr lang="ar-SA" dirty="0"/>
          </a:p>
        </p:txBody>
      </p:sp>
      <p:sp>
        <p:nvSpPr>
          <p:cNvPr id="9" name="مربع نص 8"/>
          <p:cNvSpPr txBox="1"/>
          <p:nvPr/>
        </p:nvSpPr>
        <p:spPr>
          <a:xfrm>
            <a:off x="199288" y="2013335"/>
            <a:ext cx="2160000" cy="3060000"/>
          </a:xfrm>
          <a:prstGeom prst="rect">
            <a:avLst/>
          </a:prstGeom>
          <a:blipFill dpi="0" rotWithShape="1">
            <a:blip r:embed="rId6">
              <a:extLst>
                <a:ext uri="{28A0092B-C50C-407E-A947-70E740481C1C}">
                  <a14:useLocalDpi xmlns:a14="http://schemas.microsoft.com/office/drawing/2010/main" val="0"/>
                </a:ext>
              </a:extLst>
            </a:blip>
            <a:srcRect/>
            <a:stretch>
              <a:fillRect/>
            </a:stretch>
          </a:blipFill>
          <a:ln w="38100">
            <a:solidFill>
              <a:schemeClr val="tx1"/>
            </a:solidFill>
          </a:ln>
        </p:spPr>
        <p:txBody>
          <a:bodyPr wrap="square" rtlCol="1">
            <a:spAutoFit/>
          </a:bodyPr>
          <a:lstStyle/>
          <a:p>
            <a:endParaRPr lang="ar-SA" dirty="0"/>
          </a:p>
        </p:txBody>
      </p:sp>
      <p:sp>
        <p:nvSpPr>
          <p:cNvPr id="10" name="مستطيل 9"/>
          <p:cNvSpPr/>
          <p:nvPr/>
        </p:nvSpPr>
        <p:spPr>
          <a:xfrm>
            <a:off x="9777594" y="5236869"/>
            <a:ext cx="2160000" cy="1200329"/>
          </a:xfrm>
          <a:prstGeom prst="rect">
            <a:avLst/>
          </a:prstGeom>
          <a:noFill/>
          <a:ln w="38100">
            <a:solidFill>
              <a:srgbClr val="FF0000"/>
            </a:solidFill>
          </a:ln>
        </p:spPr>
        <p:txBody>
          <a:bodyPr wrap="square" lIns="91440" tIns="45720" rIns="91440" bIns="45720">
            <a:spAutoFit/>
          </a:bodyPr>
          <a:lstStyle/>
          <a:p>
            <a:pPr algn="ctr"/>
            <a:r>
              <a:rPr lang="ar-SA" sz="3600" b="1" cap="none" spc="0" dirty="0">
                <a:ln w="0"/>
                <a:solidFill>
                  <a:srgbClr val="0070C0"/>
                </a:solidFill>
                <a:effectLst>
                  <a:outerShdw blurRad="38100" dist="19050" dir="2700000" algn="tl" rotWithShape="0">
                    <a:schemeClr val="dk1">
                      <a:alpha val="40000"/>
                    </a:schemeClr>
                  </a:outerShdw>
                </a:effectLst>
              </a:rPr>
              <a:t>أرجل</a:t>
            </a:r>
            <a:r>
              <a:rPr lang="ar-SA" sz="3600" b="0" cap="none" spc="0" dirty="0">
                <a:ln w="0"/>
                <a:solidFill>
                  <a:schemeClr val="tx1"/>
                </a:solidFill>
                <a:effectLst>
                  <a:outerShdw blurRad="38100" dist="19050" dir="2700000" algn="tl" rotWithShape="0">
                    <a:schemeClr val="dk1">
                      <a:alpha val="40000"/>
                    </a:schemeClr>
                  </a:outerShdw>
                </a:effectLst>
              </a:rPr>
              <a:t> </a:t>
            </a:r>
            <a:r>
              <a:rPr lang="ar-SA" sz="3600" b="0" cap="none" spc="0" dirty="0">
                <a:ln w="0"/>
                <a:solidFill>
                  <a:srgbClr val="0070C0"/>
                </a:solidFill>
                <a:effectLst>
                  <a:outerShdw blurRad="38100" dist="19050" dir="2700000" algn="tl" rotWithShape="0">
                    <a:schemeClr val="dk1">
                      <a:alpha val="40000"/>
                    </a:schemeClr>
                  </a:outerShdw>
                </a:effectLst>
              </a:rPr>
              <a:t>للـمشي على الماء </a:t>
            </a:r>
          </a:p>
        </p:txBody>
      </p:sp>
      <p:sp>
        <p:nvSpPr>
          <p:cNvPr id="15" name="مستطيل 14"/>
          <p:cNvSpPr/>
          <p:nvPr/>
        </p:nvSpPr>
        <p:spPr>
          <a:xfrm>
            <a:off x="7437093" y="5236871"/>
            <a:ext cx="2160000" cy="1200329"/>
          </a:xfrm>
          <a:prstGeom prst="rect">
            <a:avLst/>
          </a:prstGeom>
          <a:noFill/>
          <a:ln w="38100">
            <a:solidFill>
              <a:srgbClr val="FF0000"/>
            </a:solidFill>
          </a:ln>
        </p:spPr>
        <p:txBody>
          <a:bodyPr wrap="square" lIns="91440" tIns="45720" rIns="91440" bIns="45720">
            <a:spAutoFit/>
          </a:bodyPr>
          <a:lstStyle/>
          <a:p>
            <a:pPr algn="ctr"/>
            <a:r>
              <a:rPr lang="ar-SA" sz="3600" b="1" cap="none" spc="0" dirty="0">
                <a:ln w="0"/>
                <a:solidFill>
                  <a:srgbClr val="0070C0"/>
                </a:solidFill>
                <a:effectLst>
                  <a:outerShdw blurRad="38100" dist="19050" dir="2700000" algn="tl" rotWithShape="0">
                    <a:schemeClr val="dk1">
                      <a:alpha val="40000"/>
                    </a:schemeClr>
                  </a:outerShdw>
                </a:effectLst>
              </a:rPr>
              <a:t>أرجل</a:t>
            </a:r>
            <a:r>
              <a:rPr lang="ar-SA" sz="3600" b="0" cap="none" spc="0" dirty="0">
                <a:ln w="0"/>
                <a:solidFill>
                  <a:schemeClr val="tx1"/>
                </a:solidFill>
                <a:effectLst>
                  <a:outerShdw blurRad="38100" dist="19050" dir="2700000" algn="tl" rotWithShape="0">
                    <a:schemeClr val="dk1">
                      <a:alpha val="40000"/>
                    </a:schemeClr>
                  </a:outerShdw>
                </a:effectLst>
              </a:rPr>
              <a:t> </a:t>
            </a:r>
            <a:r>
              <a:rPr lang="ar-SA" sz="3600" b="0" cap="none" spc="0" dirty="0">
                <a:ln w="0"/>
                <a:solidFill>
                  <a:srgbClr val="0070C0"/>
                </a:solidFill>
                <a:effectLst>
                  <a:outerShdw blurRad="38100" dist="19050" dir="2700000" algn="tl" rotWithShape="0">
                    <a:schemeClr val="dk1">
                      <a:alpha val="40000"/>
                    </a:schemeClr>
                  </a:outerShdw>
                </a:effectLst>
              </a:rPr>
              <a:t>للـمشي والحفر</a:t>
            </a:r>
          </a:p>
        </p:txBody>
      </p:sp>
      <p:sp>
        <p:nvSpPr>
          <p:cNvPr id="16" name="مستطيل 15"/>
          <p:cNvSpPr/>
          <p:nvPr/>
        </p:nvSpPr>
        <p:spPr>
          <a:xfrm>
            <a:off x="5050455" y="5236870"/>
            <a:ext cx="2160000" cy="1200329"/>
          </a:xfrm>
          <a:prstGeom prst="rect">
            <a:avLst/>
          </a:prstGeom>
          <a:noFill/>
          <a:ln w="38100">
            <a:solidFill>
              <a:srgbClr val="FF0000"/>
            </a:solidFill>
          </a:ln>
        </p:spPr>
        <p:txBody>
          <a:bodyPr wrap="square" lIns="91440" tIns="45720" rIns="91440" bIns="45720">
            <a:spAutoFit/>
          </a:bodyPr>
          <a:lstStyle/>
          <a:p>
            <a:pPr algn="ctr"/>
            <a:r>
              <a:rPr lang="ar-SA" sz="3600" b="1" cap="none" spc="0" dirty="0">
                <a:ln w="0"/>
                <a:solidFill>
                  <a:srgbClr val="0070C0"/>
                </a:solidFill>
                <a:effectLst>
                  <a:outerShdw blurRad="38100" dist="19050" dir="2700000" algn="tl" rotWithShape="0">
                    <a:schemeClr val="dk1">
                      <a:alpha val="40000"/>
                    </a:schemeClr>
                  </a:outerShdw>
                </a:effectLst>
              </a:rPr>
              <a:t>أرجل</a:t>
            </a:r>
            <a:r>
              <a:rPr lang="ar-SA" sz="3600" b="0" cap="none" spc="0" dirty="0">
                <a:ln w="0"/>
                <a:solidFill>
                  <a:schemeClr val="tx1"/>
                </a:solidFill>
                <a:effectLst>
                  <a:outerShdw blurRad="38100" dist="19050" dir="2700000" algn="tl" rotWithShape="0">
                    <a:schemeClr val="dk1">
                      <a:alpha val="40000"/>
                    </a:schemeClr>
                  </a:outerShdw>
                </a:effectLst>
              </a:rPr>
              <a:t> </a:t>
            </a:r>
            <a:r>
              <a:rPr lang="ar-SA" sz="3600" b="0" cap="none" spc="0" dirty="0">
                <a:ln w="0"/>
                <a:solidFill>
                  <a:srgbClr val="0070C0"/>
                </a:solidFill>
                <a:effectLst>
                  <a:outerShdw blurRad="38100" dist="19050" dir="2700000" algn="tl" rotWithShape="0">
                    <a:schemeClr val="dk1">
                      <a:alpha val="40000"/>
                    </a:schemeClr>
                  </a:outerShdw>
                </a:effectLst>
              </a:rPr>
              <a:t>للـقفز</a:t>
            </a:r>
          </a:p>
          <a:p>
            <a:pPr algn="ctr"/>
            <a:r>
              <a:rPr lang="ar-SA" sz="3600" b="0" cap="none" spc="0" dirty="0">
                <a:ln w="0"/>
                <a:solidFill>
                  <a:srgbClr val="0070C0"/>
                </a:solidFill>
                <a:effectLst>
                  <a:outerShdw blurRad="38100" dist="19050" dir="2700000" algn="tl" rotWithShape="0">
                    <a:schemeClr val="dk1">
                      <a:alpha val="40000"/>
                    </a:schemeClr>
                  </a:outerShdw>
                </a:effectLst>
              </a:rPr>
              <a:t> </a:t>
            </a:r>
          </a:p>
        </p:txBody>
      </p:sp>
      <p:sp>
        <p:nvSpPr>
          <p:cNvPr id="17" name="مستطيل 16"/>
          <p:cNvSpPr/>
          <p:nvPr/>
        </p:nvSpPr>
        <p:spPr>
          <a:xfrm>
            <a:off x="2663817" y="5236869"/>
            <a:ext cx="2160000" cy="1200329"/>
          </a:xfrm>
          <a:prstGeom prst="rect">
            <a:avLst/>
          </a:prstGeom>
          <a:noFill/>
          <a:ln w="38100">
            <a:solidFill>
              <a:srgbClr val="FF0000"/>
            </a:solidFill>
          </a:ln>
        </p:spPr>
        <p:txBody>
          <a:bodyPr wrap="square" lIns="91440" tIns="45720" rIns="91440" bIns="45720">
            <a:spAutoFit/>
          </a:bodyPr>
          <a:lstStyle/>
          <a:p>
            <a:pPr algn="ctr"/>
            <a:r>
              <a:rPr lang="ar-SA" sz="3600" b="1" cap="none" spc="0" dirty="0">
                <a:ln w="0"/>
                <a:solidFill>
                  <a:srgbClr val="0070C0"/>
                </a:solidFill>
                <a:effectLst>
                  <a:outerShdw blurRad="38100" dist="19050" dir="2700000" algn="tl" rotWithShape="0">
                    <a:schemeClr val="dk1">
                      <a:alpha val="40000"/>
                    </a:schemeClr>
                  </a:outerShdw>
                </a:effectLst>
              </a:rPr>
              <a:t>أرجل</a:t>
            </a:r>
            <a:r>
              <a:rPr lang="ar-SA" sz="3600" b="0" cap="none" spc="0" dirty="0">
                <a:ln w="0"/>
                <a:solidFill>
                  <a:schemeClr val="tx1"/>
                </a:solidFill>
                <a:effectLst>
                  <a:outerShdw blurRad="38100" dist="19050" dir="2700000" algn="tl" rotWithShape="0">
                    <a:schemeClr val="dk1">
                      <a:alpha val="40000"/>
                    </a:schemeClr>
                  </a:outerShdw>
                </a:effectLst>
              </a:rPr>
              <a:t> </a:t>
            </a:r>
            <a:r>
              <a:rPr lang="ar-SA" sz="3600" b="0" cap="none" spc="0" dirty="0">
                <a:ln w="0"/>
                <a:solidFill>
                  <a:srgbClr val="0070C0"/>
                </a:solidFill>
                <a:effectLst>
                  <a:outerShdw blurRad="38100" dist="19050" dir="2700000" algn="tl" rotWithShape="0">
                    <a:schemeClr val="dk1">
                      <a:alpha val="40000"/>
                    </a:schemeClr>
                  </a:outerShdw>
                </a:effectLst>
              </a:rPr>
              <a:t>للـجمع حبوب اللقاح </a:t>
            </a:r>
          </a:p>
        </p:txBody>
      </p:sp>
      <p:sp>
        <p:nvSpPr>
          <p:cNvPr id="18" name="مستطيل 17"/>
          <p:cNvSpPr/>
          <p:nvPr/>
        </p:nvSpPr>
        <p:spPr>
          <a:xfrm>
            <a:off x="233743" y="5236869"/>
            <a:ext cx="2160000" cy="1200329"/>
          </a:xfrm>
          <a:prstGeom prst="rect">
            <a:avLst/>
          </a:prstGeom>
          <a:noFill/>
          <a:ln w="38100">
            <a:solidFill>
              <a:srgbClr val="FF0000"/>
            </a:solidFill>
          </a:ln>
        </p:spPr>
        <p:txBody>
          <a:bodyPr wrap="square" lIns="91440" tIns="45720" rIns="91440" bIns="45720">
            <a:spAutoFit/>
          </a:bodyPr>
          <a:lstStyle/>
          <a:p>
            <a:pPr algn="ctr"/>
            <a:r>
              <a:rPr lang="ar-SA" sz="3600" b="1" cap="none" spc="0" dirty="0">
                <a:ln w="0"/>
                <a:solidFill>
                  <a:srgbClr val="0070C0"/>
                </a:solidFill>
                <a:effectLst>
                  <a:outerShdw blurRad="38100" dist="19050" dir="2700000" algn="tl" rotWithShape="0">
                    <a:schemeClr val="dk1">
                      <a:alpha val="40000"/>
                    </a:schemeClr>
                  </a:outerShdw>
                </a:effectLst>
              </a:rPr>
              <a:t>أرجل</a:t>
            </a:r>
            <a:r>
              <a:rPr lang="ar-SA" sz="3600" b="0" cap="none" spc="0" dirty="0">
                <a:ln w="0"/>
                <a:solidFill>
                  <a:schemeClr val="tx1"/>
                </a:solidFill>
                <a:effectLst>
                  <a:outerShdw blurRad="38100" dist="19050" dir="2700000" algn="tl" rotWithShape="0">
                    <a:schemeClr val="dk1">
                      <a:alpha val="40000"/>
                    </a:schemeClr>
                  </a:outerShdw>
                </a:effectLst>
              </a:rPr>
              <a:t> </a:t>
            </a:r>
            <a:r>
              <a:rPr lang="ar-SA" sz="3600" b="0" cap="none" spc="0" dirty="0">
                <a:ln w="0"/>
                <a:solidFill>
                  <a:srgbClr val="0070C0"/>
                </a:solidFill>
                <a:effectLst>
                  <a:outerShdw blurRad="38100" dist="19050" dir="2700000" algn="tl" rotWithShape="0">
                    <a:schemeClr val="dk1">
                      <a:alpha val="40000"/>
                    </a:schemeClr>
                  </a:outerShdw>
                </a:effectLst>
              </a:rPr>
              <a:t>للـمشي والالتصاق </a:t>
            </a:r>
          </a:p>
        </p:txBody>
      </p:sp>
      <p:sp>
        <p:nvSpPr>
          <p:cNvPr id="14" name="مستطيل 13">
            <a:extLst>
              <a:ext uri="{FF2B5EF4-FFF2-40B4-BE49-F238E27FC236}">
                <a16:creationId xmlns:a16="http://schemas.microsoft.com/office/drawing/2014/main" id="{4D23BE3A-4033-408E-B885-B77A9CA41530}"/>
              </a:ext>
            </a:extLst>
          </p:cNvPr>
          <p:cNvSpPr/>
          <p:nvPr/>
        </p:nvSpPr>
        <p:spPr>
          <a:xfrm>
            <a:off x="9787119" y="5236868"/>
            <a:ext cx="2160000" cy="1200329"/>
          </a:xfrm>
          <a:prstGeom prst="rect">
            <a:avLst/>
          </a:prstGeom>
          <a:solidFill>
            <a:schemeClr val="bg1"/>
          </a:solidFill>
          <a:ln w="38100">
            <a:solidFill>
              <a:srgbClr val="FF0000"/>
            </a:solidFill>
          </a:ln>
        </p:spPr>
        <p:txBody>
          <a:bodyPr wrap="square" lIns="91440" tIns="45720" rIns="91440" bIns="45720">
            <a:spAutoFit/>
          </a:bodyPr>
          <a:lstStyle/>
          <a:p>
            <a:pPr algn="ctr"/>
            <a:r>
              <a:rPr lang="ar-SA" sz="3600" b="1" cap="none" spc="0" dirty="0">
                <a:ln w="0"/>
                <a:solidFill>
                  <a:srgbClr val="0070C0"/>
                </a:solidFill>
                <a:effectLst>
                  <a:outerShdw blurRad="38100" dist="19050" dir="2700000" algn="tl" rotWithShape="0">
                    <a:schemeClr val="dk1">
                      <a:alpha val="40000"/>
                    </a:schemeClr>
                  </a:outerShdw>
                </a:effectLst>
              </a:rPr>
              <a:t>أرجل</a:t>
            </a:r>
            <a:r>
              <a:rPr lang="ar-SA" sz="3600" b="0" cap="none" spc="0" dirty="0">
                <a:ln w="0"/>
                <a:solidFill>
                  <a:schemeClr val="tx1"/>
                </a:solidFill>
                <a:effectLst>
                  <a:outerShdw blurRad="38100" dist="19050" dir="2700000" algn="tl" rotWithShape="0">
                    <a:schemeClr val="dk1">
                      <a:alpha val="40000"/>
                    </a:schemeClr>
                  </a:outerShdw>
                </a:effectLst>
              </a:rPr>
              <a:t> </a:t>
            </a:r>
            <a:r>
              <a:rPr lang="ar-SA" sz="3600" b="0" cap="none" spc="0" dirty="0" err="1">
                <a:ln w="0"/>
                <a:solidFill>
                  <a:srgbClr val="0070C0"/>
                </a:solidFill>
                <a:effectLst>
                  <a:outerShdw blurRad="38100" dist="19050" dir="2700000" algn="tl" rotWithShape="0">
                    <a:schemeClr val="dk1">
                      <a:alpha val="40000"/>
                    </a:schemeClr>
                  </a:outerShdw>
                </a:effectLst>
              </a:rPr>
              <a:t>لل</a:t>
            </a:r>
            <a:r>
              <a:rPr lang="ar-SA" sz="3600" b="0" cap="none" spc="0" dirty="0">
                <a:ln w="0"/>
                <a:solidFill>
                  <a:srgbClr val="0070C0"/>
                </a:solidFill>
                <a:effectLst>
                  <a:outerShdw blurRad="38100" dist="19050" dir="2700000" algn="tl" rotWithShape="0">
                    <a:schemeClr val="dk1">
                      <a:alpha val="40000"/>
                    </a:schemeClr>
                  </a:outerShdw>
                </a:effectLst>
              </a:rPr>
              <a:t>ـ.....</a:t>
            </a:r>
          </a:p>
          <a:p>
            <a:pPr algn="ctr"/>
            <a:r>
              <a:rPr lang="ar-SA" sz="3600" b="0" cap="none" spc="0" dirty="0">
                <a:ln w="0"/>
                <a:solidFill>
                  <a:srgbClr val="0070C0"/>
                </a:solidFill>
                <a:effectLst>
                  <a:outerShdw blurRad="38100" dist="19050" dir="2700000" algn="tl" rotWithShape="0">
                    <a:schemeClr val="dk1">
                      <a:alpha val="40000"/>
                    </a:schemeClr>
                  </a:outerShdw>
                </a:effectLst>
              </a:rPr>
              <a:t>...............</a:t>
            </a:r>
          </a:p>
        </p:txBody>
      </p:sp>
      <p:sp>
        <p:nvSpPr>
          <p:cNvPr id="19" name="مستطيل 18">
            <a:extLst>
              <a:ext uri="{FF2B5EF4-FFF2-40B4-BE49-F238E27FC236}">
                <a16:creationId xmlns:a16="http://schemas.microsoft.com/office/drawing/2014/main" id="{B8FD5973-A752-4BC3-86FD-E96469B96BB2}"/>
              </a:ext>
            </a:extLst>
          </p:cNvPr>
          <p:cNvSpPr/>
          <p:nvPr/>
        </p:nvSpPr>
        <p:spPr>
          <a:xfrm>
            <a:off x="7437093" y="5236868"/>
            <a:ext cx="2160000" cy="1200329"/>
          </a:xfrm>
          <a:prstGeom prst="rect">
            <a:avLst/>
          </a:prstGeom>
          <a:solidFill>
            <a:schemeClr val="bg1"/>
          </a:solidFill>
          <a:ln w="38100">
            <a:solidFill>
              <a:srgbClr val="FF0000"/>
            </a:solidFill>
          </a:ln>
        </p:spPr>
        <p:txBody>
          <a:bodyPr wrap="square" lIns="91440" tIns="45720" rIns="91440" bIns="45720">
            <a:spAutoFit/>
          </a:bodyPr>
          <a:lstStyle/>
          <a:p>
            <a:pPr algn="ctr"/>
            <a:r>
              <a:rPr lang="ar-SA" sz="3600" b="1" cap="none" spc="0" dirty="0">
                <a:ln w="0"/>
                <a:solidFill>
                  <a:srgbClr val="0070C0"/>
                </a:solidFill>
                <a:effectLst>
                  <a:outerShdw blurRad="38100" dist="19050" dir="2700000" algn="tl" rotWithShape="0">
                    <a:schemeClr val="dk1">
                      <a:alpha val="40000"/>
                    </a:schemeClr>
                  </a:outerShdw>
                </a:effectLst>
              </a:rPr>
              <a:t>أرجل</a:t>
            </a:r>
            <a:r>
              <a:rPr lang="ar-SA" sz="3600" b="0" cap="none" spc="0" dirty="0">
                <a:ln w="0"/>
                <a:solidFill>
                  <a:schemeClr val="tx1"/>
                </a:solidFill>
                <a:effectLst>
                  <a:outerShdw blurRad="38100" dist="19050" dir="2700000" algn="tl" rotWithShape="0">
                    <a:schemeClr val="dk1">
                      <a:alpha val="40000"/>
                    </a:schemeClr>
                  </a:outerShdw>
                </a:effectLst>
              </a:rPr>
              <a:t> </a:t>
            </a:r>
            <a:r>
              <a:rPr lang="ar-SA" sz="3600" b="0" cap="none" spc="0" dirty="0" err="1">
                <a:ln w="0"/>
                <a:solidFill>
                  <a:srgbClr val="0070C0"/>
                </a:solidFill>
                <a:effectLst>
                  <a:outerShdw blurRad="38100" dist="19050" dir="2700000" algn="tl" rotWithShape="0">
                    <a:schemeClr val="dk1">
                      <a:alpha val="40000"/>
                    </a:schemeClr>
                  </a:outerShdw>
                </a:effectLst>
              </a:rPr>
              <a:t>لل</a:t>
            </a:r>
            <a:r>
              <a:rPr lang="ar-SA" sz="3600" b="0" cap="none" spc="0" dirty="0">
                <a:ln w="0"/>
                <a:solidFill>
                  <a:srgbClr val="0070C0"/>
                </a:solidFill>
                <a:effectLst>
                  <a:outerShdw blurRad="38100" dist="19050" dir="2700000" algn="tl" rotWithShape="0">
                    <a:schemeClr val="dk1">
                      <a:alpha val="40000"/>
                    </a:schemeClr>
                  </a:outerShdw>
                </a:effectLst>
              </a:rPr>
              <a:t>ـ.....</a:t>
            </a:r>
          </a:p>
          <a:p>
            <a:pPr algn="ctr"/>
            <a:r>
              <a:rPr lang="ar-SA" sz="3600" b="0" cap="none" spc="0" dirty="0">
                <a:ln w="0"/>
                <a:solidFill>
                  <a:srgbClr val="0070C0"/>
                </a:solidFill>
                <a:effectLst>
                  <a:outerShdw blurRad="38100" dist="19050" dir="2700000" algn="tl" rotWithShape="0">
                    <a:schemeClr val="dk1">
                      <a:alpha val="40000"/>
                    </a:schemeClr>
                  </a:outerShdw>
                </a:effectLst>
              </a:rPr>
              <a:t>...............</a:t>
            </a:r>
          </a:p>
        </p:txBody>
      </p:sp>
      <p:sp>
        <p:nvSpPr>
          <p:cNvPr id="20" name="مستطيل 19">
            <a:extLst>
              <a:ext uri="{FF2B5EF4-FFF2-40B4-BE49-F238E27FC236}">
                <a16:creationId xmlns:a16="http://schemas.microsoft.com/office/drawing/2014/main" id="{3545CCE5-15ED-45AE-BB5C-46BCF7CB4C35}"/>
              </a:ext>
            </a:extLst>
          </p:cNvPr>
          <p:cNvSpPr/>
          <p:nvPr/>
        </p:nvSpPr>
        <p:spPr>
          <a:xfrm>
            <a:off x="5050455" y="5236868"/>
            <a:ext cx="2160000" cy="1200329"/>
          </a:xfrm>
          <a:prstGeom prst="rect">
            <a:avLst/>
          </a:prstGeom>
          <a:solidFill>
            <a:schemeClr val="bg1"/>
          </a:solidFill>
          <a:ln w="38100">
            <a:solidFill>
              <a:srgbClr val="FF0000"/>
            </a:solidFill>
          </a:ln>
        </p:spPr>
        <p:txBody>
          <a:bodyPr wrap="square" lIns="91440" tIns="45720" rIns="91440" bIns="45720">
            <a:spAutoFit/>
          </a:bodyPr>
          <a:lstStyle/>
          <a:p>
            <a:pPr algn="ctr"/>
            <a:r>
              <a:rPr lang="ar-SA" sz="3600" b="1" cap="none" spc="0" dirty="0">
                <a:ln w="0"/>
                <a:solidFill>
                  <a:srgbClr val="0070C0"/>
                </a:solidFill>
                <a:effectLst>
                  <a:outerShdw blurRad="38100" dist="19050" dir="2700000" algn="tl" rotWithShape="0">
                    <a:schemeClr val="dk1">
                      <a:alpha val="40000"/>
                    </a:schemeClr>
                  </a:outerShdw>
                </a:effectLst>
              </a:rPr>
              <a:t>أرجل</a:t>
            </a:r>
            <a:r>
              <a:rPr lang="ar-SA" sz="3600" b="0" cap="none" spc="0" dirty="0">
                <a:ln w="0"/>
                <a:solidFill>
                  <a:schemeClr val="tx1"/>
                </a:solidFill>
                <a:effectLst>
                  <a:outerShdw blurRad="38100" dist="19050" dir="2700000" algn="tl" rotWithShape="0">
                    <a:schemeClr val="dk1">
                      <a:alpha val="40000"/>
                    </a:schemeClr>
                  </a:outerShdw>
                </a:effectLst>
              </a:rPr>
              <a:t> </a:t>
            </a:r>
            <a:r>
              <a:rPr lang="ar-SA" sz="3600" b="0" cap="none" spc="0" dirty="0" err="1">
                <a:ln w="0"/>
                <a:solidFill>
                  <a:srgbClr val="0070C0"/>
                </a:solidFill>
                <a:effectLst>
                  <a:outerShdw blurRad="38100" dist="19050" dir="2700000" algn="tl" rotWithShape="0">
                    <a:schemeClr val="dk1">
                      <a:alpha val="40000"/>
                    </a:schemeClr>
                  </a:outerShdw>
                </a:effectLst>
              </a:rPr>
              <a:t>لل</a:t>
            </a:r>
            <a:r>
              <a:rPr lang="ar-SA" sz="3600" b="0" cap="none" spc="0" dirty="0">
                <a:ln w="0"/>
                <a:solidFill>
                  <a:srgbClr val="0070C0"/>
                </a:solidFill>
                <a:effectLst>
                  <a:outerShdw blurRad="38100" dist="19050" dir="2700000" algn="tl" rotWithShape="0">
                    <a:schemeClr val="dk1">
                      <a:alpha val="40000"/>
                    </a:schemeClr>
                  </a:outerShdw>
                </a:effectLst>
              </a:rPr>
              <a:t>ـ.....</a:t>
            </a:r>
          </a:p>
          <a:p>
            <a:pPr algn="ctr"/>
            <a:r>
              <a:rPr lang="ar-SA" sz="3600" b="0" cap="none" spc="0" dirty="0">
                <a:ln w="0"/>
                <a:solidFill>
                  <a:srgbClr val="0070C0"/>
                </a:solidFill>
                <a:effectLst>
                  <a:outerShdw blurRad="38100" dist="19050" dir="2700000" algn="tl" rotWithShape="0">
                    <a:schemeClr val="dk1">
                      <a:alpha val="40000"/>
                    </a:schemeClr>
                  </a:outerShdw>
                </a:effectLst>
              </a:rPr>
              <a:t>...............</a:t>
            </a:r>
          </a:p>
        </p:txBody>
      </p:sp>
      <p:sp>
        <p:nvSpPr>
          <p:cNvPr id="21" name="مستطيل 20">
            <a:extLst>
              <a:ext uri="{FF2B5EF4-FFF2-40B4-BE49-F238E27FC236}">
                <a16:creationId xmlns:a16="http://schemas.microsoft.com/office/drawing/2014/main" id="{0025ED21-FF49-4A9F-A0E8-BD2BE452F2B6}"/>
              </a:ext>
            </a:extLst>
          </p:cNvPr>
          <p:cNvSpPr/>
          <p:nvPr/>
        </p:nvSpPr>
        <p:spPr>
          <a:xfrm>
            <a:off x="2654292" y="5236867"/>
            <a:ext cx="2160000" cy="1200329"/>
          </a:xfrm>
          <a:prstGeom prst="rect">
            <a:avLst/>
          </a:prstGeom>
          <a:solidFill>
            <a:schemeClr val="bg1"/>
          </a:solidFill>
          <a:ln w="38100">
            <a:solidFill>
              <a:srgbClr val="FF0000"/>
            </a:solidFill>
          </a:ln>
        </p:spPr>
        <p:txBody>
          <a:bodyPr wrap="square" lIns="91440" tIns="45720" rIns="91440" bIns="45720">
            <a:spAutoFit/>
          </a:bodyPr>
          <a:lstStyle/>
          <a:p>
            <a:pPr algn="ctr"/>
            <a:r>
              <a:rPr lang="ar-SA" sz="3600" b="1" cap="none" spc="0" dirty="0">
                <a:ln w="0"/>
                <a:solidFill>
                  <a:srgbClr val="0070C0"/>
                </a:solidFill>
                <a:effectLst>
                  <a:outerShdw blurRad="38100" dist="19050" dir="2700000" algn="tl" rotWithShape="0">
                    <a:schemeClr val="dk1">
                      <a:alpha val="40000"/>
                    </a:schemeClr>
                  </a:outerShdw>
                </a:effectLst>
              </a:rPr>
              <a:t>أرجل</a:t>
            </a:r>
            <a:r>
              <a:rPr lang="ar-SA" sz="3600" b="0" cap="none" spc="0" dirty="0">
                <a:ln w="0"/>
                <a:solidFill>
                  <a:schemeClr val="tx1"/>
                </a:solidFill>
                <a:effectLst>
                  <a:outerShdw blurRad="38100" dist="19050" dir="2700000" algn="tl" rotWithShape="0">
                    <a:schemeClr val="dk1">
                      <a:alpha val="40000"/>
                    </a:schemeClr>
                  </a:outerShdw>
                </a:effectLst>
              </a:rPr>
              <a:t> </a:t>
            </a:r>
            <a:r>
              <a:rPr lang="ar-SA" sz="3600" b="0" cap="none" spc="0" dirty="0" err="1">
                <a:ln w="0"/>
                <a:solidFill>
                  <a:srgbClr val="0070C0"/>
                </a:solidFill>
                <a:effectLst>
                  <a:outerShdw blurRad="38100" dist="19050" dir="2700000" algn="tl" rotWithShape="0">
                    <a:schemeClr val="dk1">
                      <a:alpha val="40000"/>
                    </a:schemeClr>
                  </a:outerShdw>
                </a:effectLst>
              </a:rPr>
              <a:t>لل</a:t>
            </a:r>
            <a:r>
              <a:rPr lang="ar-SA" sz="3600" b="0" cap="none" spc="0" dirty="0">
                <a:ln w="0"/>
                <a:solidFill>
                  <a:srgbClr val="0070C0"/>
                </a:solidFill>
                <a:effectLst>
                  <a:outerShdw blurRad="38100" dist="19050" dir="2700000" algn="tl" rotWithShape="0">
                    <a:schemeClr val="dk1">
                      <a:alpha val="40000"/>
                    </a:schemeClr>
                  </a:outerShdw>
                </a:effectLst>
              </a:rPr>
              <a:t>ـ.....</a:t>
            </a:r>
          </a:p>
          <a:p>
            <a:pPr algn="ctr"/>
            <a:r>
              <a:rPr lang="ar-SA" sz="3600" b="0" cap="none" spc="0" dirty="0">
                <a:ln w="0"/>
                <a:solidFill>
                  <a:srgbClr val="0070C0"/>
                </a:solidFill>
                <a:effectLst>
                  <a:outerShdw blurRad="38100" dist="19050" dir="2700000" algn="tl" rotWithShape="0">
                    <a:schemeClr val="dk1">
                      <a:alpha val="40000"/>
                    </a:schemeClr>
                  </a:outerShdw>
                </a:effectLst>
              </a:rPr>
              <a:t>...............</a:t>
            </a:r>
          </a:p>
        </p:txBody>
      </p:sp>
      <p:sp>
        <p:nvSpPr>
          <p:cNvPr id="22" name="مستطيل 21">
            <a:extLst>
              <a:ext uri="{FF2B5EF4-FFF2-40B4-BE49-F238E27FC236}">
                <a16:creationId xmlns:a16="http://schemas.microsoft.com/office/drawing/2014/main" id="{62ACF4BA-2251-45BD-9F2A-26B67D385D5F}"/>
              </a:ext>
            </a:extLst>
          </p:cNvPr>
          <p:cNvSpPr/>
          <p:nvPr/>
        </p:nvSpPr>
        <p:spPr>
          <a:xfrm>
            <a:off x="233743" y="5236867"/>
            <a:ext cx="2160000" cy="1200329"/>
          </a:xfrm>
          <a:prstGeom prst="rect">
            <a:avLst/>
          </a:prstGeom>
          <a:solidFill>
            <a:schemeClr val="bg1"/>
          </a:solidFill>
          <a:ln w="38100">
            <a:solidFill>
              <a:srgbClr val="FF0000"/>
            </a:solidFill>
          </a:ln>
        </p:spPr>
        <p:txBody>
          <a:bodyPr wrap="square" lIns="91440" tIns="45720" rIns="91440" bIns="45720">
            <a:spAutoFit/>
          </a:bodyPr>
          <a:lstStyle/>
          <a:p>
            <a:pPr algn="ctr"/>
            <a:r>
              <a:rPr lang="ar-SA" sz="3600" b="1" cap="none" spc="0" dirty="0">
                <a:ln w="0"/>
                <a:solidFill>
                  <a:srgbClr val="0070C0"/>
                </a:solidFill>
                <a:effectLst>
                  <a:outerShdw blurRad="38100" dist="19050" dir="2700000" algn="tl" rotWithShape="0">
                    <a:schemeClr val="dk1">
                      <a:alpha val="40000"/>
                    </a:schemeClr>
                  </a:outerShdw>
                </a:effectLst>
              </a:rPr>
              <a:t>أرجل</a:t>
            </a:r>
            <a:r>
              <a:rPr lang="ar-SA" sz="3600" b="0" cap="none" spc="0" dirty="0">
                <a:ln w="0"/>
                <a:solidFill>
                  <a:schemeClr val="tx1"/>
                </a:solidFill>
                <a:effectLst>
                  <a:outerShdw blurRad="38100" dist="19050" dir="2700000" algn="tl" rotWithShape="0">
                    <a:schemeClr val="dk1">
                      <a:alpha val="40000"/>
                    </a:schemeClr>
                  </a:outerShdw>
                </a:effectLst>
              </a:rPr>
              <a:t> </a:t>
            </a:r>
            <a:r>
              <a:rPr lang="ar-SA" sz="3600" b="0" cap="none" spc="0" dirty="0" err="1">
                <a:ln w="0"/>
                <a:solidFill>
                  <a:srgbClr val="0070C0"/>
                </a:solidFill>
                <a:effectLst>
                  <a:outerShdw blurRad="38100" dist="19050" dir="2700000" algn="tl" rotWithShape="0">
                    <a:schemeClr val="dk1">
                      <a:alpha val="40000"/>
                    </a:schemeClr>
                  </a:outerShdw>
                </a:effectLst>
              </a:rPr>
              <a:t>لل</a:t>
            </a:r>
            <a:r>
              <a:rPr lang="ar-SA" sz="3600" b="0" cap="none" spc="0" dirty="0">
                <a:ln w="0"/>
                <a:solidFill>
                  <a:srgbClr val="0070C0"/>
                </a:solidFill>
                <a:effectLst>
                  <a:outerShdw blurRad="38100" dist="19050" dir="2700000" algn="tl" rotWithShape="0">
                    <a:schemeClr val="dk1">
                      <a:alpha val="40000"/>
                    </a:schemeClr>
                  </a:outerShdw>
                </a:effectLst>
              </a:rPr>
              <a:t>ـ.....</a:t>
            </a:r>
          </a:p>
          <a:p>
            <a:pPr algn="ctr"/>
            <a:r>
              <a:rPr lang="ar-SA" sz="3600" b="0" cap="none" spc="0" dirty="0">
                <a:ln w="0"/>
                <a:solidFill>
                  <a:srgbClr val="0070C0"/>
                </a:solidFill>
                <a:effectLst>
                  <a:outerShdw blurRad="38100" dist="19050" dir="2700000" algn="tl" rotWithShape="0">
                    <a:schemeClr val="dk1">
                      <a:alpha val="40000"/>
                    </a:schemeClr>
                  </a:outerShdw>
                </a:effectLst>
              </a:rPr>
              <a:t>...............</a:t>
            </a:r>
          </a:p>
        </p:txBody>
      </p:sp>
    </p:spTree>
    <p:extLst>
      <p:ext uri="{BB962C8B-B14F-4D97-AF65-F5344CB8AC3E}">
        <p14:creationId xmlns:p14="http://schemas.microsoft.com/office/powerpoint/2010/main" val="1773210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0" nodeType="clickEffect">
                                  <p:stCondLst>
                                    <p:cond delay="0"/>
                                  </p:stCondLst>
                                  <p:childTnLst>
                                    <p:animEffect transition="out" filter="barn(inVertical)">
                                      <p:cBhvr>
                                        <p:cTn id="11" dur="500"/>
                                        <p:tgtEl>
                                          <p:spTgt spid="19"/>
                                        </p:tgtEl>
                                      </p:cBhvr>
                                    </p:animEffect>
                                    <p:set>
                                      <p:cBhvr>
                                        <p:cTn id="12" dur="1" fill="hold">
                                          <p:stCondLst>
                                            <p:cond delay="499"/>
                                          </p:stCondLst>
                                        </p:cTn>
                                        <p:tgtEl>
                                          <p:spTgt spid="1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0" nodeType="clickEffect">
                                  <p:stCondLst>
                                    <p:cond delay="0"/>
                                  </p:stCondLst>
                                  <p:childTnLst>
                                    <p:animEffect transition="out" filter="barn(inVertical)">
                                      <p:cBhvr>
                                        <p:cTn id="16" dur="500"/>
                                        <p:tgtEl>
                                          <p:spTgt spid="20"/>
                                        </p:tgtEl>
                                      </p:cBhvr>
                                    </p:animEffect>
                                    <p:set>
                                      <p:cBhvr>
                                        <p:cTn id="17" dur="1" fill="hold">
                                          <p:stCondLst>
                                            <p:cond delay="499"/>
                                          </p:stCondLst>
                                        </p:cTn>
                                        <p:tgtEl>
                                          <p:spTgt spid="2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xit" presetSubtype="21" fill="hold" grpId="0" nodeType="clickEffect">
                                  <p:stCondLst>
                                    <p:cond delay="0"/>
                                  </p:stCondLst>
                                  <p:childTnLst>
                                    <p:animEffect transition="out" filter="barn(inVertical)">
                                      <p:cBhvr>
                                        <p:cTn id="21" dur="500"/>
                                        <p:tgtEl>
                                          <p:spTgt spid="21"/>
                                        </p:tgtEl>
                                      </p:cBhvr>
                                    </p:animEffect>
                                    <p:set>
                                      <p:cBhvr>
                                        <p:cTn id="22" dur="1" fill="hold">
                                          <p:stCondLst>
                                            <p:cond delay="499"/>
                                          </p:stCondLst>
                                        </p:cTn>
                                        <p:tgtEl>
                                          <p:spTgt spid="2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xit" presetSubtype="21" fill="hold" grpId="0" nodeType="clickEffect">
                                  <p:stCondLst>
                                    <p:cond delay="0"/>
                                  </p:stCondLst>
                                  <p:childTnLst>
                                    <p:animEffect transition="out" filter="barn(inVertical)">
                                      <p:cBhvr>
                                        <p:cTn id="26" dur="500"/>
                                        <p:tgtEl>
                                          <p:spTgt spid="22"/>
                                        </p:tgtEl>
                                      </p:cBhvr>
                                    </p:animEffect>
                                    <p:set>
                                      <p:cBhvr>
                                        <p:cTn id="27"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9" grpId="0" animBg="1"/>
      <p:bldP spid="20" grpId="0" animBg="1"/>
      <p:bldP spid="21" grpId="0" animBg="1"/>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مستدير الزوايا 2"/>
          <p:cNvSpPr/>
          <p:nvPr/>
        </p:nvSpPr>
        <p:spPr>
          <a:xfrm>
            <a:off x="6842757" y="100847"/>
            <a:ext cx="5167782" cy="2553891"/>
          </a:xfrm>
          <a:prstGeom prst="roundRect">
            <a:avLst/>
          </a:prstGeom>
          <a:noFill/>
          <a:ln w="38100">
            <a:solidFill>
              <a:srgbClr val="00B050"/>
            </a:solidFill>
          </a:ln>
        </p:spPr>
        <p:txBody>
          <a:bodyPr wrap="square" lIns="91440" tIns="45720" rIns="91440" bIns="45720">
            <a:spAutoFit/>
          </a:bodyPr>
          <a:lstStyle/>
          <a:p>
            <a:pPr algn="ctr"/>
            <a:r>
              <a:rPr lang="ar-SA" sz="4800" b="1" cap="none" spc="0" dirty="0">
                <a:ln w="0"/>
                <a:solidFill>
                  <a:srgbClr val="FF0000"/>
                </a:solidFill>
                <a:effectLst>
                  <a:outerShdw blurRad="38100" dist="19050" dir="2700000" algn="tl" rotWithShape="0">
                    <a:schemeClr val="dk1">
                      <a:alpha val="40000"/>
                    </a:schemeClr>
                  </a:outerShdw>
                </a:effectLst>
              </a:rPr>
              <a:t>فسري..</a:t>
            </a:r>
            <a:r>
              <a:rPr lang="ar-SA" sz="4800" dirty="0">
                <a:ln w="0"/>
                <a:effectLst>
                  <a:outerShdw blurRad="38100" dist="19050" dir="2700000" algn="tl" rotWithShape="0">
                    <a:schemeClr val="dk1">
                      <a:alpha val="40000"/>
                    </a:schemeClr>
                  </a:outerShdw>
                </a:effectLst>
              </a:rPr>
              <a:t> يستطيع صرصور الماء المشي على الماء !!.</a:t>
            </a:r>
          </a:p>
        </p:txBody>
      </p:sp>
      <p:sp>
        <p:nvSpPr>
          <p:cNvPr id="5" name="مستطيل مستدير الزوايا 4"/>
          <p:cNvSpPr/>
          <p:nvPr/>
        </p:nvSpPr>
        <p:spPr>
          <a:xfrm>
            <a:off x="6974836" y="2784911"/>
            <a:ext cx="4954423" cy="4018121"/>
          </a:xfrm>
          <a:prstGeom prst="roundRect">
            <a:avLst/>
          </a:prstGeom>
          <a:ln w="38100"/>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ar-SA" sz="5400" dirty="0">
                <a:ln w="0"/>
                <a:effectLst>
                  <a:outerShdw blurRad="38100" dist="19050" dir="2700000" algn="tl" rotWithShape="0">
                    <a:schemeClr val="dk1">
                      <a:alpha val="40000"/>
                    </a:schemeClr>
                  </a:outerShdw>
                </a:effectLst>
              </a:rPr>
              <a:t>  </a:t>
            </a:r>
            <a:r>
              <a:rPr lang="ar-SA" sz="4800" dirty="0">
                <a:ln w="0"/>
                <a:effectLst>
                  <a:outerShdw blurRad="38100" dist="19050" dir="2700000" algn="tl" rotWithShape="0">
                    <a:schemeClr val="dk1">
                      <a:alpha val="40000"/>
                    </a:schemeClr>
                  </a:outerShdw>
                </a:effectLst>
              </a:rPr>
              <a:t> </a:t>
            </a:r>
            <a:r>
              <a:rPr lang="ar-SA" sz="4400" dirty="0">
                <a:ln w="0"/>
                <a:effectLst>
                  <a:outerShdw blurRad="38100" dist="19050" dir="2700000" algn="tl" rotWithShape="0">
                    <a:schemeClr val="dk1">
                      <a:alpha val="40000"/>
                    </a:schemeClr>
                  </a:outerShdw>
                </a:effectLst>
              </a:rPr>
              <a:t>لأنه على أرجل صرصور الماء وسائد مغطاة بالشعر لا يلتصق بها الماء ولا يكسر التوتر السطحي للماء </a:t>
            </a:r>
            <a:endParaRPr lang="ar-SA" sz="4400" b="0" cap="none" spc="0" dirty="0">
              <a:ln w="0"/>
              <a:solidFill>
                <a:schemeClr val="tx1"/>
              </a:solidFill>
              <a:effectLst>
                <a:outerShdw blurRad="38100" dist="19050" dir="2700000" algn="tl" rotWithShape="0">
                  <a:schemeClr val="dk1">
                    <a:alpha val="40000"/>
                  </a:schemeClr>
                </a:outerShdw>
              </a:effectLst>
            </a:endParaRPr>
          </a:p>
        </p:txBody>
      </p:sp>
      <p:pic>
        <p:nvPicPr>
          <p:cNvPr id="6" name="صورة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741" y="3284808"/>
            <a:ext cx="6285375" cy="3282687"/>
          </a:xfrm>
          <a:prstGeom prst="rect">
            <a:avLst/>
          </a:prstGeom>
        </p:spPr>
      </p:pic>
      <p:pic>
        <p:nvPicPr>
          <p:cNvPr id="7" name="صورة 6"/>
          <p:cNvPicPr>
            <a:picLocks noChangeAspect="1"/>
          </p:cNvPicPr>
          <p:nvPr/>
        </p:nvPicPr>
        <p:blipFill rotWithShape="1">
          <a:blip r:embed="rId3">
            <a:extLst>
              <a:ext uri="{28A0092B-C50C-407E-A947-70E740481C1C}">
                <a14:useLocalDpi xmlns:a14="http://schemas.microsoft.com/office/drawing/2010/main" val="0"/>
              </a:ext>
            </a:extLst>
          </a:blip>
          <a:srcRect b="24868"/>
          <a:stretch/>
        </p:blipFill>
        <p:spPr>
          <a:xfrm>
            <a:off x="262741" y="100847"/>
            <a:ext cx="6285375" cy="3058913"/>
          </a:xfrm>
          <a:prstGeom prst="rect">
            <a:avLst/>
          </a:prstGeom>
        </p:spPr>
      </p:pic>
    </p:spTree>
    <p:extLst>
      <p:ext uri="{BB962C8B-B14F-4D97-AF65-F5344CB8AC3E}">
        <p14:creationId xmlns:p14="http://schemas.microsoft.com/office/powerpoint/2010/main" val="663534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مستدير الزوايا 2"/>
          <p:cNvSpPr/>
          <p:nvPr/>
        </p:nvSpPr>
        <p:spPr>
          <a:xfrm>
            <a:off x="6662474" y="221654"/>
            <a:ext cx="5167782" cy="2553891"/>
          </a:xfrm>
          <a:prstGeom prst="roundRect">
            <a:avLst/>
          </a:prstGeom>
          <a:noFill/>
          <a:ln w="38100">
            <a:solidFill>
              <a:srgbClr val="00B050"/>
            </a:solidFill>
          </a:ln>
        </p:spPr>
        <p:txBody>
          <a:bodyPr wrap="square" lIns="91440" tIns="45720" rIns="91440" bIns="45720">
            <a:spAutoFit/>
          </a:bodyPr>
          <a:lstStyle/>
          <a:p>
            <a:pPr algn="ctr"/>
            <a:r>
              <a:rPr lang="ar-SA" sz="4800" b="1" cap="none" spc="0" dirty="0">
                <a:ln w="0"/>
                <a:solidFill>
                  <a:srgbClr val="FF0000"/>
                </a:solidFill>
                <a:effectLst>
                  <a:outerShdw blurRad="38100" dist="19050" dir="2700000" algn="tl" rotWithShape="0">
                    <a:schemeClr val="dk1">
                      <a:alpha val="40000"/>
                    </a:schemeClr>
                  </a:outerShdw>
                </a:effectLst>
              </a:rPr>
              <a:t>فسري..</a:t>
            </a:r>
            <a:r>
              <a:rPr lang="ar-SA" sz="4800" dirty="0">
                <a:ln w="0"/>
                <a:effectLst>
                  <a:outerShdw blurRad="38100" dist="19050" dir="2700000" algn="tl" rotWithShape="0">
                    <a:schemeClr val="dk1">
                      <a:alpha val="40000"/>
                    </a:schemeClr>
                  </a:outerShdw>
                </a:effectLst>
              </a:rPr>
              <a:t> تستطيع الذبابة المشي والالتصاق على الأسقف وهي مقلوبة </a:t>
            </a:r>
          </a:p>
        </p:txBody>
      </p:sp>
      <p:sp>
        <p:nvSpPr>
          <p:cNvPr id="5" name="مستطيل مستدير الزوايا 4"/>
          <p:cNvSpPr/>
          <p:nvPr/>
        </p:nvSpPr>
        <p:spPr>
          <a:xfrm>
            <a:off x="5811520" y="3008431"/>
            <a:ext cx="6199019" cy="3473291"/>
          </a:xfrm>
          <a:prstGeom prst="roundRect">
            <a:avLst/>
          </a:prstGeom>
          <a:ln w="38100"/>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ar-SA" sz="5400" dirty="0">
                <a:ln w="0"/>
                <a:effectLst>
                  <a:outerShdw blurRad="38100" dist="19050" dir="2700000" algn="tl" rotWithShape="0">
                    <a:schemeClr val="dk1">
                      <a:alpha val="40000"/>
                    </a:schemeClr>
                  </a:outerShdw>
                </a:effectLst>
              </a:rPr>
              <a:t> </a:t>
            </a:r>
            <a:r>
              <a:rPr lang="ar-SA" sz="4800" dirty="0">
                <a:ln w="0"/>
                <a:effectLst>
                  <a:outerShdw blurRad="38100" dist="19050" dir="2700000" algn="tl" rotWithShape="0">
                    <a:schemeClr val="dk1">
                      <a:alpha val="40000"/>
                    </a:schemeClr>
                  </a:outerShdw>
                </a:effectLst>
              </a:rPr>
              <a:t>لأن للذبابة أرجل للمشي مزودة بوسائد في نهايتها تمكنها من المشي والالتصاق بالأسقف وهي مقلوبة  </a:t>
            </a:r>
            <a:endParaRPr lang="ar-SA" sz="4000" b="0" cap="none" spc="0" dirty="0">
              <a:ln w="0"/>
              <a:solidFill>
                <a:schemeClr val="tx1"/>
              </a:solidFill>
              <a:effectLst>
                <a:outerShdw blurRad="38100" dist="19050" dir="2700000" algn="tl" rotWithShape="0">
                  <a:schemeClr val="dk1">
                    <a:alpha val="40000"/>
                  </a:schemeClr>
                </a:outerShdw>
              </a:effectLst>
            </a:endParaRPr>
          </a:p>
        </p:txBody>
      </p:sp>
      <p:pic>
        <p:nvPicPr>
          <p:cNvPr id="8" name="صورة 7">
            <a:extLst>
              <a:ext uri="{FF2B5EF4-FFF2-40B4-BE49-F238E27FC236}">
                <a16:creationId xmlns:a16="http://schemas.microsoft.com/office/drawing/2014/main" id="{EE487DB3-8090-459D-A8F2-054547B8C6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2177" y="144105"/>
            <a:ext cx="3727659" cy="2631440"/>
          </a:xfrm>
          <a:prstGeom prst="rect">
            <a:avLst/>
          </a:prstGeom>
        </p:spPr>
      </p:pic>
      <p:pic>
        <p:nvPicPr>
          <p:cNvPr id="9" name="صورة 8">
            <a:extLst>
              <a:ext uri="{FF2B5EF4-FFF2-40B4-BE49-F238E27FC236}">
                <a16:creationId xmlns:a16="http://schemas.microsoft.com/office/drawing/2014/main" id="{5F641251-A462-4B83-9373-E649500450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981" y="3008430"/>
            <a:ext cx="5218053" cy="3666689"/>
          </a:xfrm>
          <a:prstGeom prst="rect">
            <a:avLst/>
          </a:prstGeom>
        </p:spPr>
      </p:pic>
    </p:spTree>
    <p:extLst>
      <p:ext uri="{BB962C8B-B14F-4D97-AF65-F5344CB8AC3E}">
        <p14:creationId xmlns:p14="http://schemas.microsoft.com/office/powerpoint/2010/main" val="3869729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B1CC7520-2FB0-427F-BAC0-3DB70FA9FC54}"/>
              </a:ext>
            </a:extLst>
          </p:cNvPr>
          <p:cNvSpPr/>
          <p:nvPr/>
        </p:nvSpPr>
        <p:spPr>
          <a:xfrm>
            <a:off x="6353175" y="474345"/>
            <a:ext cx="5688821" cy="5909310"/>
          </a:xfrm>
          <a:prstGeom prst="rect">
            <a:avLst/>
          </a:prstGeom>
          <a:noFill/>
          <a:ln w="38100">
            <a:solidFill>
              <a:schemeClr val="tx1"/>
            </a:solidFill>
          </a:ln>
        </p:spPr>
        <p:txBody>
          <a:bodyPr wrap="squar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في عطلة نهاية الأسبوع خرج السيد كمال في رحلة للتخييم لأحدى المناطق البرية القريبة من مدينته وقد أخذ معه ما يلزم من طعام وغيره ما يكفيه لمدة يومين </a:t>
            </a:r>
          </a:p>
        </p:txBody>
      </p:sp>
      <p:pic>
        <p:nvPicPr>
          <p:cNvPr id="1028" name="Picture 4" descr="ØµÙØ±Ø© Ø°Ø§Øª ØµÙØ©">
            <a:extLst>
              <a:ext uri="{FF2B5EF4-FFF2-40B4-BE49-F238E27FC236}">
                <a16:creationId xmlns:a16="http://schemas.microsoft.com/office/drawing/2014/main" id="{8C118F59-2473-443E-82A1-F6FE8BB19D7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0004" y="395287"/>
            <a:ext cx="6079347" cy="6067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5598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مستدير الزوايا 2"/>
          <p:cNvSpPr/>
          <p:nvPr/>
        </p:nvSpPr>
        <p:spPr>
          <a:xfrm>
            <a:off x="1986116" y="58444"/>
            <a:ext cx="9977451" cy="1328023"/>
          </a:xfrm>
          <a:prstGeom prst="roundRect">
            <a:avLst/>
          </a:prstGeom>
          <a:solidFill>
            <a:schemeClr val="accent2">
              <a:lumMod val="40000"/>
              <a:lumOff val="60000"/>
            </a:schemeClr>
          </a:solidFill>
          <a:ln w="38100">
            <a:solidFill>
              <a:schemeClr val="tx1"/>
            </a:solidFill>
          </a:ln>
        </p:spPr>
        <p:txBody>
          <a:bodyPr wrap="square" lIns="91440" tIns="45720" rIns="91440" bIns="45720">
            <a:spAutoFit/>
          </a:bodyPr>
          <a:lstStyle/>
          <a:p>
            <a:pPr algn="ctr"/>
            <a:r>
              <a:rPr lang="ar-SA" sz="3600" dirty="0">
                <a:ln w="0"/>
                <a:effectLst>
                  <a:outerShdw blurRad="38100" dist="19050" dir="2700000" algn="tl" rotWithShape="0">
                    <a:schemeClr val="dk1">
                      <a:alpha val="40000"/>
                    </a:schemeClr>
                  </a:outerShdw>
                </a:effectLst>
              </a:rPr>
              <a:t>بالتعاون مع زميلاتكـِ في المجموعة </a:t>
            </a:r>
            <a:r>
              <a:rPr lang="ar-SA" sz="3600" b="1" dirty="0">
                <a:ln w="0"/>
                <a:solidFill>
                  <a:srgbClr val="FF0000"/>
                </a:solidFill>
                <a:effectLst>
                  <a:outerShdw blurRad="38100" dist="19050" dir="2700000" algn="tl" rotWithShape="0">
                    <a:schemeClr val="dk1">
                      <a:alpha val="40000"/>
                    </a:schemeClr>
                  </a:outerShdw>
                </a:effectLst>
              </a:rPr>
              <a:t>صلي </a:t>
            </a:r>
            <a:r>
              <a:rPr lang="ar-SA" sz="3600" dirty="0">
                <a:ln w="0"/>
                <a:effectLst>
                  <a:outerShdw blurRad="38100" dist="19050" dir="2700000" algn="tl" rotWithShape="0">
                    <a:schemeClr val="dk1">
                      <a:alpha val="40000"/>
                    </a:schemeClr>
                  </a:outerShdw>
                </a:effectLst>
              </a:rPr>
              <a:t>كل نوع من أنواع الفم في الحشرات بالوصف المناسب له ثم </a:t>
            </a:r>
            <a:r>
              <a:rPr lang="ar-SA" sz="3600" b="1" dirty="0">
                <a:ln w="0"/>
                <a:solidFill>
                  <a:srgbClr val="FF0000"/>
                </a:solidFill>
                <a:effectLst>
                  <a:outerShdw blurRad="38100" dist="19050" dir="2700000" algn="tl" rotWithShape="0">
                    <a:schemeClr val="dk1">
                      <a:alpha val="40000"/>
                    </a:schemeClr>
                  </a:outerShdw>
                </a:effectLst>
              </a:rPr>
              <a:t>اذكري مثال </a:t>
            </a:r>
            <a:r>
              <a:rPr lang="ar-SA" sz="3600" dirty="0">
                <a:ln w="0"/>
                <a:effectLst>
                  <a:outerShdw blurRad="38100" dist="19050" dir="2700000" algn="tl" rotWithShape="0">
                    <a:schemeClr val="dk1">
                      <a:alpha val="40000"/>
                    </a:schemeClr>
                  </a:outerShdw>
                </a:effectLst>
              </a:rPr>
              <a:t>عليه </a:t>
            </a:r>
            <a:endParaRPr lang="ar-SA" sz="3600" b="1" cap="none" spc="0" dirty="0">
              <a:ln w="0"/>
              <a:solidFill>
                <a:srgbClr val="0070C0"/>
              </a:solidFill>
              <a:effectLst>
                <a:outerShdw blurRad="38100" dist="19050" dir="2700000" algn="tl" rotWithShape="0">
                  <a:schemeClr val="dk1">
                    <a:alpha val="40000"/>
                  </a:schemeClr>
                </a:outerShdw>
              </a:effectLst>
            </a:endParaRPr>
          </a:p>
        </p:txBody>
      </p:sp>
      <p:graphicFrame>
        <p:nvGraphicFramePr>
          <p:cNvPr id="5" name="جدول 4">
            <a:extLst>
              <a:ext uri="{FF2B5EF4-FFF2-40B4-BE49-F238E27FC236}">
                <a16:creationId xmlns:a16="http://schemas.microsoft.com/office/drawing/2014/main" id="{C44C97C5-1AE7-4965-8735-70CDCE22570F}"/>
              </a:ext>
            </a:extLst>
          </p:cNvPr>
          <p:cNvGraphicFramePr>
            <a:graphicFrameLocks noGrp="1"/>
          </p:cNvGraphicFramePr>
          <p:nvPr>
            <p:extLst>
              <p:ext uri="{D42A27DB-BD31-4B8C-83A1-F6EECF244321}">
                <p14:modId xmlns:p14="http://schemas.microsoft.com/office/powerpoint/2010/main" val="1037531729"/>
              </p:ext>
            </p:extLst>
          </p:nvPr>
        </p:nvGraphicFramePr>
        <p:xfrm>
          <a:off x="107409" y="1478316"/>
          <a:ext cx="11985391" cy="5272080"/>
        </p:xfrm>
        <a:graphic>
          <a:graphicData uri="http://schemas.openxmlformats.org/drawingml/2006/table">
            <a:tbl>
              <a:tblPr rtl="1" firstRow="1" bandRow="1">
                <a:tableStyleId>{5C22544A-7EE6-4342-B048-85BDC9FD1C3A}</a:tableStyleId>
              </a:tblPr>
              <a:tblGrid>
                <a:gridCol w="897391">
                  <a:extLst>
                    <a:ext uri="{9D8B030D-6E8A-4147-A177-3AD203B41FA5}">
                      <a16:colId xmlns:a16="http://schemas.microsoft.com/office/drawing/2014/main" val="1266073140"/>
                    </a:ext>
                  </a:extLst>
                </a:gridCol>
                <a:gridCol w="2772000">
                  <a:extLst>
                    <a:ext uri="{9D8B030D-6E8A-4147-A177-3AD203B41FA5}">
                      <a16:colId xmlns:a16="http://schemas.microsoft.com/office/drawing/2014/main" val="116577893"/>
                    </a:ext>
                  </a:extLst>
                </a:gridCol>
                <a:gridCol w="2772000">
                  <a:extLst>
                    <a:ext uri="{9D8B030D-6E8A-4147-A177-3AD203B41FA5}">
                      <a16:colId xmlns:a16="http://schemas.microsoft.com/office/drawing/2014/main" val="3550841320"/>
                    </a:ext>
                  </a:extLst>
                </a:gridCol>
                <a:gridCol w="2772000">
                  <a:extLst>
                    <a:ext uri="{9D8B030D-6E8A-4147-A177-3AD203B41FA5}">
                      <a16:colId xmlns:a16="http://schemas.microsoft.com/office/drawing/2014/main" val="2872239415"/>
                    </a:ext>
                  </a:extLst>
                </a:gridCol>
                <a:gridCol w="2772000">
                  <a:extLst>
                    <a:ext uri="{9D8B030D-6E8A-4147-A177-3AD203B41FA5}">
                      <a16:colId xmlns:a16="http://schemas.microsoft.com/office/drawing/2014/main" val="3057399960"/>
                    </a:ext>
                  </a:extLst>
                </a:gridCol>
              </a:tblGrid>
              <a:tr h="308186">
                <a:tc>
                  <a:txBody>
                    <a:bodyPr/>
                    <a:lstStyle/>
                    <a:p>
                      <a:pPr algn="ctr" rtl="1"/>
                      <a:r>
                        <a:rPr lang="ar-SA" sz="2800" b="1" dirty="0">
                          <a:solidFill>
                            <a:schemeClr val="tx1"/>
                          </a:solidFill>
                        </a:rPr>
                        <a:t>نوع الفم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a:txBody>
                    <a:bodyPr/>
                    <a:lstStyle/>
                    <a:p>
                      <a:pPr algn="ctr" rtl="1"/>
                      <a:r>
                        <a:rPr lang="ar-SA" sz="2800" b="1" dirty="0">
                          <a:solidFill>
                            <a:schemeClr val="tx1"/>
                          </a:solidFill>
                        </a:rPr>
                        <a:t>(1) الفم الاسفنجي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79DCFF"/>
                    </a:solidFill>
                  </a:tcPr>
                </a:tc>
                <a:tc>
                  <a:txBody>
                    <a:bodyPr/>
                    <a:lstStyle/>
                    <a:p>
                      <a:pPr algn="ctr" rtl="1"/>
                      <a:r>
                        <a:rPr lang="ar-SA" sz="2800" b="1" dirty="0">
                          <a:solidFill>
                            <a:schemeClr val="tx1"/>
                          </a:solidFill>
                        </a:rPr>
                        <a:t>(2) الفم الثاقب/ الماص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a:txBody>
                    <a:bodyPr/>
                    <a:lstStyle/>
                    <a:p>
                      <a:pPr algn="ctr" rtl="1"/>
                      <a:r>
                        <a:rPr lang="ar-SA" sz="2800" b="1" dirty="0">
                          <a:solidFill>
                            <a:schemeClr val="tx1"/>
                          </a:solidFill>
                        </a:rPr>
                        <a:t>(3) الفم القارض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92D050"/>
                    </a:solidFill>
                  </a:tcPr>
                </a:tc>
                <a:tc>
                  <a:txBody>
                    <a:bodyPr/>
                    <a:lstStyle/>
                    <a:p>
                      <a:pPr algn="ctr" rtl="1"/>
                      <a:r>
                        <a:rPr lang="ar-SA" sz="2800" b="1" dirty="0">
                          <a:solidFill>
                            <a:schemeClr val="tx1"/>
                          </a:solidFill>
                        </a:rPr>
                        <a:t>(4) الفم الانبوبي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DE75"/>
                    </a:solidFill>
                  </a:tcPr>
                </a:tc>
                <a:extLst>
                  <a:ext uri="{0D108BD9-81ED-4DB2-BD59-A6C34878D82A}">
                    <a16:rowId xmlns:a16="http://schemas.microsoft.com/office/drawing/2014/main" val="939878355"/>
                  </a:ext>
                </a:extLst>
              </a:tr>
              <a:tr h="1584000">
                <a:tc>
                  <a:txBody>
                    <a:bodyPr/>
                    <a:lstStyle/>
                    <a:p>
                      <a:pPr algn="ctr" rtl="1"/>
                      <a:r>
                        <a:rPr lang="ar-SA" sz="3200" b="1" dirty="0"/>
                        <a:t>الشكل</a:t>
                      </a:r>
                      <a:r>
                        <a:rPr lang="ar-SA" sz="3200" dirty="0"/>
                        <a:t> </a:t>
                      </a:r>
                    </a:p>
                  </a:txBody>
                  <a:tcPr vert="vert">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DE75"/>
                    </a:solidFill>
                  </a:tcPr>
                </a:tc>
                <a:tc>
                  <a:txBody>
                    <a:bodyPr/>
                    <a:lstStyle/>
                    <a:p>
                      <a:pPr algn="ctr" rtl="1"/>
                      <a:endParaRPr lang="ar-SA" sz="32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dpi="0" rotWithShape="1">
                      <a:blip r:embed="rId2">
                        <a:extLst>
                          <a:ext uri="{28A0092B-C50C-407E-A947-70E740481C1C}">
                            <a14:useLocalDpi xmlns:a14="http://schemas.microsoft.com/office/drawing/2010/main" val="0"/>
                          </a:ext>
                        </a:extLst>
                      </a:blip>
                      <a:srcRect/>
                      <a:stretch>
                        <a:fillRect/>
                      </a:stretch>
                    </a:blipFill>
                  </a:tcPr>
                </a:tc>
                <a:tc>
                  <a:txBody>
                    <a:bodyPr/>
                    <a:lstStyle/>
                    <a:p>
                      <a:pPr algn="ctr" rtl="1"/>
                      <a:endParaRPr lang="ar-SA" sz="32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algn="ctr" rtl="1"/>
                      <a:endParaRPr lang="ar-SA" sz="32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dpi="0" rotWithShape="1">
                      <a:blip r:embed="rId4">
                        <a:extLst>
                          <a:ext uri="{28A0092B-C50C-407E-A947-70E740481C1C}">
                            <a14:useLocalDpi xmlns:a14="http://schemas.microsoft.com/office/drawing/2010/main" val="0"/>
                          </a:ext>
                        </a:extLst>
                      </a:blip>
                      <a:srcRect/>
                      <a:stretch>
                        <a:fillRect/>
                      </a:stretch>
                    </a:blipFill>
                  </a:tcPr>
                </a:tc>
                <a:tc>
                  <a:txBody>
                    <a:bodyPr/>
                    <a:lstStyle/>
                    <a:p>
                      <a:pPr algn="ctr" rtl="1"/>
                      <a:endParaRPr lang="ar-SA" sz="32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dpi="0" rotWithShape="1">
                      <a:blip r:embed="rId5">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2113243966"/>
                  </a:ext>
                </a:extLst>
              </a:tr>
              <a:tr h="370840">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3200" b="1" cap="none" spc="0" dirty="0">
                          <a:ln w="0"/>
                          <a:solidFill>
                            <a:schemeClr val="tx1"/>
                          </a:solidFill>
                          <a:effectLst>
                            <a:outerShdw blurRad="38100" dist="19050" dir="2700000" algn="tl" rotWithShape="0">
                              <a:schemeClr val="dk1">
                                <a:alpha val="40000"/>
                              </a:schemeClr>
                            </a:outerShdw>
                          </a:effectLst>
                        </a:rPr>
                        <a:t>الوصف   </a:t>
                      </a:r>
                    </a:p>
                  </a:txBody>
                  <a:tcPr vert="vert">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92D050"/>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800" b="0" cap="none" spc="0" dirty="0">
                          <a:ln w="0"/>
                          <a:solidFill>
                            <a:schemeClr val="tx1"/>
                          </a:solidFill>
                          <a:effectLst>
                            <a:outerShdw blurRad="38100" dist="19050" dir="2700000" algn="tl" rotWithShape="0">
                              <a:schemeClr val="dk1">
                                <a:alpha val="40000"/>
                              </a:schemeClr>
                            </a:outerShdw>
                          </a:effectLst>
                        </a:rPr>
                        <a:t>أنبوب دقيق يشبه </a:t>
                      </a:r>
                      <a:r>
                        <a:rPr lang="ar-SA" sz="2800" b="0" cap="none" spc="0" dirty="0" err="1">
                          <a:ln w="0"/>
                          <a:solidFill>
                            <a:schemeClr val="tx1"/>
                          </a:solidFill>
                          <a:effectLst>
                            <a:outerShdw blurRad="38100" dist="19050" dir="2700000" algn="tl" rotWithShape="0">
                              <a:schemeClr val="dk1">
                                <a:alpha val="40000"/>
                              </a:schemeClr>
                            </a:outerShdw>
                          </a:effectLst>
                        </a:rPr>
                        <a:t>الأبرة</a:t>
                      </a:r>
                      <a:r>
                        <a:rPr lang="ar-SA" sz="2800" b="0" cap="none" spc="0" dirty="0">
                          <a:ln w="0"/>
                          <a:solidFill>
                            <a:schemeClr val="tx1"/>
                          </a:solidFill>
                          <a:effectLst>
                            <a:outerShdw blurRad="38100" dist="19050" dir="2700000" algn="tl" rotWithShape="0">
                              <a:schemeClr val="dk1">
                                <a:alpha val="40000"/>
                              </a:schemeClr>
                            </a:outerShdw>
                          </a:effectLst>
                        </a:rPr>
                        <a:t> يخترق الجلد أو جذر النبات لامتصاص السوائل وتوصيلها للفم </a:t>
                      </a:r>
                      <a:r>
                        <a:rPr lang="ar-SA" sz="2800" b="1" cap="none" spc="0" dirty="0">
                          <a:ln w="0"/>
                          <a:solidFill>
                            <a:schemeClr val="tx1"/>
                          </a:solidFill>
                          <a:effectLst>
                            <a:outerShdw blurRad="38100" dist="19050" dir="2700000" algn="tl" rotWithShape="0">
                              <a:schemeClr val="dk1">
                                <a:alpha val="40000"/>
                              </a:schemeClr>
                            </a:outerShdw>
                          </a:effectLst>
                        </a:rPr>
                        <a:t>( 2 )</a:t>
                      </a:r>
                      <a:endParaRPr lang="ar-SA" sz="28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800" b="0" cap="none" spc="0" dirty="0">
                          <a:ln w="0"/>
                          <a:solidFill>
                            <a:schemeClr val="tx1"/>
                          </a:solidFill>
                          <a:effectLst>
                            <a:outerShdw blurRad="38100" dist="19050" dir="2700000" algn="tl" rotWithShape="0">
                              <a:schemeClr val="dk1">
                                <a:alpha val="40000"/>
                              </a:schemeClr>
                            </a:outerShdw>
                          </a:effectLst>
                        </a:rPr>
                        <a:t>الفك العلوي يمزق أنسجة الحيوان أو النبات أو يقطعها وتقوم أجزاء الفم الأخرى بتوصيل الغذاء </a:t>
                      </a:r>
                      <a:r>
                        <a:rPr lang="ar-SA" sz="2800" b="1" cap="none" spc="0" dirty="0">
                          <a:ln w="0"/>
                          <a:solidFill>
                            <a:schemeClr val="tx1"/>
                          </a:solidFill>
                          <a:effectLst>
                            <a:outerShdw blurRad="38100" dist="19050" dir="2700000" algn="tl" rotWithShape="0">
                              <a:schemeClr val="dk1">
                                <a:alpha val="40000"/>
                              </a:schemeClr>
                            </a:outerShdw>
                          </a:effectLst>
                        </a:rPr>
                        <a:t>( 3 )</a:t>
                      </a:r>
                      <a:endParaRPr lang="ar-SA" sz="28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800" b="1" cap="none" spc="0" dirty="0">
                          <a:ln w="0"/>
                          <a:solidFill>
                            <a:schemeClr val="tx1"/>
                          </a:solidFill>
                          <a:effectLst>
                            <a:outerShdw blurRad="38100" dist="19050" dir="2700000" algn="tl" rotWithShape="0">
                              <a:schemeClr val="dk1">
                                <a:alpha val="40000"/>
                              </a:schemeClr>
                            </a:outerShdw>
                          </a:effectLst>
                        </a:rPr>
                        <a:t>يمتد الأنبوب </a:t>
                      </a:r>
                      <a:r>
                        <a:rPr lang="ar-SA" sz="2800" b="1" dirty="0">
                          <a:ln w="0"/>
                          <a:effectLst>
                            <a:outerShdw blurRad="38100" dist="19050" dir="2700000" algn="tl" rotWithShape="0">
                              <a:schemeClr val="dk1">
                                <a:alpha val="40000"/>
                              </a:schemeClr>
                            </a:outerShdw>
                          </a:effectLst>
                        </a:rPr>
                        <a:t>ليمتص</a:t>
                      </a:r>
                      <a:r>
                        <a:rPr lang="ar-SA" sz="2800" b="1" cap="none" spc="0" dirty="0">
                          <a:ln w="0"/>
                          <a:solidFill>
                            <a:schemeClr val="tx1"/>
                          </a:solidFill>
                          <a:effectLst>
                            <a:outerShdw blurRad="38100" dist="19050" dir="2700000" algn="tl" rotWithShape="0">
                              <a:schemeClr val="dk1">
                                <a:alpha val="40000"/>
                              </a:schemeClr>
                            </a:outerShdw>
                          </a:effectLst>
                        </a:rPr>
                        <a:t> السوائل ويوصلها للفم ( 4 )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ar-SA" sz="2800" b="0" cap="none" spc="0" dirty="0">
                          <a:ln w="0"/>
                          <a:solidFill>
                            <a:schemeClr val="tx1"/>
                          </a:solidFill>
                          <a:effectLst>
                            <a:outerShdw blurRad="38100" dist="19050" dir="2700000" algn="tl" rotWithShape="0">
                              <a:schemeClr val="dk1">
                                <a:alpha val="40000"/>
                              </a:schemeClr>
                            </a:outerShdw>
                          </a:effectLst>
                        </a:rPr>
                        <a:t>الجزء الطري من الفم يعمل مثل الإسفنج يلعق ويلحس( 1 )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4455328"/>
                  </a:ext>
                </a:extLst>
              </a:tr>
              <a:tr h="370840">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800" b="1" cap="none" spc="0" dirty="0">
                          <a:ln w="0"/>
                          <a:solidFill>
                            <a:schemeClr val="tx1"/>
                          </a:solidFill>
                          <a:effectLst>
                            <a:outerShdw blurRad="38100" dist="19050" dir="2700000" algn="tl" rotWithShape="0">
                              <a:schemeClr val="dk1">
                                <a:alpha val="40000"/>
                              </a:schemeClr>
                            </a:outerShdw>
                          </a:effectLst>
                        </a:rPr>
                        <a:t>مثال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a:txBody>
                    <a:bodyPr/>
                    <a:lstStyle/>
                    <a:p>
                      <a:pPr algn="ctr" rtl="1"/>
                      <a:r>
                        <a:rPr lang="ar-SA" sz="2800" b="1" dirty="0"/>
                        <a:t>الذباب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2800" b="1" dirty="0"/>
                        <a:t>البعوض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800" b="1" cap="none" spc="0" dirty="0">
                          <a:ln w="0"/>
                          <a:solidFill>
                            <a:schemeClr val="tx1"/>
                          </a:solidFill>
                          <a:effectLst>
                            <a:outerShdw blurRad="38100" dist="19050" dir="2700000" algn="tl" rotWithShape="0">
                              <a:schemeClr val="dk1">
                                <a:alpha val="40000"/>
                              </a:schemeClr>
                            </a:outerShdw>
                          </a:effectLst>
                        </a:rPr>
                        <a:t>الجراد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2800" b="1" dirty="0"/>
                        <a:t>الفراشة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05442004"/>
                  </a:ext>
                </a:extLst>
              </a:tr>
            </a:tbl>
          </a:graphicData>
        </a:graphic>
      </p:graphicFrame>
      <p:sp>
        <p:nvSpPr>
          <p:cNvPr id="6" name="مستطيل 5">
            <a:extLst>
              <a:ext uri="{FF2B5EF4-FFF2-40B4-BE49-F238E27FC236}">
                <a16:creationId xmlns:a16="http://schemas.microsoft.com/office/drawing/2014/main" id="{5EE82E6A-D2A0-4EB2-9294-CF3C208A81B8}"/>
              </a:ext>
            </a:extLst>
          </p:cNvPr>
          <p:cNvSpPr/>
          <p:nvPr/>
        </p:nvSpPr>
        <p:spPr>
          <a:xfrm>
            <a:off x="228433" y="122290"/>
            <a:ext cx="1688857" cy="1200329"/>
          </a:xfrm>
          <a:prstGeom prst="rect">
            <a:avLst/>
          </a:prstGeom>
        </p:spPr>
        <p:txBody>
          <a:bodyPr wrap="square">
            <a:spAutoFit/>
          </a:bodyPr>
          <a:lstStyle/>
          <a:p>
            <a:pPr algn="ctr"/>
            <a:r>
              <a:rPr lang="ar-SA" sz="3600" dirty="0">
                <a:ln w="0"/>
                <a:effectLst>
                  <a:outerShdw blurRad="38100" dist="19050" dir="2700000" algn="tl" rotWithShape="0">
                    <a:schemeClr val="dk1">
                      <a:alpha val="40000"/>
                    </a:schemeClr>
                  </a:outerShdw>
                </a:effectLst>
              </a:rPr>
              <a:t>الربط والتطبيق </a:t>
            </a:r>
          </a:p>
        </p:txBody>
      </p:sp>
      <p:sp>
        <p:nvSpPr>
          <p:cNvPr id="30" name="مستطيل 29">
            <a:extLst>
              <a:ext uri="{FF2B5EF4-FFF2-40B4-BE49-F238E27FC236}">
                <a16:creationId xmlns:a16="http://schemas.microsoft.com/office/drawing/2014/main" id="{4ED865BE-86B6-4862-AAF2-A2F582E8438D}"/>
              </a:ext>
            </a:extLst>
          </p:cNvPr>
          <p:cNvSpPr/>
          <p:nvPr/>
        </p:nvSpPr>
        <p:spPr>
          <a:xfrm>
            <a:off x="9753600" y="5860026"/>
            <a:ext cx="147484" cy="334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1" name="مستطيل 30">
            <a:extLst>
              <a:ext uri="{FF2B5EF4-FFF2-40B4-BE49-F238E27FC236}">
                <a16:creationId xmlns:a16="http://schemas.microsoft.com/office/drawing/2014/main" id="{2E3C1414-61BC-4B6D-A540-D2ADD9F729FE}"/>
              </a:ext>
            </a:extLst>
          </p:cNvPr>
          <p:cNvSpPr/>
          <p:nvPr/>
        </p:nvSpPr>
        <p:spPr>
          <a:xfrm>
            <a:off x="6100915" y="5860026"/>
            <a:ext cx="147484" cy="334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2" name="مستطيل 31">
            <a:extLst>
              <a:ext uri="{FF2B5EF4-FFF2-40B4-BE49-F238E27FC236}">
                <a16:creationId xmlns:a16="http://schemas.microsoft.com/office/drawing/2014/main" id="{CA4A4440-044C-48AA-A0E9-385526A38303}"/>
              </a:ext>
            </a:extLst>
          </p:cNvPr>
          <p:cNvSpPr/>
          <p:nvPr/>
        </p:nvSpPr>
        <p:spPr>
          <a:xfrm>
            <a:off x="4193458" y="4950542"/>
            <a:ext cx="147484" cy="334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3" name="مستطيل 32">
            <a:extLst>
              <a:ext uri="{FF2B5EF4-FFF2-40B4-BE49-F238E27FC236}">
                <a16:creationId xmlns:a16="http://schemas.microsoft.com/office/drawing/2014/main" id="{4E0FBE47-0144-482C-971D-A2F62C7F85B0}"/>
              </a:ext>
            </a:extLst>
          </p:cNvPr>
          <p:cNvSpPr/>
          <p:nvPr/>
        </p:nvSpPr>
        <p:spPr>
          <a:xfrm>
            <a:off x="999119" y="4950541"/>
            <a:ext cx="147484" cy="334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4" name="مستطيل 33">
            <a:extLst>
              <a:ext uri="{FF2B5EF4-FFF2-40B4-BE49-F238E27FC236}">
                <a16:creationId xmlns:a16="http://schemas.microsoft.com/office/drawing/2014/main" id="{E0BFAB4A-489E-4273-8FF3-1465C0F74ACF}"/>
              </a:ext>
            </a:extLst>
          </p:cNvPr>
          <p:cNvSpPr/>
          <p:nvPr/>
        </p:nvSpPr>
        <p:spPr>
          <a:xfrm>
            <a:off x="8858865" y="6287730"/>
            <a:ext cx="1440426" cy="413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6" name="مستطيل 35">
            <a:extLst>
              <a:ext uri="{FF2B5EF4-FFF2-40B4-BE49-F238E27FC236}">
                <a16:creationId xmlns:a16="http://schemas.microsoft.com/office/drawing/2014/main" id="{BEFD0CAC-0760-4387-929D-B648460597B8}"/>
              </a:ext>
            </a:extLst>
          </p:cNvPr>
          <p:cNvSpPr/>
          <p:nvPr/>
        </p:nvSpPr>
        <p:spPr>
          <a:xfrm>
            <a:off x="6254628" y="6292923"/>
            <a:ext cx="1440426" cy="413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7" name="مستطيل 36">
            <a:extLst>
              <a:ext uri="{FF2B5EF4-FFF2-40B4-BE49-F238E27FC236}">
                <a16:creationId xmlns:a16="http://schemas.microsoft.com/office/drawing/2014/main" id="{64DA9C5F-DD4D-47C8-B2DF-489CA4E2294D}"/>
              </a:ext>
            </a:extLst>
          </p:cNvPr>
          <p:cNvSpPr/>
          <p:nvPr/>
        </p:nvSpPr>
        <p:spPr>
          <a:xfrm>
            <a:off x="3620729" y="6283091"/>
            <a:ext cx="1440426" cy="413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8" name="مستطيل 37">
            <a:extLst>
              <a:ext uri="{FF2B5EF4-FFF2-40B4-BE49-F238E27FC236}">
                <a16:creationId xmlns:a16="http://schemas.microsoft.com/office/drawing/2014/main" id="{DA797FB1-1DC4-412E-8240-C7072009C2F5}"/>
              </a:ext>
            </a:extLst>
          </p:cNvPr>
          <p:cNvSpPr/>
          <p:nvPr/>
        </p:nvSpPr>
        <p:spPr>
          <a:xfrm>
            <a:off x="683343" y="6283091"/>
            <a:ext cx="1440426" cy="413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214851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0"/>
                                        </p:tgtEl>
                                      </p:cBhvr>
                                    </p:animEffect>
                                    <p:set>
                                      <p:cBhvr>
                                        <p:cTn id="7" dur="1" fill="hold">
                                          <p:stCondLst>
                                            <p:cond delay="499"/>
                                          </p:stCondLst>
                                        </p:cTn>
                                        <p:tgtEl>
                                          <p:spTgt spid="3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31"/>
                                        </p:tgtEl>
                                      </p:cBhvr>
                                    </p:animEffect>
                                    <p:set>
                                      <p:cBhvr>
                                        <p:cTn id="12" dur="1" fill="hold">
                                          <p:stCondLst>
                                            <p:cond delay="499"/>
                                          </p:stCondLst>
                                        </p:cTn>
                                        <p:tgtEl>
                                          <p:spTgt spid="3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32"/>
                                        </p:tgtEl>
                                      </p:cBhvr>
                                    </p:animEffect>
                                    <p:set>
                                      <p:cBhvr>
                                        <p:cTn id="17" dur="1" fill="hold">
                                          <p:stCondLst>
                                            <p:cond delay="499"/>
                                          </p:stCondLst>
                                        </p:cTn>
                                        <p:tgtEl>
                                          <p:spTgt spid="3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3"/>
                                        </p:tgtEl>
                                      </p:cBhvr>
                                    </p:animEffect>
                                    <p:set>
                                      <p:cBhvr>
                                        <p:cTn id="22" dur="1" fill="hold">
                                          <p:stCondLst>
                                            <p:cond delay="499"/>
                                          </p:stCondLst>
                                        </p:cTn>
                                        <p:tgtEl>
                                          <p:spTgt spid="3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34"/>
                                        </p:tgtEl>
                                      </p:cBhvr>
                                    </p:animEffect>
                                    <p:set>
                                      <p:cBhvr>
                                        <p:cTn id="27" dur="1" fill="hold">
                                          <p:stCondLst>
                                            <p:cond delay="499"/>
                                          </p:stCondLst>
                                        </p:cTn>
                                        <p:tgtEl>
                                          <p:spTgt spid="3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36"/>
                                        </p:tgtEl>
                                      </p:cBhvr>
                                    </p:animEffect>
                                    <p:set>
                                      <p:cBhvr>
                                        <p:cTn id="32" dur="1" fill="hold">
                                          <p:stCondLst>
                                            <p:cond delay="499"/>
                                          </p:stCondLst>
                                        </p:cTn>
                                        <p:tgtEl>
                                          <p:spTgt spid="3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37"/>
                                        </p:tgtEl>
                                      </p:cBhvr>
                                    </p:animEffect>
                                    <p:set>
                                      <p:cBhvr>
                                        <p:cTn id="37" dur="1" fill="hold">
                                          <p:stCondLst>
                                            <p:cond delay="499"/>
                                          </p:stCondLst>
                                        </p:cTn>
                                        <p:tgtEl>
                                          <p:spTgt spid="37"/>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38"/>
                                        </p:tgtEl>
                                      </p:cBhvr>
                                    </p:animEffect>
                                    <p:set>
                                      <p:cBhvr>
                                        <p:cTn id="42" dur="1" fill="hold">
                                          <p:stCondLst>
                                            <p:cond delay="499"/>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P spid="34" grpId="0" animBg="1"/>
      <p:bldP spid="36" grpId="0" animBg="1"/>
      <p:bldP spid="37" grpId="0" animBg="1"/>
      <p:bldP spid="3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p:nvPr/>
        </p:nvSpPr>
        <p:spPr>
          <a:xfrm>
            <a:off x="8643797" y="183082"/>
            <a:ext cx="3425624" cy="6186309"/>
          </a:xfrm>
          <a:prstGeom prst="rect">
            <a:avLst/>
          </a:prstGeom>
          <a:solidFill>
            <a:srgbClr val="FDFAB9"/>
          </a:solidFill>
          <a:ln w="38100">
            <a:solidFill>
              <a:schemeClr val="tx1"/>
            </a:solidFill>
          </a:ln>
        </p:spPr>
        <p:txBody>
          <a:bodyPr wrap="squar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الحشرات هي اللافقاريات الوحيدة القادرة على الطيران</a:t>
            </a:r>
            <a:r>
              <a:rPr lang="ar-SA" sz="4400" dirty="0">
                <a:ln w="0"/>
                <a:solidFill>
                  <a:srgbClr val="00B050"/>
                </a:solidFill>
                <a:effectLst>
                  <a:outerShdw blurRad="38100" dist="19050" dir="2700000" algn="tl" rotWithShape="0">
                    <a:schemeClr val="dk1">
                      <a:alpha val="40000"/>
                    </a:schemeClr>
                  </a:outerShdw>
                </a:effectLst>
              </a:rPr>
              <a:t> </a:t>
            </a:r>
          </a:p>
          <a:p>
            <a:pPr algn="ctr"/>
            <a:r>
              <a:rPr lang="ar-SA" sz="4400" dirty="0">
                <a:ln w="0"/>
                <a:solidFill>
                  <a:srgbClr val="FF0000"/>
                </a:solidFill>
                <a:effectLst>
                  <a:outerShdw blurRad="38100" dist="19050" dir="2700000" algn="tl" rotWithShape="0">
                    <a:schemeClr val="dk1">
                      <a:alpha val="40000"/>
                    </a:schemeClr>
                  </a:outerShdw>
                </a:effectLst>
              </a:rPr>
              <a:t>لان لها اجنحة </a:t>
            </a:r>
          </a:p>
          <a:p>
            <a:pPr algn="ctr"/>
            <a:r>
              <a:rPr lang="ar-SA" sz="4400" dirty="0">
                <a:ln w="0"/>
                <a:effectLst>
                  <a:outerShdw blurRad="38100" dist="19050" dir="2700000" algn="tl" rotWithShape="0">
                    <a:schemeClr val="dk1">
                      <a:alpha val="40000"/>
                    </a:schemeClr>
                  </a:outerShdw>
                </a:effectLst>
              </a:rPr>
              <a:t>وهي نمو خارج من جدار الجسم ويتكون من </a:t>
            </a:r>
            <a:r>
              <a:rPr lang="ar-SA" sz="4400" dirty="0" err="1">
                <a:ln w="0"/>
                <a:effectLst>
                  <a:outerShdw blurRad="38100" dist="19050" dir="2700000" algn="tl" rotWithShape="0">
                    <a:schemeClr val="dk1">
                      <a:alpha val="40000"/>
                    </a:schemeClr>
                  </a:outerShdw>
                </a:effectLst>
              </a:rPr>
              <a:t>غشائين</a:t>
            </a:r>
            <a:r>
              <a:rPr lang="ar-SA" sz="4400" dirty="0">
                <a:ln w="0"/>
                <a:effectLst>
                  <a:outerShdw blurRad="38100" dist="19050" dir="2700000" algn="tl" rotWithShape="0">
                    <a:schemeClr val="dk1">
                      <a:alpha val="40000"/>
                    </a:schemeClr>
                  </a:outerShdw>
                </a:effectLst>
              </a:rPr>
              <a:t> رقيقين </a:t>
            </a:r>
          </a:p>
        </p:txBody>
      </p:sp>
      <p:pic>
        <p:nvPicPr>
          <p:cNvPr id="7" name="صورة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6646" y="1621089"/>
            <a:ext cx="8261492" cy="3441710"/>
          </a:xfrm>
          <a:prstGeom prst="rect">
            <a:avLst/>
          </a:prstGeom>
          <a:ln>
            <a:noFill/>
          </a:ln>
          <a:effectLst/>
        </p:spPr>
      </p:pic>
      <p:sp>
        <p:nvSpPr>
          <p:cNvPr id="8" name="مستطيل 7"/>
          <p:cNvSpPr/>
          <p:nvPr/>
        </p:nvSpPr>
        <p:spPr>
          <a:xfrm>
            <a:off x="330137" y="181534"/>
            <a:ext cx="8128000" cy="1323439"/>
          </a:xfrm>
          <a:prstGeom prst="rect">
            <a:avLst/>
          </a:prstGeom>
          <a:solidFill>
            <a:srgbClr val="79DCFF"/>
          </a:solidFill>
          <a:ln w="38100">
            <a:solidFill>
              <a:schemeClr val="tx1"/>
            </a:solidFill>
          </a:ln>
        </p:spPr>
        <p:txBody>
          <a:bodyPr wrap="squar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لمعرفة المادة التي تكون أجنحة الحشرات حلي الأحجية التالية باستبدال الصورة بالحرف </a:t>
            </a:r>
          </a:p>
        </p:txBody>
      </p:sp>
      <p:pic>
        <p:nvPicPr>
          <p:cNvPr id="12" name="صورة 11"/>
          <p:cNvPicPr>
            <a:picLocks noChangeAspect="1"/>
          </p:cNvPicPr>
          <p:nvPr/>
        </p:nvPicPr>
        <p:blipFill rotWithShape="1">
          <a:blip r:embed="rId2" cstate="print">
            <a:extLst>
              <a:ext uri="{28A0092B-C50C-407E-A947-70E740481C1C}">
                <a14:useLocalDpi xmlns:a14="http://schemas.microsoft.com/office/drawing/2010/main" val="0"/>
              </a:ext>
            </a:extLst>
          </a:blip>
          <a:srcRect l="84628" t="-579" r="1839" b="83289"/>
          <a:stretch/>
        </p:blipFill>
        <p:spPr>
          <a:xfrm>
            <a:off x="4210251" y="5198099"/>
            <a:ext cx="972458" cy="793716"/>
          </a:xfrm>
          <a:prstGeom prst="rect">
            <a:avLst/>
          </a:prstGeom>
        </p:spPr>
      </p:pic>
      <p:pic>
        <p:nvPicPr>
          <p:cNvPr id="14" name="صورة 13"/>
          <p:cNvPicPr>
            <a:picLocks noChangeAspect="1"/>
          </p:cNvPicPr>
          <p:nvPr/>
        </p:nvPicPr>
        <p:blipFill rotWithShape="1">
          <a:blip r:embed="rId2" cstate="print">
            <a:extLst>
              <a:ext uri="{28A0092B-C50C-407E-A947-70E740481C1C}">
                <a14:useLocalDpi xmlns:a14="http://schemas.microsoft.com/office/drawing/2010/main" val="0"/>
              </a:ext>
            </a:extLst>
          </a:blip>
          <a:srcRect l="2127" t="74064" r="84907" b="9489"/>
          <a:stretch/>
        </p:blipFill>
        <p:spPr>
          <a:xfrm>
            <a:off x="3180587" y="5248900"/>
            <a:ext cx="928914" cy="742915"/>
          </a:xfrm>
          <a:prstGeom prst="rect">
            <a:avLst/>
          </a:prstGeom>
        </p:spPr>
      </p:pic>
      <p:pic>
        <p:nvPicPr>
          <p:cNvPr id="15" name="صورة 14"/>
          <p:cNvPicPr>
            <a:picLocks noChangeAspect="1"/>
          </p:cNvPicPr>
          <p:nvPr/>
        </p:nvPicPr>
        <p:blipFill rotWithShape="1">
          <a:blip r:embed="rId2" cstate="print">
            <a:extLst>
              <a:ext uri="{28A0092B-C50C-407E-A947-70E740481C1C}">
                <a14:useLocalDpi xmlns:a14="http://schemas.microsoft.com/office/drawing/2010/main" val="0"/>
              </a:ext>
            </a:extLst>
          </a:blip>
          <a:srcRect l="2127" t="74064" r="84907" b="9489"/>
          <a:stretch/>
        </p:blipFill>
        <p:spPr>
          <a:xfrm>
            <a:off x="1094296" y="5306955"/>
            <a:ext cx="928914" cy="684860"/>
          </a:xfrm>
          <a:prstGeom prst="rect">
            <a:avLst/>
          </a:prstGeom>
        </p:spPr>
      </p:pic>
      <p:pic>
        <p:nvPicPr>
          <p:cNvPr id="16" name="صورة 15"/>
          <p:cNvPicPr>
            <a:picLocks noChangeAspect="1"/>
          </p:cNvPicPr>
          <p:nvPr/>
        </p:nvPicPr>
        <p:blipFill rotWithShape="1">
          <a:blip r:embed="rId2" cstate="print">
            <a:extLst>
              <a:ext uri="{28A0092B-C50C-407E-A947-70E740481C1C}">
                <a14:useLocalDpi xmlns:a14="http://schemas.microsoft.com/office/drawing/2010/main" val="0"/>
              </a:ext>
            </a:extLst>
          </a:blip>
          <a:srcRect l="56422" r="30004" b="83711"/>
          <a:stretch/>
        </p:blipFill>
        <p:spPr>
          <a:xfrm>
            <a:off x="2098113" y="5306955"/>
            <a:ext cx="972457" cy="698305"/>
          </a:xfrm>
          <a:prstGeom prst="rect">
            <a:avLst/>
          </a:prstGeom>
        </p:spPr>
      </p:pic>
      <p:pic>
        <p:nvPicPr>
          <p:cNvPr id="17" name="صورة 16"/>
          <p:cNvPicPr>
            <a:picLocks noChangeAspect="1"/>
          </p:cNvPicPr>
          <p:nvPr/>
        </p:nvPicPr>
        <p:blipFill rotWithShape="1">
          <a:blip r:embed="rId2" cstate="print">
            <a:extLst>
              <a:ext uri="{28A0092B-C50C-407E-A947-70E740481C1C}">
                <a14:useLocalDpi xmlns:a14="http://schemas.microsoft.com/office/drawing/2010/main" val="0"/>
              </a:ext>
            </a:extLst>
          </a:blip>
          <a:srcRect l="43253" t="74909" r="43375" b="9066"/>
          <a:stretch/>
        </p:blipFill>
        <p:spPr>
          <a:xfrm>
            <a:off x="103407" y="5344585"/>
            <a:ext cx="957943" cy="647230"/>
          </a:xfrm>
          <a:prstGeom prst="rect">
            <a:avLst/>
          </a:prstGeom>
        </p:spPr>
      </p:pic>
      <p:graphicFrame>
        <p:nvGraphicFramePr>
          <p:cNvPr id="5" name="جدول 4">
            <a:extLst>
              <a:ext uri="{FF2B5EF4-FFF2-40B4-BE49-F238E27FC236}">
                <a16:creationId xmlns:a16="http://schemas.microsoft.com/office/drawing/2014/main" id="{8B031074-066B-4DBB-8858-29A024E245BB}"/>
              </a:ext>
            </a:extLst>
          </p:cNvPr>
          <p:cNvGraphicFramePr>
            <a:graphicFrameLocks noGrp="1"/>
          </p:cNvGraphicFramePr>
          <p:nvPr>
            <p:extLst>
              <p:ext uri="{D42A27DB-BD31-4B8C-83A1-F6EECF244321}">
                <p14:modId xmlns:p14="http://schemas.microsoft.com/office/powerpoint/2010/main" val="1666891724"/>
              </p:ext>
            </p:extLst>
          </p:nvPr>
        </p:nvGraphicFramePr>
        <p:xfrm>
          <a:off x="146251" y="6137639"/>
          <a:ext cx="8128000" cy="579120"/>
        </p:xfrm>
        <a:graphic>
          <a:graphicData uri="http://schemas.openxmlformats.org/drawingml/2006/table">
            <a:tbl>
              <a:tblPr rtl="1" firstRow="1" bandRow="1">
                <a:tableStyleId>{5C22544A-7EE6-4342-B048-85BDC9FD1C3A}</a:tableStyleId>
              </a:tblPr>
              <a:tblGrid>
                <a:gridCol w="1016000">
                  <a:extLst>
                    <a:ext uri="{9D8B030D-6E8A-4147-A177-3AD203B41FA5}">
                      <a16:colId xmlns:a16="http://schemas.microsoft.com/office/drawing/2014/main" val="408154628"/>
                    </a:ext>
                  </a:extLst>
                </a:gridCol>
                <a:gridCol w="1016000">
                  <a:extLst>
                    <a:ext uri="{9D8B030D-6E8A-4147-A177-3AD203B41FA5}">
                      <a16:colId xmlns:a16="http://schemas.microsoft.com/office/drawing/2014/main" val="1753178431"/>
                    </a:ext>
                  </a:extLst>
                </a:gridCol>
                <a:gridCol w="1016000">
                  <a:extLst>
                    <a:ext uri="{9D8B030D-6E8A-4147-A177-3AD203B41FA5}">
                      <a16:colId xmlns:a16="http://schemas.microsoft.com/office/drawing/2014/main" val="2966765483"/>
                    </a:ext>
                  </a:extLst>
                </a:gridCol>
                <a:gridCol w="1016000">
                  <a:extLst>
                    <a:ext uri="{9D8B030D-6E8A-4147-A177-3AD203B41FA5}">
                      <a16:colId xmlns:a16="http://schemas.microsoft.com/office/drawing/2014/main" val="1927382884"/>
                    </a:ext>
                  </a:extLst>
                </a:gridCol>
                <a:gridCol w="1016000">
                  <a:extLst>
                    <a:ext uri="{9D8B030D-6E8A-4147-A177-3AD203B41FA5}">
                      <a16:colId xmlns:a16="http://schemas.microsoft.com/office/drawing/2014/main" val="1010268968"/>
                    </a:ext>
                  </a:extLst>
                </a:gridCol>
                <a:gridCol w="1016000">
                  <a:extLst>
                    <a:ext uri="{9D8B030D-6E8A-4147-A177-3AD203B41FA5}">
                      <a16:colId xmlns:a16="http://schemas.microsoft.com/office/drawing/2014/main" val="2996825083"/>
                    </a:ext>
                  </a:extLst>
                </a:gridCol>
                <a:gridCol w="1016000">
                  <a:extLst>
                    <a:ext uri="{9D8B030D-6E8A-4147-A177-3AD203B41FA5}">
                      <a16:colId xmlns:a16="http://schemas.microsoft.com/office/drawing/2014/main" val="2619060189"/>
                    </a:ext>
                  </a:extLst>
                </a:gridCol>
                <a:gridCol w="1016000">
                  <a:extLst>
                    <a:ext uri="{9D8B030D-6E8A-4147-A177-3AD203B41FA5}">
                      <a16:colId xmlns:a16="http://schemas.microsoft.com/office/drawing/2014/main" val="1285093354"/>
                    </a:ext>
                  </a:extLst>
                </a:gridCol>
              </a:tblGrid>
              <a:tr h="370840">
                <a:tc>
                  <a:txBody>
                    <a:bodyPr/>
                    <a:lstStyle/>
                    <a:p>
                      <a:pPr algn="ctr" rtl="1"/>
                      <a:endParaRPr lang="ar-SA" sz="3200" dirty="0">
                        <a:solidFill>
                          <a:srgbClr val="FF0000"/>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endParaRPr lang="ar-SA" sz="3200" dirty="0">
                        <a:solidFill>
                          <a:srgbClr val="FF0000"/>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endParaRPr lang="ar-SA" sz="3200">
                        <a:solidFill>
                          <a:srgbClr val="FF0000"/>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endParaRPr lang="ar-SA" sz="3200">
                        <a:solidFill>
                          <a:srgbClr val="FF0000"/>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endParaRPr lang="ar-SA" sz="3200">
                        <a:solidFill>
                          <a:srgbClr val="FF0000"/>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endParaRPr lang="ar-SA" sz="3200">
                        <a:solidFill>
                          <a:srgbClr val="FF0000"/>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endParaRPr lang="ar-SA" sz="3200">
                        <a:solidFill>
                          <a:srgbClr val="FF0000"/>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endParaRPr lang="ar-SA" sz="3200" dirty="0">
                        <a:solidFill>
                          <a:srgbClr val="FF0000"/>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18625361"/>
                  </a:ext>
                </a:extLst>
              </a:tr>
            </a:tbl>
          </a:graphicData>
        </a:graphic>
      </p:graphicFrame>
      <p:pic>
        <p:nvPicPr>
          <p:cNvPr id="33" name="صورة 32">
            <a:extLst>
              <a:ext uri="{FF2B5EF4-FFF2-40B4-BE49-F238E27FC236}">
                <a16:creationId xmlns:a16="http://schemas.microsoft.com/office/drawing/2014/main" id="{1A11D369-250F-4F5E-8F13-CE2F82BD44C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4628" t="-579" r="1839" b="83289"/>
          <a:stretch/>
        </p:blipFill>
        <p:spPr>
          <a:xfrm>
            <a:off x="7306683" y="5143151"/>
            <a:ext cx="972458" cy="847203"/>
          </a:xfrm>
          <a:prstGeom prst="rect">
            <a:avLst/>
          </a:prstGeom>
        </p:spPr>
      </p:pic>
      <p:pic>
        <p:nvPicPr>
          <p:cNvPr id="34" name="صورة 33">
            <a:extLst>
              <a:ext uri="{FF2B5EF4-FFF2-40B4-BE49-F238E27FC236}">
                <a16:creationId xmlns:a16="http://schemas.microsoft.com/office/drawing/2014/main" id="{759820A6-1208-4C2D-AB6F-204CAA2F0BC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1009" t="74064" r="16025" b="7802"/>
          <a:stretch/>
        </p:blipFill>
        <p:spPr>
          <a:xfrm>
            <a:off x="6315007" y="5153096"/>
            <a:ext cx="928915" cy="850704"/>
          </a:xfrm>
          <a:prstGeom prst="rect">
            <a:avLst/>
          </a:prstGeom>
        </p:spPr>
      </p:pic>
      <p:pic>
        <p:nvPicPr>
          <p:cNvPr id="35" name="صورة 34">
            <a:extLst>
              <a:ext uri="{FF2B5EF4-FFF2-40B4-BE49-F238E27FC236}">
                <a16:creationId xmlns:a16="http://schemas.microsoft.com/office/drawing/2014/main" id="{C8879B36-D56C-409F-B923-DE0818557AF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4783" t="74486" r="2048" b="8223"/>
          <a:stretch/>
        </p:blipFill>
        <p:spPr>
          <a:xfrm>
            <a:off x="5300713" y="5196638"/>
            <a:ext cx="943428" cy="793716"/>
          </a:xfrm>
          <a:prstGeom prst="rect">
            <a:avLst/>
          </a:prstGeom>
        </p:spPr>
      </p:pic>
    </p:spTree>
    <p:extLst>
      <p:ext uri="{BB962C8B-B14F-4D97-AF65-F5344CB8AC3E}">
        <p14:creationId xmlns:p14="http://schemas.microsoft.com/office/powerpoint/2010/main" val="183862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 calcmode="lin" valueType="num">
                                      <p:cBhvr>
                                        <p:cTn id="21"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23"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مستطيل 14">
            <a:extLst>
              <a:ext uri="{FF2B5EF4-FFF2-40B4-BE49-F238E27FC236}">
                <a16:creationId xmlns:a16="http://schemas.microsoft.com/office/drawing/2014/main" id="{34A438EE-153D-46CF-AF8A-A43FD6604DEF}"/>
              </a:ext>
            </a:extLst>
          </p:cNvPr>
          <p:cNvSpPr/>
          <p:nvPr/>
        </p:nvSpPr>
        <p:spPr>
          <a:xfrm>
            <a:off x="3527257" y="4404250"/>
            <a:ext cx="2484233" cy="1938992"/>
          </a:xfrm>
          <a:prstGeom prst="rect">
            <a:avLst/>
          </a:prstGeom>
          <a:noFill/>
          <a:ln w="38100">
            <a:solidFill>
              <a:schemeClr val="tx1"/>
            </a:solidFill>
          </a:ln>
        </p:spPr>
        <p:txBody>
          <a:bodyPr wrap="squar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 زوجان من الأجنحة الحرشفية </a:t>
            </a:r>
          </a:p>
        </p:txBody>
      </p:sp>
      <p:sp>
        <p:nvSpPr>
          <p:cNvPr id="14" name="مستطيل 13">
            <a:extLst>
              <a:ext uri="{FF2B5EF4-FFF2-40B4-BE49-F238E27FC236}">
                <a16:creationId xmlns:a16="http://schemas.microsoft.com/office/drawing/2014/main" id="{C61E73B2-B62A-4AA6-9CB9-38B28FAD665C}"/>
              </a:ext>
            </a:extLst>
          </p:cNvPr>
          <p:cNvSpPr/>
          <p:nvPr/>
        </p:nvSpPr>
        <p:spPr>
          <a:xfrm>
            <a:off x="6435599" y="4427000"/>
            <a:ext cx="2484233" cy="1938992"/>
          </a:xfrm>
          <a:prstGeom prst="rect">
            <a:avLst/>
          </a:prstGeom>
          <a:noFill/>
          <a:ln w="38100">
            <a:solidFill>
              <a:schemeClr val="tx1"/>
            </a:solidFill>
          </a:ln>
        </p:spPr>
        <p:txBody>
          <a:bodyPr wrap="squar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 زوجان من الأجنحة الغشائية</a:t>
            </a:r>
          </a:p>
        </p:txBody>
      </p:sp>
      <p:sp>
        <p:nvSpPr>
          <p:cNvPr id="13" name="مستطيل 12">
            <a:extLst>
              <a:ext uri="{FF2B5EF4-FFF2-40B4-BE49-F238E27FC236}">
                <a16:creationId xmlns:a16="http://schemas.microsoft.com/office/drawing/2014/main" id="{24BCF6D3-668E-4412-9615-5A355F862CB8}"/>
              </a:ext>
            </a:extLst>
          </p:cNvPr>
          <p:cNvSpPr/>
          <p:nvPr/>
        </p:nvSpPr>
        <p:spPr>
          <a:xfrm>
            <a:off x="9311735" y="4404250"/>
            <a:ext cx="2484233" cy="1938992"/>
          </a:xfrm>
          <a:prstGeom prst="rect">
            <a:avLst/>
          </a:prstGeom>
          <a:noFill/>
          <a:ln w="38100">
            <a:solidFill>
              <a:schemeClr val="tx1"/>
            </a:solidFill>
          </a:ln>
        </p:spPr>
        <p:txBody>
          <a:bodyPr wrap="squar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 زوج من الأجنحة الغشائية</a:t>
            </a:r>
          </a:p>
        </p:txBody>
      </p:sp>
      <p:sp>
        <p:nvSpPr>
          <p:cNvPr id="2" name="مستطيل 1"/>
          <p:cNvSpPr/>
          <p:nvPr/>
        </p:nvSpPr>
        <p:spPr>
          <a:xfrm>
            <a:off x="2959509" y="160646"/>
            <a:ext cx="9124335" cy="1323439"/>
          </a:xfrm>
          <a:prstGeom prst="rect">
            <a:avLst/>
          </a:prstGeom>
          <a:solidFill>
            <a:srgbClr val="FFFF00"/>
          </a:solidFill>
          <a:ln w="38100">
            <a:solidFill>
              <a:schemeClr val="tx1"/>
            </a:solidFill>
          </a:ln>
        </p:spPr>
        <p:txBody>
          <a:bodyPr wrap="square" lIns="91440" tIns="45720" rIns="91440" bIns="45720">
            <a:spAutoFit/>
          </a:bodyPr>
          <a:lstStyle/>
          <a:p>
            <a:pPr algn="ctr"/>
            <a:r>
              <a:rPr lang="ar-SA" sz="4000" b="1" cap="none" spc="0" dirty="0">
                <a:ln w="0"/>
                <a:effectLst>
                  <a:outerShdw blurRad="38100" dist="19050" dir="2700000" algn="tl" rotWithShape="0">
                    <a:schemeClr val="dk1">
                      <a:alpha val="40000"/>
                    </a:schemeClr>
                  </a:outerShdw>
                </a:effectLst>
              </a:rPr>
              <a:t>بالتعاون مع زميلاتكـِ في المجموعة صفي الأجنحة في كل من الحشرات التالية من حيث العدد و الشفافية </a:t>
            </a:r>
          </a:p>
        </p:txBody>
      </p:sp>
      <p:pic>
        <p:nvPicPr>
          <p:cNvPr id="3" name="صورة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08174" y="1628697"/>
            <a:ext cx="2520000" cy="2567179"/>
          </a:xfrm>
          <a:prstGeom prst="rect">
            <a:avLst/>
          </a:prstGeom>
          <a:ln>
            <a:noFill/>
          </a:ln>
          <a:effectLst/>
        </p:spPr>
      </p:pic>
      <p:pic>
        <p:nvPicPr>
          <p:cNvPr id="4" name="صورة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3700" y="1628697"/>
            <a:ext cx="2520000" cy="2567179"/>
          </a:xfrm>
          <a:prstGeom prst="rect">
            <a:avLst/>
          </a:prstGeom>
          <a:ln>
            <a:noFill/>
          </a:ln>
          <a:effectLst/>
        </p:spPr>
      </p:pic>
      <p:pic>
        <p:nvPicPr>
          <p:cNvPr id="6" name="صورة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1490" y="1659785"/>
            <a:ext cx="2505075" cy="2567179"/>
          </a:xfrm>
          <a:prstGeom prst="rect">
            <a:avLst/>
          </a:prstGeom>
          <a:ln>
            <a:noFill/>
          </a:ln>
          <a:effectLst/>
        </p:spPr>
      </p:pic>
      <p:pic>
        <p:nvPicPr>
          <p:cNvPr id="7" name="صورة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381" y="1649133"/>
            <a:ext cx="2505075" cy="2577831"/>
          </a:xfrm>
          <a:prstGeom prst="rect">
            <a:avLst/>
          </a:prstGeom>
          <a:ln>
            <a:noFill/>
          </a:ln>
          <a:effectLst/>
        </p:spPr>
      </p:pic>
      <p:sp>
        <p:nvSpPr>
          <p:cNvPr id="8" name="مستطيل 7"/>
          <p:cNvSpPr/>
          <p:nvPr/>
        </p:nvSpPr>
        <p:spPr>
          <a:xfrm>
            <a:off x="9308174" y="4404250"/>
            <a:ext cx="2484233" cy="1938992"/>
          </a:xfrm>
          <a:prstGeom prst="rect">
            <a:avLst/>
          </a:prstGeom>
          <a:solidFill>
            <a:schemeClr val="bg1"/>
          </a:solidFill>
          <a:ln w="38100">
            <a:solidFill>
              <a:schemeClr val="tx1"/>
            </a:solidFill>
          </a:ln>
        </p:spPr>
        <p:txBody>
          <a:bodyPr wrap="squar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a:t>
            </a:r>
          </a:p>
        </p:txBody>
      </p:sp>
      <p:sp>
        <p:nvSpPr>
          <p:cNvPr id="9" name="مستطيل 8"/>
          <p:cNvSpPr/>
          <p:nvPr/>
        </p:nvSpPr>
        <p:spPr>
          <a:xfrm>
            <a:off x="6439160" y="4427000"/>
            <a:ext cx="2484233" cy="1938992"/>
          </a:xfrm>
          <a:prstGeom prst="rect">
            <a:avLst/>
          </a:prstGeom>
          <a:solidFill>
            <a:schemeClr val="bg1"/>
          </a:solidFill>
          <a:ln w="38100">
            <a:solidFill>
              <a:schemeClr val="tx1"/>
            </a:solidFill>
          </a:ln>
        </p:spPr>
        <p:txBody>
          <a:bodyPr wrap="square" lIns="91440" tIns="45720" rIns="91440" bIns="45720">
            <a:spAutoFit/>
          </a:bodyPr>
          <a:lstStyle/>
          <a:p>
            <a:pPr algn="ctr"/>
            <a:r>
              <a:rPr lang="ar-SA" sz="4000" dirty="0">
                <a:ln w="0"/>
                <a:effectLst>
                  <a:outerShdw blurRad="38100" dist="19050" dir="2700000" algn="tl" rotWithShape="0">
                    <a:schemeClr val="dk1">
                      <a:alpha val="40000"/>
                    </a:schemeClr>
                  </a:outerShdw>
                </a:effectLst>
              </a:rPr>
              <a:t>................................................</a:t>
            </a:r>
            <a:endParaRPr lang="ar-SA" sz="4000" b="0" cap="none" spc="0" dirty="0">
              <a:ln w="0"/>
              <a:solidFill>
                <a:schemeClr val="tx1"/>
              </a:solidFill>
              <a:effectLst>
                <a:outerShdw blurRad="38100" dist="19050" dir="2700000" algn="tl" rotWithShape="0">
                  <a:schemeClr val="dk1">
                    <a:alpha val="40000"/>
                  </a:schemeClr>
                </a:outerShdw>
              </a:effectLst>
            </a:endParaRPr>
          </a:p>
        </p:txBody>
      </p:sp>
      <p:sp>
        <p:nvSpPr>
          <p:cNvPr id="10" name="مستطيل 9"/>
          <p:cNvSpPr/>
          <p:nvPr/>
        </p:nvSpPr>
        <p:spPr>
          <a:xfrm>
            <a:off x="3530818" y="4406546"/>
            <a:ext cx="2484233" cy="1938992"/>
          </a:xfrm>
          <a:prstGeom prst="rect">
            <a:avLst/>
          </a:prstGeom>
          <a:solidFill>
            <a:schemeClr val="bg1"/>
          </a:solidFill>
          <a:ln w="38100">
            <a:solidFill>
              <a:schemeClr val="tx1"/>
            </a:solidFill>
          </a:ln>
        </p:spPr>
        <p:txBody>
          <a:bodyPr wrap="squar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a:t>
            </a:r>
          </a:p>
        </p:txBody>
      </p:sp>
      <p:sp>
        <p:nvSpPr>
          <p:cNvPr id="12" name="مستطيل 11">
            <a:extLst>
              <a:ext uri="{FF2B5EF4-FFF2-40B4-BE49-F238E27FC236}">
                <a16:creationId xmlns:a16="http://schemas.microsoft.com/office/drawing/2014/main" id="{11056431-CB0C-4EEA-A4E2-54471F4CF3A1}"/>
              </a:ext>
            </a:extLst>
          </p:cNvPr>
          <p:cNvSpPr/>
          <p:nvPr/>
        </p:nvSpPr>
        <p:spPr>
          <a:xfrm>
            <a:off x="108156" y="144310"/>
            <a:ext cx="2757947" cy="1323439"/>
          </a:xfrm>
          <a:prstGeom prst="rect">
            <a:avLst/>
          </a:prstGeom>
          <a:solidFill>
            <a:srgbClr val="79DCFF"/>
          </a:solidFill>
          <a:ln w="38100">
            <a:solidFill>
              <a:schemeClr val="tx1"/>
            </a:solidFill>
          </a:ln>
        </p:spPr>
        <p:txBody>
          <a:bodyPr wrap="square" lIns="91440" tIns="45720" rIns="91440" bIns="45720">
            <a:spAutoFit/>
          </a:bodyPr>
          <a:lstStyle/>
          <a:p>
            <a:pPr algn="ctr"/>
            <a:r>
              <a:rPr lang="ar-SA" sz="4000" b="1" cap="none" spc="0" dirty="0">
                <a:ln w="0"/>
                <a:effectLst>
                  <a:outerShdw blurRad="38100" dist="19050" dir="2700000" algn="tl" rotWithShape="0">
                    <a:schemeClr val="dk1">
                      <a:alpha val="40000"/>
                    </a:schemeClr>
                  </a:outerShdw>
                </a:effectLst>
              </a:rPr>
              <a:t>قراءة الصور ومهارة الوصف </a:t>
            </a:r>
          </a:p>
        </p:txBody>
      </p:sp>
      <p:sp>
        <p:nvSpPr>
          <p:cNvPr id="16" name="مستطيل 15">
            <a:extLst>
              <a:ext uri="{FF2B5EF4-FFF2-40B4-BE49-F238E27FC236}">
                <a16:creationId xmlns:a16="http://schemas.microsoft.com/office/drawing/2014/main" id="{3E8887DE-A528-4F5E-A427-2A556433C69D}"/>
              </a:ext>
            </a:extLst>
          </p:cNvPr>
          <p:cNvSpPr/>
          <p:nvPr/>
        </p:nvSpPr>
        <p:spPr>
          <a:xfrm>
            <a:off x="550942" y="4404249"/>
            <a:ext cx="2484233" cy="1944000"/>
          </a:xfrm>
          <a:prstGeom prst="rect">
            <a:avLst/>
          </a:prstGeom>
          <a:noFill/>
          <a:ln w="38100">
            <a:solidFill>
              <a:schemeClr val="tx1"/>
            </a:solidFill>
          </a:ln>
        </p:spPr>
        <p:txBody>
          <a:bodyPr wrap="squar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 ليس لها أجنحة </a:t>
            </a:r>
          </a:p>
        </p:txBody>
      </p:sp>
      <p:sp>
        <p:nvSpPr>
          <p:cNvPr id="17" name="مستطيل 16">
            <a:extLst>
              <a:ext uri="{FF2B5EF4-FFF2-40B4-BE49-F238E27FC236}">
                <a16:creationId xmlns:a16="http://schemas.microsoft.com/office/drawing/2014/main" id="{A836EF0B-5D8B-4E72-BF83-0ED642D2E7A2}"/>
              </a:ext>
            </a:extLst>
          </p:cNvPr>
          <p:cNvSpPr/>
          <p:nvPr/>
        </p:nvSpPr>
        <p:spPr>
          <a:xfrm>
            <a:off x="547381" y="4404249"/>
            <a:ext cx="2484233" cy="1938992"/>
          </a:xfrm>
          <a:prstGeom prst="rect">
            <a:avLst/>
          </a:prstGeom>
          <a:solidFill>
            <a:schemeClr val="bg1"/>
          </a:solidFill>
          <a:ln w="38100">
            <a:solidFill>
              <a:schemeClr val="tx1"/>
            </a:solidFill>
          </a:ln>
        </p:spPr>
        <p:txBody>
          <a:bodyPr wrap="squar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a:t>
            </a:r>
          </a:p>
        </p:txBody>
      </p:sp>
    </p:spTree>
    <p:extLst>
      <p:ext uri="{BB962C8B-B14F-4D97-AF65-F5344CB8AC3E}">
        <p14:creationId xmlns:p14="http://schemas.microsoft.com/office/powerpoint/2010/main" val="1625023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جدول 18"/>
          <p:cNvGraphicFramePr>
            <a:graphicFrameLocks noGrp="1"/>
          </p:cNvGraphicFramePr>
          <p:nvPr>
            <p:extLst>
              <p:ext uri="{D42A27DB-BD31-4B8C-83A1-F6EECF244321}">
                <p14:modId xmlns:p14="http://schemas.microsoft.com/office/powerpoint/2010/main" val="3326701570"/>
              </p:ext>
            </p:extLst>
          </p:nvPr>
        </p:nvGraphicFramePr>
        <p:xfrm>
          <a:off x="247512" y="1488553"/>
          <a:ext cx="11696975" cy="5294588"/>
        </p:xfrm>
        <a:graphic>
          <a:graphicData uri="http://schemas.openxmlformats.org/drawingml/2006/table">
            <a:tbl>
              <a:tblPr rtl="1" firstRow="1" bandRow="1">
                <a:tableStyleId>{5C22544A-7EE6-4342-B048-85BDC9FD1C3A}</a:tableStyleId>
              </a:tblPr>
              <a:tblGrid>
                <a:gridCol w="2300975">
                  <a:extLst>
                    <a:ext uri="{9D8B030D-6E8A-4147-A177-3AD203B41FA5}">
                      <a16:colId xmlns:a16="http://schemas.microsoft.com/office/drawing/2014/main" val="20000"/>
                    </a:ext>
                  </a:extLst>
                </a:gridCol>
                <a:gridCol w="3132000">
                  <a:extLst>
                    <a:ext uri="{9D8B030D-6E8A-4147-A177-3AD203B41FA5}">
                      <a16:colId xmlns:a16="http://schemas.microsoft.com/office/drawing/2014/main" val="20001"/>
                    </a:ext>
                  </a:extLst>
                </a:gridCol>
                <a:gridCol w="3132000">
                  <a:extLst>
                    <a:ext uri="{9D8B030D-6E8A-4147-A177-3AD203B41FA5}">
                      <a16:colId xmlns:a16="http://schemas.microsoft.com/office/drawing/2014/main" val="20002"/>
                    </a:ext>
                  </a:extLst>
                </a:gridCol>
                <a:gridCol w="3132000">
                  <a:extLst>
                    <a:ext uri="{9D8B030D-6E8A-4147-A177-3AD203B41FA5}">
                      <a16:colId xmlns:a16="http://schemas.microsoft.com/office/drawing/2014/main" val="20003"/>
                    </a:ext>
                  </a:extLst>
                </a:gridCol>
              </a:tblGrid>
              <a:tr h="169659">
                <a:tc>
                  <a:txBody>
                    <a:bodyPr/>
                    <a:lstStyle/>
                    <a:p>
                      <a:pPr algn="ctr" rtl="1"/>
                      <a:endParaRPr lang="ar-SA" sz="3600" dirty="0">
                        <a:solidFill>
                          <a:srgbClr val="FF0066"/>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ar-SA" sz="3600" b="1" dirty="0" err="1">
                          <a:solidFill>
                            <a:schemeClr val="tx1"/>
                          </a:solidFill>
                        </a:rPr>
                        <a:t>المنتس</a:t>
                      </a:r>
                      <a:r>
                        <a:rPr lang="ar-SA" sz="3600" dirty="0">
                          <a:solidFill>
                            <a:schemeClr val="tx1"/>
                          </a:solidFill>
                        </a:rPr>
                        <a:t>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a:txBody>
                    <a:bodyPr/>
                    <a:lstStyle/>
                    <a:p>
                      <a:pPr algn="ctr" rtl="1"/>
                      <a:r>
                        <a:rPr lang="ar-SA" sz="3600" dirty="0">
                          <a:solidFill>
                            <a:schemeClr val="tx1"/>
                          </a:solidFill>
                        </a:rPr>
                        <a:t>النحلة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92D050"/>
                    </a:solidFill>
                  </a:tcPr>
                </a:tc>
                <a:tc>
                  <a:txBody>
                    <a:bodyPr/>
                    <a:lstStyle/>
                    <a:p>
                      <a:pPr algn="ctr" rtl="1"/>
                      <a:r>
                        <a:rPr lang="ar-SA" sz="3600" dirty="0">
                          <a:solidFill>
                            <a:schemeClr val="tx1"/>
                          </a:solidFill>
                        </a:rPr>
                        <a:t>الذبابة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DE75"/>
                    </a:solidFill>
                  </a:tcPr>
                </a:tc>
                <a:extLst>
                  <a:ext uri="{0D108BD9-81ED-4DB2-BD59-A6C34878D82A}">
                    <a16:rowId xmlns:a16="http://schemas.microsoft.com/office/drawing/2014/main" val="10000"/>
                  </a:ext>
                </a:extLst>
              </a:tr>
              <a:tr h="1440000">
                <a:tc>
                  <a:txBody>
                    <a:bodyPr/>
                    <a:lstStyle/>
                    <a:p>
                      <a:pPr algn="ctr" rtl="1"/>
                      <a:r>
                        <a:rPr lang="ar-SA" sz="3600" dirty="0">
                          <a:solidFill>
                            <a:schemeClr val="tx1"/>
                          </a:solidFill>
                        </a:rPr>
                        <a:t>الشكل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DE75"/>
                    </a:solidFill>
                  </a:tcPr>
                </a:tc>
                <a:tc>
                  <a:txBody>
                    <a:bodyPr/>
                    <a:lstStyle/>
                    <a:p>
                      <a:pPr algn="ctr" rtl="1"/>
                      <a:endParaRPr lang="ar-SA" sz="36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dpi="0" rotWithShape="1">
                      <a:blip r:embed="rId2">
                        <a:extLst>
                          <a:ext uri="{28A0092B-C50C-407E-A947-70E740481C1C}">
                            <a14:useLocalDpi xmlns:a14="http://schemas.microsoft.com/office/drawing/2010/main" val="0"/>
                          </a:ext>
                        </a:extLst>
                      </a:blip>
                      <a:srcRect/>
                      <a:stretch>
                        <a:fillRect/>
                      </a:stretch>
                    </a:blipFill>
                  </a:tcPr>
                </a:tc>
                <a:tc>
                  <a:txBody>
                    <a:bodyPr/>
                    <a:lstStyle/>
                    <a:p>
                      <a:pPr algn="ctr" rtl="1"/>
                      <a:endParaRPr lang="ar-SA" sz="36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algn="ctr" rtl="1"/>
                      <a:endParaRPr lang="ar-SA" sz="36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dpi="0" rotWithShape="1">
                      <a:blip r:embed="rId4">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1425861726"/>
                  </a:ext>
                </a:extLst>
              </a:tr>
              <a:tr h="720000">
                <a:tc>
                  <a:txBody>
                    <a:bodyPr/>
                    <a:lstStyle/>
                    <a:p>
                      <a:pPr algn="ctr" rtl="1"/>
                      <a:r>
                        <a:rPr lang="ar-SA" sz="3600" b="1" dirty="0">
                          <a:solidFill>
                            <a:schemeClr val="tx1"/>
                          </a:solidFill>
                        </a:rPr>
                        <a:t>الفم</a:t>
                      </a:r>
                      <a:r>
                        <a:rPr lang="ar-SA" sz="3600" b="1" baseline="0" dirty="0">
                          <a:solidFill>
                            <a:schemeClr val="tx1"/>
                          </a:solidFill>
                        </a:rPr>
                        <a:t> </a:t>
                      </a:r>
                      <a:endParaRPr lang="ar-SA" sz="3600" b="1"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79DCFF"/>
                    </a:solidFill>
                  </a:tcPr>
                </a:tc>
                <a:tc>
                  <a:txBody>
                    <a:bodyPr/>
                    <a:lstStyle/>
                    <a:p>
                      <a:pPr algn="ctr" rtl="1"/>
                      <a:r>
                        <a:rPr lang="ar-SA" sz="3600" dirty="0">
                          <a:solidFill>
                            <a:schemeClr val="tx1"/>
                          </a:solidFill>
                        </a:rPr>
                        <a:t>القارض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600" dirty="0">
                          <a:solidFill>
                            <a:schemeClr val="tx1"/>
                          </a:solidFill>
                        </a:rPr>
                        <a:t>الانبوبي/ الماص</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600" dirty="0">
                          <a:solidFill>
                            <a:schemeClr val="tx1"/>
                          </a:solidFill>
                        </a:rPr>
                        <a:t>الاسفنجي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296000">
                <a:tc>
                  <a:txBody>
                    <a:bodyPr/>
                    <a:lstStyle/>
                    <a:p>
                      <a:pPr algn="ctr" rtl="1"/>
                      <a:r>
                        <a:rPr lang="ar-SA" sz="3600" b="1" dirty="0">
                          <a:solidFill>
                            <a:schemeClr val="tx1"/>
                          </a:solidFill>
                        </a:rPr>
                        <a:t>الأرجل</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a:txBody>
                    <a:bodyPr/>
                    <a:lstStyle/>
                    <a:p>
                      <a:pPr algn="ctr" rtl="1"/>
                      <a:r>
                        <a:rPr lang="ar-SA" sz="3600" dirty="0">
                          <a:solidFill>
                            <a:schemeClr val="tx1"/>
                          </a:solidFill>
                        </a:rPr>
                        <a:t>الإمساك بالفريسة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600" dirty="0">
                          <a:solidFill>
                            <a:schemeClr val="tx1"/>
                          </a:solidFill>
                        </a:rPr>
                        <a:t>التقاط حبوب اللقاح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3600" dirty="0">
                          <a:solidFill>
                            <a:schemeClr val="tx1"/>
                          </a:solidFill>
                        </a:rPr>
                        <a:t>المشي مقلوبه على الاسطح</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198508">
                <a:tc>
                  <a:txBody>
                    <a:bodyPr/>
                    <a:lstStyle/>
                    <a:p>
                      <a:pPr algn="ctr" rtl="1"/>
                      <a:r>
                        <a:rPr lang="ar-SA" sz="3600" b="1" dirty="0">
                          <a:solidFill>
                            <a:schemeClr val="tx1"/>
                          </a:solidFill>
                        </a:rPr>
                        <a:t>الأجنحة</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92D050"/>
                    </a:solidFill>
                  </a:tcPr>
                </a:tc>
                <a:tc>
                  <a:txBody>
                    <a:bodyPr/>
                    <a:lstStyle/>
                    <a:p>
                      <a:pPr algn="ctr" rtl="1"/>
                      <a:r>
                        <a:rPr lang="ar-SA" sz="3600" dirty="0">
                          <a:solidFill>
                            <a:schemeClr val="tx1"/>
                          </a:solidFill>
                        </a:rPr>
                        <a:t>زوجان من الاجنحة الحرشفية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600" dirty="0">
                          <a:solidFill>
                            <a:schemeClr val="tx1"/>
                          </a:solidFill>
                        </a:rPr>
                        <a:t>زوجان من الاجنحة الشفافة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600" dirty="0">
                          <a:solidFill>
                            <a:schemeClr val="tx1"/>
                          </a:solidFill>
                        </a:rPr>
                        <a:t>زوج من الأجنحة الغشائية</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7" name="مستطيل 6">
            <a:extLst>
              <a:ext uri="{FF2B5EF4-FFF2-40B4-BE49-F238E27FC236}">
                <a16:creationId xmlns:a16="http://schemas.microsoft.com/office/drawing/2014/main" id="{754CBCEF-B7C4-4120-9E3C-F94FCFA18377}"/>
              </a:ext>
            </a:extLst>
          </p:cNvPr>
          <p:cNvSpPr/>
          <p:nvPr/>
        </p:nvSpPr>
        <p:spPr>
          <a:xfrm>
            <a:off x="1976284" y="87191"/>
            <a:ext cx="9951881" cy="1323439"/>
          </a:xfrm>
          <a:prstGeom prst="rect">
            <a:avLst/>
          </a:prstGeom>
          <a:solidFill>
            <a:srgbClr val="79DCFF"/>
          </a:solidFill>
          <a:ln w="38100">
            <a:solidFill>
              <a:schemeClr val="tx1"/>
            </a:solidFill>
          </a:ln>
        </p:spPr>
        <p:txBody>
          <a:bodyPr wrap="square" lIns="91440" tIns="45720" rIns="91440" bIns="45720">
            <a:spAutoFit/>
          </a:bodyPr>
          <a:lstStyle/>
          <a:p>
            <a:pPr algn="ctr"/>
            <a:r>
              <a:rPr lang="ar-SA" sz="4000" dirty="0">
                <a:ln w="0"/>
                <a:effectLst>
                  <a:outerShdw blurRad="38100" dist="19050" dir="2700000" algn="tl" rotWithShape="0">
                    <a:schemeClr val="dk1">
                      <a:alpha val="40000"/>
                    </a:schemeClr>
                  </a:outerShdw>
                </a:effectLst>
              </a:rPr>
              <a:t>صفي التكيفات المختلفة (الأرجل -الفم –الأجنحة) لكل حشرة من الحشرات التالية:</a:t>
            </a:r>
          </a:p>
        </p:txBody>
      </p:sp>
      <p:sp>
        <p:nvSpPr>
          <p:cNvPr id="8" name="مستطيل 7">
            <a:extLst>
              <a:ext uri="{FF2B5EF4-FFF2-40B4-BE49-F238E27FC236}">
                <a16:creationId xmlns:a16="http://schemas.microsoft.com/office/drawing/2014/main" id="{A1BCFEA3-4C5F-4B7D-A4D3-EB48CEFCC38C}"/>
              </a:ext>
            </a:extLst>
          </p:cNvPr>
          <p:cNvSpPr/>
          <p:nvPr/>
        </p:nvSpPr>
        <p:spPr>
          <a:xfrm>
            <a:off x="98323" y="87190"/>
            <a:ext cx="1755057" cy="1323439"/>
          </a:xfrm>
          <a:prstGeom prst="rect">
            <a:avLst/>
          </a:prstGeom>
          <a:solidFill>
            <a:schemeClr val="accent6">
              <a:lumMod val="20000"/>
              <a:lumOff val="80000"/>
            </a:schemeClr>
          </a:solidFill>
          <a:ln w="38100">
            <a:solidFill>
              <a:schemeClr val="tx1"/>
            </a:solidFill>
          </a:ln>
        </p:spPr>
        <p:txBody>
          <a:bodyPr wrap="square" lIns="91440" tIns="45720" rIns="91440" bIns="45720">
            <a:spAutoFit/>
          </a:bodyPr>
          <a:lstStyle/>
          <a:p>
            <a:pPr algn="ctr"/>
            <a:r>
              <a:rPr lang="ar-SA" sz="4000" dirty="0">
                <a:ln w="0"/>
                <a:effectLst>
                  <a:outerShdw blurRad="38100" dist="19050" dir="2700000" algn="tl" rotWithShape="0">
                    <a:schemeClr val="dk1">
                      <a:alpha val="40000"/>
                    </a:schemeClr>
                  </a:outerShdw>
                </a:effectLst>
              </a:rPr>
              <a:t>تقييم وتطبيق </a:t>
            </a:r>
          </a:p>
        </p:txBody>
      </p:sp>
      <p:sp>
        <p:nvSpPr>
          <p:cNvPr id="2" name="مستطيل 1">
            <a:extLst>
              <a:ext uri="{FF2B5EF4-FFF2-40B4-BE49-F238E27FC236}">
                <a16:creationId xmlns:a16="http://schemas.microsoft.com/office/drawing/2014/main" id="{230A632E-8401-4633-A175-59E03F1147EF}"/>
              </a:ext>
            </a:extLst>
          </p:cNvPr>
          <p:cNvSpPr/>
          <p:nvPr/>
        </p:nvSpPr>
        <p:spPr>
          <a:xfrm>
            <a:off x="6597445" y="3647768"/>
            <a:ext cx="2792361" cy="5407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0" name="مستطيل 9">
            <a:extLst>
              <a:ext uri="{FF2B5EF4-FFF2-40B4-BE49-F238E27FC236}">
                <a16:creationId xmlns:a16="http://schemas.microsoft.com/office/drawing/2014/main" id="{F2E20C5B-1E72-4EDB-BBC6-FC631859366C}"/>
              </a:ext>
            </a:extLst>
          </p:cNvPr>
          <p:cNvSpPr/>
          <p:nvPr/>
        </p:nvSpPr>
        <p:spPr>
          <a:xfrm>
            <a:off x="6690851" y="4340205"/>
            <a:ext cx="2792361" cy="10292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1" name="مستطيل 10">
            <a:extLst>
              <a:ext uri="{FF2B5EF4-FFF2-40B4-BE49-F238E27FC236}">
                <a16:creationId xmlns:a16="http://schemas.microsoft.com/office/drawing/2014/main" id="{865E1BC4-8248-487D-8F83-D76E012A54F4}"/>
              </a:ext>
            </a:extLst>
          </p:cNvPr>
          <p:cNvSpPr/>
          <p:nvPr/>
        </p:nvSpPr>
        <p:spPr>
          <a:xfrm>
            <a:off x="6690850" y="5643248"/>
            <a:ext cx="2792361" cy="10292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2" name="مستطيل 11">
            <a:extLst>
              <a:ext uri="{FF2B5EF4-FFF2-40B4-BE49-F238E27FC236}">
                <a16:creationId xmlns:a16="http://schemas.microsoft.com/office/drawing/2014/main" id="{79330343-3716-44AF-ADA6-785B5127C754}"/>
              </a:ext>
            </a:extLst>
          </p:cNvPr>
          <p:cNvSpPr/>
          <p:nvPr/>
        </p:nvSpPr>
        <p:spPr>
          <a:xfrm>
            <a:off x="3519948" y="3640890"/>
            <a:ext cx="2792361" cy="567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3" name="مستطيل 12">
            <a:extLst>
              <a:ext uri="{FF2B5EF4-FFF2-40B4-BE49-F238E27FC236}">
                <a16:creationId xmlns:a16="http://schemas.microsoft.com/office/drawing/2014/main" id="{ABA1312A-C12F-4DB0-A0CE-99B1149C566D}"/>
              </a:ext>
            </a:extLst>
          </p:cNvPr>
          <p:cNvSpPr/>
          <p:nvPr/>
        </p:nvSpPr>
        <p:spPr>
          <a:xfrm>
            <a:off x="3608439" y="4364784"/>
            <a:ext cx="2792361" cy="10292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4" name="مستطيل 13">
            <a:extLst>
              <a:ext uri="{FF2B5EF4-FFF2-40B4-BE49-F238E27FC236}">
                <a16:creationId xmlns:a16="http://schemas.microsoft.com/office/drawing/2014/main" id="{D0B46C0E-2D73-4C7B-BD7F-E68B0524434C}"/>
              </a:ext>
            </a:extLst>
          </p:cNvPr>
          <p:cNvSpPr/>
          <p:nvPr/>
        </p:nvSpPr>
        <p:spPr>
          <a:xfrm>
            <a:off x="3519948" y="5643247"/>
            <a:ext cx="2880851" cy="10292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5" name="مستطيل 14">
            <a:extLst>
              <a:ext uri="{FF2B5EF4-FFF2-40B4-BE49-F238E27FC236}">
                <a16:creationId xmlns:a16="http://schemas.microsoft.com/office/drawing/2014/main" id="{AF1103BF-39A9-4B11-974B-3B3CE47208E5}"/>
              </a:ext>
            </a:extLst>
          </p:cNvPr>
          <p:cNvSpPr/>
          <p:nvPr/>
        </p:nvSpPr>
        <p:spPr>
          <a:xfrm>
            <a:off x="349046" y="3621226"/>
            <a:ext cx="2880851" cy="567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6" name="مستطيل 15">
            <a:extLst>
              <a:ext uri="{FF2B5EF4-FFF2-40B4-BE49-F238E27FC236}">
                <a16:creationId xmlns:a16="http://schemas.microsoft.com/office/drawing/2014/main" id="{D097ED84-B9BE-42DA-8C88-C93486566277}"/>
              </a:ext>
            </a:extLst>
          </p:cNvPr>
          <p:cNvSpPr/>
          <p:nvPr/>
        </p:nvSpPr>
        <p:spPr>
          <a:xfrm>
            <a:off x="353962" y="4329813"/>
            <a:ext cx="2880851" cy="1156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7" name="مستطيل 16">
            <a:extLst>
              <a:ext uri="{FF2B5EF4-FFF2-40B4-BE49-F238E27FC236}">
                <a16:creationId xmlns:a16="http://schemas.microsoft.com/office/drawing/2014/main" id="{E49A7D79-D735-4026-BA72-10C56E45D959}"/>
              </a:ext>
            </a:extLst>
          </p:cNvPr>
          <p:cNvSpPr/>
          <p:nvPr/>
        </p:nvSpPr>
        <p:spPr>
          <a:xfrm>
            <a:off x="349046" y="5643247"/>
            <a:ext cx="2880851" cy="10292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3109401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grpId="0" nodeType="clickEffect">
                                  <p:stCondLst>
                                    <p:cond delay="0"/>
                                  </p:stCondLst>
                                  <p:childTnLst>
                                    <p:animEffect transition="out" filter="wheel(1)">
                                      <p:cBhvr>
                                        <p:cTn id="6" dur="2000"/>
                                        <p:tgtEl>
                                          <p:spTgt spid="2"/>
                                        </p:tgtEl>
                                      </p:cBhvr>
                                    </p:animEffect>
                                    <p:set>
                                      <p:cBhvr>
                                        <p:cTn id="7" dur="1" fill="hold">
                                          <p:stCondLst>
                                            <p:cond delay="19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1" presetClass="exit" presetSubtype="1" fill="hold" grpId="0" nodeType="clickEffect">
                                  <p:stCondLst>
                                    <p:cond delay="0"/>
                                  </p:stCondLst>
                                  <p:childTnLst>
                                    <p:animEffect transition="out" filter="wheel(1)">
                                      <p:cBhvr>
                                        <p:cTn id="11" dur="2000"/>
                                        <p:tgtEl>
                                          <p:spTgt spid="10"/>
                                        </p:tgtEl>
                                      </p:cBhvr>
                                    </p:animEffect>
                                    <p:set>
                                      <p:cBhvr>
                                        <p:cTn id="12" dur="1" fill="hold">
                                          <p:stCondLst>
                                            <p:cond delay="19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1" presetClass="exit" presetSubtype="1" fill="hold" grpId="0" nodeType="clickEffect">
                                  <p:stCondLst>
                                    <p:cond delay="0"/>
                                  </p:stCondLst>
                                  <p:childTnLst>
                                    <p:animEffect transition="out" filter="wheel(1)">
                                      <p:cBhvr>
                                        <p:cTn id="16" dur="2000"/>
                                        <p:tgtEl>
                                          <p:spTgt spid="11"/>
                                        </p:tgtEl>
                                      </p:cBhvr>
                                    </p:animEffect>
                                    <p:set>
                                      <p:cBhvr>
                                        <p:cTn id="17" dur="1" fill="hold">
                                          <p:stCondLst>
                                            <p:cond delay="1999"/>
                                          </p:stCondLst>
                                        </p:cTn>
                                        <p:tgtEl>
                                          <p:spTgt spid="1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1" presetClass="exit" presetSubtype="1" fill="hold" grpId="0" nodeType="clickEffect">
                                  <p:stCondLst>
                                    <p:cond delay="0"/>
                                  </p:stCondLst>
                                  <p:childTnLst>
                                    <p:animEffect transition="out" filter="wheel(1)">
                                      <p:cBhvr>
                                        <p:cTn id="21" dur="2000"/>
                                        <p:tgtEl>
                                          <p:spTgt spid="12"/>
                                        </p:tgtEl>
                                      </p:cBhvr>
                                    </p:animEffect>
                                    <p:set>
                                      <p:cBhvr>
                                        <p:cTn id="22" dur="1" fill="hold">
                                          <p:stCondLst>
                                            <p:cond delay="1999"/>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1" presetClass="exit" presetSubtype="1" fill="hold" grpId="0" nodeType="clickEffect">
                                  <p:stCondLst>
                                    <p:cond delay="0"/>
                                  </p:stCondLst>
                                  <p:childTnLst>
                                    <p:animEffect transition="out" filter="wheel(1)">
                                      <p:cBhvr>
                                        <p:cTn id="26" dur="2000"/>
                                        <p:tgtEl>
                                          <p:spTgt spid="13"/>
                                        </p:tgtEl>
                                      </p:cBhvr>
                                    </p:animEffect>
                                    <p:set>
                                      <p:cBhvr>
                                        <p:cTn id="27" dur="1" fill="hold">
                                          <p:stCondLst>
                                            <p:cond delay="1999"/>
                                          </p:stCondLst>
                                        </p:cTn>
                                        <p:tgtEl>
                                          <p:spTgt spid="1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1" presetClass="exit" presetSubtype="1" fill="hold" grpId="0" nodeType="clickEffect">
                                  <p:stCondLst>
                                    <p:cond delay="0"/>
                                  </p:stCondLst>
                                  <p:childTnLst>
                                    <p:animEffect transition="out" filter="wheel(1)">
                                      <p:cBhvr>
                                        <p:cTn id="31" dur="2000"/>
                                        <p:tgtEl>
                                          <p:spTgt spid="14"/>
                                        </p:tgtEl>
                                      </p:cBhvr>
                                    </p:animEffect>
                                    <p:set>
                                      <p:cBhvr>
                                        <p:cTn id="32" dur="1" fill="hold">
                                          <p:stCondLst>
                                            <p:cond delay="1999"/>
                                          </p:stCondLst>
                                        </p:cTn>
                                        <p:tgtEl>
                                          <p:spTgt spid="1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1" presetClass="exit" presetSubtype="1" fill="hold" grpId="0" nodeType="clickEffect">
                                  <p:stCondLst>
                                    <p:cond delay="0"/>
                                  </p:stCondLst>
                                  <p:childTnLst>
                                    <p:animEffect transition="out" filter="wheel(1)">
                                      <p:cBhvr>
                                        <p:cTn id="36" dur="2000"/>
                                        <p:tgtEl>
                                          <p:spTgt spid="15"/>
                                        </p:tgtEl>
                                      </p:cBhvr>
                                    </p:animEffect>
                                    <p:set>
                                      <p:cBhvr>
                                        <p:cTn id="37" dur="1" fill="hold">
                                          <p:stCondLst>
                                            <p:cond delay="1999"/>
                                          </p:stCondLst>
                                        </p:cTn>
                                        <p:tgtEl>
                                          <p:spTgt spid="15"/>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1" presetClass="exit" presetSubtype="1" fill="hold" grpId="0" nodeType="clickEffect">
                                  <p:stCondLst>
                                    <p:cond delay="0"/>
                                  </p:stCondLst>
                                  <p:childTnLst>
                                    <p:animEffect transition="out" filter="wheel(1)">
                                      <p:cBhvr>
                                        <p:cTn id="41" dur="2000"/>
                                        <p:tgtEl>
                                          <p:spTgt spid="16"/>
                                        </p:tgtEl>
                                      </p:cBhvr>
                                    </p:animEffect>
                                    <p:set>
                                      <p:cBhvr>
                                        <p:cTn id="42" dur="1" fill="hold">
                                          <p:stCondLst>
                                            <p:cond delay="1999"/>
                                          </p:stCondLst>
                                        </p:cTn>
                                        <p:tgtEl>
                                          <p:spTgt spid="1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1" presetClass="exit" presetSubtype="1" fill="hold" grpId="0" nodeType="clickEffect">
                                  <p:stCondLst>
                                    <p:cond delay="0"/>
                                  </p:stCondLst>
                                  <p:childTnLst>
                                    <p:animEffect transition="out" filter="wheel(1)">
                                      <p:cBhvr>
                                        <p:cTn id="46" dur="2000"/>
                                        <p:tgtEl>
                                          <p:spTgt spid="17"/>
                                        </p:tgtEl>
                                      </p:cBhvr>
                                    </p:animEffect>
                                    <p:set>
                                      <p:cBhvr>
                                        <p:cTn id="47" dur="1" fill="hold">
                                          <p:stCondLst>
                                            <p:cond delay="19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1" grpId="0" animBg="1"/>
      <p:bldP spid="12" grpId="0" animBg="1"/>
      <p:bldP spid="13" grpId="0" animBg="1"/>
      <p:bldP spid="14" grpId="0" animBg="1"/>
      <p:bldP spid="15" grpId="0" animBg="1"/>
      <p:bldP spid="16" grpId="0" animBg="1"/>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p:nvPr/>
        </p:nvSpPr>
        <p:spPr>
          <a:xfrm>
            <a:off x="1" y="230689"/>
            <a:ext cx="11909756" cy="1938992"/>
          </a:xfrm>
          <a:prstGeom prst="rect">
            <a:avLst/>
          </a:prstGeom>
          <a:solidFill>
            <a:srgbClr val="B9EDFF"/>
          </a:solidFill>
          <a:ln w="38100">
            <a:solidFill>
              <a:schemeClr val="tx1"/>
            </a:solidFill>
          </a:ln>
        </p:spPr>
        <p:txBody>
          <a:bodyPr wrap="square" lIns="91440" tIns="45720" rIns="91440" bIns="45720">
            <a:spAutoFit/>
          </a:bodyPr>
          <a:lstStyle/>
          <a:p>
            <a:pPr algn="ctr"/>
            <a:r>
              <a:rPr lang="ar-SA" sz="4000" dirty="0">
                <a:ln w="0"/>
                <a:effectLst>
                  <a:outerShdw blurRad="38100" dist="19050" dir="2700000" algn="tl" rotWithShape="0">
                    <a:schemeClr val="dk1">
                      <a:alpha val="40000"/>
                    </a:schemeClr>
                  </a:outerShdw>
                </a:effectLst>
              </a:rPr>
              <a:t>بالتعاون مع زميلاتكـِ في المجموعة حددي أعضاء الحس على الحشرة التالية يمكنكـِ الاستعانة بالبيانات التالية </a:t>
            </a:r>
          </a:p>
          <a:p>
            <a:pPr algn="ctr"/>
            <a:r>
              <a:rPr lang="ar-SA" sz="4000" dirty="0">
                <a:ln w="0"/>
                <a:effectLst>
                  <a:outerShdw blurRad="38100" dist="19050" dir="2700000" algn="tl" rotWithShape="0">
                    <a:schemeClr val="dk1">
                      <a:alpha val="40000"/>
                    </a:schemeClr>
                  </a:outerShdw>
                </a:effectLst>
              </a:rPr>
              <a:t>قرن الاستشعار - العيون - الشعيرات – خلايا حسية على الأرجل   </a:t>
            </a:r>
            <a:endParaRPr lang="ar-SA" sz="4000" b="0" cap="none" spc="0" dirty="0">
              <a:ln w="0"/>
              <a:solidFill>
                <a:schemeClr val="tx1"/>
              </a:solidFill>
              <a:effectLst>
                <a:outerShdw blurRad="38100" dist="19050" dir="2700000" algn="tl" rotWithShape="0">
                  <a:schemeClr val="dk1">
                    <a:alpha val="40000"/>
                  </a:schemeClr>
                </a:outerShdw>
              </a:effectLst>
            </a:endParaRPr>
          </a:p>
        </p:txBody>
      </p:sp>
      <p:pic>
        <p:nvPicPr>
          <p:cNvPr id="2" name="صورة 1">
            <a:extLst>
              <a:ext uri="{FF2B5EF4-FFF2-40B4-BE49-F238E27FC236}">
                <a16:creationId xmlns:a16="http://schemas.microsoft.com/office/drawing/2014/main" id="{7588D63E-D44A-4858-AF1A-F2A73FF0D7B0}"/>
              </a:ext>
            </a:extLst>
          </p:cNvPr>
          <p:cNvPicPr>
            <a:picLocks noChangeAspect="1"/>
          </p:cNvPicPr>
          <p:nvPr/>
        </p:nvPicPr>
        <p:blipFill>
          <a:blip r:embed="rId2"/>
          <a:stretch>
            <a:fillRect/>
          </a:stretch>
        </p:blipFill>
        <p:spPr>
          <a:xfrm>
            <a:off x="104776" y="2312486"/>
            <a:ext cx="11804982" cy="4314825"/>
          </a:xfrm>
          <a:prstGeom prst="rect">
            <a:avLst/>
          </a:prstGeom>
        </p:spPr>
      </p:pic>
      <p:sp>
        <p:nvSpPr>
          <p:cNvPr id="5" name="مستطيل 4">
            <a:extLst>
              <a:ext uri="{FF2B5EF4-FFF2-40B4-BE49-F238E27FC236}">
                <a16:creationId xmlns:a16="http://schemas.microsoft.com/office/drawing/2014/main" id="{A31A2DEA-2506-4103-8ECB-0D9832A5DACA}"/>
              </a:ext>
            </a:extLst>
          </p:cNvPr>
          <p:cNvSpPr/>
          <p:nvPr/>
        </p:nvSpPr>
        <p:spPr>
          <a:xfrm>
            <a:off x="9696450" y="3429000"/>
            <a:ext cx="2213307" cy="542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r>
              <a:rPr lang="ar-SA" sz="2400" b="1" dirty="0">
                <a:ln w="0"/>
                <a:solidFill>
                  <a:schemeClr val="tx1"/>
                </a:solidFill>
                <a:effectLst>
                  <a:outerShdw blurRad="38100" dist="19050" dir="2700000" algn="tl" rotWithShape="0">
                    <a:schemeClr val="dk1">
                      <a:alpha val="40000"/>
                    </a:schemeClr>
                  </a:outerShdw>
                </a:effectLst>
              </a:rPr>
              <a:t>1ـ ....................</a:t>
            </a:r>
          </a:p>
        </p:txBody>
      </p:sp>
      <p:sp>
        <p:nvSpPr>
          <p:cNvPr id="6" name="مستطيل 5">
            <a:extLst>
              <a:ext uri="{FF2B5EF4-FFF2-40B4-BE49-F238E27FC236}">
                <a16:creationId xmlns:a16="http://schemas.microsoft.com/office/drawing/2014/main" id="{EF3632FF-CFDF-48CE-A269-F7EEC5243063}"/>
              </a:ext>
            </a:extLst>
          </p:cNvPr>
          <p:cNvSpPr/>
          <p:nvPr/>
        </p:nvSpPr>
        <p:spPr>
          <a:xfrm>
            <a:off x="9696450" y="4048055"/>
            <a:ext cx="2213307" cy="542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r>
              <a:rPr lang="ar-SA" sz="2400" b="1" dirty="0">
                <a:ln w="0"/>
                <a:solidFill>
                  <a:schemeClr val="tx1"/>
                </a:solidFill>
                <a:effectLst>
                  <a:outerShdw blurRad="38100" dist="19050" dir="2700000" algn="tl" rotWithShape="0">
                    <a:schemeClr val="dk1">
                      <a:alpha val="40000"/>
                    </a:schemeClr>
                  </a:outerShdw>
                </a:effectLst>
              </a:rPr>
              <a:t>2ـ ....................</a:t>
            </a:r>
          </a:p>
        </p:txBody>
      </p:sp>
      <p:sp>
        <p:nvSpPr>
          <p:cNvPr id="7" name="مستطيل 6">
            <a:extLst>
              <a:ext uri="{FF2B5EF4-FFF2-40B4-BE49-F238E27FC236}">
                <a16:creationId xmlns:a16="http://schemas.microsoft.com/office/drawing/2014/main" id="{9AD26B54-4708-4A37-BF04-A612923FBC3F}"/>
              </a:ext>
            </a:extLst>
          </p:cNvPr>
          <p:cNvSpPr/>
          <p:nvPr/>
        </p:nvSpPr>
        <p:spPr>
          <a:xfrm>
            <a:off x="438150" y="3238500"/>
            <a:ext cx="2213307" cy="542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r>
              <a:rPr lang="ar-SA" sz="2400" b="1" dirty="0">
                <a:ln w="0"/>
                <a:solidFill>
                  <a:schemeClr val="tx1"/>
                </a:solidFill>
                <a:effectLst>
                  <a:outerShdw blurRad="38100" dist="19050" dir="2700000" algn="tl" rotWithShape="0">
                    <a:schemeClr val="dk1">
                      <a:alpha val="40000"/>
                    </a:schemeClr>
                  </a:outerShdw>
                </a:effectLst>
              </a:rPr>
              <a:t>3ـ ....................</a:t>
            </a:r>
          </a:p>
        </p:txBody>
      </p:sp>
      <p:sp>
        <p:nvSpPr>
          <p:cNvPr id="8" name="مستطيل 7">
            <a:extLst>
              <a:ext uri="{FF2B5EF4-FFF2-40B4-BE49-F238E27FC236}">
                <a16:creationId xmlns:a16="http://schemas.microsoft.com/office/drawing/2014/main" id="{E7AA5F27-DE9E-4B4F-A2BD-23534ABFD566}"/>
              </a:ext>
            </a:extLst>
          </p:cNvPr>
          <p:cNvSpPr/>
          <p:nvPr/>
        </p:nvSpPr>
        <p:spPr>
          <a:xfrm>
            <a:off x="6781800" y="6084386"/>
            <a:ext cx="3108658" cy="542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r>
              <a:rPr lang="ar-SA" sz="2400" b="1" dirty="0">
                <a:ln w="0"/>
                <a:solidFill>
                  <a:schemeClr val="tx1"/>
                </a:solidFill>
                <a:effectLst>
                  <a:outerShdw blurRad="38100" dist="19050" dir="2700000" algn="tl" rotWithShape="0">
                    <a:schemeClr val="dk1">
                      <a:alpha val="40000"/>
                    </a:schemeClr>
                  </a:outerShdw>
                </a:effectLst>
              </a:rPr>
              <a:t>4ـ ...........................</a:t>
            </a:r>
          </a:p>
        </p:txBody>
      </p:sp>
    </p:spTree>
    <p:extLst>
      <p:ext uri="{BB962C8B-B14F-4D97-AF65-F5344CB8AC3E}">
        <p14:creationId xmlns:p14="http://schemas.microsoft.com/office/powerpoint/2010/main" val="2655606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grpId="0" nodeType="clickEffect">
                                  <p:stCondLst>
                                    <p:cond delay="0"/>
                                  </p:stCondLst>
                                  <p:childTnLst>
                                    <p:animEffect transition="out" filter="wheel(1)">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1" presetClass="exit" presetSubtype="1" fill="hold" grpId="0" nodeType="clickEffect">
                                  <p:stCondLst>
                                    <p:cond delay="0"/>
                                  </p:stCondLst>
                                  <p:childTnLst>
                                    <p:animEffect transition="out" filter="wheel(1)">
                                      <p:cBhvr>
                                        <p:cTn id="11" dur="2000"/>
                                        <p:tgtEl>
                                          <p:spTgt spid="6"/>
                                        </p:tgtEl>
                                      </p:cBhvr>
                                    </p:animEffect>
                                    <p:set>
                                      <p:cBhvr>
                                        <p:cTn id="12" dur="1" fill="hold">
                                          <p:stCondLst>
                                            <p:cond delay="19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1" presetClass="exit" presetSubtype="1" fill="hold" grpId="0" nodeType="clickEffect">
                                  <p:stCondLst>
                                    <p:cond delay="0"/>
                                  </p:stCondLst>
                                  <p:childTnLst>
                                    <p:animEffect transition="out" filter="wheel(1)">
                                      <p:cBhvr>
                                        <p:cTn id="16" dur="2000"/>
                                        <p:tgtEl>
                                          <p:spTgt spid="7"/>
                                        </p:tgtEl>
                                      </p:cBhvr>
                                    </p:animEffect>
                                    <p:set>
                                      <p:cBhvr>
                                        <p:cTn id="17" dur="1" fill="hold">
                                          <p:stCondLst>
                                            <p:cond delay="19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1" presetClass="exit" presetSubtype="1" fill="hold" grpId="0" nodeType="clickEffect">
                                  <p:stCondLst>
                                    <p:cond delay="0"/>
                                  </p:stCondLst>
                                  <p:childTnLst>
                                    <p:animEffect transition="out" filter="wheel(1)">
                                      <p:cBhvr>
                                        <p:cTn id="21" dur="2000"/>
                                        <p:tgtEl>
                                          <p:spTgt spid="8"/>
                                        </p:tgtEl>
                                      </p:cBhvr>
                                    </p:animEffect>
                                    <p:set>
                                      <p:cBhvr>
                                        <p:cTn id="22" dur="1" fill="hold">
                                          <p:stCondLst>
                                            <p:cond delay="1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خطط انسيابي: معالجة متعاقبة 2"/>
          <p:cNvSpPr/>
          <p:nvPr/>
        </p:nvSpPr>
        <p:spPr>
          <a:xfrm>
            <a:off x="9581921" y="1670443"/>
            <a:ext cx="1992573" cy="1160060"/>
          </a:xfrm>
          <a:prstGeom prst="flowChartAlternateProcess">
            <a:avLst/>
          </a:prstGeom>
          <a:solidFill>
            <a:srgbClr val="CCFFFF"/>
          </a:solidFill>
          <a:ln w="38100">
            <a:solidFill>
              <a:schemeClr val="tx1"/>
            </a:solidFill>
          </a:ln>
        </p:spPr>
        <p:style>
          <a:lnRef idx="2">
            <a:schemeClr val="dk1"/>
          </a:lnRef>
          <a:fillRef idx="1">
            <a:schemeClr val="lt1"/>
          </a:fillRef>
          <a:effectRef idx="0">
            <a:schemeClr val="dk1"/>
          </a:effectRef>
          <a:fontRef idx="minor">
            <a:schemeClr val="dk1"/>
          </a:fontRef>
        </p:style>
        <p:txBody>
          <a:bodyPr rtlCol="1" anchor="ctr"/>
          <a:lstStyle/>
          <a:p>
            <a:pPr algn="ctr"/>
            <a:r>
              <a:rPr lang="ar-SA" sz="3600" b="1" dirty="0">
                <a:solidFill>
                  <a:schemeClr val="tx1"/>
                </a:solidFill>
              </a:rPr>
              <a:t>قرنا الاستشعار </a:t>
            </a:r>
          </a:p>
        </p:txBody>
      </p:sp>
      <p:sp>
        <p:nvSpPr>
          <p:cNvPr id="4" name="مخطط انسيابي: معالجة متعاقبة 3"/>
          <p:cNvSpPr/>
          <p:nvPr/>
        </p:nvSpPr>
        <p:spPr>
          <a:xfrm>
            <a:off x="1944374" y="3019402"/>
            <a:ext cx="1992573" cy="1160060"/>
          </a:xfrm>
          <a:prstGeom prst="flowChartAlternateProcess">
            <a:avLst/>
          </a:prstGeom>
          <a:solidFill>
            <a:srgbClr val="CCFF99"/>
          </a:solidFill>
          <a:ln w="38100"/>
        </p:spPr>
        <p:style>
          <a:lnRef idx="2">
            <a:schemeClr val="dk1"/>
          </a:lnRef>
          <a:fillRef idx="1">
            <a:schemeClr val="lt1"/>
          </a:fillRef>
          <a:effectRef idx="0">
            <a:schemeClr val="dk1"/>
          </a:effectRef>
          <a:fontRef idx="minor">
            <a:schemeClr val="dk1"/>
          </a:fontRef>
        </p:style>
        <p:txBody>
          <a:bodyPr rtlCol="1" anchor="ctr"/>
          <a:lstStyle/>
          <a:p>
            <a:pPr algn="ctr"/>
            <a:r>
              <a:rPr lang="ar-SA" sz="3200" dirty="0"/>
              <a:t> </a:t>
            </a:r>
            <a:r>
              <a:rPr lang="ar-SA" sz="3200" b="1" dirty="0"/>
              <a:t>خلايا حسية على الأرجل  </a:t>
            </a:r>
          </a:p>
        </p:txBody>
      </p:sp>
      <p:sp>
        <p:nvSpPr>
          <p:cNvPr id="5" name="مخطط انسيابي: معالجة متعاقبة 4"/>
          <p:cNvSpPr/>
          <p:nvPr/>
        </p:nvSpPr>
        <p:spPr>
          <a:xfrm>
            <a:off x="8440490" y="3149816"/>
            <a:ext cx="1992573" cy="1160060"/>
          </a:xfrm>
          <a:prstGeom prst="flowChartAlternateProcess">
            <a:avLst/>
          </a:prstGeom>
          <a:solidFill>
            <a:srgbClr val="9999FF"/>
          </a:solidFill>
          <a:ln w="38100"/>
        </p:spPr>
        <p:style>
          <a:lnRef idx="2">
            <a:schemeClr val="dk1"/>
          </a:lnRef>
          <a:fillRef idx="1">
            <a:schemeClr val="lt1"/>
          </a:fillRef>
          <a:effectRef idx="0">
            <a:schemeClr val="dk1"/>
          </a:effectRef>
          <a:fontRef idx="minor">
            <a:schemeClr val="dk1"/>
          </a:fontRef>
        </p:style>
        <p:txBody>
          <a:bodyPr rtlCol="1" anchor="ctr"/>
          <a:lstStyle/>
          <a:p>
            <a:pPr algn="ctr"/>
            <a:r>
              <a:rPr lang="ar-SA" sz="4000" b="1" dirty="0"/>
              <a:t>العيون</a:t>
            </a:r>
            <a:r>
              <a:rPr lang="ar-SA" sz="4400" b="1" dirty="0"/>
              <a:t>  </a:t>
            </a:r>
          </a:p>
        </p:txBody>
      </p:sp>
      <p:sp>
        <p:nvSpPr>
          <p:cNvPr id="6" name="مخطط انسيابي: معالجة متعاقبة 5"/>
          <p:cNvSpPr/>
          <p:nvPr/>
        </p:nvSpPr>
        <p:spPr>
          <a:xfrm>
            <a:off x="6638985" y="4629189"/>
            <a:ext cx="1992573" cy="1160060"/>
          </a:xfrm>
          <a:prstGeom prst="flowChartAlternateProcess">
            <a:avLst/>
          </a:prstGeom>
          <a:solidFill>
            <a:srgbClr val="FF66FF"/>
          </a:solidFill>
          <a:ln w="38100"/>
        </p:spPr>
        <p:style>
          <a:lnRef idx="2">
            <a:schemeClr val="dk1"/>
          </a:lnRef>
          <a:fillRef idx="1">
            <a:schemeClr val="lt1"/>
          </a:fillRef>
          <a:effectRef idx="0">
            <a:schemeClr val="dk1"/>
          </a:effectRef>
          <a:fontRef idx="minor">
            <a:schemeClr val="dk1"/>
          </a:fontRef>
        </p:style>
        <p:txBody>
          <a:bodyPr rtlCol="1" anchor="ctr"/>
          <a:lstStyle/>
          <a:p>
            <a:pPr algn="ctr"/>
            <a:r>
              <a:rPr lang="ar-SA" sz="4000" b="1" dirty="0"/>
              <a:t>أغشية الطبلة </a:t>
            </a:r>
          </a:p>
        </p:txBody>
      </p:sp>
      <p:sp>
        <p:nvSpPr>
          <p:cNvPr id="8" name="مخطط انسيابي: معالجة متعاقبة 7"/>
          <p:cNvSpPr/>
          <p:nvPr/>
        </p:nvSpPr>
        <p:spPr>
          <a:xfrm>
            <a:off x="1161577" y="1528550"/>
            <a:ext cx="1992573" cy="1160060"/>
          </a:xfrm>
          <a:prstGeom prst="flowChartAlternateProcess">
            <a:avLst/>
          </a:prstGeom>
          <a:solidFill>
            <a:srgbClr val="FFFF99"/>
          </a:solidFill>
          <a:ln w="38100"/>
        </p:spPr>
        <p:style>
          <a:lnRef idx="2">
            <a:schemeClr val="dk1"/>
          </a:lnRef>
          <a:fillRef idx="1">
            <a:schemeClr val="lt1"/>
          </a:fillRef>
          <a:effectRef idx="0">
            <a:schemeClr val="dk1"/>
          </a:effectRef>
          <a:fontRef idx="minor">
            <a:schemeClr val="dk1"/>
          </a:fontRef>
        </p:style>
        <p:txBody>
          <a:bodyPr rtlCol="1" anchor="ctr"/>
          <a:lstStyle/>
          <a:p>
            <a:pPr algn="ctr"/>
            <a:r>
              <a:rPr lang="ar-SA" sz="4000" b="1" dirty="0"/>
              <a:t>الفرمونات </a:t>
            </a:r>
          </a:p>
        </p:txBody>
      </p:sp>
      <p:sp>
        <p:nvSpPr>
          <p:cNvPr id="10" name="مخطط انسيابي: معالجة متعاقبة 9"/>
          <p:cNvSpPr/>
          <p:nvPr/>
        </p:nvSpPr>
        <p:spPr>
          <a:xfrm>
            <a:off x="3631659" y="483088"/>
            <a:ext cx="5472753" cy="1187355"/>
          </a:xfrm>
          <a:prstGeom prst="flowChartAlternateProcess">
            <a:avLst/>
          </a:prstGeom>
          <a:solidFill>
            <a:srgbClr val="FF0000"/>
          </a:solidFill>
        </p:spPr>
        <p:style>
          <a:lnRef idx="2">
            <a:schemeClr val="dk1"/>
          </a:lnRef>
          <a:fillRef idx="1">
            <a:schemeClr val="lt1"/>
          </a:fillRef>
          <a:effectRef idx="0">
            <a:schemeClr val="dk1"/>
          </a:effectRef>
          <a:fontRef idx="minor">
            <a:schemeClr val="dk1"/>
          </a:fontRef>
        </p:style>
        <p:txBody>
          <a:bodyPr rtlCol="1" anchor="ctr"/>
          <a:lstStyle/>
          <a:p>
            <a:pPr algn="ctr"/>
            <a:r>
              <a:rPr lang="ar-SA" sz="4400" b="1" dirty="0">
                <a:solidFill>
                  <a:schemeClr val="bg1"/>
                </a:solidFill>
              </a:rPr>
              <a:t>أعضاء الحس في الحشرات </a:t>
            </a:r>
          </a:p>
        </p:txBody>
      </p:sp>
      <p:sp>
        <p:nvSpPr>
          <p:cNvPr id="2" name="سهم منحني إلى الأعلى 1"/>
          <p:cNvSpPr/>
          <p:nvPr/>
        </p:nvSpPr>
        <p:spPr>
          <a:xfrm rot="10800000" flipH="1">
            <a:off x="9225888" y="994989"/>
            <a:ext cx="1016108" cy="515798"/>
          </a:xfrm>
          <a:prstGeom prst="bentUpArrow">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endParaRPr lang="ar-SA"/>
          </a:p>
        </p:txBody>
      </p:sp>
      <p:sp>
        <p:nvSpPr>
          <p:cNvPr id="7" name="مخطط انسيابي: معالجة متعاقبة 6"/>
          <p:cNvSpPr/>
          <p:nvPr/>
        </p:nvSpPr>
        <p:spPr>
          <a:xfrm>
            <a:off x="3647547" y="4583196"/>
            <a:ext cx="1992573" cy="1160060"/>
          </a:xfrm>
          <a:prstGeom prst="flowChartAlternateProcess">
            <a:avLst/>
          </a:prstGeom>
          <a:solidFill>
            <a:srgbClr val="FFCC99"/>
          </a:solidFill>
          <a:ln w="38100"/>
        </p:spPr>
        <p:style>
          <a:lnRef idx="2">
            <a:schemeClr val="dk1"/>
          </a:lnRef>
          <a:fillRef idx="1">
            <a:schemeClr val="lt1"/>
          </a:fillRef>
          <a:effectRef idx="0">
            <a:schemeClr val="dk1"/>
          </a:effectRef>
          <a:fontRef idx="minor">
            <a:schemeClr val="dk1"/>
          </a:fontRef>
        </p:style>
        <p:txBody>
          <a:bodyPr rtlCol="1" anchor="ctr"/>
          <a:lstStyle/>
          <a:p>
            <a:pPr algn="ctr"/>
            <a:r>
              <a:rPr lang="ar-SA" sz="4000" b="1" dirty="0"/>
              <a:t>الشعيرات</a:t>
            </a:r>
            <a:r>
              <a:rPr lang="ar-SA" sz="3200" dirty="0"/>
              <a:t> </a:t>
            </a:r>
          </a:p>
        </p:txBody>
      </p:sp>
      <p:sp>
        <p:nvSpPr>
          <p:cNvPr id="11" name="سهم منحني إلى الأعلى 10"/>
          <p:cNvSpPr/>
          <p:nvPr/>
        </p:nvSpPr>
        <p:spPr>
          <a:xfrm rot="10800000">
            <a:off x="2494075" y="929567"/>
            <a:ext cx="1016108" cy="515798"/>
          </a:xfrm>
          <a:prstGeom prst="bentUpArrow">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endParaRPr lang="ar-SA"/>
          </a:p>
        </p:txBody>
      </p:sp>
      <p:sp>
        <p:nvSpPr>
          <p:cNvPr id="15" name="سهم منحني إلى الأعلى 14"/>
          <p:cNvSpPr/>
          <p:nvPr/>
        </p:nvSpPr>
        <p:spPr>
          <a:xfrm rot="5400000">
            <a:off x="7131715" y="2331521"/>
            <a:ext cx="1600035" cy="540000"/>
          </a:xfrm>
          <a:prstGeom prst="bentUpArrow">
            <a:avLst>
              <a:gd name="adj1" fmla="val 23214"/>
              <a:gd name="adj2" fmla="val 25000"/>
              <a:gd name="adj3" fmla="val 25000"/>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endParaRPr lang="ar-SA"/>
          </a:p>
        </p:txBody>
      </p:sp>
      <p:sp>
        <p:nvSpPr>
          <p:cNvPr id="16" name="سهم منحني إلى الأعلى 15"/>
          <p:cNvSpPr/>
          <p:nvPr/>
        </p:nvSpPr>
        <p:spPr>
          <a:xfrm rot="16200000" flipH="1">
            <a:off x="3532568" y="2331522"/>
            <a:ext cx="1600035" cy="540000"/>
          </a:xfrm>
          <a:prstGeom prst="bentUpArrow">
            <a:avLst>
              <a:gd name="adj1" fmla="val 23214"/>
              <a:gd name="adj2" fmla="val 25000"/>
              <a:gd name="adj3" fmla="val 25000"/>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endParaRPr lang="ar-SA"/>
          </a:p>
        </p:txBody>
      </p:sp>
      <p:sp>
        <p:nvSpPr>
          <p:cNvPr id="19" name="سهم للأسفل 18"/>
          <p:cNvSpPr/>
          <p:nvPr/>
        </p:nvSpPr>
        <p:spPr>
          <a:xfrm>
            <a:off x="6593638" y="1815152"/>
            <a:ext cx="257538" cy="265438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endParaRPr lang="ar-SA"/>
          </a:p>
        </p:txBody>
      </p:sp>
      <p:sp>
        <p:nvSpPr>
          <p:cNvPr id="20" name="سهم للأسفل 19"/>
          <p:cNvSpPr/>
          <p:nvPr/>
        </p:nvSpPr>
        <p:spPr>
          <a:xfrm>
            <a:off x="5579356" y="1801503"/>
            <a:ext cx="257538" cy="265438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endParaRPr lang="ar-SA"/>
          </a:p>
        </p:txBody>
      </p:sp>
      <p:pic>
        <p:nvPicPr>
          <p:cNvPr id="9" name="صورة 8"/>
          <p:cNvPicPr>
            <a:picLocks noChangeAspect="1"/>
          </p:cNvPicPr>
          <p:nvPr/>
        </p:nvPicPr>
        <p:blipFill rotWithShape="1">
          <a:blip r:embed="rId3">
            <a:extLst>
              <a:ext uri="{28A0092B-C50C-407E-A947-70E740481C1C}">
                <a14:useLocalDpi xmlns:a14="http://schemas.microsoft.com/office/drawing/2010/main" val="0"/>
              </a:ext>
            </a:extLst>
          </a:blip>
          <a:srcRect r="74416" b="49314"/>
          <a:stretch/>
        </p:blipFill>
        <p:spPr>
          <a:xfrm>
            <a:off x="8343693" y="1738281"/>
            <a:ext cx="1096268" cy="1404061"/>
          </a:xfrm>
          <a:prstGeom prst="rect">
            <a:avLst/>
          </a:prstGeom>
        </p:spPr>
      </p:pic>
      <p:pic>
        <p:nvPicPr>
          <p:cNvPr id="17" name="صورة 16"/>
          <p:cNvPicPr>
            <a:picLocks noChangeAspect="1"/>
          </p:cNvPicPr>
          <p:nvPr/>
        </p:nvPicPr>
        <p:blipFill rotWithShape="1">
          <a:blip r:embed="rId3">
            <a:extLst>
              <a:ext uri="{28A0092B-C50C-407E-A947-70E740481C1C}">
                <a14:useLocalDpi xmlns:a14="http://schemas.microsoft.com/office/drawing/2010/main" val="0"/>
              </a:ext>
            </a:extLst>
          </a:blip>
          <a:srcRect l="61202" b="50874"/>
          <a:stretch/>
        </p:blipFill>
        <p:spPr>
          <a:xfrm>
            <a:off x="10363472" y="84522"/>
            <a:ext cx="1662486" cy="1360843"/>
          </a:xfrm>
          <a:prstGeom prst="rect">
            <a:avLst/>
          </a:prstGeom>
        </p:spPr>
      </p:pic>
      <p:pic>
        <p:nvPicPr>
          <p:cNvPr id="23" name="صورة 22"/>
          <p:cNvPicPr>
            <a:picLocks noChangeAspect="1"/>
          </p:cNvPicPr>
          <p:nvPr/>
        </p:nvPicPr>
        <p:blipFill rotWithShape="1">
          <a:blip r:embed="rId3">
            <a:extLst>
              <a:ext uri="{28A0092B-C50C-407E-A947-70E740481C1C}">
                <a14:useLocalDpi xmlns:a14="http://schemas.microsoft.com/office/drawing/2010/main" val="0"/>
              </a:ext>
            </a:extLst>
          </a:blip>
          <a:srcRect l="27123" t="52574" r="37205"/>
          <a:stretch/>
        </p:blipFill>
        <p:spPr>
          <a:xfrm>
            <a:off x="629314" y="69741"/>
            <a:ext cx="1528549" cy="1313754"/>
          </a:xfrm>
          <a:prstGeom prst="rect">
            <a:avLst/>
          </a:prstGeom>
        </p:spPr>
      </p:pic>
      <p:pic>
        <p:nvPicPr>
          <p:cNvPr id="18" name="صورة 17"/>
          <p:cNvPicPr>
            <a:picLocks noChangeAspect="1"/>
          </p:cNvPicPr>
          <p:nvPr/>
        </p:nvPicPr>
        <p:blipFill rotWithShape="1">
          <a:blip r:embed="rId3">
            <a:extLst>
              <a:ext uri="{28A0092B-C50C-407E-A947-70E740481C1C}">
                <a14:useLocalDpi xmlns:a14="http://schemas.microsoft.com/office/drawing/2010/main" val="0"/>
              </a:ext>
            </a:extLst>
          </a:blip>
          <a:srcRect l="64986" t="46169"/>
          <a:stretch/>
        </p:blipFill>
        <p:spPr>
          <a:xfrm>
            <a:off x="8740743" y="4586942"/>
            <a:ext cx="1501253" cy="1491175"/>
          </a:xfrm>
          <a:prstGeom prst="rect">
            <a:avLst/>
          </a:prstGeom>
        </p:spPr>
      </p:pic>
      <p:pic>
        <p:nvPicPr>
          <p:cNvPr id="21" name="صورة 20"/>
          <p:cNvPicPr>
            <a:picLocks noChangeAspect="1"/>
          </p:cNvPicPr>
          <p:nvPr/>
        </p:nvPicPr>
        <p:blipFill rotWithShape="1">
          <a:blip r:embed="rId3">
            <a:extLst>
              <a:ext uri="{28A0092B-C50C-407E-A947-70E740481C1C}">
                <a14:useLocalDpi xmlns:a14="http://schemas.microsoft.com/office/drawing/2010/main" val="0"/>
              </a:ext>
            </a:extLst>
          </a:blip>
          <a:srcRect l="25493" r="38817" b="49396"/>
          <a:stretch/>
        </p:blipFill>
        <p:spPr>
          <a:xfrm>
            <a:off x="1573197" y="4262647"/>
            <a:ext cx="1528550" cy="1401786"/>
          </a:xfrm>
          <a:prstGeom prst="rect">
            <a:avLst/>
          </a:prstGeom>
        </p:spPr>
      </p:pic>
      <p:pic>
        <p:nvPicPr>
          <p:cNvPr id="22" name="صورة 21"/>
          <p:cNvPicPr>
            <a:picLocks noChangeAspect="1"/>
          </p:cNvPicPr>
          <p:nvPr/>
        </p:nvPicPr>
        <p:blipFill rotWithShape="1">
          <a:blip r:embed="rId3">
            <a:extLst>
              <a:ext uri="{28A0092B-C50C-407E-A947-70E740481C1C}">
                <a14:useLocalDpi xmlns:a14="http://schemas.microsoft.com/office/drawing/2010/main" val="0"/>
              </a:ext>
            </a:extLst>
          </a:blip>
          <a:srcRect t="53560" r="72240"/>
          <a:stretch/>
        </p:blipFill>
        <p:spPr>
          <a:xfrm>
            <a:off x="3238647" y="1701693"/>
            <a:ext cx="1189527" cy="1286458"/>
          </a:xfrm>
          <a:prstGeom prst="rect">
            <a:avLst/>
          </a:prstGeom>
        </p:spPr>
      </p:pic>
    </p:spTree>
    <p:extLst>
      <p:ext uri="{BB962C8B-B14F-4D97-AF65-F5344CB8AC3E}">
        <p14:creationId xmlns:p14="http://schemas.microsoft.com/office/powerpoint/2010/main" val="504950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heel(1)">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heel(1)">
                                      <p:cBhvr>
                                        <p:cTn id="27" dur="20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heel(1)">
                                      <p:cBhvr>
                                        <p:cTn id="3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8"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شكل بيضاوي 27"/>
          <p:cNvSpPr/>
          <p:nvPr/>
        </p:nvSpPr>
        <p:spPr>
          <a:xfrm>
            <a:off x="10726057" y="1921777"/>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7" name="مستطيل 16"/>
          <p:cNvSpPr/>
          <p:nvPr/>
        </p:nvSpPr>
        <p:spPr>
          <a:xfrm>
            <a:off x="2989006" y="138439"/>
            <a:ext cx="9007373" cy="1446550"/>
          </a:xfrm>
          <a:prstGeom prst="rect">
            <a:avLst/>
          </a:prstGeom>
          <a:solidFill>
            <a:srgbClr val="FDFAB9"/>
          </a:solidFill>
          <a:ln w="38100">
            <a:solidFill>
              <a:schemeClr val="tx1"/>
            </a:solidFill>
          </a:ln>
        </p:spPr>
        <p:txBody>
          <a:bodyPr wrap="squar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بالتعاون مع زميلاتكـِ في المجموعة </a:t>
            </a:r>
            <a:r>
              <a:rPr lang="ar-SA" sz="4400" b="0" cap="none" spc="0" dirty="0" err="1">
                <a:ln w="0"/>
                <a:solidFill>
                  <a:schemeClr val="tx1"/>
                </a:solidFill>
                <a:effectLst>
                  <a:outerShdw blurRad="38100" dist="19050" dir="2700000" algn="tl" rotWithShape="0">
                    <a:schemeClr val="dk1">
                      <a:alpha val="40000"/>
                    </a:schemeClr>
                  </a:outerShdw>
                </a:effectLst>
              </a:rPr>
              <a:t>أربطي</a:t>
            </a:r>
            <a:r>
              <a:rPr lang="ar-SA" sz="4400" b="0" cap="none" spc="0" dirty="0">
                <a:ln w="0"/>
                <a:solidFill>
                  <a:schemeClr val="tx1"/>
                </a:solidFill>
                <a:effectLst>
                  <a:outerShdw blurRad="38100" dist="19050" dir="2700000" algn="tl" rotWithShape="0">
                    <a:schemeClr val="dk1">
                      <a:alpha val="40000"/>
                    </a:schemeClr>
                  </a:outerShdw>
                </a:effectLst>
              </a:rPr>
              <a:t> كل عضو من أعضاء الاحساس بوظيفته </a:t>
            </a:r>
          </a:p>
        </p:txBody>
      </p:sp>
      <p:graphicFrame>
        <p:nvGraphicFramePr>
          <p:cNvPr id="3" name="جدول 2">
            <a:extLst>
              <a:ext uri="{FF2B5EF4-FFF2-40B4-BE49-F238E27FC236}">
                <a16:creationId xmlns:a16="http://schemas.microsoft.com/office/drawing/2014/main" id="{3E57F7DC-DD97-4811-9B52-EABE4519D6CB}"/>
              </a:ext>
            </a:extLst>
          </p:cNvPr>
          <p:cNvGraphicFramePr>
            <a:graphicFrameLocks noGrp="1"/>
          </p:cNvGraphicFramePr>
          <p:nvPr>
            <p:extLst>
              <p:ext uri="{D42A27DB-BD31-4B8C-83A1-F6EECF244321}">
                <p14:modId xmlns:p14="http://schemas.microsoft.com/office/powerpoint/2010/main" val="3068118209"/>
              </p:ext>
            </p:extLst>
          </p:nvPr>
        </p:nvGraphicFramePr>
        <p:xfrm>
          <a:off x="8571762" y="1702976"/>
          <a:ext cx="3394371" cy="5029200"/>
        </p:xfrm>
        <a:graphic>
          <a:graphicData uri="http://schemas.openxmlformats.org/drawingml/2006/table">
            <a:tbl>
              <a:tblPr rtl="1" firstRow="1" bandRow="1">
                <a:tableStyleId>{5C22544A-7EE6-4342-B048-85BDC9FD1C3A}</a:tableStyleId>
              </a:tblPr>
              <a:tblGrid>
                <a:gridCol w="720000">
                  <a:extLst>
                    <a:ext uri="{9D8B030D-6E8A-4147-A177-3AD203B41FA5}">
                      <a16:colId xmlns:a16="http://schemas.microsoft.com/office/drawing/2014/main" val="1518023950"/>
                    </a:ext>
                  </a:extLst>
                </a:gridCol>
                <a:gridCol w="2674371">
                  <a:extLst>
                    <a:ext uri="{9D8B030D-6E8A-4147-A177-3AD203B41FA5}">
                      <a16:colId xmlns:a16="http://schemas.microsoft.com/office/drawing/2014/main" val="1105207767"/>
                    </a:ext>
                  </a:extLst>
                </a:gridCol>
              </a:tblGrid>
              <a:tr h="370840">
                <a:tc>
                  <a:txBody>
                    <a:bodyPr/>
                    <a:lstStyle/>
                    <a:p>
                      <a:pPr algn="ctr" rtl="1"/>
                      <a:endParaRPr lang="ar-SA" sz="3600" b="1"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79DCFF"/>
                    </a:solidFill>
                  </a:tcPr>
                </a:tc>
                <a:tc>
                  <a:txBody>
                    <a:bodyPr/>
                    <a:lstStyle/>
                    <a:p>
                      <a:pPr algn="ctr" rtl="1"/>
                      <a:r>
                        <a:rPr lang="ar-SA" sz="3600" b="1" dirty="0">
                          <a:solidFill>
                            <a:schemeClr val="tx1"/>
                          </a:solidFill>
                        </a:rPr>
                        <a:t>العضو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79DCFF"/>
                    </a:solidFill>
                  </a:tcPr>
                </a:tc>
                <a:extLst>
                  <a:ext uri="{0D108BD9-81ED-4DB2-BD59-A6C34878D82A}">
                    <a16:rowId xmlns:a16="http://schemas.microsoft.com/office/drawing/2014/main" val="1432054887"/>
                  </a:ext>
                </a:extLst>
              </a:tr>
              <a:tr h="370840">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3600" b="1" cap="none" spc="0" dirty="0">
                          <a:ln w="0"/>
                          <a:solidFill>
                            <a:schemeClr val="tx1"/>
                          </a:solidFill>
                          <a:effectLst>
                            <a:outerShdw blurRad="38100" dist="19050" dir="2700000" algn="tl" rotWithShape="0">
                              <a:schemeClr val="dk1">
                                <a:alpha val="40000"/>
                              </a:schemeClr>
                            </a:outerShdw>
                          </a:effectLst>
                        </a:rPr>
                        <a:t>1</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3600" b="1" cap="none" spc="0" dirty="0">
                          <a:ln w="0"/>
                          <a:solidFill>
                            <a:schemeClr val="tx1"/>
                          </a:solidFill>
                          <a:effectLst>
                            <a:outerShdw blurRad="38100" dist="19050" dir="2700000" algn="tl" rotWithShape="0">
                              <a:schemeClr val="dk1">
                                <a:alpha val="40000"/>
                              </a:schemeClr>
                            </a:outerShdw>
                          </a:effectLst>
                        </a:rPr>
                        <a:t>قرنا الاستشعار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55736616"/>
                  </a:ext>
                </a:extLst>
              </a:tr>
              <a:tr h="370840">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3600" b="1" cap="none" spc="0" dirty="0">
                          <a:ln w="0"/>
                          <a:solidFill>
                            <a:schemeClr val="tx1"/>
                          </a:solidFill>
                          <a:effectLst>
                            <a:outerShdw blurRad="38100" dist="19050" dir="2700000" algn="tl" rotWithShape="0">
                              <a:schemeClr val="dk1">
                                <a:alpha val="40000"/>
                              </a:schemeClr>
                            </a:outerShdw>
                          </a:effectLst>
                        </a:rPr>
                        <a:t>2</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3600" b="1" cap="none" spc="0" dirty="0">
                          <a:ln w="0"/>
                          <a:solidFill>
                            <a:schemeClr val="tx1"/>
                          </a:solidFill>
                          <a:effectLst>
                            <a:outerShdw blurRad="38100" dist="19050" dir="2700000" algn="tl" rotWithShape="0">
                              <a:schemeClr val="dk1">
                                <a:alpha val="40000"/>
                              </a:schemeClr>
                            </a:outerShdw>
                          </a:effectLst>
                        </a:rPr>
                        <a:t>العيون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68110832"/>
                  </a:ext>
                </a:extLst>
              </a:tr>
              <a:tr h="370840">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3600" b="1" cap="none" spc="0" dirty="0">
                          <a:ln w="0"/>
                          <a:solidFill>
                            <a:schemeClr val="tx1"/>
                          </a:solidFill>
                          <a:effectLst>
                            <a:outerShdw blurRad="38100" dist="19050" dir="2700000" algn="tl" rotWithShape="0">
                              <a:schemeClr val="dk1">
                                <a:alpha val="40000"/>
                              </a:schemeClr>
                            </a:outerShdw>
                          </a:effectLst>
                        </a:rPr>
                        <a:t>3</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3600" b="1" cap="none" spc="0" dirty="0">
                          <a:ln w="0"/>
                          <a:solidFill>
                            <a:schemeClr val="tx1"/>
                          </a:solidFill>
                          <a:effectLst>
                            <a:outerShdw blurRad="38100" dist="19050" dir="2700000" algn="tl" rotWithShape="0">
                              <a:schemeClr val="dk1">
                                <a:alpha val="40000"/>
                              </a:schemeClr>
                            </a:outerShdw>
                          </a:effectLst>
                        </a:rPr>
                        <a:t>غشاء الطبلة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1740793"/>
                  </a:ext>
                </a:extLst>
              </a:tr>
              <a:tr h="370840">
                <a:tc>
                  <a:txBody>
                    <a:bodyPr/>
                    <a:lstStyle/>
                    <a:p>
                      <a:pPr algn="ctr" rtl="1"/>
                      <a:r>
                        <a:rPr lang="ar-SA" sz="3600" b="1" dirty="0">
                          <a:solidFill>
                            <a:schemeClr val="tx1"/>
                          </a:solidFill>
                        </a:rPr>
                        <a:t>4</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600" b="1" cap="none" spc="0" dirty="0">
                          <a:ln w="0"/>
                          <a:solidFill>
                            <a:schemeClr val="tx1"/>
                          </a:solidFill>
                          <a:effectLst>
                            <a:outerShdw blurRad="38100" dist="19050" dir="2700000" algn="tl" rotWithShape="0">
                              <a:schemeClr val="dk1">
                                <a:alpha val="40000"/>
                              </a:schemeClr>
                            </a:outerShdw>
                          </a:effectLst>
                        </a:rPr>
                        <a:t>الشعيرات</a:t>
                      </a:r>
                      <a:endParaRPr lang="ar-SA" sz="3600" b="1"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72302023"/>
                  </a:ext>
                </a:extLst>
              </a:tr>
              <a:tr h="370840">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3600" b="1" cap="none" spc="0" dirty="0">
                          <a:ln w="0"/>
                          <a:solidFill>
                            <a:schemeClr val="tx1"/>
                          </a:solidFill>
                          <a:effectLst>
                            <a:outerShdw blurRad="38100" dist="19050" dir="2700000" algn="tl" rotWithShape="0">
                              <a:schemeClr val="dk1">
                                <a:alpha val="40000"/>
                              </a:schemeClr>
                            </a:outerShdw>
                          </a:effectLst>
                        </a:rPr>
                        <a:t>5</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3600" b="1" cap="none" spc="0" dirty="0">
                          <a:ln w="0"/>
                          <a:solidFill>
                            <a:schemeClr val="tx1"/>
                          </a:solidFill>
                          <a:effectLst>
                            <a:outerShdw blurRad="38100" dist="19050" dir="2700000" algn="tl" rotWithShape="0">
                              <a:schemeClr val="dk1">
                                <a:alpha val="40000"/>
                              </a:schemeClr>
                            </a:outerShdw>
                          </a:effectLst>
                        </a:rPr>
                        <a:t>خلايا حسية على الأرجل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27090683"/>
                  </a:ext>
                </a:extLst>
              </a:tr>
              <a:tr h="370840">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3600" b="1" cap="none" spc="0" dirty="0">
                          <a:ln w="0"/>
                          <a:solidFill>
                            <a:schemeClr val="tx1"/>
                          </a:solidFill>
                          <a:effectLst>
                            <a:outerShdw blurRad="38100" dist="19050" dir="2700000" algn="tl" rotWithShape="0">
                              <a:schemeClr val="dk1">
                                <a:alpha val="40000"/>
                              </a:schemeClr>
                            </a:outerShdw>
                          </a:effectLst>
                        </a:rPr>
                        <a:t>6</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3600" b="1" cap="none" spc="0" dirty="0" err="1">
                          <a:ln w="0"/>
                          <a:solidFill>
                            <a:schemeClr val="tx1"/>
                          </a:solidFill>
                          <a:effectLst>
                            <a:outerShdw blurRad="38100" dist="19050" dir="2700000" algn="tl" rotWithShape="0">
                              <a:schemeClr val="dk1">
                                <a:alpha val="40000"/>
                              </a:schemeClr>
                            </a:outerShdw>
                          </a:effectLst>
                        </a:rPr>
                        <a:t>الفرمونات</a:t>
                      </a:r>
                      <a:endParaRPr lang="ar-SA" sz="3600" b="1" cap="none" spc="0" dirty="0">
                        <a:ln w="0"/>
                        <a:solidFill>
                          <a:schemeClr val="tx1"/>
                        </a:solidFill>
                        <a:effectLst>
                          <a:outerShdw blurRad="38100" dist="19050" dir="2700000" algn="tl" rotWithShape="0">
                            <a:schemeClr val="dk1">
                              <a:alpha val="40000"/>
                            </a:schemeClr>
                          </a:outerShdw>
                        </a:effectLst>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62307014"/>
                  </a:ext>
                </a:extLst>
              </a:tr>
            </a:tbl>
          </a:graphicData>
        </a:graphic>
      </p:graphicFrame>
      <p:graphicFrame>
        <p:nvGraphicFramePr>
          <p:cNvPr id="18" name="جدول 17">
            <a:extLst>
              <a:ext uri="{FF2B5EF4-FFF2-40B4-BE49-F238E27FC236}">
                <a16:creationId xmlns:a16="http://schemas.microsoft.com/office/drawing/2014/main" id="{0CC71C38-1D13-48F8-B17E-26F49B49C71F}"/>
              </a:ext>
            </a:extLst>
          </p:cNvPr>
          <p:cNvGraphicFramePr>
            <a:graphicFrameLocks noGrp="1"/>
          </p:cNvGraphicFramePr>
          <p:nvPr>
            <p:extLst>
              <p:ext uri="{D42A27DB-BD31-4B8C-83A1-F6EECF244321}">
                <p14:modId xmlns:p14="http://schemas.microsoft.com/office/powerpoint/2010/main" val="3562657748"/>
              </p:ext>
            </p:extLst>
          </p:nvPr>
        </p:nvGraphicFramePr>
        <p:xfrm>
          <a:off x="218697" y="1702976"/>
          <a:ext cx="6855604" cy="5029200"/>
        </p:xfrm>
        <a:graphic>
          <a:graphicData uri="http://schemas.openxmlformats.org/drawingml/2006/table">
            <a:tbl>
              <a:tblPr rtl="1" firstRow="1" bandRow="1">
                <a:tableStyleId>{5C22544A-7EE6-4342-B048-85BDC9FD1C3A}</a:tableStyleId>
              </a:tblPr>
              <a:tblGrid>
                <a:gridCol w="720000">
                  <a:extLst>
                    <a:ext uri="{9D8B030D-6E8A-4147-A177-3AD203B41FA5}">
                      <a16:colId xmlns:a16="http://schemas.microsoft.com/office/drawing/2014/main" val="3173589482"/>
                    </a:ext>
                  </a:extLst>
                </a:gridCol>
                <a:gridCol w="6135604">
                  <a:extLst>
                    <a:ext uri="{9D8B030D-6E8A-4147-A177-3AD203B41FA5}">
                      <a16:colId xmlns:a16="http://schemas.microsoft.com/office/drawing/2014/main" val="1105207767"/>
                    </a:ext>
                  </a:extLst>
                </a:gridCol>
              </a:tblGrid>
              <a:tr h="370840">
                <a:tc>
                  <a:txBody>
                    <a:bodyPr/>
                    <a:lstStyle/>
                    <a:p>
                      <a:pPr algn="ctr" rtl="1"/>
                      <a:endParaRPr lang="ar-SA" sz="3600" b="1"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79DCFF"/>
                    </a:solidFill>
                  </a:tcPr>
                </a:tc>
                <a:tc>
                  <a:txBody>
                    <a:bodyPr/>
                    <a:lstStyle/>
                    <a:p>
                      <a:pPr algn="ctr" rtl="1"/>
                      <a:r>
                        <a:rPr lang="ar-SA" sz="3600" b="1" dirty="0">
                          <a:solidFill>
                            <a:schemeClr val="tx1"/>
                          </a:solidFill>
                        </a:rPr>
                        <a:t>الوظيفة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79DCFF"/>
                    </a:solidFill>
                  </a:tcPr>
                </a:tc>
                <a:extLst>
                  <a:ext uri="{0D108BD9-81ED-4DB2-BD59-A6C34878D82A}">
                    <a16:rowId xmlns:a16="http://schemas.microsoft.com/office/drawing/2014/main" val="1432054887"/>
                  </a:ext>
                </a:extLst>
              </a:tr>
              <a:tr h="370840">
                <a:tc>
                  <a:txBody>
                    <a:bodyPr/>
                    <a:lstStyle/>
                    <a:p>
                      <a:pPr algn="ctr"/>
                      <a:r>
                        <a:rPr lang="ar-SA" sz="3600" b="1" cap="none" spc="0" dirty="0">
                          <a:ln w="0"/>
                          <a:solidFill>
                            <a:schemeClr val="tx1"/>
                          </a:solidFill>
                          <a:effectLst>
                            <a:outerShdw blurRad="38100" dist="19050" dir="2700000" algn="tl" rotWithShape="0">
                              <a:schemeClr val="dk1">
                                <a:alpha val="40000"/>
                              </a:schemeClr>
                            </a:outerShdw>
                          </a:effectLst>
                        </a:rPr>
                        <a:t>6</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ar-SA" sz="3600" b="1" cap="none" spc="0" dirty="0">
                          <a:ln w="0"/>
                          <a:solidFill>
                            <a:schemeClr val="tx1"/>
                          </a:solidFill>
                          <a:effectLst>
                            <a:outerShdw blurRad="38100" dist="19050" dir="2700000" algn="tl" rotWithShape="0">
                              <a:schemeClr val="dk1">
                                <a:alpha val="40000"/>
                              </a:schemeClr>
                            </a:outerShdw>
                          </a:effectLst>
                        </a:rPr>
                        <a:t>لجذب شريك الحياة أو التواصل مع أفراد المجموعة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55736616"/>
                  </a:ext>
                </a:extLst>
              </a:tr>
              <a:tr h="370840">
                <a:tc>
                  <a:txBody>
                    <a:bodyPr/>
                    <a:lstStyle/>
                    <a:p>
                      <a:pPr algn="ctr"/>
                      <a:r>
                        <a:rPr lang="ar-SA" sz="3600" b="1" cap="none" spc="0" dirty="0">
                          <a:ln w="0"/>
                          <a:solidFill>
                            <a:schemeClr val="tx1"/>
                          </a:solidFill>
                          <a:effectLst>
                            <a:outerShdw blurRad="38100" dist="19050" dir="2700000" algn="tl" rotWithShape="0">
                              <a:schemeClr val="dk1">
                                <a:alpha val="40000"/>
                              </a:schemeClr>
                            </a:outerShdw>
                          </a:effectLst>
                        </a:rPr>
                        <a:t>4</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ar-SA" sz="3600" b="1" cap="none" spc="0" dirty="0">
                          <a:ln w="0"/>
                          <a:solidFill>
                            <a:schemeClr val="tx1"/>
                          </a:solidFill>
                          <a:effectLst>
                            <a:outerShdw blurRad="38100" dist="19050" dir="2700000" algn="tl" rotWithShape="0">
                              <a:schemeClr val="dk1">
                                <a:alpha val="40000"/>
                              </a:schemeClr>
                            </a:outerShdw>
                          </a:effectLst>
                        </a:rPr>
                        <a:t>الحساس بالتغيرات في اتجاه الهواء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68110832"/>
                  </a:ext>
                </a:extLst>
              </a:tr>
              <a:tr h="370840">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3600" b="1" cap="none" spc="0" dirty="0">
                          <a:ln w="0"/>
                          <a:solidFill>
                            <a:schemeClr val="tx1"/>
                          </a:solidFill>
                          <a:effectLst>
                            <a:outerShdw blurRad="38100" dist="19050" dir="2700000" algn="tl" rotWithShape="0">
                              <a:schemeClr val="dk1">
                                <a:alpha val="40000"/>
                              </a:schemeClr>
                            </a:outerShdw>
                          </a:effectLst>
                        </a:rPr>
                        <a:t>1</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ar-SA" sz="3600" b="1" cap="none" spc="0" dirty="0">
                          <a:ln w="0"/>
                          <a:solidFill>
                            <a:schemeClr val="tx1"/>
                          </a:solidFill>
                          <a:effectLst>
                            <a:outerShdw blurRad="38100" dist="19050" dir="2700000" algn="tl" rotWithShape="0">
                              <a:schemeClr val="dk1">
                                <a:alpha val="40000"/>
                              </a:schemeClr>
                            </a:outerShdw>
                          </a:effectLst>
                        </a:rPr>
                        <a:t>الاحساس ببيئتها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1740793"/>
                  </a:ext>
                </a:extLst>
              </a:tr>
              <a:tr h="370840">
                <a:tc>
                  <a:txBody>
                    <a:bodyPr/>
                    <a:lstStyle/>
                    <a:p>
                      <a:pPr algn="ctr"/>
                      <a:r>
                        <a:rPr lang="ar-SA" sz="3600" b="1" cap="none" spc="0" dirty="0">
                          <a:ln w="0"/>
                          <a:solidFill>
                            <a:schemeClr val="tx1"/>
                          </a:solidFill>
                          <a:effectLst>
                            <a:outerShdw blurRad="38100" dist="19050" dir="2700000" algn="tl" rotWithShape="0">
                              <a:schemeClr val="dk1">
                                <a:alpha val="40000"/>
                              </a:schemeClr>
                            </a:outerShdw>
                          </a:effectLst>
                        </a:rPr>
                        <a:t>3</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ar-SA" sz="3600" b="1" cap="none" spc="0" dirty="0">
                          <a:ln w="0"/>
                          <a:solidFill>
                            <a:schemeClr val="tx1"/>
                          </a:solidFill>
                          <a:effectLst>
                            <a:outerShdw blurRad="38100" dist="19050" dir="2700000" algn="tl" rotWithShape="0">
                              <a:schemeClr val="dk1">
                                <a:alpha val="40000"/>
                              </a:schemeClr>
                            </a:outerShdw>
                          </a:effectLst>
                        </a:rPr>
                        <a:t>الإحساس بالصوت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72302023"/>
                  </a:ext>
                </a:extLst>
              </a:tr>
              <a:tr h="370840">
                <a:tc>
                  <a:txBody>
                    <a:bodyPr/>
                    <a:lstStyle/>
                    <a:p>
                      <a:pPr algn="ctr"/>
                      <a:r>
                        <a:rPr lang="ar-SA" sz="3600" b="1" cap="none" spc="0" dirty="0">
                          <a:ln w="0"/>
                          <a:solidFill>
                            <a:schemeClr val="tx1"/>
                          </a:solidFill>
                          <a:effectLst>
                            <a:outerShdw blurRad="38100" dist="19050" dir="2700000" algn="tl" rotWithShape="0">
                              <a:schemeClr val="dk1">
                                <a:alpha val="40000"/>
                              </a:schemeClr>
                            </a:outerShdw>
                          </a:effectLst>
                        </a:rPr>
                        <a:t>5</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ar-SA" sz="3600" b="1" cap="none" spc="0" dirty="0">
                          <a:ln w="0"/>
                          <a:solidFill>
                            <a:schemeClr val="tx1"/>
                          </a:solidFill>
                          <a:effectLst>
                            <a:outerShdw blurRad="38100" dist="19050" dir="2700000" algn="tl" rotWithShape="0">
                              <a:schemeClr val="dk1">
                                <a:alpha val="40000"/>
                              </a:schemeClr>
                            </a:outerShdw>
                          </a:effectLst>
                        </a:rPr>
                        <a:t>الإحساس بالصوت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27090683"/>
                  </a:ext>
                </a:extLst>
              </a:tr>
              <a:tr h="370840">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3600" b="1" cap="none" spc="0" dirty="0">
                          <a:ln w="0"/>
                          <a:solidFill>
                            <a:schemeClr val="tx1"/>
                          </a:solidFill>
                          <a:effectLst>
                            <a:outerShdw blurRad="38100" dist="19050" dir="2700000" algn="tl" rotWithShape="0">
                              <a:schemeClr val="dk1">
                                <a:alpha val="40000"/>
                              </a:schemeClr>
                            </a:outerShdw>
                          </a:effectLst>
                        </a:rPr>
                        <a:t>2</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ar-SA" sz="3600" b="1" cap="none" spc="0" dirty="0">
                          <a:ln w="0"/>
                          <a:solidFill>
                            <a:schemeClr val="tx1"/>
                          </a:solidFill>
                          <a:effectLst>
                            <a:outerShdw blurRad="38100" dist="19050" dir="2700000" algn="tl" rotWithShape="0">
                              <a:schemeClr val="dk1">
                                <a:alpha val="40000"/>
                              </a:schemeClr>
                            </a:outerShdw>
                          </a:effectLst>
                        </a:rPr>
                        <a:t>الاحساس بالضوء وببيئتها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62307014"/>
                  </a:ext>
                </a:extLst>
              </a:tr>
            </a:tbl>
          </a:graphicData>
        </a:graphic>
      </p:graphicFrame>
      <p:sp>
        <p:nvSpPr>
          <p:cNvPr id="4" name="مستطيل 3">
            <a:extLst>
              <a:ext uri="{FF2B5EF4-FFF2-40B4-BE49-F238E27FC236}">
                <a16:creationId xmlns:a16="http://schemas.microsoft.com/office/drawing/2014/main" id="{93CBBB19-4452-4E3D-A967-0FE6B3F4B0EA}"/>
              </a:ext>
            </a:extLst>
          </p:cNvPr>
          <p:cNvSpPr/>
          <p:nvPr/>
        </p:nvSpPr>
        <p:spPr>
          <a:xfrm>
            <a:off x="6400800" y="4218039"/>
            <a:ext cx="599768" cy="4908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1" name="مستطيل 20">
            <a:extLst>
              <a:ext uri="{FF2B5EF4-FFF2-40B4-BE49-F238E27FC236}">
                <a16:creationId xmlns:a16="http://schemas.microsoft.com/office/drawing/2014/main" id="{9F5928F6-3F4C-4E13-839A-A2A0CE4AE740}"/>
              </a:ext>
            </a:extLst>
          </p:cNvPr>
          <p:cNvSpPr/>
          <p:nvPr/>
        </p:nvSpPr>
        <p:spPr>
          <a:xfrm>
            <a:off x="6400800" y="6130413"/>
            <a:ext cx="599768" cy="4908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6" name="مستطيل 25">
            <a:extLst>
              <a:ext uri="{FF2B5EF4-FFF2-40B4-BE49-F238E27FC236}">
                <a16:creationId xmlns:a16="http://schemas.microsoft.com/office/drawing/2014/main" id="{D9B9A9A7-4130-42EC-9972-1E1351DEC35E}"/>
              </a:ext>
            </a:extLst>
          </p:cNvPr>
          <p:cNvSpPr/>
          <p:nvPr/>
        </p:nvSpPr>
        <p:spPr>
          <a:xfrm>
            <a:off x="6400800" y="4909601"/>
            <a:ext cx="599768" cy="4908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7" name="مستطيل 26">
            <a:extLst>
              <a:ext uri="{FF2B5EF4-FFF2-40B4-BE49-F238E27FC236}">
                <a16:creationId xmlns:a16="http://schemas.microsoft.com/office/drawing/2014/main" id="{BE8150AD-D032-427B-977C-65E6EA73B5FA}"/>
              </a:ext>
            </a:extLst>
          </p:cNvPr>
          <p:cNvSpPr/>
          <p:nvPr/>
        </p:nvSpPr>
        <p:spPr>
          <a:xfrm>
            <a:off x="6400800" y="3626835"/>
            <a:ext cx="599768" cy="4908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9" name="مستطيل 28">
            <a:extLst>
              <a:ext uri="{FF2B5EF4-FFF2-40B4-BE49-F238E27FC236}">
                <a16:creationId xmlns:a16="http://schemas.microsoft.com/office/drawing/2014/main" id="{D9D14841-0EAC-426E-9B86-137B5F917A16}"/>
              </a:ext>
            </a:extLst>
          </p:cNvPr>
          <p:cNvSpPr/>
          <p:nvPr/>
        </p:nvSpPr>
        <p:spPr>
          <a:xfrm>
            <a:off x="6400800" y="5518434"/>
            <a:ext cx="599768" cy="4908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0" name="مستطيل 29">
            <a:extLst>
              <a:ext uri="{FF2B5EF4-FFF2-40B4-BE49-F238E27FC236}">
                <a16:creationId xmlns:a16="http://schemas.microsoft.com/office/drawing/2014/main" id="{D75B1C41-3946-4213-A262-6419F7DB0480}"/>
              </a:ext>
            </a:extLst>
          </p:cNvPr>
          <p:cNvSpPr/>
          <p:nvPr/>
        </p:nvSpPr>
        <p:spPr>
          <a:xfrm>
            <a:off x="6400800" y="2394538"/>
            <a:ext cx="599768" cy="4908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25712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grpId="0" nodeType="clickEffect">
                                  <p:stCondLst>
                                    <p:cond delay="0"/>
                                  </p:stCondLst>
                                  <p:childTnLst>
                                    <p:animEffect transition="out" filter="wheel(1)">
                                      <p:cBhvr>
                                        <p:cTn id="6" dur="2000"/>
                                        <p:tgtEl>
                                          <p:spTgt spid="4"/>
                                        </p:tgtEl>
                                      </p:cBhvr>
                                    </p:animEffect>
                                    <p:set>
                                      <p:cBhvr>
                                        <p:cTn id="7" dur="1" fill="hold">
                                          <p:stCondLst>
                                            <p:cond delay="19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1" presetClass="exit" presetSubtype="1" fill="hold" grpId="0" nodeType="clickEffect">
                                  <p:stCondLst>
                                    <p:cond delay="0"/>
                                  </p:stCondLst>
                                  <p:childTnLst>
                                    <p:animEffect transition="out" filter="wheel(1)">
                                      <p:cBhvr>
                                        <p:cTn id="11" dur="2000"/>
                                        <p:tgtEl>
                                          <p:spTgt spid="21"/>
                                        </p:tgtEl>
                                      </p:cBhvr>
                                    </p:animEffect>
                                    <p:set>
                                      <p:cBhvr>
                                        <p:cTn id="12" dur="1" fill="hold">
                                          <p:stCondLst>
                                            <p:cond delay="1999"/>
                                          </p:stCondLst>
                                        </p:cTn>
                                        <p:tgtEl>
                                          <p:spTgt spid="2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1" presetClass="exit" presetSubtype="1" fill="hold" grpId="0" nodeType="clickEffect">
                                  <p:stCondLst>
                                    <p:cond delay="0"/>
                                  </p:stCondLst>
                                  <p:childTnLst>
                                    <p:animEffect transition="out" filter="wheel(1)">
                                      <p:cBhvr>
                                        <p:cTn id="16" dur="2000"/>
                                        <p:tgtEl>
                                          <p:spTgt spid="26"/>
                                        </p:tgtEl>
                                      </p:cBhvr>
                                    </p:animEffect>
                                    <p:set>
                                      <p:cBhvr>
                                        <p:cTn id="17" dur="1" fill="hold">
                                          <p:stCondLst>
                                            <p:cond delay="1999"/>
                                          </p:stCondLst>
                                        </p:cTn>
                                        <p:tgtEl>
                                          <p:spTgt spid="2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1" presetClass="exit" presetSubtype="1" fill="hold" grpId="0" nodeType="clickEffect">
                                  <p:stCondLst>
                                    <p:cond delay="0"/>
                                  </p:stCondLst>
                                  <p:childTnLst>
                                    <p:animEffect transition="out" filter="wheel(1)">
                                      <p:cBhvr>
                                        <p:cTn id="21" dur="2000"/>
                                        <p:tgtEl>
                                          <p:spTgt spid="27"/>
                                        </p:tgtEl>
                                      </p:cBhvr>
                                    </p:animEffect>
                                    <p:set>
                                      <p:cBhvr>
                                        <p:cTn id="22" dur="1" fill="hold">
                                          <p:stCondLst>
                                            <p:cond delay="1999"/>
                                          </p:stCondLst>
                                        </p:cTn>
                                        <p:tgtEl>
                                          <p:spTgt spid="2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1" presetClass="exit" presetSubtype="1" fill="hold" grpId="0" nodeType="clickEffect">
                                  <p:stCondLst>
                                    <p:cond delay="0"/>
                                  </p:stCondLst>
                                  <p:childTnLst>
                                    <p:animEffect transition="out" filter="wheel(1)">
                                      <p:cBhvr>
                                        <p:cTn id="26" dur="2000"/>
                                        <p:tgtEl>
                                          <p:spTgt spid="29"/>
                                        </p:tgtEl>
                                      </p:cBhvr>
                                    </p:animEffect>
                                    <p:set>
                                      <p:cBhvr>
                                        <p:cTn id="27" dur="1" fill="hold">
                                          <p:stCondLst>
                                            <p:cond delay="1999"/>
                                          </p:stCondLst>
                                        </p:cTn>
                                        <p:tgtEl>
                                          <p:spTgt spid="2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1" presetClass="exit" presetSubtype="1" fill="hold" grpId="0" nodeType="clickEffect">
                                  <p:stCondLst>
                                    <p:cond delay="0"/>
                                  </p:stCondLst>
                                  <p:childTnLst>
                                    <p:animEffect transition="out" filter="wheel(1)">
                                      <p:cBhvr>
                                        <p:cTn id="31" dur="2000"/>
                                        <p:tgtEl>
                                          <p:spTgt spid="30"/>
                                        </p:tgtEl>
                                      </p:cBhvr>
                                    </p:animEffect>
                                    <p:set>
                                      <p:cBhvr>
                                        <p:cTn id="32" dur="1" fill="hold">
                                          <p:stCondLst>
                                            <p:cond delay="19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1" grpId="0" animBg="1"/>
      <p:bldP spid="26" grpId="0" animBg="1"/>
      <p:bldP spid="27" grpId="0" animBg="1"/>
      <p:bldP spid="29" grpId="0" animBg="1"/>
      <p:bldP spid="3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4171024" y="1807275"/>
            <a:ext cx="7214810" cy="1754326"/>
          </a:xfrm>
          <a:prstGeom prst="rect">
            <a:avLst/>
          </a:prstGeom>
          <a:solidFill>
            <a:schemeClr val="accent1">
              <a:lumMod val="20000"/>
              <a:lumOff val="80000"/>
            </a:schemeClr>
          </a:solidFill>
          <a:ln w="38100">
            <a:noFill/>
          </a:ln>
        </p:spPr>
        <p:txBody>
          <a:bodyPr wrap="square" lIns="91440" tIns="45720" rIns="91440" bIns="45720">
            <a:spAutoFit/>
          </a:bodyPr>
          <a:lstStyle/>
          <a:p>
            <a:pPr algn="ctr"/>
            <a:r>
              <a:rPr lang="ar-SA" sz="5400" b="1" cap="none" spc="0" dirty="0">
                <a:ln w="0"/>
                <a:solidFill>
                  <a:srgbClr val="FF0000"/>
                </a:solidFill>
                <a:effectLst>
                  <a:outerShdw blurRad="38100" dist="19050" dir="2700000" algn="tl" rotWithShape="0">
                    <a:schemeClr val="dk1">
                      <a:alpha val="40000"/>
                    </a:schemeClr>
                  </a:outerShdw>
                </a:effectLst>
              </a:rPr>
              <a:t>س /من هو</a:t>
            </a:r>
            <a:r>
              <a:rPr lang="ar-SA" sz="5400" b="0" cap="none" spc="0" dirty="0">
                <a:ln w="0"/>
                <a:solidFill>
                  <a:schemeClr val="tx1"/>
                </a:solidFill>
                <a:effectLst>
                  <a:outerShdw blurRad="38100" dist="19050" dir="2700000" algn="tl" rotWithShape="0">
                    <a:schemeClr val="dk1">
                      <a:alpha val="40000"/>
                    </a:schemeClr>
                  </a:outerShdw>
                </a:effectLst>
              </a:rPr>
              <a:t> </a:t>
            </a:r>
            <a:r>
              <a:rPr lang="ar-SA" sz="5400" b="1" cap="none" spc="0" dirty="0">
                <a:ln w="0"/>
                <a:solidFill>
                  <a:srgbClr val="FF0000"/>
                </a:solidFill>
                <a:effectLst>
                  <a:outerShdw blurRad="38100" dist="19050" dir="2700000" algn="tl" rotWithShape="0">
                    <a:schemeClr val="dk1">
                      <a:alpha val="40000"/>
                    </a:schemeClr>
                  </a:outerShdw>
                </a:effectLst>
              </a:rPr>
              <a:t>النذير الذي أنذر قومه وهو ليس من البشر؟! </a:t>
            </a:r>
          </a:p>
        </p:txBody>
      </p:sp>
      <p:sp>
        <p:nvSpPr>
          <p:cNvPr id="3" name="مستطيل 2"/>
          <p:cNvSpPr/>
          <p:nvPr/>
        </p:nvSpPr>
        <p:spPr>
          <a:xfrm>
            <a:off x="4171024" y="415203"/>
            <a:ext cx="5296643" cy="1107996"/>
          </a:xfrm>
          <a:prstGeom prst="rect">
            <a:avLst/>
          </a:prstGeom>
          <a:solidFill>
            <a:schemeClr val="accent4">
              <a:lumMod val="20000"/>
              <a:lumOff val="80000"/>
            </a:schemeClr>
          </a:solidFill>
        </p:spPr>
        <p:txBody>
          <a:bodyPr wrap="none" lIns="91440" tIns="45720" rIns="91440" bIns="45720">
            <a:spAutoFit/>
          </a:bodyPr>
          <a:lstStyle/>
          <a:p>
            <a:pPr algn="ctr"/>
            <a:r>
              <a:rPr lang="ar-SA" sz="6600" b="1" cap="none" spc="0" dirty="0">
                <a:ln w="0">
                  <a:noFill/>
                </a:ln>
                <a:solidFill>
                  <a:srgbClr val="00B0F0"/>
                </a:solidFill>
                <a:effectLst>
                  <a:outerShdw blurRad="38100" dist="19050" dir="2700000" algn="tl" rotWithShape="0">
                    <a:schemeClr val="dk1">
                      <a:alpha val="40000"/>
                    </a:schemeClr>
                  </a:outerShdw>
                </a:effectLst>
              </a:rPr>
              <a:t>سؤال للذكيات فقط </a:t>
            </a:r>
          </a:p>
        </p:txBody>
      </p:sp>
      <p:sp>
        <p:nvSpPr>
          <p:cNvPr id="5" name="مستطيل 4"/>
          <p:cNvSpPr/>
          <p:nvPr/>
        </p:nvSpPr>
        <p:spPr>
          <a:xfrm>
            <a:off x="2224586" y="4279793"/>
            <a:ext cx="7214810" cy="1754326"/>
          </a:xfrm>
          <a:prstGeom prst="rect">
            <a:avLst/>
          </a:prstGeom>
          <a:solidFill>
            <a:srgbClr val="FDFAB9"/>
          </a:solidFill>
          <a:ln w="38100">
            <a:noFill/>
          </a:ln>
        </p:spPr>
        <p:txBody>
          <a:bodyPr wrap="square" lIns="91440" tIns="45720" rIns="91440" bIns="45720">
            <a:spAutoFit/>
          </a:bodyPr>
          <a:lstStyle/>
          <a:p>
            <a:pPr algn="ctr"/>
            <a:r>
              <a:rPr lang="ar-SA" sz="5400" b="1" cap="none" spc="0" dirty="0">
                <a:ln w="0"/>
                <a:solidFill>
                  <a:srgbClr val="FF0000"/>
                </a:solidFill>
                <a:effectLst>
                  <a:outerShdw blurRad="38100" dist="19050" dir="2700000" algn="tl" rotWithShape="0">
                    <a:schemeClr val="dk1">
                      <a:alpha val="40000"/>
                    </a:schemeClr>
                  </a:outerShdw>
                </a:effectLst>
              </a:rPr>
              <a:t> دللي على صحة إجابتكـِ بآية من القرآن الكريم </a:t>
            </a:r>
            <a:endParaRPr lang="ar-SA" sz="5400" b="0" cap="none" spc="0" dirty="0">
              <a:ln w="0"/>
              <a:solidFill>
                <a:srgbClr val="0070C0"/>
              </a:solidFill>
              <a:effectLst>
                <a:outerShdw blurRad="38100" dist="19050" dir="2700000" algn="tl" rotWithShape="0">
                  <a:schemeClr val="dk1">
                    <a:alpha val="40000"/>
                  </a:schemeClr>
                </a:outerShdw>
              </a:effectLst>
            </a:endParaRPr>
          </a:p>
        </p:txBody>
      </p:sp>
      <p:pic>
        <p:nvPicPr>
          <p:cNvPr id="7" name="صورة 6"/>
          <p:cNvPicPr>
            <a:picLocks noChangeAspect="1"/>
          </p:cNvPicPr>
          <p:nvPr/>
        </p:nvPicPr>
        <p:blipFill rotWithShape="1">
          <a:blip r:embed="rId2">
            <a:extLst>
              <a:ext uri="{28A0092B-C50C-407E-A947-70E740481C1C}">
                <a14:useLocalDpi xmlns:a14="http://schemas.microsoft.com/office/drawing/2010/main" val="0"/>
              </a:ext>
            </a:extLst>
          </a:blip>
          <a:srcRect b="11973"/>
          <a:stretch/>
        </p:blipFill>
        <p:spPr>
          <a:xfrm>
            <a:off x="418853" y="415203"/>
            <a:ext cx="3505447" cy="3699597"/>
          </a:xfrm>
          <a:prstGeom prst="rect">
            <a:avLst/>
          </a:prstGeom>
        </p:spPr>
      </p:pic>
      <p:pic>
        <p:nvPicPr>
          <p:cNvPr id="10" name="صورة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5616" y="4149138"/>
            <a:ext cx="2283113" cy="2015635"/>
          </a:xfrm>
          <a:prstGeom prst="rect">
            <a:avLst/>
          </a:prstGeom>
        </p:spPr>
      </p:pic>
    </p:spTree>
    <p:extLst>
      <p:ext uri="{BB962C8B-B14F-4D97-AF65-F5344CB8AC3E}">
        <p14:creationId xmlns:p14="http://schemas.microsoft.com/office/powerpoint/2010/main" val="34063099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2" name="مستطيل 1"/>
          <p:cNvSpPr/>
          <p:nvPr/>
        </p:nvSpPr>
        <p:spPr>
          <a:xfrm>
            <a:off x="1849399" y="619920"/>
            <a:ext cx="8384026" cy="923330"/>
          </a:xfrm>
          <a:prstGeom prst="rect">
            <a:avLst/>
          </a:prstGeom>
          <a:noFill/>
        </p:spPr>
        <p:txBody>
          <a:bodyPr wrap="none" lIns="91440" tIns="45720" rIns="91440" bIns="45720">
            <a:spAutoFit/>
          </a:bodyPr>
          <a:lstStyle/>
          <a:p>
            <a:pPr algn="ctr"/>
            <a:r>
              <a:rPr lang="ar-SA" sz="5400" b="0" cap="none" spc="0" dirty="0">
                <a:ln w="0"/>
                <a:solidFill>
                  <a:schemeClr val="bg1"/>
                </a:solidFill>
                <a:effectLst>
                  <a:outerShdw blurRad="38100" dist="19050" dir="2700000" algn="tl" rotWithShape="0">
                    <a:schemeClr val="dk1">
                      <a:alpha val="40000"/>
                    </a:schemeClr>
                  </a:outerShdw>
                </a:effectLst>
                <a:latin typeface="Andalus" panose="02020603050405020304" pitchFamily="18" charset="-78"/>
                <a:cs typeface="Andalus" panose="02020603050405020304" pitchFamily="18" charset="-78"/>
              </a:rPr>
              <a:t>قَالَتْ نَمَلَة يَا أيهَا النمَلُ ادْخُلُوا مَسَاكِنَكُمْ</a:t>
            </a:r>
          </a:p>
        </p:txBody>
      </p:sp>
      <p:sp>
        <p:nvSpPr>
          <p:cNvPr id="3" name="مستطيل 2"/>
          <p:cNvSpPr/>
          <p:nvPr/>
        </p:nvSpPr>
        <p:spPr>
          <a:xfrm>
            <a:off x="1022249" y="1682950"/>
            <a:ext cx="10038325" cy="1569660"/>
          </a:xfrm>
          <a:prstGeom prst="rect">
            <a:avLst/>
          </a:prstGeom>
          <a:noFill/>
        </p:spPr>
        <p:txBody>
          <a:bodyPr wrap="none" lIns="91440" tIns="45720" rIns="91440" bIns="45720">
            <a:spAutoFit/>
          </a:bodyPr>
          <a:lstStyle/>
          <a:p>
            <a:pPr algn="ctr"/>
            <a:r>
              <a:rPr lang="ar-SA" sz="9600" b="0" cap="none" spc="0" dirty="0">
                <a:ln w="0"/>
                <a:solidFill>
                  <a:schemeClr val="bg1"/>
                </a:solidFill>
                <a:effectLst>
                  <a:outerShdw blurRad="38100" dist="19050" dir="2700000" algn="tl" rotWithShape="0">
                    <a:schemeClr val="dk1">
                      <a:alpha val="40000"/>
                    </a:schemeClr>
                  </a:outerShdw>
                </a:effectLst>
                <a:latin typeface="Andalus" panose="02020603050405020304" pitchFamily="18" charset="-78"/>
                <a:cs typeface="Andalus" panose="02020603050405020304" pitchFamily="18" charset="-78"/>
              </a:rPr>
              <a:t>لاَ يَحْطِمَنكُمْ سُلَيْمَانُ وَجُنُودُهُ</a:t>
            </a:r>
          </a:p>
        </p:txBody>
      </p:sp>
    </p:spTree>
    <p:extLst>
      <p:ext uri="{BB962C8B-B14F-4D97-AF65-F5344CB8AC3E}">
        <p14:creationId xmlns:p14="http://schemas.microsoft.com/office/powerpoint/2010/main" val="21683095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5022376" y="2281535"/>
            <a:ext cx="6106288" cy="3539430"/>
          </a:xfrm>
          <a:prstGeom prst="rect">
            <a:avLst/>
          </a:prstGeom>
          <a:noFill/>
          <a:ln w="38100">
            <a:solidFill>
              <a:srgbClr val="B4743F"/>
            </a:solidFill>
          </a:ln>
        </p:spPr>
        <p:txBody>
          <a:bodyPr wrap="squar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 </a:t>
            </a:r>
            <a:r>
              <a:rPr lang="ar-SA" sz="4400" b="0" cap="none" spc="0" dirty="0">
                <a:ln w="0"/>
                <a:solidFill>
                  <a:schemeClr val="tx1"/>
                </a:solidFill>
                <a:effectLst>
                  <a:outerShdw blurRad="38100" dist="19050" dir="2700000" algn="tl" rotWithShape="0">
                    <a:schemeClr val="dk1">
                      <a:alpha val="40000"/>
                    </a:schemeClr>
                  </a:outerShdw>
                </a:effectLst>
              </a:rPr>
              <a:t>في سورة النمل تخاطبت النملة مع باقي أفراد قبيلتها وحذرتهم من سليمان وجنوده فما هي وسيلة التخاطب التي استخدمتها النملة لتتواصل مع باقي النملات؟!  </a:t>
            </a:r>
          </a:p>
        </p:txBody>
      </p:sp>
      <p:pic>
        <p:nvPicPr>
          <p:cNvPr id="3" name="صورة 2"/>
          <p:cNvPicPr>
            <a:picLocks noChangeAspect="1"/>
          </p:cNvPicPr>
          <p:nvPr/>
        </p:nvPicPr>
        <p:blipFill rotWithShape="1">
          <a:blip r:embed="rId2">
            <a:extLst>
              <a:ext uri="{28A0092B-C50C-407E-A947-70E740481C1C}">
                <a14:useLocalDpi xmlns:a14="http://schemas.microsoft.com/office/drawing/2010/main" val="0"/>
              </a:ext>
            </a:extLst>
          </a:blip>
          <a:srcRect l="9493" t="18075" r="6680" b="14946"/>
          <a:stretch/>
        </p:blipFill>
        <p:spPr>
          <a:xfrm>
            <a:off x="444500" y="174955"/>
            <a:ext cx="4045613" cy="5871003"/>
          </a:xfrm>
          <a:prstGeom prst="rect">
            <a:avLst/>
          </a:prstGeom>
          <a:ln>
            <a:noFill/>
          </a:ln>
          <a:effectLst>
            <a:outerShdw blurRad="292100" dist="139700" dir="2700000" algn="tl" rotWithShape="0">
              <a:srgbClr val="333333">
                <a:alpha val="65000"/>
              </a:srgbClr>
            </a:outerShdw>
          </a:effectLst>
        </p:spPr>
      </p:pic>
      <p:sp>
        <p:nvSpPr>
          <p:cNvPr id="4" name="مستطيل 3"/>
          <p:cNvSpPr/>
          <p:nvPr/>
        </p:nvSpPr>
        <p:spPr>
          <a:xfrm>
            <a:off x="5359400" y="496121"/>
            <a:ext cx="3074917" cy="1754326"/>
          </a:xfrm>
          <a:prstGeom prst="rect">
            <a:avLst/>
          </a:prstGeom>
          <a:noFill/>
        </p:spPr>
        <p:txBody>
          <a:bodyPr wrap="square" lIns="91440" tIns="45720" rIns="91440" bIns="45720">
            <a:spAutoFit/>
          </a:bodyPr>
          <a:lstStyle/>
          <a:p>
            <a:pPr algn="ctr"/>
            <a:r>
              <a:rPr lang="ar-SA" sz="5400" b="1" dirty="0">
                <a:ln w="0"/>
                <a:solidFill>
                  <a:srgbClr val="BA8000"/>
                </a:solidFill>
                <a:effectLst>
                  <a:outerShdw blurRad="38100" dist="19050" dir="2700000" algn="tl" rotWithShape="0">
                    <a:schemeClr val="dk1">
                      <a:alpha val="40000"/>
                    </a:schemeClr>
                  </a:outerShdw>
                </a:effectLst>
              </a:rPr>
              <a:t>سؤال يتحدى تفكيري</a:t>
            </a:r>
            <a:endParaRPr lang="ar-SA" sz="5400" b="1" cap="none" spc="0" dirty="0">
              <a:ln w="0"/>
              <a:solidFill>
                <a:srgbClr val="BA8000"/>
              </a:solidFill>
              <a:effectLst>
                <a:outerShdw blurRad="38100" dist="19050" dir="2700000" algn="tl" rotWithShape="0">
                  <a:schemeClr val="dk1">
                    <a:alpha val="40000"/>
                  </a:schemeClr>
                </a:outerShdw>
              </a:effectLst>
            </a:endParaRPr>
          </a:p>
        </p:txBody>
      </p:sp>
      <p:pic>
        <p:nvPicPr>
          <p:cNvPr id="6" name="صورة 5"/>
          <p:cNvPicPr>
            <a:picLocks noChangeAspect="1"/>
          </p:cNvPicPr>
          <p:nvPr/>
        </p:nvPicPr>
        <p:blipFill rotWithShape="1">
          <a:blip r:embed="rId3">
            <a:extLst>
              <a:ext uri="{28A0092B-C50C-407E-A947-70E740481C1C}">
                <a14:useLocalDpi xmlns:a14="http://schemas.microsoft.com/office/drawing/2010/main" val="0"/>
              </a:ext>
            </a:extLst>
          </a:blip>
          <a:srcRect l="12874"/>
          <a:stretch/>
        </p:blipFill>
        <p:spPr>
          <a:xfrm>
            <a:off x="8434317" y="114191"/>
            <a:ext cx="2885417" cy="2064225"/>
          </a:xfrm>
          <a:prstGeom prst="rect">
            <a:avLst/>
          </a:prstGeom>
        </p:spPr>
      </p:pic>
    </p:spTree>
    <p:extLst>
      <p:ext uri="{BB962C8B-B14F-4D97-AF65-F5344CB8AC3E}">
        <p14:creationId xmlns:p14="http://schemas.microsoft.com/office/powerpoint/2010/main" val="23980028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704FA2C7-FD5A-4C00-8843-EE0ABE4DADA7}"/>
              </a:ext>
            </a:extLst>
          </p:cNvPr>
          <p:cNvSpPr/>
          <p:nvPr/>
        </p:nvSpPr>
        <p:spPr>
          <a:xfrm>
            <a:off x="6746240" y="244455"/>
            <a:ext cx="5295756" cy="2585323"/>
          </a:xfrm>
          <a:prstGeom prst="rect">
            <a:avLst/>
          </a:prstGeom>
          <a:noFill/>
          <a:ln w="38100">
            <a:solidFill>
              <a:schemeClr val="tx1"/>
            </a:solidFill>
          </a:ln>
        </p:spPr>
        <p:txBody>
          <a:bodyPr wrap="squar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لكن غيابه عن المنزل طال لأكثر من اربع أيام </a:t>
            </a:r>
          </a:p>
          <a:p>
            <a:pPr algn="ctr"/>
            <a:r>
              <a:rPr lang="ar-SA" sz="5400" dirty="0">
                <a:ln w="0"/>
                <a:effectLst>
                  <a:outerShdw blurRad="38100" dist="19050" dir="2700000" algn="tl" rotWithShape="0">
                    <a:schemeClr val="dk1">
                      <a:alpha val="40000"/>
                    </a:schemeClr>
                  </a:outerShdw>
                </a:effectLst>
              </a:rPr>
              <a:t>فقرر اهله البحث عنه </a:t>
            </a:r>
            <a:endParaRPr lang="ar-SA" sz="5400" b="0" cap="none" spc="0" dirty="0">
              <a:ln w="0"/>
              <a:solidFill>
                <a:schemeClr val="tx1"/>
              </a:solidFill>
              <a:effectLst>
                <a:outerShdw blurRad="38100" dist="19050" dir="2700000" algn="tl" rotWithShape="0">
                  <a:schemeClr val="dk1">
                    <a:alpha val="40000"/>
                  </a:schemeClr>
                </a:outerShdw>
              </a:effectLst>
            </a:endParaRPr>
          </a:p>
        </p:txBody>
      </p:sp>
      <p:sp>
        <p:nvSpPr>
          <p:cNvPr id="3" name="مستطيل 2">
            <a:extLst>
              <a:ext uri="{FF2B5EF4-FFF2-40B4-BE49-F238E27FC236}">
                <a16:creationId xmlns:a16="http://schemas.microsoft.com/office/drawing/2014/main" id="{A14AB363-0DC3-4490-B849-1A1065FB5E0F}"/>
              </a:ext>
            </a:extLst>
          </p:cNvPr>
          <p:cNvSpPr/>
          <p:nvPr/>
        </p:nvSpPr>
        <p:spPr>
          <a:xfrm>
            <a:off x="6736080" y="2997815"/>
            <a:ext cx="5295756" cy="1754326"/>
          </a:xfrm>
          <a:prstGeom prst="rect">
            <a:avLst/>
          </a:prstGeom>
          <a:noFill/>
          <a:ln w="38100">
            <a:solidFill>
              <a:schemeClr val="tx1"/>
            </a:solidFill>
          </a:ln>
        </p:spPr>
        <p:txBody>
          <a:bodyPr wrap="squar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فوجدوه ميتا بالقرب من خيمته </a:t>
            </a:r>
          </a:p>
        </p:txBody>
      </p:sp>
      <p:sp>
        <p:nvSpPr>
          <p:cNvPr id="4" name="مستطيل 3">
            <a:extLst>
              <a:ext uri="{FF2B5EF4-FFF2-40B4-BE49-F238E27FC236}">
                <a16:creationId xmlns:a16="http://schemas.microsoft.com/office/drawing/2014/main" id="{D9E5E0F0-5B70-4C21-BDA3-B04D9DE5B21B}"/>
              </a:ext>
            </a:extLst>
          </p:cNvPr>
          <p:cNvSpPr/>
          <p:nvPr/>
        </p:nvSpPr>
        <p:spPr>
          <a:xfrm>
            <a:off x="6736080" y="4960818"/>
            <a:ext cx="5295756" cy="1754326"/>
          </a:xfrm>
          <a:prstGeom prst="rect">
            <a:avLst/>
          </a:prstGeom>
          <a:noFill/>
          <a:ln w="38100">
            <a:solidFill>
              <a:schemeClr val="tx1"/>
            </a:solidFill>
          </a:ln>
        </p:spPr>
        <p:txBody>
          <a:bodyPr wrap="squar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فتم استدعاء الشرطة لتحقيق في الأمر</a:t>
            </a:r>
          </a:p>
        </p:txBody>
      </p:sp>
      <p:pic>
        <p:nvPicPr>
          <p:cNvPr id="5" name="صورة 4">
            <a:extLst>
              <a:ext uri="{FF2B5EF4-FFF2-40B4-BE49-F238E27FC236}">
                <a16:creationId xmlns:a16="http://schemas.microsoft.com/office/drawing/2014/main" id="{B773004D-F2CB-4DA9-BC95-409C13179AD8}"/>
              </a:ext>
            </a:extLst>
          </p:cNvPr>
          <p:cNvPicPr>
            <a:picLocks noChangeAspect="1"/>
          </p:cNvPicPr>
          <p:nvPr/>
        </p:nvPicPr>
        <p:blipFill>
          <a:blip r:embed="rId2"/>
          <a:stretch>
            <a:fillRect/>
          </a:stretch>
        </p:blipFill>
        <p:spPr>
          <a:xfrm>
            <a:off x="150004" y="265618"/>
            <a:ext cx="6341601" cy="2564160"/>
          </a:xfrm>
          <a:prstGeom prst="rect">
            <a:avLst/>
          </a:prstGeom>
        </p:spPr>
      </p:pic>
      <p:pic>
        <p:nvPicPr>
          <p:cNvPr id="6" name="صورة 5">
            <a:extLst>
              <a:ext uri="{FF2B5EF4-FFF2-40B4-BE49-F238E27FC236}">
                <a16:creationId xmlns:a16="http://schemas.microsoft.com/office/drawing/2014/main" id="{47A4CF56-0C30-414C-B739-559A68707825}"/>
              </a:ext>
            </a:extLst>
          </p:cNvPr>
          <p:cNvPicPr>
            <a:picLocks noChangeAspect="1"/>
          </p:cNvPicPr>
          <p:nvPr/>
        </p:nvPicPr>
        <p:blipFill rotWithShape="1">
          <a:blip r:embed="rId3"/>
          <a:srcRect l="8095" t="7111" r="12589" b="15556"/>
          <a:stretch/>
        </p:blipFill>
        <p:spPr>
          <a:xfrm>
            <a:off x="395605" y="2997815"/>
            <a:ext cx="6096000" cy="3682168"/>
          </a:xfrm>
          <a:prstGeom prst="rect">
            <a:avLst/>
          </a:prstGeom>
        </p:spPr>
      </p:pic>
    </p:spTree>
    <p:extLst>
      <p:ext uri="{BB962C8B-B14F-4D97-AF65-F5344CB8AC3E}">
        <p14:creationId xmlns:p14="http://schemas.microsoft.com/office/powerpoint/2010/main" val="2203630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4542698" y="369277"/>
            <a:ext cx="7310014" cy="5078313"/>
          </a:xfrm>
          <a:prstGeom prst="rect">
            <a:avLst/>
          </a:prstGeom>
          <a:noFill/>
          <a:ln w="38100">
            <a:solidFill>
              <a:srgbClr val="7DC2FD"/>
            </a:solidFill>
          </a:ln>
        </p:spPr>
        <p:txBody>
          <a:bodyPr wrap="square" lIns="91440" tIns="45720" rIns="91440" bIns="45720">
            <a:spAutoFit/>
          </a:bodyPr>
          <a:lstStyle/>
          <a:p>
            <a:pPr algn="ctr"/>
            <a:r>
              <a:rPr lang="ar-SA" sz="3600" dirty="0">
                <a:ln w="0"/>
                <a:effectLst>
                  <a:outerShdw blurRad="38100" dist="19050" dir="2700000" algn="tl" rotWithShape="0">
                    <a:schemeClr val="dk1">
                      <a:alpha val="40000"/>
                    </a:schemeClr>
                  </a:outerShdw>
                </a:effectLst>
              </a:rPr>
              <a:t>خرجت </a:t>
            </a:r>
            <a:r>
              <a:rPr lang="ar-SA" sz="3600" b="1" dirty="0">
                <a:ln w="0"/>
                <a:solidFill>
                  <a:srgbClr val="FF0066"/>
                </a:solidFill>
                <a:effectLst>
                  <a:outerShdw blurRad="38100" dist="19050" dir="2700000" algn="tl" rotWithShape="0">
                    <a:schemeClr val="dk1">
                      <a:alpha val="40000"/>
                    </a:schemeClr>
                  </a:outerShdw>
                </a:effectLst>
              </a:rPr>
              <a:t>منال</a:t>
            </a:r>
            <a:r>
              <a:rPr lang="ar-SA" sz="3600" dirty="0">
                <a:ln w="0"/>
                <a:effectLst>
                  <a:outerShdw blurRad="38100" dist="19050" dir="2700000" algn="tl" rotWithShape="0">
                    <a:schemeClr val="dk1">
                      <a:alpha val="40000"/>
                    </a:schemeClr>
                  </a:outerShdw>
                </a:effectLst>
              </a:rPr>
              <a:t> لتلعب في حديقة فناء منزلها  وبدأت بمطاردة الفراشات الجميلات وتركض خلفهن هنا وهناك ثم اقتربت من إحدى الأزهار فرأت يرقة خضراء صغيرة تأكل من أوراق النبات الأخضر. فأسرعت </a:t>
            </a:r>
            <a:r>
              <a:rPr lang="ar-SA" sz="3600" b="1" dirty="0">
                <a:ln w="0"/>
                <a:solidFill>
                  <a:srgbClr val="FF0066"/>
                </a:solidFill>
                <a:effectLst>
                  <a:outerShdw blurRad="38100" dist="19050" dir="2700000" algn="tl" rotWithShape="0">
                    <a:schemeClr val="dk1">
                      <a:alpha val="40000"/>
                    </a:schemeClr>
                  </a:outerShdw>
                </a:effectLst>
              </a:rPr>
              <a:t>منال</a:t>
            </a:r>
            <a:r>
              <a:rPr lang="ar-SA" sz="3600" dirty="0">
                <a:ln w="0"/>
                <a:effectLst>
                  <a:outerShdw blurRad="38100" dist="19050" dir="2700000" algn="tl" rotWithShape="0">
                    <a:schemeClr val="dk1">
                      <a:alpha val="40000"/>
                    </a:schemeClr>
                  </a:outerShdw>
                </a:effectLst>
              </a:rPr>
              <a:t> لتحضر المبيد الحشري لتتخلص من  اليرقة  حتى لا تلتهم الوردة ولكن والدتها منعتها من هذا وقالت لها إنكِ إن </a:t>
            </a:r>
            <a:r>
              <a:rPr lang="ar-SA" sz="3600" dirty="0" err="1">
                <a:ln w="0"/>
                <a:effectLst>
                  <a:outerShdw blurRad="38100" dist="19050" dir="2700000" algn="tl" rotWithShape="0">
                    <a:schemeClr val="dk1">
                      <a:alpha val="40000"/>
                    </a:schemeClr>
                  </a:outerShdw>
                </a:effectLst>
              </a:rPr>
              <a:t>تخلصتي</a:t>
            </a:r>
            <a:r>
              <a:rPr lang="ar-SA" sz="3600" dirty="0">
                <a:ln w="0"/>
                <a:effectLst>
                  <a:outerShdw blurRad="38100" dist="19050" dir="2700000" algn="tl" rotWithShape="0">
                    <a:schemeClr val="dk1">
                      <a:alpha val="40000"/>
                    </a:schemeClr>
                  </a:outerShdw>
                </a:effectLst>
              </a:rPr>
              <a:t>  من اليرقة فسوف تقضين على الفراشات أيضا </a:t>
            </a:r>
            <a:r>
              <a:rPr lang="ar-SA" sz="3600" dirty="0" err="1">
                <a:ln w="0"/>
                <a:effectLst>
                  <a:outerShdw blurRad="38100" dist="19050" dir="2700000" algn="tl" rotWithShape="0">
                    <a:schemeClr val="dk1">
                      <a:alpha val="40000"/>
                    </a:schemeClr>
                  </a:outerShdw>
                </a:effectLst>
              </a:rPr>
              <a:t>فتسائلت</a:t>
            </a:r>
            <a:r>
              <a:rPr lang="ar-SA" sz="3600" dirty="0">
                <a:ln w="0"/>
                <a:effectLst>
                  <a:outerShdw blurRad="38100" dist="19050" dir="2700000" algn="tl" rotWithShape="0">
                    <a:schemeClr val="dk1">
                      <a:alpha val="40000"/>
                    </a:schemeClr>
                  </a:outerShdw>
                </a:effectLst>
              </a:rPr>
              <a:t> </a:t>
            </a:r>
            <a:r>
              <a:rPr lang="ar-SA" sz="3600" b="1" dirty="0">
                <a:ln w="0"/>
                <a:solidFill>
                  <a:srgbClr val="FF0066"/>
                </a:solidFill>
                <a:effectLst>
                  <a:outerShdw blurRad="38100" dist="19050" dir="2700000" algn="tl" rotWithShape="0">
                    <a:schemeClr val="dk1">
                      <a:alpha val="40000"/>
                    </a:schemeClr>
                  </a:outerShdw>
                </a:effectLst>
              </a:rPr>
              <a:t>منال: </a:t>
            </a:r>
            <a:r>
              <a:rPr lang="ar-SA" sz="3600" dirty="0">
                <a:ln w="0"/>
                <a:effectLst>
                  <a:outerShdw blurRad="38100" dist="19050" dir="2700000" algn="tl" rotWithShape="0">
                    <a:schemeClr val="dk1">
                      <a:alpha val="40000"/>
                    </a:schemeClr>
                  </a:outerShdw>
                </a:effectLst>
              </a:rPr>
              <a:t>حقا وكيف ذلك ؟!   </a:t>
            </a:r>
            <a:endParaRPr lang="ar-SA" sz="3600" b="0" cap="none" spc="0" dirty="0">
              <a:ln w="0"/>
              <a:solidFill>
                <a:schemeClr val="tx1"/>
              </a:solidFill>
              <a:effectLst>
                <a:outerShdw blurRad="38100" dist="19050" dir="2700000" algn="tl" rotWithShape="0">
                  <a:schemeClr val="dk1">
                    <a:alpha val="40000"/>
                  </a:schemeClr>
                </a:outerShdw>
              </a:effectLst>
            </a:endParaRPr>
          </a:p>
        </p:txBody>
      </p:sp>
      <p:pic>
        <p:nvPicPr>
          <p:cNvPr id="3" name="صورة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478" y="369276"/>
            <a:ext cx="3932236" cy="6046037"/>
          </a:xfrm>
          <a:prstGeom prst="rect">
            <a:avLst/>
          </a:prstGeom>
        </p:spPr>
      </p:pic>
      <p:sp>
        <p:nvSpPr>
          <p:cNvPr id="4" name="مستطيل 3"/>
          <p:cNvSpPr/>
          <p:nvPr/>
        </p:nvSpPr>
        <p:spPr>
          <a:xfrm>
            <a:off x="4542697" y="5645873"/>
            <a:ext cx="7310014" cy="769441"/>
          </a:xfrm>
          <a:prstGeom prst="rect">
            <a:avLst/>
          </a:prstGeom>
          <a:noFill/>
          <a:ln w="38100">
            <a:solidFill>
              <a:srgbClr val="FF66FF"/>
            </a:solidFill>
          </a:ln>
        </p:spPr>
        <p:txBody>
          <a:bodyPr wrap="none" lIns="91440" tIns="45720" rIns="91440" bIns="45720">
            <a:spAutoFit/>
          </a:bodyPr>
          <a:lstStyle/>
          <a:p>
            <a:pPr algn="ctr"/>
            <a:r>
              <a:rPr lang="ar-SA" sz="4400" b="0" cap="none" spc="0" dirty="0">
                <a:ln w="0"/>
                <a:effectLst>
                  <a:outerShdw blurRad="38100" dist="19050" dir="2700000" algn="tl" rotWithShape="0">
                    <a:schemeClr val="dk1">
                      <a:alpha val="40000"/>
                    </a:schemeClr>
                  </a:outerShdw>
                </a:effectLst>
              </a:rPr>
              <a:t>لو كنت مكان </a:t>
            </a:r>
            <a:r>
              <a:rPr lang="ar-SA" sz="4400" b="0" cap="none" spc="0" dirty="0">
                <a:ln w="0"/>
                <a:solidFill>
                  <a:srgbClr val="FF0066"/>
                </a:solidFill>
                <a:effectLst>
                  <a:outerShdw blurRad="38100" dist="19050" dir="2700000" algn="tl" rotWithShape="0">
                    <a:schemeClr val="dk1">
                      <a:alpha val="40000"/>
                    </a:schemeClr>
                  </a:outerShdw>
                </a:effectLst>
              </a:rPr>
              <a:t>أم منال </a:t>
            </a:r>
            <a:r>
              <a:rPr lang="ar-SA" sz="4400" b="0" cap="none" spc="0" dirty="0">
                <a:ln w="0"/>
                <a:effectLst>
                  <a:outerShdw blurRad="38100" dist="19050" dir="2700000" algn="tl" rotWithShape="0">
                    <a:schemeClr val="dk1">
                      <a:alpha val="40000"/>
                    </a:schemeClr>
                  </a:outerShdw>
                </a:effectLst>
              </a:rPr>
              <a:t>فبماذا ستجيبينها؟! </a:t>
            </a:r>
          </a:p>
        </p:txBody>
      </p:sp>
    </p:spTree>
    <p:extLst>
      <p:ext uri="{BB962C8B-B14F-4D97-AF65-F5344CB8AC3E}">
        <p14:creationId xmlns:p14="http://schemas.microsoft.com/office/powerpoint/2010/main" val="1609860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p:nvPr/>
        </p:nvSpPr>
        <p:spPr>
          <a:xfrm>
            <a:off x="467032" y="266755"/>
            <a:ext cx="11434916" cy="1446550"/>
          </a:xfrm>
          <a:prstGeom prst="rect">
            <a:avLst/>
          </a:prstGeom>
          <a:solidFill>
            <a:srgbClr val="D8EEC0"/>
          </a:solidFill>
          <a:ln w="38100">
            <a:solidFill>
              <a:schemeClr val="tx1"/>
            </a:solidFill>
          </a:ln>
        </p:spPr>
        <p:txBody>
          <a:bodyPr wrap="squar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تتكاثر الحشرات جنسيا وتمر في أثناء دورة حياتها بعدة أطوار وتسمى </a:t>
            </a:r>
            <a:r>
              <a:rPr lang="ar-SA" sz="4400" b="0" cap="none" spc="0" dirty="0">
                <a:ln w="0"/>
                <a:solidFill>
                  <a:srgbClr val="FF0000"/>
                </a:solidFill>
                <a:effectLst>
                  <a:outerShdw blurRad="38100" dist="19050" dir="2700000" algn="tl" rotWithShape="0">
                    <a:schemeClr val="dk1">
                      <a:alpha val="40000"/>
                    </a:schemeClr>
                  </a:outerShdw>
                </a:effectLst>
              </a:rPr>
              <a:t>دورة الحياة </a:t>
            </a:r>
            <a:r>
              <a:rPr lang="ar-SA" sz="4400" b="0" cap="none" spc="0" dirty="0">
                <a:ln w="0"/>
                <a:solidFill>
                  <a:schemeClr val="tx1"/>
                </a:solidFill>
                <a:effectLst>
                  <a:outerShdw blurRad="38100" dist="19050" dir="2700000" algn="tl" rotWithShape="0">
                    <a:schemeClr val="dk1">
                      <a:alpha val="40000"/>
                    </a:schemeClr>
                  </a:outerShdw>
                </a:effectLst>
              </a:rPr>
              <a:t>هذه </a:t>
            </a:r>
            <a:r>
              <a:rPr lang="ar-SA" sz="4400" b="0" cap="none" spc="0" dirty="0">
                <a:ln w="0"/>
                <a:solidFill>
                  <a:srgbClr val="FF0000"/>
                </a:solidFill>
                <a:effectLst>
                  <a:outerShdw blurRad="38100" dist="19050" dir="2700000" algn="tl" rotWithShape="0">
                    <a:schemeClr val="dk1">
                      <a:alpha val="40000"/>
                    </a:schemeClr>
                  </a:outerShdw>
                </a:effectLst>
              </a:rPr>
              <a:t>بالتحول</a:t>
            </a:r>
            <a:r>
              <a:rPr lang="ar-SA" sz="4400" b="0" cap="none" spc="0" dirty="0">
                <a:ln w="0"/>
                <a:solidFill>
                  <a:schemeClr val="tx1"/>
                </a:solidFill>
                <a:effectLst>
                  <a:outerShdw blurRad="38100" dist="19050" dir="2700000" algn="tl" rotWithShape="0">
                    <a:schemeClr val="dk1">
                      <a:alpha val="40000"/>
                    </a:schemeClr>
                  </a:outerShdw>
                </a:effectLst>
              </a:rPr>
              <a:t> وهناك نوعين منه في الحشرات </a:t>
            </a:r>
          </a:p>
        </p:txBody>
      </p:sp>
      <p:sp>
        <p:nvSpPr>
          <p:cNvPr id="4" name="مستطيل 3"/>
          <p:cNvSpPr/>
          <p:nvPr/>
        </p:nvSpPr>
        <p:spPr>
          <a:xfrm>
            <a:off x="7644105" y="1914746"/>
            <a:ext cx="3286477" cy="923330"/>
          </a:xfrm>
          <a:prstGeom prst="rect">
            <a:avLst/>
          </a:prstGeom>
          <a:solidFill>
            <a:srgbClr val="B9EDFF"/>
          </a:solidFill>
          <a:ln w="38100">
            <a:solidFill>
              <a:schemeClr val="tx1"/>
            </a:solidFill>
          </a:ln>
        </p:spPr>
        <p:txBody>
          <a:bodyPr wrap="none" lIns="91440" tIns="45720" rIns="91440" bIns="45720">
            <a:spAutoFit/>
          </a:bodyPr>
          <a:lstStyle/>
          <a:p>
            <a:pPr algn="ctr"/>
            <a:r>
              <a:rPr lang="ar-SA" sz="5400" b="0" cap="none" spc="0" dirty="0">
                <a:ln w="0"/>
                <a:solidFill>
                  <a:srgbClr val="FF0000"/>
                </a:solidFill>
                <a:effectLst>
                  <a:outerShdw blurRad="38100" dist="19050" dir="2700000" algn="tl" rotWithShape="0">
                    <a:schemeClr val="dk1">
                      <a:alpha val="40000"/>
                    </a:schemeClr>
                  </a:outerShdw>
                </a:effectLst>
              </a:rPr>
              <a:t>1-تحول </a:t>
            </a:r>
            <a:r>
              <a:rPr lang="ar-SA" sz="4800" b="0" cap="none" spc="0" dirty="0">
                <a:ln w="0"/>
                <a:solidFill>
                  <a:srgbClr val="FF0000"/>
                </a:solidFill>
                <a:effectLst>
                  <a:outerShdw blurRad="38100" dist="19050" dir="2700000" algn="tl" rotWithShape="0">
                    <a:schemeClr val="dk1">
                      <a:alpha val="40000"/>
                    </a:schemeClr>
                  </a:outerShdw>
                </a:effectLst>
              </a:rPr>
              <a:t>كامل</a:t>
            </a:r>
            <a:r>
              <a:rPr lang="ar-SA" sz="5400" b="0" cap="none" spc="0" dirty="0">
                <a:ln w="0"/>
                <a:solidFill>
                  <a:srgbClr val="FF0000"/>
                </a:solidFill>
                <a:effectLst>
                  <a:outerShdw blurRad="38100" dist="19050" dir="2700000" algn="tl" rotWithShape="0">
                    <a:schemeClr val="dk1">
                      <a:alpha val="40000"/>
                    </a:schemeClr>
                  </a:outerShdw>
                </a:effectLst>
              </a:rPr>
              <a:t> </a:t>
            </a:r>
          </a:p>
        </p:txBody>
      </p:sp>
      <p:sp>
        <p:nvSpPr>
          <p:cNvPr id="5" name="مستطيل 4"/>
          <p:cNvSpPr/>
          <p:nvPr/>
        </p:nvSpPr>
        <p:spPr>
          <a:xfrm>
            <a:off x="1261418" y="1914746"/>
            <a:ext cx="4269117" cy="923330"/>
          </a:xfrm>
          <a:prstGeom prst="rect">
            <a:avLst/>
          </a:prstGeom>
          <a:solidFill>
            <a:srgbClr val="B9EDFF"/>
          </a:solidFill>
          <a:ln w="38100">
            <a:solidFill>
              <a:schemeClr val="tx1"/>
            </a:solidFill>
          </a:ln>
        </p:spPr>
        <p:txBody>
          <a:bodyPr wrap="none" lIns="91440" tIns="45720" rIns="91440" bIns="45720">
            <a:spAutoFit/>
          </a:bodyPr>
          <a:lstStyle/>
          <a:p>
            <a:pPr algn="ctr"/>
            <a:r>
              <a:rPr lang="ar-SA" sz="4800" b="0" cap="none" spc="0" dirty="0">
                <a:ln w="0"/>
                <a:solidFill>
                  <a:srgbClr val="FF0000"/>
                </a:solidFill>
                <a:effectLst>
                  <a:outerShdw blurRad="38100" dist="19050" dir="2700000" algn="tl" rotWithShape="0">
                    <a:schemeClr val="dk1">
                      <a:alpha val="40000"/>
                    </a:schemeClr>
                  </a:outerShdw>
                </a:effectLst>
              </a:rPr>
              <a:t>2-تحول</a:t>
            </a:r>
            <a:r>
              <a:rPr lang="ar-SA" sz="5400" b="0" cap="none" spc="0" dirty="0">
                <a:ln w="0"/>
                <a:solidFill>
                  <a:srgbClr val="FF0000"/>
                </a:solidFill>
                <a:effectLst>
                  <a:outerShdw blurRad="38100" dist="19050" dir="2700000" algn="tl" rotWithShape="0">
                    <a:schemeClr val="dk1">
                      <a:alpha val="40000"/>
                    </a:schemeClr>
                  </a:outerShdw>
                </a:effectLst>
              </a:rPr>
              <a:t> غير كامل </a:t>
            </a:r>
          </a:p>
        </p:txBody>
      </p:sp>
      <p:pic>
        <p:nvPicPr>
          <p:cNvPr id="8" name="صورة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79910" y="2936849"/>
            <a:ext cx="4414865" cy="3823130"/>
          </a:xfrm>
          <a:prstGeom prst="rect">
            <a:avLst/>
          </a:prstGeom>
          <a:ln>
            <a:noFill/>
          </a:ln>
          <a:effectLst/>
        </p:spPr>
      </p:pic>
      <p:pic>
        <p:nvPicPr>
          <p:cNvPr id="9" name="صورة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976" y="2887236"/>
            <a:ext cx="4500000" cy="3872743"/>
          </a:xfrm>
          <a:prstGeom prst="rect">
            <a:avLst/>
          </a:prstGeom>
          <a:ln>
            <a:noFill/>
          </a:ln>
          <a:effectLst/>
        </p:spPr>
      </p:pic>
    </p:spTree>
    <p:extLst>
      <p:ext uri="{BB962C8B-B14F-4D97-AF65-F5344CB8AC3E}">
        <p14:creationId xmlns:p14="http://schemas.microsoft.com/office/powerpoint/2010/main" val="734446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playback (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6477" y="163773"/>
            <a:ext cx="11900847" cy="6578221"/>
          </a:xfrm>
          <a:prstGeom prst="rect">
            <a:avLst/>
          </a:prstGeom>
        </p:spPr>
      </p:pic>
      <p:sp>
        <p:nvSpPr>
          <p:cNvPr id="3" name="مستطيل 2"/>
          <p:cNvSpPr/>
          <p:nvPr/>
        </p:nvSpPr>
        <p:spPr>
          <a:xfrm>
            <a:off x="7525227" y="163773"/>
            <a:ext cx="4402166" cy="707886"/>
          </a:xfrm>
          <a:prstGeom prst="rect">
            <a:avLst/>
          </a:prstGeom>
          <a:noFill/>
        </p:spPr>
        <p:txBody>
          <a:bodyPr wrap="none" lIns="91440" tIns="45720" rIns="91440" bIns="45720">
            <a:spAutoFit/>
          </a:bodyPr>
          <a:lstStyle/>
          <a:p>
            <a:pPr algn="ctr"/>
            <a:r>
              <a:rPr lang="ar-SA" sz="4000" b="1" cap="none" spc="0" dirty="0">
                <a:ln w="22225">
                  <a:solidFill>
                    <a:schemeClr val="accent2"/>
                  </a:solidFill>
                  <a:prstDash val="solid"/>
                </a:ln>
                <a:solidFill>
                  <a:schemeClr val="accent2">
                    <a:lumMod val="40000"/>
                    <a:lumOff val="60000"/>
                  </a:schemeClr>
                </a:solidFill>
                <a:effectLst/>
              </a:rPr>
              <a:t>التحول الكامل في الفراشة</a:t>
            </a:r>
          </a:p>
        </p:txBody>
      </p:sp>
    </p:spTree>
    <p:extLst>
      <p:ext uri="{BB962C8B-B14F-4D97-AF65-F5344CB8AC3E}">
        <p14:creationId xmlns:p14="http://schemas.microsoft.com/office/powerpoint/2010/main" val="35269556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playback (1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6477" y="68238"/>
            <a:ext cx="11928143" cy="6721522"/>
          </a:xfrm>
          <a:prstGeom prst="rect">
            <a:avLst/>
          </a:prstGeom>
        </p:spPr>
      </p:pic>
      <p:sp>
        <p:nvSpPr>
          <p:cNvPr id="3" name="مستطيل 2"/>
          <p:cNvSpPr/>
          <p:nvPr/>
        </p:nvSpPr>
        <p:spPr>
          <a:xfrm>
            <a:off x="7542059" y="163773"/>
            <a:ext cx="4368505" cy="707886"/>
          </a:xfrm>
          <a:prstGeom prst="rect">
            <a:avLst/>
          </a:prstGeom>
          <a:noFill/>
        </p:spPr>
        <p:txBody>
          <a:bodyPr wrap="none" lIns="91440" tIns="45720" rIns="91440" bIns="45720">
            <a:spAutoFit/>
          </a:bodyPr>
          <a:lstStyle/>
          <a:p>
            <a:pPr algn="ctr"/>
            <a:r>
              <a:rPr lang="ar-SA" sz="4000" b="1" cap="none" spc="0" dirty="0">
                <a:ln w="22225">
                  <a:solidFill>
                    <a:schemeClr val="accent2"/>
                  </a:solidFill>
                  <a:prstDash val="solid"/>
                </a:ln>
                <a:solidFill>
                  <a:schemeClr val="accent2">
                    <a:lumMod val="40000"/>
                    <a:lumOff val="60000"/>
                  </a:schemeClr>
                </a:solidFill>
                <a:effectLst/>
              </a:rPr>
              <a:t>التحول الناقص في الجراد</a:t>
            </a:r>
          </a:p>
        </p:txBody>
      </p:sp>
    </p:spTree>
    <p:extLst>
      <p:ext uri="{BB962C8B-B14F-4D97-AF65-F5344CB8AC3E}">
        <p14:creationId xmlns:p14="http://schemas.microsoft.com/office/powerpoint/2010/main" val="4831428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مستطيل 6"/>
          <p:cNvSpPr/>
          <p:nvPr/>
        </p:nvSpPr>
        <p:spPr>
          <a:xfrm>
            <a:off x="3423247" y="196074"/>
            <a:ext cx="8496000" cy="1446550"/>
          </a:xfrm>
          <a:prstGeom prst="rect">
            <a:avLst/>
          </a:prstGeom>
          <a:solidFill>
            <a:srgbClr val="B9EDFF"/>
          </a:solidFill>
          <a:ln w="38100">
            <a:solidFill>
              <a:schemeClr val="tx1"/>
            </a:solidFill>
          </a:ln>
        </p:spPr>
        <p:txBody>
          <a:bodyPr wrap="square" lIns="91440" tIns="45720" rIns="91440" bIns="45720">
            <a:spAutoFit/>
          </a:bodyPr>
          <a:lstStyle/>
          <a:p>
            <a:pPr algn="ctr"/>
            <a:r>
              <a:rPr lang="ar-SA" sz="4400" dirty="0">
                <a:ln w="0"/>
                <a:effectLst>
                  <a:outerShdw blurRad="38100" dist="19050" dir="2700000" algn="tl" rotWithShape="0">
                    <a:schemeClr val="dk1">
                      <a:alpha val="40000"/>
                    </a:schemeClr>
                  </a:outerShdw>
                </a:effectLst>
              </a:rPr>
              <a:t>بالتعاون مع زميلاتكـِ في المجموعة </a:t>
            </a:r>
            <a:r>
              <a:rPr lang="ar-SA" sz="4400" b="0" cap="none" spc="0" dirty="0">
                <a:ln w="0"/>
                <a:effectLst>
                  <a:outerShdw blurRad="38100" dist="19050" dir="2700000" algn="tl" rotWithShape="0">
                    <a:schemeClr val="dk1">
                      <a:alpha val="40000"/>
                    </a:schemeClr>
                  </a:outerShdw>
                </a:effectLst>
              </a:rPr>
              <a:t>قارني بين التحول الكامل والتحول الغير كامل </a:t>
            </a:r>
          </a:p>
        </p:txBody>
      </p:sp>
      <p:graphicFrame>
        <p:nvGraphicFramePr>
          <p:cNvPr id="8" name="جدول 7"/>
          <p:cNvGraphicFramePr>
            <a:graphicFrameLocks noGrp="1"/>
          </p:cNvGraphicFramePr>
          <p:nvPr>
            <p:extLst>
              <p:ext uri="{D42A27DB-BD31-4B8C-83A1-F6EECF244321}">
                <p14:modId xmlns:p14="http://schemas.microsoft.com/office/powerpoint/2010/main" val="2903450592"/>
              </p:ext>
            </p:extLst>
          </p:nvPr>
        </p:nvGraphicFramePr>
        <p:xfrm>
          <a:off x="3423246" y="1807781"/>
          <a:ext cx="8496000" cy="4899786"/>
        </p:xfrm>
        <a:graphic>
          <a:graphicData uri="http://schemas.openxmlformats.org/drawingml/2006/table">
            <a:tbl>
              <a:tblPr rtl="1" firstRow="1" bandRow="1">
                <a:tableStyleId>{5C22544A-7EE6-4342-B048-85BDC9FD1C3A}</a:tableStyleId>
              </a:tblPr>
              <a:tblGrid>
                <a:gridCol w="2304000">
                  <a:extLst>
                    <a:ext uri="{9D8B030D-6E8A-4147-A177-3AD203B41FA5}">
                      <a16:colId xmlns:a16="http://schemas.microsoft.com/office/drawing/2014/main" val="20000"/>
                    </a:ext>
                  </a:extLst>
                </a:gridCol>
                <a:gridCol w="3096000">
                  <a:extLst>
                    <a:ext uri="{9D8B030D-6E8A-4147-A177-3AD203B41FA5}">
                      <a16:colId xmlns:a16="http://schemas.microsoft.com/office/drawing/2014/main" val="20001"/>
                    </a:ext>
                  </a:extLst>
                </a:gridCol>
                <a:gridCol w="3096000">
                  <a:extLst>
                    <a:ext uri="{9D8B030D-6E8A-4147-A177-3AD203B41FA5}">
                      <a16:colId xmlns:a16="http://schemas.microsoft.com/office/drawing/2014/main" val="20002"/>
                    </a:ext>
                  </a:extLst>
                </a:gridCol>
              </a:tblGrid>
              <a:tr h="732503">
                <a:tc>
                  <a:txBody>
                    <a:bodyPr/>
                    <a:lstStyle/>
                    <a:p>
                      <a:pPr algn="ctr" rtl="1"/>
                      <a:endParaRPr lang="ar-SA" sz="36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600" dirty="0">
                          <a:solidFill>
                            <a:schemeClr val="tx1"/>
                          </a:solidFill>
                        </a:rPr>
                        <a:t>التحول الكامل</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92D050"/>
                    </a:solidFill>
                  </a:tcPr>
                </a:tc>
                <a:tc>
                  <a:txBody>
                    <a:bodyPr/>
                    <a:lstStyle/>
                    <a:p>
                      <a:pPr algn="ctr" rtl="1"/>
                      <a:r>
                        <a:rPr lang="ar-SA" sz="3600" dirty="0">
                          <a:solidFill>
                            <a:schemeClr val="tx1"/>
                          </a:solidFill>
                        </a:rPr>
                        <a:t> التحول الغير الكامل</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DE75"/>
                    </a:solidFill>
                  </a:tcPr>
                </a:tc>
                <a:extLst>
                  <a:ext uri="{0D108BD9-81ED-4DB2-BD59-A6C34878D82A}">
                    <a16:rowId xmlns:a16="http://schemas.microsoft.com/office/drawing/2014/main" val="10000"/>
                  </a:ext>
                </a:extLst>
              </a:tr>
              <a:tr h="784986">
                <a:tc>
                  <a:txBody>
                    <a:bodyPr/>
                    <a:lstStyle/>
                    <a:p>
                      <a:pPr algn="ctr" rtl="1"/>
                      <a:r>
                        <a:rPr lang="ar-SA" sz="3600" b="1" dirty="0"/>
                        <a:t>عدد المراحل</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a:txBody>
                    <a:bodyPr/>
                    <a:lstStyle/>
                    <a:p>
                      <a:pPr algn="ctr" rtl="1"/>
                      <a:r>
                        <a:rPr lang="ar-SA" sz="3600" dirty="0"/>
                        <a:t>اربع مراحل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600" dirty="0"/>
                        <a:t>ثلاث مراحل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784986">
                <a:tc>
                  <a:txBody>
                    <a:bodyPr/>
                    <a:lstStyle/>
                    <a:p>
                      <a:pPr algn="ctr" rtl="1"/>
                      <a:r>
                        <a:rPr lang="ar-SA" sz="3600" b="1" dirty="0"/>
                        <a:t>المراحل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DE75"/>
                    </a:solidFill>
                  </a:tcPr>
                </a:tc>
                <a:tc>
                  <a:txBody>
                    <a:bodyPr/>
                    <a:lstStyle/>
                    <a:p>
                      <a:pPr algn="ctr" rtl="1"/>
                      <a:r>
                        <a:rPr lang="ar-SA" sz="3600" dirty="0"/>
                        <a:t>بيضة ،يرقة ،عذراء ، حشرة كاملة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600" dirty="0"/>
                        <a:t>بيضة ، حورية ، حشرة كاملة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73488350"/>
                  </a:ext>
                </a:extLst>
              </a:tr>
              <a:tr h="960000">
                <a:tc>
                  <a:txBody>
                    <a:bodyPr/>
                    <a:lstStyle/>
                    <a:p>
                      <a:pPr algn="ctr" rtl="1"/>
                      <a:r>
                        <a:rPr lang="ar-SA" sz="3600" b="1" dirty="0"/>
                        <a:t>الشبه بين الأطوار البالغة والغير بالغة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92D050"/>
                    </a:solidFill>
                  </a:tcPr>
                </a:tc>
                <a:tc>
                  <a:txBody>
                    <a:bodyPr/>
                    <a:lstStyle/>
                    <a:p>
                      <a:pPr algn="ctr" rtl="1"/>
                      <a:r>
                        <a:rPr lang="ar-SA" sz="3600" dirty="0"/>
                        <a:t>لا تشبه اليرقات الاطوار البالغة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600" dirty="0"/>
                        <a:t>تشبه اليرقات الأطوار البالغة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
        <p:nvSpPr>
          <p:cNvPr id="9" name="مستطيل 8">
            <a:extLst>
              <a:ext uri="{FF2B5EF4-FFF2-40B4-BE49-F238E27FC236}">
                <a16:creationId xmlns:a16="http://schemas.microsoft.com/office/drawing/2014/main" id="{6269DA7C-4A9F-4E94-A275-53817E4B1054}"/>
              </a:ext>
            </a:extLst>
          </p:cNvPr>
          <p:cNvSpPr/>
          <p:nvPr/>
        </p:nvSpPr>
        <p:spPr>
          <a:xfrm>
            <a:off x="6961831" y="3074892"/>
            <a:ext cx="2177845" cy="567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0" name="مستطيل 9">
            <a:extLst>
              <a:ext uri="{FF2B5EF4-FFF2-40B4-BE49-F238E27FC236}">
                <a16:creationId xmlns:a16="http://schemas.microsoft.com/office/drawing/2014/main" id="{31F79EFC-4AD8-4AA6-9DE3-96EC023DCF12}"/>
              </a:ext>
            </a:extLst>
          </p:cNvPr>
          <p:cNvSpPr/>
          <p:nvPr/>
        </p:nvSpPr>
        <p:spPr>
          <a:xfrm>
            <a:off x="3918155" y="3101931"/>
            <a:ext cx="2177845" cy="567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1" name="مستطيل 10">
            <a:extLst>
              <a:ext uri="{FF2B5EF4-FFF2-40B4-BE49-F238E27FC236}">
                <a16:creationId xmlns:a16="http://schemas.microsoft.com/office/drawing/2014/main" id="{6FFC8FE8-688C-477A-B1DA-4BB1C3B69457}"/>
              </a:ext>
            </a:extLst>
          </p:cNvPr>
          <p:cNvSpPr/>
          <p:nvPr/>
        </p:nvSpPr>
        <p:spPr>
          <a:xfrm>
            <a:off x="6617110" y="3813113"/>
            <a:ext cx="2871611" cy="10962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2" name="مستطيل 11">
            <a:extLst>
              <a:ext uri="{FF2B5EF4-FFF2-40B4-BE49-F238E27FC236}">
                <a16:creationId xmlns:a16="http://schemas.microsoft.com/office/drawing/2014/main" id="{402D21DA-C1DA-4BCB-BED2-0F3D094499D2}"/>
              </a:ext>
            </a:extLst>
          </p:cNvPr>
          <p:cNvSpPr/>
          <p:nvPr/>
        </p:nvSpPr>
        <p:spPr>
          <a:xfrm>
            <a:off x="3571271" y="3813113"/>
            <a:ext cx="2871611" cy="10962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3" name="مستطيل 12">
            <a:extLst>
              <a:ext uri="{FF2B5EF4-FFF2-40B4-BE49-F238E27FC236}">
                <a16:creationId xmlns:a16="http://schemas.microsoft.com/office/drawing/2014/main" id="{A3345858-DC09-46C7-ADCB-D1DB350F880B}"/>
              </a:ext>
            </a:extLst>
          </p:cNvPr>
          <p:cNvSpPr/>
          <p:nvPr/>
        </p:nvSpPr>
        <p:spPr>
          <a:xfrm>
            <a:off x="6617110" y="5074475"/>
            <a:ext cx="2871611" cy="10962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4" name="مستطيل 13">
            <a:extLst>
              <a:ext uri="{FF2B5EF4-FFF2-40B4-BE49-F238E27FC236}">
                <a16:creationId xmlns:a16="http://schemas.microsoft.com/office/drawing/2014/main" id="{50CDB0D4-6404-4E70-BA0A-177A9AA24D6E}"/>
              </a:ext>
            </a:extLst>
          </p:cNvPr>
          <p:cNvSpPr/>
          <p:nvPr/>
        </p:nvSpPr>
        <p:spPr>
          <a:xfrm>
            <a:off x="3495368" y="5100781"/>
            <a:ext cx="2871611" cy="10962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15" name="صورة 14">
            <a:extLst>
              <a:ext uri="{FF2B5EF4-FFF2-40B4-BE49-F238E27FC236}">
                <a16:creationId xmlns:a16="http://schemas.microsoft.com/office/drawing/2014/main" id="{DD2B41D6-0D06-4CBB-B476-FF71DC26C0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87" y="3669246"/>
            <a:ext cx="3147550" cy="3038321"/>
          </a:xfrm>
          <a:prstGeom prst="rect">
            <a:avLst/>
          </a:prstGeom>
          <a:ln>
            <a:noFill/>
          </a:ln>
          <a:effectLst/>
        </p:spPr>
      </p:pic>
      <p:pic>
        <p:nvPicPr>
          <p:cNvPr id="16" name="صورة 15">
            <a:extLst>
              <a:ext uri="{FF2B5EF4-FFF2-40B4-BE49-F238E27FC236}">
                <a16:creationId xmlns:a16="http://schemas.microsoft.com/office/drawing/2014/main" id="{A94ABC67-C0F8-45A4-936D-A29E3BD0D4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818" y="133968"/>
            <a:ext cx="2901200" cy="3189335"/>
          </a:xfrm>
          <a:prstGeom prst="rect">
            <a:avLst/>
          </a:prstGeom>
          <a:ln>
            <a:noFill/>
          </a:ln>
          <a:effectLst/>
        </p:spPr>
      </p:pic>
    </p:spTree>
    <p:extLst>
      <p:ext uri="{BB962C8B-B14F-4D97-AF65-F5344CB8AC3E}">
        <p14:creationId xmlns:p14="http://schemas.microsoft.com/office/powerpoint/2010/main" val="1140983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grpId="0" nodeType="clickEffect">
                                  <p:stCondLst>
                                    <p:cond delay="0"/>
                                  </p:stCondLst>
                                  <p:childTnLst>
                                    <p:animEffect transition="out" filter="wheel(1)">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1" presetClass="exit" presetSubtype="1" fill="hold" grpId="0" nodeType="clickEffect">
                                  <p:stCondLst>
                                    <p:cond delay="0"/>
                                  </p:stCondLst>
                                  <p:childTnLst>
                                    <p:animEffect transition="out" filter="wheel(1)">
                                      <p:cBhvr>
                                        <p:cTn id="11" dur="2000"/>
                                        <p:tgtEl>
                                          <p:spTgt spid="10"/>
                                        </p:tgtEl>
                                      </p:cBhvr>
                                    </p:animEffect>
                                    <p:set>
                                      <p:cBhvr>
                                        <p:cTn id="12" dur="1" fill="hold">
                                          <p:stCondLst>
                                            <p:cond delay="19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1" presetClass="exit" presetSubtype="1" fill="hold" grpId="0" nodeType="clickEffect">
                                  <p:stCondLst>
                                    <p:cond delay="0"/>
                                  </p:stCondLst>
                                  <p:childTnLst>
                                    <p:animEffect transition="out" filter="wheel(1)">
                                      <p:cBhvr>
                                        <p:cTn id="16" dur="2000"/>
                                        <p:tgtEl>
                                          <p:spTgt spid="11"/>
                                        </p:tgtEl>
                                      </p:cBhvr>
                                    </p:animEffect>
                                    <p:set>
                                      <p:cBhvr>
                                        <p:cTn id="17" dur="1" fill="hold">
                                          <p:stCondLst>
                                            <p:cond delay="1999"/>
                                          </p:stCondLst>
                                        </p:cTn>
                                        <p:tgtEl>
                                          <p:spTgt spid="1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1" presetClass="exit" presetSubtype="1" fill="hold" grpId="0" nodeType="clickEffect">
                                  <p:stCondLst>
                                    <p:cond delay="0"/>
                                  </p:stCondLst>
                                  <p:childTnLst>
                                    <p:animEffect transition="out" filter="wheel(1)">
                                      <p:cBhvr>
                                        <p:cTn id="21" dur="2000"/>
                                        <p:tgtEl>
                                          <p:spTgt spid="12"/>
                                        </p:tgtEl>
                                      </p:cBhvr>
                                    </p:animEffect>
                                    <p:set>
                                      <p:cBhvr>
                                        <p:cTn id="22" dur="1" fill="hold">
                                          <p:stCondLst>
                                            <p:cond delay="1999"/>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1" presetClass="exit" presetSubtype="1" fill="hold" grpId="0" nodeType="clickEffect">
                                  <p:stCondLst>
                                    <p:cond delay="0"/>
                                  </p:stCondLst>
                                  <p:childTnLst>
                                    <p:animEffect transition="out" filter="wheel(1)">
                                      <p:cBhvr>
                                        <p:cTn id="26" dur="2000"/>
                                        <p:tgtEl>
                                          <p:spTgt spid="13"/>
                                        </p:tgtEl>
                                      </p:cBhvr>
                                    </p:animEffect>
                                    <p:set>
                                      <p:cBhvr>
                                        <p:cTn id="27" dur="1" fill="hold">
                                          <p:stCondLst>
                                            <p:cond delay="1999"/>
                                          </p:stCondLst>
                                        </p:cTn>
                                        <p:tgtEl>
                                          <p:spTgt spid="1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1" presetClass="exit" presetSubtype="1" fill="hold" grpId="0" nodeType="clickEffect">
                                  <p:stCondLst>
                                    <p:cond delay="0"/>
                                  </p:stCondLst>
                                  <p:childTnLst>
                                    <p:animEffect transition="out" filter="wheel(1)">
                                      <p:cBhvr>
                                        <p:cTn id="31" dur="2000"/>
                                        <p:tgtEl>
                                          <p:spTgt spid="14"/>
                                        </p:tgtEl>
                                      </p:cBhvr>
                                    </p:animEffect>
                                    <p:set>
                                      <p:cBhvr>
                                        <p:cTn id="32" dur="1" fill="hold">
                                          <p:stCondLst>
                                            <p:cond delay="1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3"/>
          <p:cNvSpPr>
            <a:spLocks noGrp="1"/>
          </p:cNvSpPr>
          <p:nvPr>
            <p:ph type="title"/>
          </p:nvPr>
        </p:nvSpPr>
        <p:spPr>
          <a:xfrm>
            <a:off x="6933064" y="353121"/>
            <a:ext cx="4763068" cy="1143000"/>
          </a:xfrm>
        </p:spPr>
        <p:txBody>
          <a:bodyPr>
            <a:noAutofit/>
          </a:bodyPr>
          <a:lstStyle/>
          <a:p>
            <a:r>
              <a:rPr lang="ar-SA" sz="6000" b="1" dirty="0">
                <a:solidFill>
                  <a:srgbClr val="FF0066"/>
                </a:solidFill>
              </a:rPr>
              <a:t>مجتمعات الحشرات </a:t>
            </a:r>
          </a:p>
        </p:txBody>
      </p:sp>
      <p:pic>
        <p:nvPicPr>
          <p:cNvPr id="7" name="عنصر نائب للمحتوى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82137" y="189347"/>
            <a:ext cx="5759356" cy="6361578"/>
          </a:xfrm>
          <a:prstGeom prst="rect">
            <a:avLst/>
          </a:prstGeom>
          <a:ln>
            <a:noFill/>
          </a:ln>
          <a:effectLst>
            <a:outerShdw blurRad="292100" dist="139700" dir="2700000" algn="tl" rotWithShape="0">
              <a:srgbClr val="333333">
                <a:alpha val="65000"/>
              </a:srgbClr>
            </a:outerShdw>
          </a:effectLst>
        </p:spPr>
      </p:pic>
      <p:sp>
        <p:nvSpPr>
          <p:cNvPr id="6" name="عنصر نائب للمحتوى 5"/>
          <p:cNvSpPr>
            <a:spLocks noGrp="1"/>
          </p:cNvSpPr>
          <p:nvPr>
            <p:ph sz="half" idx="2"/>
          </p:nvPr>
        </p:nvSpPr>
        <p:spPr>
          <a:xfrm>
            <a:off x="6672050" y="1673544"/>
            <a:ext cx="5285096" cy="4877381"/>
          </a:xfrm>
        </p:spPr>
        <p:txBody>
          <a:bodyPr>
            <a:noAutofit/>
          </a:bodyPr>
          <a:lstStyle/>
          <a:p>
            <a:r>
              <a:rPr lang="ar-SA" sz="4800" dirty="0"/>
              <a:t>الحشرات ومنها النحل تتعاون فيما بينها في النشاطات الأساسية لبقائها</a:t>
            </a:r>
          </a:p>
          <a:p>
            <a:pPr algn="ctr"/>
            <a:r>
              <a:rPr lang="ar-SA" sz="4800" b="1" dirty="0">
                <a:solidFill>
                  <a:srgbClr val="FF0000"/>
                </a:solidFill>
              </a:rPr>
              <a:t>الفئة </a:t>
            </a:r>
          </a:p>
          <a:p>
            <a:pPr marL="0" indent="0" algn="ctr">
              <a:buNone/>
            </a:pPr>
            <a:r>
              <a:rPr lang="ar-SA" sz="4800" dirty="0">
                <a:solidFill>
                  <a:srgbClr val="00B050"/>
                </a:solidFill>
              </a:rPr>
              <a:t>مجموعة من الأفراد ضمن مجتمع تنجز أعمال محددة</a:t>
            </a:r>
          </a:p>
        </p:txBody>
      </p:sp>
    </p:spTree>
    <p:extLst>
      <p:ext uri="{BB962C8B-B14F-4D97-AF65-F5344CB8AC3E}">
        <p14:creationId xmlns:p14="http://schemas.microsoft.com/office/powerpoint/2010/main" val="2977439733"/>
      </p:ext>
    </p:extLst>
  </p:cSld>
  <p:clrMapOvr>
    <a:masterClrMapping/>
  </p:clrMapOvr>
  <mc:AlternateContent xmlns:mc="http://schemas.openxmlformats.org/markup-compatibility/2006" xmlns:p14="http://schemas.microsoft.com/office/powerpoint/2010/main">
    <mc:Choice Requires="p14">
      <p:transition spd="slow" p14:dur="2000" advTm="60000"/>
    </mc:Choice>
    <mc:Fallback xmlns="">
      <p:transition spd="slow" advTm="6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anim calcmode="lin" valueType="num">
                                      <p:cBhvr additive="base">
                                        <p:cTn id="11"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مجموعة 24"/>
          <p:cNvGrpSpPr/>
          <p:nvPr/>
        </p:nvGrpSpPr>
        <p:grpSpPr>
          <a:xfrm>
            <a:off x="842454" y="307052"/>
            <a:ext cx="10070386" cy="1569660"/>
            <a:chOff x="842454" y="307051"/>
            <a:chExt cx="10070386" cy="2083579"/>
          </a:xfrm>
        </p:grpSpPr>
        <p:sp>
          <p:nvSpPr>
            <p:cNvPr id="10" name="مستطيل 9"/>
            <p:cNvSpPr/>
            <p:nvPr/>
          </p:nvSpPr>
          <p:spPr>
            <a:xfrm>
              <a:off x="842454" y="307051"/>
              <a:ext cx="10070386" cy="830997"/>
            </a:xfrm>
            <a:prstGeom prst="rect">
              <a:avLst/>
            </a:prstGeom>
            <a:noFill/>
          </p:spPr>
          <p:txBody>
            <a:bodyPr wrap="none" lIns="91440" tIns="45720" rIns="91440" bIns="45720">
              <a:spAutoFit/>
            </a:bodyPr>
            <a:lstStyle/>
            <a:p>
              <a:pPr algn="ctr"/>
              <a:r>
                <a:rPr lang="ar-SA" sz="4800" b="1" cap="none" spc="0" dirty="0">
                  <a:ln w="0"/>
                  <a:effectLst>
                    <a:outerShdw blurRad="38100" dist="19050" dir="2700000" algn="tl" rotWithShape="0">
                      <a:schemeClr val="dk1">
                        <a:alpha val="40000"/>
                      </a:schemeClr>
                    </a:outerShdw>
                  </a:effectLst>
                </a:rPr>
                <a:t>لكل فئة من الفئات في مملكة النحل دور ووظيفة   </a:t>
              </a:r>
            </a:p>
          </p:txBody>
        </p:sp>
        <p:cxnSp>
          <p:nvCxnSpPr>
            <p:cNvPr id="12" name="رابط مستقيم 11"/>
            <p:cNvCxnSpPr/>
            <p:nvPr/>
          </p:nvCxnSpPr>
          <p:spPr>
            <a:xfrm flipH="1" flipV="1">
              <a:off x="2402006" y="1815152"/>
              <a:ext cx="7629099" cy="19826"/>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رابط كسهم مستقيم 14"/>
            <p:cNvCxnSpPr/>
            <p:nvPr/>
          </p:nvCxnSpPr>
          <p:spPr>
            <a:xfrm flipV="1">
              <a:off x="10031105" y="1828800"/>
              <a:ext cx="13647" cy="61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رابط كسهم مستقيم 21"/>
            <p:cNvCxnSpPr/>
            <p:nvPr/>
          </p:nvCxnSpPr>
          <p:spPr>
            <a:xfrm>
              <a:off x="10031105" y="1815152"/>
              <a:ext cx="0" cy="559558"/>
            </a:xfrm>
            <a:prstGeom prst="straightConnector1">
              <a:avLst/>
            </a:prstGeom>
            <a:ln w="76200">
              <a:solidFill>
                <a:srgbClr val="BA8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رابط كسهم مستقيم 22"/>
            <p:cNvCxnSpPr/>
            <p:nvPr/>
          </p:nvCxnSpPr>
          <p:spPr>
            <a:xfrm>
              <a:off x="6157405" y="1831072"/>
              <a:ext cx="0" cy="559558"/>
            </a:xfrm>
            <a:prstGeom prst="straightConnector1">
              <a:avLst/>
            </a:prstGeom>
            <a:ln w="76200">
              <a:solidFill>
                <a:srgbClr val="BA8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رابط كسهم مستقيم 23"/>
            <p:cNvCxnSpPr/>
            <p:nvPr/>
          </p:nvCxnSpPr>
          <p:spPr>
            <a:xfrm>
              <a:off x="2431551" y="1831072"/>
              <a:ext cx="0" cy="559558"/>
            </a:xfrm>
            <a:prstGeom prst="straightConnector1">
              <a:avLst/>
            </a:prstGeom>
            <a:ln w="76200">
              <a:solidFill>
                <a:srgbClr val="BA8000"/>
              </a:solidFill>
              <a:tailEnd type="triangle"/>
            </a:ln>
          </p:spPr>
          <p:style>
            <a:lnRef idx="1">
              <a:schemeClr val="accent1"/>
            </a:lnRef>
            <a:fillRef idx="0">
              <a:schemeClr val="accent1"/>
            </a:fillRef>
            <a:effectRef idx="0">
              <a:schemeClr val="accent1"/>
            </a:effectRef>
            <a:fontRef idx="minor">
              <a:schemeClr val="tx1"/>
            </a:fontRef>
          </p:style>
        </p:cxnSp>
      </p:grpSp>
      <p:pic>
        <p:nvPicPr>
          <p:cNvPr id="26" name="صورة 2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50465" y="1886636"/>
            <a:ext cx="2361279" cy="2767007"/>
          </a:xfrm>
          <a:prstGeom prst="rect">
            <a:avLst/>
          </a:prstGeom>
          <a:ln>
            <a:noFill/>
          </a:ln>
          <a:effectLst/>
        </p:spPr>
      </p:pic>
      <p:pic>
        <p:nvPicPr>
          <p:cNvPr id="27" name="صورة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2869" y="1886636"/>
            <a:ext cx="2361279" cy="2929638"/>
          </a:xfrm>
          <a:prstGeom prst="rect">
            <a:avLst/>
          </a:prstGeom>
          <a:ln>
            <a:noFill/>
          </a:ln>
          <a:effectLst/>
        </p:spPr>
      </p:pic>
      <p:pic>
        <p:nvPicPr>
          <p:cNvPr id="28" name="صورة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3117" y="1887156"/>
            <a:ext cx="2361279" cy="2974963"/>
          </a:xfrm>
          <a:prstGeom prst="rect">
            <a:avLst/>
          </a:prstGeom>
          <a:ln>
            <a:noFill/>
          </a:ln>
          <a:effectLst/>
        </p:spPr>
      </p:pic>
      <p:sp>
        <p:nvSpPr>
          <p:cNvPr id="29" name="مستطيل 28"/>
          <p:cNvSpPr/>
          <p:nvPr/>
        </p:nvSpPr>
        <p:spPr>
          <a:xfrm>
            <a:off x="8713670" y="4876214"/>
            <a:ext cx="2648516" cy="1077218"/>
          </a:xfrm>
          <a:prstGeom prst="rect">
            <a:avLst/>
          </a:prstGeom>
          <a:noFill/>
        </p:spPr>
        <p:txBody>
          <a:bodyPr wrap="square" lIns="91440" tIns="45720" rIns="91440" bIns="45720">
            <a:spAutoFit/>
          </a:bodyPr>
          <a:lstStyle/>
          <a:p>
            <a:pPr algn="ctr"/>
            <a:r>
              <a:rPr lang="ar-SA" sz="3200" b="0" cap="none" spc="0" dirty="0">
                <a:ln w="0"/>
                <a:solidFill>
                  <a:schemeClr val="tx1"/>
                </a:solidFill>
                <a:effectLst>
                  <a:outerShdw blurRad="38100" dist="19050" dir="2700000" algn="tl" rotWithShape="0">
                    <a:schemeClr val="dk1">
                      <a:alpha val="40000"/>
                    </a:schemeClr>
                  </a:outerShdw>
                </a:effectLst>
              </a:rPr>
              <a:t>التكاثر ووضع البيض</a:t>
            </a:r>
          </a:p>
        </p:txBody>
      </p:sp>
      <p:sp>
        <p:nvSpPr>
          <p:cNvPr id="30" name="مستطيل 29"/>
          <p:cNvSpPr/>
          <p:nvPr/>
        </p:nvSpPr>
        <p:spPr>
          <a:xfrm>
            <a:off x="4336026" y="4873970"/>
            <a:ext cx="3981407" cy="2062103"/>
          </a:xfrm>
          <a:prstGeom prst="rect">
            <a:avLst/>
          </a:prstGeom>
          <a:noFill/>
        </p:spPr>
        <p:txBody>
          <a:bodyPr wrap="square" lIns="91440" tIns="45720" rIns="91440" bIns="45720">
            <a:spAutoFit/>
          </a:bodyPr>
          <a:lstStyle/>
          <a:p>
            <a:pPr algn="ctr"/>
            <a:r>
              <a:rPr lang="ar-SA" sz="3200" b="0" cap="none" spc="0" dirty="0">
                <a:ln w="0"/>
                <a:solidFill>
                  <a:schemeClr val="tx1"/>
                </a:solidFill>
                <a:effectLst>
                  <a:outerShdw blurRad="38100" dist="19050" dir="2700000" algn="tl" rotWithShape="0">
                    <a:schemeClr val="dk1">
                      <a:alpha val="40000"/>
                    </a:schemeClr>
                  </a:outerShdw>
                </a:effectLst>
              </a:rPr>
              <a:t>تجمع حبوب اللقاح والرحيق      تبني قرص العسل وتصنع العسل وتعتني بالصغار وتحرس خلية النحل </a:t>
            </a:r>
          </a:p>
        </p:txBody>
      </p:sp>
      <p:sp>
        <p:nvSpPr>
          <p:cNvPr id="31" name="مستطيل 30"/>
          <p:cNvSpPr/>
          <p:nvPr/>
        </p:nvSpPr>
        <p:spPr>
          <a:xfrm>
            <a:off x="1035880" y="4872563"/>
            <a:ext cx="2648516" cy="584775"/>
          </a:xfrm>
          <a:prstGeom prst="rect">
            <a:avLst/>
          </a:prstGeom>
          <a:noFill/>
        </p:spPr>
        <p:txBody>
          <a:bodyPr wrap="square" lIns="91440" tIns="45720" rIns="91440" bIns="45720">
            <a:spAutoFit/>
          </a:bodyPr>
          <a:lstStyle/>
          <a:p>
            <a:pPr algn="ctr"/>
            <a:r>
              <a:rPr lang="ar-SA" sz="3200" b="0" cap="none" spc="0" dirty="0">
                <a:ln w="0"/>
                <a:solidFill>
                  <a:schemeClr val="tx1"/>
                </a:solidFill>
                <a:effectLst>
                  <a:outerShdw blurRad="38100" dist="19050" dir="2700000" algn="tl" rotWithShape="0">
                    <a:schemeClr val="dk1">
                      <a:alpha val="40000"/>
                    </a:schemeClr>
                  </a:outerShdw>
                </a:effectLst>
              </a:rPr>
              <a:t>تلقيح الملكة </a:t>
            </a:r>
          </a:p>
        </p:txBody>
      </p:sp>
    </p:spTree>
    <p:extLst>
      <p:ext uri="{BB962C8B-B14F-4D97-AF65-F5344CB8AC3E}">
        <p14:creationId xmlns:p14="http://schemas.microsoft.com/office/powerpoint/2010/main" val="357248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ppt_x"/>
                                          </p:val>
                                        </p:tav>
                                        <p:tav tm="100000">
                                          <p:val>
                                            <p:strVal val="#ppt_x"/>
                                          </p:val>
                                        </p:tav>
                                      </p:tavLst>
                                    </p:anim>
                                    <p:anim calcmode="lin" valueType="num">
                                      <p:cBhvr additive="base">
                                        <p:cTn id="1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500" fill="hold"/>
                                        <p:tgtEl>
                                          <p:spTgt spid="27"/>
                                        </p:tgtEl>
                                        <p:attrNameLst>
                                          <p:attrName>ppt_x</p:attrName>
                                        </p:attrNameLst>
                                      </p:cBhvr>
                                      <p:tavLst>
                                        <p:tav tm="0">
                                          <p:val>
                                            <p:strVal val="#ppt_x"/>
                                          </p:val>
                                        </p:tav>
                                        <p:tav tm="100000">
                                          <p:val>
                                            <p:strVal val="#ppt_x"/>
                                          </p:val>
                                        </p:tav>
                                      </p:tavLst>
                                    </p:anim>
                                    <p:anim calcmode="lin" valueType="num">
                                      <p:cBhvr additive="base">
                                        <p:cTn id="2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500" fill="hold"/>
                                        <p:tgtEl>
                                          <p:spTgt spid="30"/>
                                        </p:tgtEl>
                                        <p:attrNameLst>
                                          <p:attrName>ppt_x</p:attrName>
                                        </p:attrNameLst>
                                      </p:cBhvr>
                                      <p:tavLst>
                                        <p:tav tm="0">
                                          <p:val>
                                            <p:strVal val="#ppt_x"/>
                                          </p:val>
                                        </p:tav>
                                        <p:tav tm="100000">
                                          <p:val>
                                            <p:strVal val="#ppt_x"/>
                                          </p:val>
                                        </p:tav>
                                      </p:tavLst>
                                    </p:anim>
                                    <p:anim calcmode="lin" valueType="num">
                                      <p:cBhvr additive="base">
                                        <p:cTn id="3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additive="base">
                                        <p:cTn id="37" dur="500" fill="hold"/>
                                        <p:tgtEl>
                                          <p:spTgt spid="28"/>
                                        </p:tgtEl>
                                        <p:attrNameLst>
                                          <p:attrName>ppt_x</p:attrName>
                                        </p:attrNameLst>
                                      </p:cBhvr>
                                      <p:tavLst>
                                        <p:tav tm="0">
                                          <p:val>
                                            <p:strVal val="#ppt_x"/>
                                          </p:val>
                                        </p:tav>
                                        <p:tav tm="100000">
                                          <p:val>
                                            <p:strVal val="#ppt_x"/>
                                          </p:val>
                                        </p:tav>
                                      </p:tavLst>
                                    </p:anim>
                                    <p:anim calcmode="lin" valueType="num">
                                      <p:cBhvr additive="base">
                                        <p:cTn id="3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anim calcmode="lin" valueType="num">
                                      <p:cBhvr additive="base">
                                        <p:cTn id="43" dur="500" fill="hold"/>
                                        <p:tgtEl>
                                          <p:spTgt spid="31"/>
                                        </p:tgtEl>
                                        <p:attrNameLst>
                                          <p:attrName>ppt_x</p:attrName>
                                        </p:attrNameLst>
                                      </p:cBhvr>
                                      <p:tavLst>
                                        <p:tav tm="0">
                                          <p:val>
                                            <p:strVal val="#ppt_x"/>
                                          </p:val>
                                        </p:tav>
                                        <p:tav tm="100000">
                                          <p:val>
                                            <p:strVal val="#ppt_x"/>
                                          </p:val>
                                        </p:tav>
                                      </p:tavLst>
                                    </p:anim>
                                    <p:anim calcmode="lin" valueType="num">
                                      <p:cBhvr additive="base">
                                        <p:cTn id="4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0910" y="5341960"/>
            <a:ext cx="4020545" cy="1524000"/>
          </a:xfrm>
          <a:prstGeom prst="rect">
            <a:avLst/>
          </a:prstGeom>
        </p:spPr>
      </p:pic>
      <p:pic>
        <p:nvPicPr>
          <p:cNvPr id="5" name="صورة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1455" y="5341960"/>
            <a:ext cx="4020545" cy="1524000"/>
          </a:xfrm>
          <a:prstGeom prst="rect">
            <a:avLst/>
          </a:prstGeom>
        </p:spPr>
      </p:pic>
      <p:pic>
        <p:nvPicPr>
          <p:cNvPr id="6" name="صورة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334000"/>
            <a:ext cx="4150910" cy="1524000"/>
          </a:xfrm>
          <a:prstGeom prst="rect">
            <a:avLst/>
          </a:prstGeom>
        </p:spPr>
      </p:pic>
      <p:pic>
        <p:nvPicPr>
          <p:cNvPr id="7" name="صورة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8171454" y="0"/>
            <a:ext cx="4020545" cy="1524000"/>
          </a:xfrm>
          <a:prstGeom prst="rect">
            <a:avLst/>
          </a:prstGeom>
        </p:spPr>
      </p:pic>
      <p:pic>
        <p:nvPicPr>
          <p:cNvPr id="8" name="صورة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4150910" y="0"/>
            <a:ext cx="4020545" cy="1524000"/>
          </a:xfrm>
          <a:prstGeom prst="rect">
            <a:avLst/>
          </a:prstGeom>
        </p:spPr>
      </p:pic>
      <p:pic>
        <p:nvPicPr>
          <p:cNvPr id="9" name="صورة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2" y="7960"/>
            <a:ext cx="4150910" cy="1524000"/>
          </a:xfrm>
          <a:prstGeom prst="rect">
            <a:avLst/>
          </a:prstGeom>
        </p:spPr>
      </p:pic>
      <p:sp>
        <p:nvSpPr>
          <p:cNvPr id="11" name="مستطيل 10"/>
          <p:cNvSpPr/>
          <p:nvPr/>
        </p:nvSpPr>
        <p:spPr>
          <a:xfrm>
            <a:off x="327546" y="1524000"/>
            <a:ext cx="11441342" cy="2554545"/>
          </a:xfrm>
          <a:prstGeom prst="rect">
            <a:avLst/>
          </a:prstGeom>
          <a:noFill/>
        </p:spPr>
        <p:txBody>
          <a:bodyPr wrap="square" lIns="91440" tIns="45720" rIns="91440" bIns="45720">
            <a:spAutoFit/>
          </a:bodyPr>
          <a:lstStyle/>
          <a:p>
            <a:pPr algn="ctr"/>
            <a:r>
              <a:rPr lang="ar-SA" sz="4000" dirty="0">
                <a:ln w="0"/>
                <a:effectLst>
                  <a:outerShdw blurRad="38100" dist="19050" dir="2700000" algn="tl" rotWithShape="0">
                    <a:schemeClr val="dk1">
                      <a:alpha val="40000"/>
                    </a:schemeClr>
                  </a:outerShdw>
                </a:effectLst>
              </a:rPr>
              <a:t>ما أن يسمع البعض كلمة حشرات حتى يتقزز ويشمئز ويبدأ في سرد الروايات المختلفة عن الحشرات القذرة والمرعبة ولكن ما لا يعرفه هؤلاء أن هذه الحشرات جند من جنود الله خلقها وأوجدها سبحانه وتعالى لحكمة وغاية . </a:t>
            </a:r>
            <a:endParaRPr lang="ar-SA" sz="4000" b="0" cap="none" spc="0" dirty="0">
              <a:ln w="0"/>
              <a:solidFill>
                <a:schemeClr val="tx1"/>
              </a:solidFill>
              <a:effectLst>
                <a:outerShdw blurRad="38100" dist="19050" dir="2700000" algn="tl" rotWithShape="0">
                  <a:schemeClr val="dk1">
                    <a:alpha val="40000"/>
                  </a:schemeClr>
                </a:outerShdw>
              </a:effectLst>
            </a:endParaRPr>
          </a:p>
        </p:txBody>
      </p:sp>
      <p:sp>
        <p:nvSpPr>
          <p:cNvPr id="12" name="مستطيل 11"/>
          <p:cNvSpPr/>
          <p:nvPr/>
        </p:nvSpPr>
        <p:spPr>
          <a:xfrm>
            <a:off x="526422" y="4059753"/>
            <a:ext cx="11215412" cy="1323439"/>
          </a:xfrm>
          <a:prstGeom prst="rect">
            <a:avLst/>
          </a:prstGeom>
          <a:noFill/>
        </p:spPr>
        <p:txBody>
          <a:bodyPr wrap="square" lIns="91440" tIns="45720" rIns="91440" bIns="45720">
            <a:spAutoFit/>
          </a:bodyPr>
          <a:lstStyle/>
          <a:p>
            <a:pPr algn="ctr"/>
            <a:r>
              <a:rPr lang="ar-SA" sz="4000" dirty="0">
                <a:ln w="0"/>
                <a:effectLst>
                  <a:outerShdw blurRad="38100" dist="19050" dir="2700000" algn="tl" rotWithShape="0">
                    <a:schemeClr val="dk1">
                      <a:alpha val="40000"/>
                    </a:schemeClr>
                  </a:outerShdw>
                </a:effectLst>
              </a:rPr>
              <a:t>فتعالي طالبتي النجيبة نتدبر ونتأمل في خلق الله ولنحاول استنتاج الحكمة الإلاهية من خلق الحشرات من خلال الصور التالية  </a:t>
            </a:r>
            <a:endParaRPr lang="ar-SA" sz="40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784361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8)">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heel(8)">
                                      <p:cBhvr>
                                        <p:cTn id="1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p:nvPr/>
        </p:nvSpPr>
        <p:spPr>
          <a:xfrm>
            <a:off x="6460613" y="253305"/>
            <a:ext cx="4440639" cy="923330"/>
          </a:xfrm>
          <a:prstGeom prst="rect">
            <a:avLst/>
          </a:prstGeom>
          <a:noFill/>
        </p:spPr>
        <p:txBody>
          <a:bodyPr wrap="none" lIns="91440" tIns="45720" rIns="91440" bIns="45720">
            <a:spAutoFit/>
          </a:bodyPr>
          <a:lstStyle/>
          <a:p>
            <a:pPr algn="ctr"/>
            <a:r>
              <a:rPr lang="ar-SA" sz="5400" b="0" cap="none" spc="0" dirty="0">
                <a:ln w="0"/>
                <a:solidFill>
                  <a:srgbClr val="FF0000"/>
                </a:solidFill>
                <a:effectLst>
                  <a:outerShdw blurRad="38100" dist="19050" dir="2700000" algn="tl" rotWithShape="0">
                    <a:schemeClr val="dk1">
                      <a:alpha val="40000"/>
                    </a:schemeClr>
                  </a:outerShdw>
                </a:effectLst>
              </a:rPr>
              <a:t>الحشرات والإنسان </a:t>
            </a:r>
          </a:p>
        </p:txBody>
      </p:sp>
      <p:pic>
        <p:nvPicPr>
          <p:cNvPr id="5" name="صورة 4"/>
          <p:cNvPicPr>
            <a:picLocks noChangeAspect="1"/>
          </p:cNvPicPr>
          <p:nvPr/>
        </p:nvPicPr>
        <p:blipFill rotWithShape="1">
          <a:blip r:embed="rId2">
            <a:extLst>
              <a:ext uri="{28A0092B-C50C-407E-A947-70E740481C1C}">
                <a14:useLocalDpi xmlns:a14="http://schemas.microsoft.com/office/drawing/2010/main" val="0"/>
              </a:ext>
            </a:extLst>
          </a:blip>
          <a:srcRect l="3846" t="5000" r="3846" b="5000"/>
          <a:stretch/>
        </p:blipFill>
        <p:spPr>
          <a:xfrm>
            <a:off x="406400" y="226010"/>
            <a:ext cx="5575300" cy="3112195"/>
          </a:xfrm>
          <a:prstGeom prst="rect">
            <a:avLst/>
          </a:prstGeom>
          <a:ln>
            <a:noFill/>
          </a:ln>
          <a:effectLst/>
        </p:spPr>
      </p:pic>
      <p:sp>
        <p:nvSpPr>
          <p:cNvPr id="6" name="مستطيل 5"/>
          <p:cNvSpPr/>
          <p:nvPr/>
        </p:nvSpPr>
        <p:spPr>
          <a:xfrm>
            <a:off x="7150505" y="1573242"/>
            <a:ext cx="3594254" cy="923330"/>
          </a:xfrm>
          <a:prstGeom prst="rect">
            <a:avLst/>
          </a:prstGeom>
          <a:noFill/>
        </p:spPr>
        <p:txBody>
          <a:bodyPr wrap="none" lIns="91440" tIns="45720" rIns="91440" bIns="45720">
            <a:spAutoFit/>
          </a:bodyPr>
          <a:lstStyle/>
          <a:p>
            <a:pPr algn="ctr"/>
            <a:r>
              <a:rPr lang="ar-SA" sz="5400" b="0" cap="none" spc="0" dirty="0">
                <a:ln w="0"/>
                <a:solidFill>
                  <a:srgbClr val="00B050"/>
                </a:solidFill>
                <a:effectLst>
                  <a:outerShdw blurRad="38100" dist="19050" dir="2700000" algn="tl" rotWithShape="0">
                    <a:schemeClr val="dk1">
                      <a:alpha val="40000"/>
                    </a:schemeClr>
                  </a:outerShdw>
                </a:effectLst>
              </a:rPr>
              <a:t>فوائد </a:t>
            </a:r>
            <a:r>
              <a:rPr lang="ar-SA" sz="5400" b="0" cap="none" spc="0" dirty="0">
                <a:ln w="0"/>
                <a:solidFill>
                  <a:srgbClr val="FF0000"/>
                </a:solidFill>
                <a:effectLst>
                  <a:outerShdw blurRad="38100" dist="19050" dir="2700000" algn="tl" rotWithShape="0">
                    <a:schemeClr val="dk1">
                      <a:alpha val="40000"/>
                    </a:schemeClr>
                  </a:outerShdw>
                </a:effectLst>
              </a:rPr>
              <a:t>الحشرات</a:t>
            </a:r>
            <a:r>
              <a:rPr lang="ar-SA" sz="5400" b="0" cap="none" spc="0" dirty="0">
                <a:ln w="0"/>
                <a:solidFill>
                  <a:srgbClr val="00B050"/>
                </a:solidFill>
                <a:effectLst>
                  <a:outerShdw blurRad="38100" dist="19050" dir="2700000" algn="tl" rotWithShape="0">
                    <a:schemeClr val="dk1">
                      <a:alpha val="40000"/>
                    </a:schemeClr>
                  </a:outerShdw>
                </a:effectLst>
              </a:rPr>
              <a:t> </a:t>
            </a:r>
          </a:p>
        </p:txBody>
      </p:sp>
      <p:sp>
        <p:nvSpPr>
          <p:cNvPr id="7" name="مستطيل 6"/>
          <p:cNvSpPr/>
          <p:nvPr/>
        </p:nvSpPr>
        <p:spPr>
          <a:xfrm>
            <a:off x="6362700" y="2893179"/>
            <a:ext cx="5576266" cy="1754326"/>
          </a:xfrm>
          <a:prstGeom prst="rect">
            <a:avLst/>
          </a:prstGeom>
          <a:noFill/>
        </p:spPr>
        <p:txBody>
          <a:bodyPr wrap="squar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1- تساهم </a:t>
            </a:r>
            <a:r>
              <a:rPr lang="ar-SA" sz="5400" b="0" cap="none" spc="0" dirty="0">
                <a:ln w="0"/>
                <a:solidFill>
                  <a:srgbClr val="FF0000"/>
                </a:solidFill>
                <a:effectLst>
                  <a:outerShdw blurRad="38100" dist="19050" dir="2700000" algn="tl" rotWithShape="0">
                    <a:schemeClr val="dk1">
                      <a:alpha val="40000"/>
                    </a:schemeClr>
                  </a:outerShdw>
                </a:effectLst>
              </a:rPr>
              <a:t>الحشرات</a:t>
            </a:r>
            <a:r>
              <a:rPr lang="ar-SA" sz="5400" b="0" cap="none" spc="0" dirty="0">
                <a:ln w="0"/>
                <a:solidFill>
                  <a:schemeClr val="tx1"/>
                </a:solidFill>
                <a:effectLst>
                  <a:outerShdw blurRad="38100" dist="19050" dir="2700000" algn="tl" rotWithShape="0">
                    <a:schemeClr val="dk1">
                      <a:alpha val="40000"/>
                    </a:schemeClr>
                  </a:outerShdw>
                </a:effectLst>
              </a:rPr>
              <a:t> في تلقيح النباتات</a:t>
            </a:r>
          </a:p>
        </p:txBody>
      </p:sp>
      <p:pic>
        <p:nvPicPr>
          <p:cNvPr id="10" name="صورة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401" y="3683000"/>
            <a:ext cx="2692399" cy="2603500"/>
          </a:xfrm>
          <a:prstGeom prst="rect">
            <a:avLst/>
          </a:prstGeom>
          <a:ln>
            <a:noFill/>
          </a:ln>
          <a:effectLst/>
        </p:spPr>
      </p:pic>
      <p:pic>
        <p:nvPicPr>
          <p:cNvPr id="11" name="صورة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9801" y="3692832"/>
            <a:ext cx="2501900" cy="2603500"/>
          </a:xfrm>
          <a:prstGeom prst="rect">
            <a:avLst/>
          </a:prstGeom>
          <a:effectLst/>
        </p:spPr>
      </p:pic>
    </p:spTree>
    <p:extLst>
      <p:ext uri="{BB962C8B-B14F-4D97-AF65-F5344CB8AC3E}">
        <p14:creationId xmlns:p14="http://schemas.microsoft.com/office/powerpoint/2010/main" val="1217068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6691211" y="1613725"/>
            <a:ext cx="5267030" cy="4154984"/>
          </a:xfrm>
          <a:prstGeom prst="rect">
            <a:avLst/>
          </a:prstGeom>
          <a:noFill/>
        </p:spPr>
        <p:txBody>
          <a:bodyPr wrap="square" lIns="91440" tIns="45720" rIns="91440" bIns="45720">
            <a:spAutoFit/>
          </a:bodyPr>
          <a:lstStyle/>
          <a:p>
            <a:pPr algn="ctr"/>
            <a:r>
              <a:rPr lang="ar-SA" sz="4400" b="0" cap="none" spc="0" dirty="0">
                <a:ln w="0"/>
                <a:solidFill>
                  <a:srgbClr val="FF0000"/>
                </a:solidFill>
                <a:effectLst>
                  <a:outerShdw blurRad="38100" dist="19050" dir="2700000" algn="tl" rotWithShape="0">
                    <a:schemeClr val="dk1">
                      <a:alpha val="40000"/>
                    </a:schemeClr>
                  </a:outerShdw>
                </a:effectLst>
              </a:rPr>
              <a:t>لمعلوماتكِ</a:t>
            </a:r>
            <a:r>
              <a:rPr lang="ar-SA" sz="4400" b="0" cap="none" spc="0" dirty="0">
                <a:ln w="0"/>
                <a:solidFill>
                  <a:schemeClr val="tx1"/>
                </a:solidFill>
                <a:effectLst>
                  <a:outerShdw blurRad="38100" dist="19050" dir="2700000" algn="tl" rotWithShape="0">
                    <a:schemeClr val="dk1">
                      <a:alpha val="40000"/>
                    </a:schemeClr>
                  </a:outerShdw>
                </a:effectLst>
              </a:rPr>
              <a:t>: أن شجرة الكاكاو التي يستخرج من بذورها الكاكاو والتي تدخل في صناعة الشكولاتة لا تنمو إلا بعد أن تلقحها نوع خاص من الذباب  </a:t>
            </a:r>
          </a:p>
        </p:txBody>
      </p:sp>
      <p:sp>
        <p:nvSpPr>
          <p:cNvPr id="4" name="مستطيل 3"/>
          <p:cNvSpPr/>
          <p:nvPr/>
        </p:nvSpPr>
        <p:spPr>
          <a:xfrm>
            <a:off x="7527599" y="295877"/>
            <a:ext cx="3594254" cy="923330"/>
          </a:xfrm>
          <a:prstGeom prst="rect">
            <a:avLst/>
          </a:prstGeom>
          <a:noFill/>
        </p:spPr>
        <p:txBody>
          <a:bodyPr wrap="none" lIns="91440" tIns="45720" rIns="91440" bIns="45720">
            <a:spAutoFit/>
          </a:bodyPr>
          <a:lstStyle/>
          <a:p>
            <a:pPr algn="ctr"/>
            <a:r>
              <a:rPr lang="ar-SA" sz="5400" b="0" cap="none" spc="0" dirty="0">
                <a:ln w="0"/>
                <a:solidFill>
                  <a:srgbClr val="00B050"/>
                </a:solidFill>
                <a:effectLst>
                  <a:outerShdw blurRad="38100" dist="19050" dir="2700000" algn="tl" rotWithShape="0">
                    <a:schemeClr val="dk1">
                      <a:alpha val="40000"/>
                    </a:schemeClr>
                  </a:outerShdw>
                </a:effectLst>
              </a:rPr>
              <a:t>فوائد </a:t>
            </a:r>
            <a:r>
              <a:rPr lang="ar-SA" sz="5400" b="0" cap="none" spc="0" dirty="0">
                <a:ln w="0"/>
                <a:solidFill>
                  <a:srgbClr val="FF0000"/>
                </a:solidFill>
                <a:effectLst>
                  <a:outerShdw blurRad="38100" dist="19050" dir="2700000" algn="tl" rotWithShape="0">
                    <a:schemeClr val="dk1">
                      <a:alpha val="40000"/>
                    </a:schemeClr>
                  </a:outerShdw>
                </a:effectLst>
              </a:rPr>
              <a:t>الحشرات</a:t>
            </a:r>
            <a:r>
              <a:rPr lang="ar-SA" sz="5400" b="0" cap="none" spc="0" dirty="0">
                <a:ln w="0"/>
                <a:solidFill>
                  <a:srgbClr val="00B050"/>
                </a:solidFill>
                <a:effectLst>
                  <a:outerShdw blurRad="38100" dist="19050" dir="2700000" algn="tl" rotWithShape="0">
                    <a:schemeClr val="dk1">
                      <a:alpha val="40000"/>
                    </a:schemeClr>
                  </a:outerShdw>
                </a:effectLst>
              </a:rPr>
              <a:t> </a:t>
            </a:r>
          </a:p>
        </p:txBody>
      </p:sp>
      <p:pic>
        <p:nvPicPr>
          <p:cNvPr id="5" name="صورة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643" y="3872849"/>
            <a:ext cx="2829638" cy="2637134"/>
          </a:xfrm>
          <a:prstGeom prst="rect">
            <a:avLst/>
          </a:prstGeom>
        </p:spPr>
      </p:pic>
      <p:pic>
        <p:nvPicPr>
          <p:cNvPr id="6" name="صورة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643" y="339515"/>
            <a:ext cx="6023851" cy="3279358"/>
          </a:xfrm>
          <a:prstGeom prst="rect">
            <a:avLst/>
          </a:prstGeom>
        </p:spPr>
      </p:pic>
      <p:pic>
        <p:nvPicPr>
          <p:cNvPr id="7" name="صورة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9236" y="3872849"/>
            <a:ext cx="2921259" cy="2637133"/>
          </a:xfrm>
          <a:prstGeom prst="rect">
            <a:avLst/>
          </a:prstGeom>
        </p:spPr>
      </p:pic>
    </p:spTree>
    <p:extLst>
      <p:ext uri="{BB962C8B-B14F-4D97-AF65-F5344CB8AC3E}">
        <p14:creationId xmlns:p14="http://schemas.microsoft.com/office/powerpoint/2010/main" val="40065406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4C90B0E4-DF9B-4814-9EAE-9661C45DCDEB}"/>
              </a:ext>
            </a:extLst>
          </p:cNvPr>
          <p:cNvSpPr/>
          <p:nvPr/>
        </p:nvSpPr>
        <p:spPr>
          <a:xfrm>
            <a:off x="6715760" y="216098"/>
            <a:ext cx="5295756" cy="3416320"/>
          </a:xfrm>
          <a:prstGeom prst="rect">
            <a:avLst/>
          </a:prstGeom>
          <a:noFill/>
          <a:ln w="38100">
            <a:solidFill>
              <a:schemeClr val="tx1"/>
            </a:solidFill>
          </a:ln>
        </p:spPr>
        <p:txBody>
          <a:bodyPr wrap="squar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وبعد فحص الجثة قرر المختص في الطب الجنائي أن الوفاة قد حدثت منذ يومين فقط  </a:t>
            </a:r>
          </a:p>
        </p:txBody>
      </p:sp>
      <p:pic>
        <p:nvPicPr>
          <p:cNvPr id="3" name="صورة 2">
            <a:extLst>
              <a:ext uri="{FF2B5EF4-FFF2-40B4-BE49-F238E27FC236}">
                <a16:creationId xmlns:a16="http://schemas.microsoft.com/office/drawing/2014/main" id="{35D7E86D-6AC6-4EC1-B242-7976B1127E79}"/>
              </a:ext>
            </a:extLst>
          </p:cNvPr>
          <p:cNvPicPr>
            <a:picLocks noChangeAspect="1"/>
          </p:cNvPicPr>
          <p:nvPr/>
        </p:nvPicPr>
        <p:blipFill rotWithShape="1">
          <a:blip r:embed="rId2"/>
          <a:srcRect l="8095" t="7111" r="12589" b="15556"/>
          <a:stretch/>
        </p:blipFill>
        <p:spPr>
          <a:xfrm>
            <a:off x="354965" y="165298"/>
            <a:ext cx="6096000" cy="6214567"/>
          </a:xfrm>
          <a:prstGeom prst="rect">
            <a:avLst/>
          </a:prstGeom>
        </p:spPr>
      </p:pic>
      <p:sp>
        <p:nvSpPr>
          <p:cNvPr id="5" name="مستطيل 4">
            <a:extLst>
              <a:ext uri="{FF2B5EF4-FFF2-40B4-BE49-F238E27FC236}">
                <a16:creationId xmlns:a16="http://schemas.microsoft.com/office/drawing/2014/main" id="{AF046827-0F9C-4736-A3C8-7D6E7A9BD5ED}"/>
              </a:ext>
            </a:extLst>
          </p:cNvPr>
          <p:cNvSpPr/>
          <p:nvPr/>
        </p:nvSpPr>
        <p:spPr>
          <a:xfrm>
            <a:off x="6715760" y="3845342"/>
            <a:ext cx="5295756" cy="2585323"/>
          </a:xfrm>
          <a:prstGeom prst="rect">
            <a:avLst/>
          </a:prstGeom>
          <a:noFill/>
          <a:ln w="38100">
            <a:solidFill>
              <a:schemeClr val="tx1"/>
            </a:solidFill>
          </a:ln>
        </p:spPr>
        <p:txBody>
          <a:bodyPr wrap="squar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س/ فكيف استطاع المختص تحديد وقت الوفاة؟ </a:t>
            </a:r>
          </a:p>
        </p:txBody>
      </p:sp>
    </p:spTree>
    <p:extLst>
      <p:ext uri="{BB962C8B-B14F-4D97-AF65-F5344CB8AC3E}">
        <p14:creationId xmlns:p14="http://schemas.microsoft.com/office/powerpoint/2010/main" val="8296557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p:nvPr/>
        </p:nvSpPr>
        <p:spPr>
          <a:xfrm>
            <a:off x="6134127" y="253305"/>
            <a:ext cx="4440639" cy="923330"/>
          </a:xfrm>
          <a:prstGeom prst="rect">
            <a:avLst/>
          </a:prstGeom>
          <a:noFill/>
        </p:spPr>
        <p:txBody>
          <a:bodyPr wrap="none" lIns="91440" tIns="45720" rIns="91440" bIns="45720">
            <a:spAutoFit/>
          </a:bodyPr>
          <a:lstStyle/>
          <a:p>
            <a:pPr algn="ctr"/>
            <a:r>
              <a:rPr lang="ar-SA" sz="5400" b="0" cap="none" spc="0" dirty="0">
                <a:ln w="0"/>
                <a:solidFill>
                  <a:srgbClr val="FF0000"/>
                </a:solidFill>
                <a:effectLst>
                  <a:outerShdw blurRad="38100" dist="19050" dir="2700000" algn="tl" rotWithShape="0">
                    <a:schemeClr val="dk1">
                      <a:alpha val="40000"/>
                    </a:schemeClr>
                  </a:outerShdw>
                </a:effectLst>
              </a:rPr>
              <a:t>الحشرات والإنسان </a:t>
            </a:r>
          </a:p>
        </p:txBody>
      </p:sp>
      <p:sp>
        <p:nvSpPr>
          <p:cNvPr id="6" name="مستطيل 5"/>
          <p:cNvSpPr/>
          <p:nvPr/>
        </p:nvSpPr>
        <p:spPr>
          <a:xfrm>
            <a:off x="6724574" y="1176635"/>
            <a:ext cx="3594254" cy="923330"/>
          </a:xfrm>
          <a:prstGeom prst="rect">
            <a:avLst/>
          </a:prstGeom>
          <a:noFill/>
        </p:spPr>
        <p:txBody>
          <a:bodyPr wrap="none" lIns="91440" tIns="45720" rIns="91440" bIns="45720">
            <a:spAutoFit/>
          </a:bodyPr>
          <a:lstStyle/>
          <a:p>
            <a:pPr algn="ctr"/>
            <a:r>
              <a:rPr lang="ar-SA" sz="5400" b="0" cap="none" spc="0" dirty="0">
                <a:ln w="0"/>
                <a:solidFill>
                  <a:srgbClr val="00B050"/>
                </a:solidFill>
                <a:effectLst>
                  <a:outerShdw blurRad="38100" dist="19050" dir="2700000" algn="tl" rotWithShape="0">
                    <a:schemeClr val="dk1">
                      <a:alpha val="40000"/>
                    </a:schemeClr>
                  </a:outerShdw>
                </a:effectLst>
              </a:rPr>
              <a:t>فوائد </a:t>
            </a:r>
            <a:r>
              <a:rPr lang="ar-SA" sz="5400" b="0" cap="none" spc="0" dirty="0">
                <a:ln w="0"/>
                <a:solidFill>
                  <a:srgbClr val="FF0000"/>
                </a:solidFill>
                <a:effectLst>
                  <a:outerShdw blurRad="38100" dist="19050" dir="2700000" algn="tl" rotWithShape="0">
                    <a:schemeClr val="dk1">
                      <a:alpha val="40000"/>
                    </a:schemeClr>
                  </a:outerShdw>
                </a:effectLst>
              </a:rPr>
              <a:t>الحشرات</a:t>
            </a:r>
            <a:r>
              <a:rPr lang="ar-SA" sz="5400" b="0" cap="none" spc="0" dirty="0">
                <a:ln w="0"/>
                <a:solidFill>
                  <a:srgbClr val="00B050"/>
                </a:solidFill>
                <a:effectLst>
                  <a:outerShdw blurRad="38100" dist="19050" dir="2700000" algn="tl" rotWithShape="0">
                    <a:schemeClr val="dk1">
                      <a:alpha val="40000"/>
                    </a:schemeClr>
                  </a:outerShdw>
                </a:effectLst>
              </a:rPr>
              <a:t> </a:t>
            </a:r>
          </a:p>
        </p:txBody>
      </p:sp>
      <p:sp>
        <p:nvSpPr>
          <p:cNvPr id="7" name="مستطيل 6"/>
          <p:cNvSpPr/>
          <p:nvPr/>
        </p:nvSpPr>
        <p:spPr>
          <a:xfrm>
            <a:off x="5892800" y="2550120"/>
            <a:ext cx="5576266" cy="1754326"/>
          </a:xfrm>
          <a:prstGeom prst="rect">
            <a:avLst/>
          </a:prstGeom>
          <a:noFill/>
        </p:spPr>
        <p:txBody>
          <a:bodyPr wrap="squar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2- تتنج </a:t>
            </a:r>
            <a:r>
              <a:rPr lang="ar-SA" sz="5400" b="0" cap="none" spc="0" dirty="0">
                <a:ln w="0"/>
                <a:solidFill>
                  <a:srgbClr val="FF0000"/>
                </a:solidFill>
                <a:effectLst>
                  <a:outerShdw blurRad="38100" dist="19050" dir="2700000" algn="tl" rotWithShape="0">
                    <a:schemeClr val="dk1">
                      <a:alpha val="40000"/>
                    </a:schemeClr>
                  </a:outerShdw>
                </a:effectLst>
              </a:rPr>
              <a:t>الحشرات</a:t>
            </a:r>
            <a:r>
              <a:rPr lang="ar-SA" sz="5400" b="0" cap="none" spc="0" dirty="0">
                <a:ln w="0"/>
                <a:solidFill>
                  <a:schemeClr val="tx1"/>
                </a:solidFill>
                <a:effectLst>
                  <a:outerShdw blurRad="38100" dist="19050" dir="2700000" algn="tl" rotWithShape="0">
                    <a:schemeClr val="dk1">
                      <a:alpha val="40000"/>
                    </a:schemeClr>
                  </a:outerShdw>
                </a:effectLst>
              </a:rPr>
              <a:t> (النحل) العسل </a:t>
            </a:r>
          </a:p>
        </p:txBody>
      </p:sp>
      <p:pic>
        <p:nvPicPr>
          <p:cNvPr id="10" name="صورة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 y="344129"/>
            <a:ext cx="5217762" cy="5916117"/>
          </a:xfrm>
          <a:prstGeom prst="rect">
            <a:avLst/>
          </a:prstGeom>
        </p:spPr>
      </p:pic>
    </p:spTree>
    <p:extLst>
      <p:ext uri="{BB962C8B-B14F-4D97-AF65-F5344CB8AC3E}">
        <p14:creationId xmlns:p14="http://schemas.microsoft.com/office/powerpoint/2010/main" val="775414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200" y="313035"/>
            <a:ext cx="5955334" cy="6284410"/>
          </a:xfrm>
          <a:prstGeom prst="rect">
            <a:avLst/>
          </a:prstGeom>
          <a:ln>
            <a:noFill/>
          </a:ln>
          <a:effectLst/>
        </p:spPr>
      </p:pic>
      <p:sp>
        <p:nvSpPr>
          <p:cNvPr id="6" name="مستطيل 5"/>
          <p:cNvSpPr/>
          <p:nvPr/>
        </p:nvSpPr>
        <p:spPr>
          <a:xfrm>
            <a:off x="7147766" y="313035"/>
            <a:ext cx="3594254" cy="923330"/>
          </a:xfrm>
          <a:prstGeom prst="rect">
            <a:avLst/>
          </a:prstGeom>
          <a:noFill/>
        </p:spPr>
        <p:txBody>
          <a:bodyPr wrap="none" lIns="91440" tIns="45720" rIns="91440" bIns="45720">
            <a:spAutoFit/>
          </a:bodyPr>
          <a:lstStyle/>
          <a:p>
            <a:pPr algn="ctr"/>
            <a:r>
              <a:rPr lang="ar-SA" sz="5400" b="0" cap="none" spc="0" dirty="0">
                <a:ln w="0"/>
                <a:solidFill>
                  <a:srgbClr val="00B050"/>
                </a:solidFill>
                <a:effectLst>
                  <a:outerShdw blurRad="38100" dist="19050" dir="2700000" algn="tl" rotWithShape="0">
                    <a:schemeClr val="dk1">
                      <a:alpha val="40000"/>
                    </a:schemeClr>
                  </a:outerShdw>
                </a:effectLst>
              </a:rPr>
              <a:t>فوائد </a:t>
            </a:r>
            <a:r>
              <a:rPr lang="ar-SA" sz="5400" b="0" cap="none" spc="0" dirty="0">
                <a:ln w="0"/>
                <a:solidFill>
                  <a:srgbClr val="FF0000"/>
                </a:solidFill>
                <a:effectLst>
                  <a:outerShdw blurRad="38100" dist="19050" dir="2700000" algn="tl" rotWithShape="0">
                    <a:schemeClr val="dk1">
                      <a:alpha val="40000"/>
                    </a:schemeClr>
                  </a:outerShdw>
                </a:effectLst>
              </a:rPr>
              <a:t>الحشرات</a:t>
            </a:r>
            <a:r>
              <a:rPr lang="ar-SA" sz="5400" b="0" cap="none" spc="0" dirty="0">
                <a:ln w="0"/>
                <a:solidFill>
                  <a:srgbClr val="00B050"/>
                </a:solidFill>
                <a:effectLst>
                  <a:outerShdw blurRad="38100" dist="19050" dir="2700000" algn="tl" rotWithShape="0">
                    <a:schemeClr val="dk1">
                      <a:alpha val="40000"/>
                    </a:schemeClr>
                  </a:outerShdw>
                </a:effectLst>
              </a:rPr>
              <a:t> </a:t>
            </a:r>
          </a:p>
        </p:txBody>
      </p:sp>
      <p:sp>
        <p:nvSpPr>
          <p:cNvPr id="8" name="مستطيل 7"/>
          <p:cNvSpPr/>
          <p:nvPr/>
        </p:nvSpPr>
        <p:spPr>
          <a:xfrm>
            <a:off x="6285534" y="1425555"/>
            <a:ext cx="5576266" cy="1754326"/>
          </a:xfrm>
          <a:prstGeom prst="rect">
            <a:avLst/>
          </a:prstGeom>
          <a:noFill/>
        </p:spPr>
        <p:txBody>
          <a:bodyPr wrap="squar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2- تتنج </a:t>
            </a:r>
            <a:r>
              <a:rPr lang="ar-SA" sz="5400" b="0" cap="none" spc="0" dirty="0">
                <a:ln w="0"/>
                <a:solidFill>
                  <a:srgbClr val="FF0000"/>
                </a:solidFill>
                <a:effectLst>
                  <a:outerShdw blurRad="38100" dist="19050" dir="2700000" algn="tl" rotWithShape="0">
                    <a:schemeClr val="dk1">
                      <a:alpha val="40000"/>
                    </a:schemeClr>
                  </a:outerShdw>
                </a:effectLst>
              </a:rPr>
              <a:t>الحشرات</a:t>
            </a:r>
          </a:p>
          <a:p>
            <a:pPr algn="ctr"/>
            <a:r>
              <a:rPr lang="ar-SA" sz="5400" b="0" cap="none" spc="0" dirty="0">
                <a:ln w="0"/>
                <a:solidFill>
                  <a:schemeClr val="tx1"/>
                </a:solidFill>
                <a:effectLst>
                  <a:outerShdw blurRad="38100" dist="19050" dir="2700000" algn="tl" rotWithShape="0">
                    <a:schemeClr val="dk1">
                      <a:alpha val="40000"/>
                    </a:schemeClr>
                  </a:outerShdw>
                </a:effectLst>
              </a:rPr>
              <a:t> (دودة القز ) الحرير </a:t>
            </a:r>
          </a:p>
        </p:txBody>
      </p:sp>
    </p:spTree>
    <p:extLst>
      <p:ext uri="{BB962C8B-B14F-4D97-AF65-F5344CB8AC3E}">
        <p14:creationId xmlns:p14="http://schemas.microsoft.com/office/powerpoint/2010/main" val="4134618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701" y="313035"/>
            <a:ext cx="5232400" cy="6087765"/>
          </a:xfrm>
          <a:prstGeom prst="rect">
            <a:avLst/>
          </a:prstGeom>
          <a:ln>
            <a:noFill/>
          </a:ln>
          <a:effectLst/>
        </p:spPr>
      </p:pic>
      <p:sp>
        <p:nvSpPr>
          <p:cNvPr id="6" name="مستطيل 5"/>
          <p:cNvSpPr/>
          <p:nvPr/>
        </p:nvSpPr>
        <p:spPr>
          <a:xfrm>
            <a:off x="7000282" y="329327"/>
            <a:ext cx="3594254" cy="923330"/>
          </a:xfrm>
          <a:prstGeom prst="rect">
            <a:avLst/>
          </a:prstGeom>
          <a:noFill/>
        </p:spPr>
        <p:txBody>
          <a:bodyPr wrap="none" lIns="91440" tIns="45720" rIns="91440" bIns="45720">
            <a:spAutoFit/>
          </a:bodyPr>
          <a:lstStyle/>
          <a:p>
            <a:pPr algn="ctr"/>
            <a:r>
              <a:rPr lang="ar-SA" sz="5400" b="0" cap="none" spc="0" dirty="0">
                <a:ln w="0"/>
                <a:solidFill>
                  <a:srgbClr val="00B050"/>
                </a:solidFill>
                <a:effectLst>
                  <a:outerShdw blurRad="38100" dist="19050" dir="2700000" algn="tl" rotWithShape="0">
                    <a:schemeClr val="dk1">
                      <a:alpha val="40000"/>
                    </a:schemeClr>
                  </a:outerShdw>
                </a:effectLst>
              </a:rPr>
              <a:t>فوائد </a:t>
            </a:r>
            <a:r>
              <a:rPr lang="ar-SA" sz="5400" b="0" cap="none" spc="0" dirty="0">
                <a:ln w="0"/>
                <a:solidFill>
                  <a:srgbClr val="FF0000"/>
                </a:solidFill>
                <a:effectLst>
                  <a:outerShdw blurRad="38100" dist="19050" dir="2700000" algn="tl" rotWithShape="0">
                    <a:schemeClr val="dk1">
                      <a:alpha val="40000"/>
                    </a:schemeClr>
                  </a:outerShdw>
                </a:effectLst>
              </a:rPr>
              <a:t>الحشرات</a:t>
            </a:r>
            <a:r>
              <a:rPr lang="ar-SA" sz="5400" b="0" cap="none" spc="0" dirty="0">
                <a:ln w="0"/>
                <a:solidFill>
                  <a:srgbClr val="00B050"/>
                </a:solidFill>
                <a:effectLst>
                  <a:outerShdw blurRad="38100" dist="19050" dir="2700000" algn="tl" rotWithShape="0">
                    <a:schemeClr val="dk1">
                      <a:alpha val="40000"/>
                    </a:schemeClr>
                  </a:outerShdw>
                </a:effectLst>
              </a:rPr>
              <a:t> </a:t>
            </a:r>
          </a:p>
        </p:txBody>
      </p:sp>
      <p:sp>
        <p:nvSpPr>
          <p:cNvPr id="7" name="مستطيل 6"/>
          <p:cNvSpPr/>
          <p:nvPr/>
        </p:nvSpPr>
        <p:spPr>
          <a:xfrm>
            <a:off x="6156760" y="3020020"/>
            <a:ext cx="5576266" cy="2585323"/>
          </a:xfrm>
          <a:prstGeom prst="rect">
            <a:avLst/>
          </a:prstGeom>
          <a:noFill/>
        </p:spPr>
        <p:txBody>
          <a:bodyPr wrap="squar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4- تشكل </a:t>
            </a:r>
            <a:r>
              <a:rPr lang="ar-SA" sz="5400" b="0" cap="none" spc="0" dirty="0">
                <a:ln w="0"/>
                <a:solidFill>
                  <a:srgbClr val="FF0000"/>
                </a:solidFill>
                <a:effectLst>
                  <a:outerShdw blurRad="38100" dist="19050" dir="2700000" algn="tl" rotWithShape="0">
                    <a:schemeClr val="dk1">
                      <a:alpha val="40000"/>
                    </a:schemeClr>
                  </a:outerShdw>
                </a:effectLst>
              </a:rPr>
              <a:t>الحشرات</a:t>
            </a:r>
          </a:p>
          <a:p>
            <a:pPr algn="ctr"/>
            <a:r>
              <a:rPr lang="ar-SA" sz="5400" b="0" cap="none" spc="0" dirty="0">
                <a:ln w="0"/>
                <a:solidFill>
                  <a:schemeClr val="tx1"/>
                </a:solidFill>
                <a:effectLst>
                  <a:outerShdw blurRad="38100" dist="19050" dir="2700000" algn="tl" rotWithShape="0">
                    <a:schemeClr val="dk1">
                      <a:alpha val="40000"/>
                    </a:schemeClr>
                  </a:outerShdw>
                </a:effectLst>
              </a:rPr>
              <a:t> مصدرا لغذاء الطيور و الأسماك</a:t>
            </a:r>
          </a:p>
        </p:txBody>
      </p:sp>
    </p:spTree>
    <p:extLst>
      <p:ext uri="{BB962C8B-B14F-4D97-AF65-F5344CB8AC3E}">
        <p14:creationId xmlns:p14="http://schemas.microsoft.com/office/powerpoint/2010/main" val="4165737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974" y="313035"/>
            <a:ext cx="5659859" cy="6225417"/>
          </a:xfrm>
          <a:prstGeom prst="rect">
            <a:avLst/>
          </a:prstGeom>
          <a:ln>
            <a:noFill/>
          </a:ln>
          <a:effectLst>
            <a:outerShdw blurRad="292100" dist="139700" dir="2700000" algn="tl" rotWithShape="0">
              <a:srgbClr val="333333">
                <a:alpha val="65000"/>
              </a:srgbClr>
            </a:outerShdw>
          </a:effectLst>
        </p:spPr>
      </p:pic>
      <p:sp>
        <p:nvSpPr>
          <p:cNvPr id="6" name="مستطيل 5"/>
          <p:cNvSpPr/>
          <p:nvPr/>
        </p:nvSpPr>
        <p:spPr>
          <a:xfrm>
            <a:off x="7236256" y="313035"/>
            <a:ext cx="3594254" cy="923330"/>
          </a:xfrm>
          <a:prstGeom prst="rect">
            <a:avLst/>
          </a:prstGeom>
          <a:noFill/>
        </p:spPr>
        <p:txBody>
          <a:bodyPr wrap="none" lIns="91440" tIns="45720" rIns="91440" bIns="45720">
            <a:spAutoFit/>
          </a:bodyPr>
          <a:lstStyle/>
          <a:p>
            <a:pPr algn="ctr"/>
            <a:r>
              <a:rPr lang="ar-SA" sz="5400" b="0" cap="none" spc="0" dirty="0">
                <a:ln w="0"/>
                <a:solidFill>
                  <a:srgbClr val="00B050"/>
                </a:solidFill>
                <a:effectLst>
                  <a:outerShdw blurRad="38100" dist="19050" dir="2700000" algn="tl" rotWithShape="0">
                    <a:schemeClr val="dk1">
                      <a:alpha val="40000"/>
                    </a:schemeClr>
                  </a:outerShdw>
                </a:effectLst>
              </a:rPr>
              <a:t>فوائد </a:t>
            </a:r>
            <a:r>
              <a:rPr lang="ar-SA" sz="5400" b="0" cap="none" spc="0" dirty="0">
                <a:ln w="0"/>
                <a:solidFill>
                  <a:srgbClr val="FF0000"/>
                </a:solidFill>
                <a:effectLst>
                  <a:outerShdw blurRad="38100" dist="19050" dir="2700000" algn="tl" rotWithShape="0">
                    <a:schemeClr val="dk1">
                      <a:alpha val="40000"/>
                    </a:schemeClr>
                  </a:outerShdw>
                </a:effectLst>
              </a:rPr>
              <a:t>الحشرات</a:t>
            </a:r>
            <a:r>
              <a:rPr lang="ar-SA" sz="5400" b="0" cap="none" spc="0" dirty="0">
                <a:ln w="0"/>
                <a:solidFill>
                  <a:srgbClr val="00B050"/>
                </a:solidFill>
                <a:effectLst>
                  <a:outerShdw blurRad="38100" dist="19050" dir="2700000" algn="tl" rotWithShape="0">
                    <a:schemeClr val="dk1">
                      <a:alpha val="40000"/>
                    </a:schemeClr>
                  </a:outerShdw>
                </a:effectLst>
              </a:rPr>
              <a:t> </a:t>
            </a:r>
          </a:p>
        </p:txBody>
      </p:sp>
      <p:sp>
        <p:nvSpPr>
          <p:cNvPr id="7" name="مستطيل 6"/>
          <p:cNvSpPr/>
          <p:nvPr/>
        </p:nvSpPr>
        <p:spPr>
          <a:xfrm>
            <a:off x="6110809" y="1236365"/>
            <a:ext cx="5845147" cy="4524315"/>
          </a:xfrm>
          <a:prstGeom prst="rect">
            <a:avLst/>
          </a:prstGeom>
          <a:noFill/>
        </p:spPr>
        <p:txBody>
          <a:bodyPr wrap="squar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5</a:t>
            </a:r>
            <a:r>
              <a:rPr lang="ar-SA" sz="4000" b="0" cap="none" spc="0" dirty="0">
                <a:ln w="0"/>
                <a:solidFill>
                  <a:schemeClr val="tx1"/>
                </a:solidFill>
                <a:effectLst>
                  <a:outerShdw blurRad="38100" dist="19050" dir="2700000" algn="tl" rotWithShape="0">
                    <a:schemeClr val="dk1">
                      <a:alpha val="40000"/>
                    </a:schemeClr>
                  </a:outerShdw>
                </a:effectLst>
              </a:rPr>
              <a:t>- تستخدم </a:t>
            </a:r>
            <a:r>
              <a:rPr lang="ar-SA" sz="4000" b="0" cap="none" spc="0" dirty="0">
                <a:ln w="0"/>
                <a:solidFill>
                  <a:srgbClr val="FF0000"/>
                </a:solidFill>
                <a:effectLst>
                  <a:outerShdw blurRad="38100" dist="19050" dir="2700000" algn="tl" rotWithShape="0">
                    <a:schemeClr val="dk1">
                      <a:alpha val="40000"/>
                    </a:schemeClr>
                  </a:outerShdw>
                </a:effectLst>
              </a:rPr>
              <a:t>الحشرات </a:t>
            </a:r>
            <a:r>
              <a:rPr lang="ar-SA" sz="4000" b="0" cap="none" spc="0" dirty="0">
                <a:ln w="0"/>
                <a:effectLst>
                  <a:outerShdw blurRad="38100" dist="19050" dir="2700000" algn="tl" rotWithShape="0">
                    <a:schemeClr val="dk1">
                      <a:alpha val="40000"/>
                    </a:schemeClr>
                  </a:outerShdw>
                </a:effectLst>
              </a:rPr>
              <a:t>في</a:t>
            </a:r>
          </a:p>
          <a:p>
            <a:pPr algn="ctr"/>
            <a:r>
              <a:rPr lang="ar-SA" sz="4000" b="0" cap="none" spc="0" dirty="0">
                <a:ln w="0"/>
                <a:solidFill>
                  <a:schemeClr val="tx1"/>
                </a:solidFill>
                <a:effectLst>
                  <a:outerShdw blurRad="38100" dist="19050" dir="2700000" algn="tl" rotWithShape="0">
                    <a:schemeClr val="dk1">
                      <a:alpha val="40000"/>
                    </a:schemeClr>
                  </a:outerShdw>
                </a:effectLst>
              </a:rPr>
              <a:t> المكافحة الحيوية حيث تستخدم حشرات كالدعسوقة في التهام حشرات المن - التي تقضي على المحاصيل الزراعية - والقضاء عليها دون </a:t>
            </a:r>
            <a:r>
              <a:rPr lang="ar-SA" sz="4000" b="0" cap="none" spc="0" dirty="0" err="1">
                <a:ln w="0"/>
                <a:solidFill>
                  <a:schemeClr val="tx1"/>
                </a:solidFill>
                <a:effectLst>
                  <a:outerShdw blurRad="38100" dist="19050" dir="2700000" algn="tl" rotWithShape="0">
                    <a:schemeClr val="dk1">
                      <a:alpha val="40000"/>
                    </a:schemeClr>
                  </a:outerShdw>
                </a:effectLst>
              </a:rPr>
              <a:t>إستخدام</a:t>
            </a:r>
            <a:r>
              <a:rPr lang="ar-SA" sz="4000" b="0" cap="none" spc="0" dirty="0">
                <a:ln w="0"/>
                <a:solidFill>
                  <a:schemeClr val="tx1"/>
                </a:solidFill>
                <a:effectLst>
                  <a:outerShdw blurRad="38100" dist="19050" dir="2700000" algn="tl" rotWithShape="0">
                    <a:schemeClr val="dk1">
                      <a:alpha val="40000"/>
                    </a:schemeClr>
                  </a:outerShdw>
                </a:effectLst>
              </a:rPr>
              <a:t> للمبيدات الحشرية التي تلوث البيئة </a:t>
            </a:r>
          </a:p>
        </p:txBody>
      </p:sp>
    </p:spTree>
    <p:extLst>
      <p:ext uri="{BB962C8B-B14F-4D97-AF65-F5344CB8AC3E}">
        <p14:creationId xmlns:p14="http://schemas.microsoft.com/office/powerpoint/2010/main" val="357561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p:nvPr/>
        </p:nvSpPr>
        <p:spPr>
          <a:xfrm>
            <a:off x="6301381" y="226009"/>
            <a:ext cx="4440639" cy="923330"/>
          </a:xfrm>
          <a:prstGeom prst="rect">
            <a:avLst/>
          </a:prstGeom>
          <a:noFill/>
        </p:spPr>
        <p:txBody>
          <a:bodyPr wrap="none" lIns="91440" tIns="45720" rIns="91440" bIns="45720">
            <a:spAutoFit/>
          </a:bodyPr>
          <a:lstStyle/>
          <a:p>
            <a:pPr algn="ctr"/>
            <a:r>
              <a:rPr lang="ar-SA" sz="5400" b="0" cap="none" spc="0" dirty="0">
                <a:ln w="0"/>
                <a:solidFill>
                  <a:srgbClr val="FF0000"/>
                </a:solidFill>
                <a:effectLst>
                  <a:outerShdw blurRad="38100" dist="19050" dir="2700000" algn="tl" rotWithShape="0">
                    <a:schemeClr val="dk1">
                      <a:alpha val="40000"/>
                    </a:schemeClr>
                  </a:outerShdw>
                </a:effectLst>
              </a:rPr>
              <a:t>الحشرات والإنسان </a:t>
            </a:r>
          </a:p>
        </p:txBody>
      </p:sp>
      <p:pic>
        <p:nvPicPr>
          <p:cNvPr id="5" name="صورة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701" y="313035"/>
            <a:ext cx="5232400" cy="3045757"/>
          </a:xfrm>
          <a:prstGeom prst="rect">
            <a:avLst/>
          </a:prstGeom>
          <a:ln>
            <a:noFill/>
          </a:ln>
          <a:effectLst/>
        </p:spPr>
      </p:pic>
      <p:sp>
        <p:nvSpPr>
          <p:cNvPr id="6" name="مستطيل 5"/>
          <p:cNvSpPr/>
          <p:nvPr/>
        </p:nvSpPr>
        <p:spPr>
          <a:xfrm>
            <a:off x="6888881" y="1374248"/>
            <a:ext cx="4112023" cy="923330"/>
          </a:xfrm>
          <a:prstGeom prst="rect">
            <a:avLst/>
          </a:prstGeom>
          <a:solidFill>
            <a:schemeClr val="accent6">
              <a:lumMod val="40000"/>
              <a:lumOff val="60000"/>
            </a:schemeClr>
          </a:solidFill>
        </p:spPr>
        <p:txBody>
          <a:bodyPr wrap="none" lIns="91440" tIns="45720" rIns="91440" bIns="45720">
            <a:spAutoFit/>
          </a:bodyPr>
          <a:lstStyle/>
          <a:p>
            <a:pPr algn="ctr"/>
            <a:r>
              <a:rPr lang="ar-SA" sz="5400" b="1" cap="none" spc="0" dirty="0">
                <a:ln w="0"/>
                <a:solidFill>
                  <a:srgbClr val="FF0000"/>
                </a:solidFill>
                <a:effectLst>
                  <a:outerShdw blurRad="38100" dist="19050" dir="2700000" algn="tl" rotWithShape="0">
                    <a:schemeClr val="dk1">
                      <a:alpha val="40000"/>
                    </a:schemeClr>
                  </a:outerShdw>
                </a:effectLst>
              </a:rPr>
              <a:t>أضرار الحشرات </a:t>
            </a:r>
          </a:p>
        </p:txBody>
      </p:sp>
      <p:sp>
        <p:nvSpPr>
          <p:cNvPr id="7" name="مستطيل 6"/>
          <p:cNvSpPr/>
          <p:nvPr/>
        </p:nvSpPr>
        <p:spPr>
          <a:xfrm>
            <a:off x="6156760" y="3020020"/>
            <a:ext cx="5576266" cy="2585323"/>
          </a:xfrm>
          <a:prstGeom prst="rect">
            <a:avLst/>
          </a:prstGeom>
          <a:solidFill>
            <a:srgbClr val="ECCE54"/>
          </a:solidFill>
        </p:spPr>
        <p:txBody>
          <a:bodyPr wrap="squar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1- القمل والحشرات التي تمص الدم تتطفل على الإنسان </a:t>
            </a:r>
          </a:p>
        </p:txBody>
      </p:sp>
      <p:pic>
        <p:nvPicPr>
          <p:cNvPr id="10" name="صورة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701" y="3695700"/>
            <a:ext cx="5232399" cy="2611208"/>
          </a:xfrm>
          <a:prstGeom prst="rect">
            <a:avLst/>
          </a:prstGeom>
          <a:ln>
            <a:noFill/>
          </a:ln>
          <a:effectLst/>
        </p:spPr>
      </p:pic>
    </p:spTree>
    <p:extLst>
      <p:ext uri="{BB962C8B-B14F-4D97-AF65-F5344CB8AC3E}">
        <p14:creationId xmlns:p14="http://schemas.microsoft.com/office/powerpoint/2010/main" val="4093168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مجموعة 3"/>
          <p:cNvGrpSpPr/>
          <p:nvPr/>
        </p:nvGrpSpPr>
        <p:grpSpPr>
          <a:xfrm>
            <a:off x="458563" y="2614866"/>
            <a:ext cx="4654535" cy="1306219"/>
            <a:chOff x="1665026" y="1298235"/>
            <a:chExt cx="4654535" cy="1306219"/>
          </a:xfrm>
        </p:grpSpPr>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5026" y="1298235"/>
              <a:ext cx="1741626" cy="1306219"/>
            </a:xfrm>
            <a:prstGeom prst="rect">
              <a:avLst/>
            </a:prstGeom>
          </p:spPr>
        </p:pic>
        <p:sp>
          <p:nvSpPr>
            <p:cNvPr id="3" name="مستطيل 2"/>
            <p:cNvSpPr/>
            <p:nvPr/>
          </p:nvSpPr>
          <p:spPr>
            <a:xfrm>
              <a:off x="3634210" y="1351180"/>
              <a:ext cx="2685351" cy="1200329"/>
            </a:xfrm>
            <a:prstGeom prst="rect">
              <a:avLst/>
            </a:prstGeom>
            <a:solidFill>
              <a:srgbClr val="ECCE54"/>
            </a:solidFill>
          </p:spPr>
          <p:txBody>
            <a:bodyPr wrap="none" lIns="91440" tIns="45720" rIns="91440" bIns="45720">
              <a:spAutoFit/>
            </a:bodyPr>
            <a:lstStyle/>
            <a:p>
              <a:pPr algn="ctr"/>
              <a:r>
                <a:rPr lang="ar-SA" sz="3600" b="0" cap="none" spc="0" dirty="0">
                  <a:ln w="0"/>
                  <a:solidFill>
                    <a:schemeClr val="tx1"/>
                  </a:solidFill>
                  <a:effectLst>
                    <a:outerShdw blurRad="38100" dist="19050" dir="2700000" algn="tl" rotWithShape="0">
                      <a:schemeClr val="dk1">
                        <a:alpha val="40000"/>
                      </a:schemeClr>
                    </a:outerShdw>
                  </a:effectLst>
                </a:rPr>
                <a:t>ينقل ذباب الرمل </a:t>
              </a:r>
            </a:p>
            <a:p>
              <a:pPr algn="ctr"/>
              <a:r>
                <a:rPr lang="ar-SA" sz="3600" dirty="0" err="1">
                  <a:ln w="0"/>
                  <a:effectLst>
                    <a:outerShdw blurRad="38100" dist="19050" dir="2700000" algn="tl" rotWithShape="0">
                      <a:schemeClr val="dk1">
                        <a:alpha val="40000"/>
                      </a:schemeClr>
                    </a:outerShdw>
                  </a:effectLst>
                </a:rPr>
                <a:t>الليشمانيا</a:t>
              </a:r>
              <a:endParaRPr lang="ar-SA" sz="3600" b="0" cap="none" spc="0" dirty="0">
                <a:ln w="0"/>
                <a:solidFill>
                  <a:schemeClr val="tx1"/>
                </a:solidFill>
                <a:effectLst>
                  <a:outerShdw blurRad="38100" dist="19050" dir="2700000" algn="tl" rotWithShape="0">
                    <a:schemeClr val="dk1">
                      <a:alpha val="40000"/>
                    </a:schemeClr>
                  </a:outerShdw>
                </a:effectLst>
              </a:endParaRPr>
            </a:p>
          </p:txBody>
        </p:sp>
      </p:grpSp>
      <p:grpSp>
        <p:nvGrpSpPr>
          <p:cNvPr id="5" name="مجموعة 4"/>
          <p:cNvGrpSpPr/>
          <p:nvPr/>
        </p:nvGrpSpPr>
        <p:grpSpPr>
          <a:xfrm>
            <a:off x="458563" y="4853549"/>
            <a:ext cx="4439732" cy="1237471"/>
            <a:chOff x="1665026" y="1332609"/>
            <a:chExt cx="4439732" cy="1237471"/>
          </a:xfrm>
        </p:grpSpPr>
        <p:pic>
          <p:nvPicPr>
            <p:cNvPr id="6" name="صورة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5026" y="1332609"/>
              <a:ext cx="1741626" cy="1237471"/>
            </a:xfrm>
            <a:prstGeom prst="rect">
              <a:avLst/>
            </a:prstGeom>
          </p:spPr>
        </p:pic>
        <p:sp>
          <p:nvSpPr>
            <p:cNvPr id="7" name="مستطيل 6"/>
            <p:cNvSpPr/>
            <p:nvPr/>
          </p:nvSpPr>
          <p:spPr>
            <a:xfrm>
              <a:off x="3849012" y="1351180"/>
              <a:ext cx="2255746" cy="1200329"/>
            </a:xfrm>
            <a:prstGeom prst="rect">
              <a:avLst/>
            </a:prstGeom>
            <a:solidFill>
              <a:srgbClr val="ECCE54"/>
            </a:solidFill>
          </p:spPr>
          <p:txBody>
            <a:bodyPr wrap="none" lIns="91440" tIns="45720" rIns="91440" bIns="45720">
              <a:spAutoFit/>
            </a:bodyPr>
            <a:lstStyle/>
            <a:p>
              <a:pPr algn="ctr"/>
              <a:r>
                <a:rPr lang="ar-SA" sz="3600" b="0" cap="none" spc="0" dirty="0">
                  <a:ln w="0"/>
                  <a:solidFill>
                    <a:schemeClr val="tx1"/>
                  </a:solidFill>
                  <a:effectLst>
                    <a:outerShdw blurRad="38100" dist="19050" dir="2700000" algn="tl" rotWithShape="0">
                      <a:schemeClr val="dk1">
                        <a:alpha val="40000"/>
                      </a:schemeClr>
                    </a:outerShdw>
                  </a:effectLst>
                </a:rPr>
                <a:t>ينقل البراغيث</a:t>
              </a:r>
            </a:p>
            <a:p>
              <a:pPr algn="ctr"/>
              <a:r>
                <a:rPr lang="ar-SA" sz="3600" dirty="0">
                  <a:ln w="0"/>
                  <a:effectLst>
                    <a:outerShdw blurRad="38100" dist="19050" dir="2700000" algn="tl" rotWithShape="0">
                      <a:schemeClr val="dk1">
                        <a:alpha val="40000"/>
                      </a:schemeClr>
                    </a:outerShdw>
                  </a:effectLst>
                </a:rPr>
                <a:t>الطاعون</a:t>
              </a:r>
              <a:endParaRPr lang="ar-SA" sz="3600" b="0" cap="none" spc="0" dirty="0">
                <a:ln w="0"/>
                <a:solidFill>
                  <a:schemeClr val="tx1"/>
                </a:solidFill>
                <a:effectLst>
                  <a:outerShdw blurRad="38100" dist="19050" dir="2700000" algn="tl" rotWithShape="0">
                    <a:schemeClr val="dk1">
                      <a:alpha val="40000"/>
                    </a:schemeClr>
                  </a:outerShdw>
                </a:effectLst>
              </a:endParaRPr>
            </a:p>
          </p:txBody>
        </p:sp>
      </p:grpSp>
      <p:grpSp>
        <p:nvGrpSpPr>
          <p:cNvPr id="8" name="مجموعة 7"/>
          <p:cNvGrpSpPr/>
          <p:nvPr/>
        </p:nvGrpSpPr>
        <p:grpSpPr>
          <a:xfrm>
            <a:off x="6280244" y="4798265"/>
            <a:ext cx="4439732" cy="1348038"/>
            <a:chOff x="1665026" y="1277326"/>
            <a:chExt cx="4439732" cy="1348038"/>
          </a:xfrm>
        </p:grpSpPr>
        <p:pic>
          <p:nvPicPr>
            <p:cNvPr id="9" name="صورة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65026" y="1277326"/>
              <a:ext cx="1741626" cy="1348038"/>
            </a:xfrm>
            <a:prstGeom prst="rect">
              <a:avLst/>
            </a:prstGeom>
          </p:spPr>
        </p:pic>
        <p:sp>
          <p:nvSpPr>
            <p:cNvPr id="10" name="مستطيل 9"/>
            <p:cNvSpPr/>
            <p:nvPr/>
          </p:nvSpPr>
          <p:spPr>
            <a:xfrm>
              <a:off x="3849012" y="1351180"/>
              <a:ext cx="2255746" cy="1200329"/>
            </a:xfrm>
            <a:prstGeom prst="rect">
              <a:avLst/>
            </a:prstGeom>
            <a:solidFill>
              <a:srgbClr val="ECCE54"/>
            </a:solidFill>
          </p:spPr>
          <p:txBody>
            <a:bodyPr wrap="none" lIns="91440" tIns="45720" rIns="91440" bIns="45720">
              <a:spAutoFit/>
            </a:bodyPr>
            <a:lstStyle/>
            <a:p>
              <a:pPr algn="ctr"/>
              <a:r>
                <a:rPr lang="ar-SA" sz="3600" b="0" cap="none" spc="0" dirty="0">
                  <a:ln w="0"/>
                  <a:solidFill>
                    <a:schemeClr val="tx1"/>
                  </a:solidFill>
                  <a:effectLst>
                    <a:outerShdw blurRad="38100" dist="19050" dir="2700000" algn="tl" rotWithShape="0">
                      <a:schemeClr val="dk1">
                        <a:alpha val="40000"/>
                      </a:schemeClr>
                    </a:outerShdw>
                  </a:effectLst>
                </a:rPr>
                <a:t>ينقل البعوض </a:t>
              </a:r>
            </a:p>
            <a:p>
              <a:pPr algn="ctr"/>
              <a:r>
                <a:rPr lang="ar-SA" sz="3600" dirty="0">
                  <a:ln w="0"/>
                  <a:effectLst>
                    <a:outerShdw blurRad="38100" dist="19050" dir="2700000" algn="tl" rotWithShape="0">
                      <a:schemeClr val="dk1">
                        <a:alpha val="40000"/>
                      </a:schemeClr>
                    </a:outerShdw>
                  </a:effectLst>
                </a:rPr>
                <a:t>الملاريا</a:t>
              </a:r>
              <a:endParaRPr lang="ar-SA" sz="3600" b="0" cap="none" spc="0" dirty="0">
                <a:ln w="0"/>
                <a:solidFill>
                  <a:schemeClr val="tx1"/>
                </a:solidFill>
                <a:effectLst>
                  <a:outerShdw blurRad="38100" dist="19050" dir="2700000" algn="tl" rotWithShape="0">
                    <a:schemeClr val="dk1">
                      <a:alpha val="40000"/>
                    </a:schemeClr>
                  </a:outerShdw>
                </a:effectLst>
              </a:endParaRPr>
            </a:p>
          </p:txBody>
        </p:sp>
      </p:grpSp>
      <p:grpSp>
        <p:nvGrpSpPr>
          <p:cNvPr id="11" name="مجموعة 10"/>
          <p:cNvGrpSpPr/>
          <p:nvPr/>
        </p:nvGrpSpPr>
        <p:grpSpPr>
          <a:xfrm>
            <a:off x="382583" y="162038"/>
            <a:ext cx="4710640" cy="1611004"/>
            <a:chOff x="1665026" y="1145843"/>
            <a:chExt cx="4710640" cy="1611004"/>
          </a:xfrm>
        </p:grpSpPr>
        <p:pic>
          <p:nvPicPr>
            <p:cNvPr id="12" name="صورة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65026" y="1145843"/>
              <a:ext cx="1741626" cy="1611004"/>
            </a:xfrm>
            <a:prstGeom prst="rect">
              <a:avLst/>
            </a:prstGeom>
          </p:spPr>
        </p:pic>
        <p:sp>
          <p:nvSpPr>
            <p:cNvPr id="13" name="مستطيل 12"/>
            <p:cNvSpPr/>
            <p:nvPr/>
          </p:nvSpPr>
          <p:spPr>
            <a:xfrm>
              <a:off x="3578105" y="1351180"/>
              <a:ext cx="2797561" cy="1200329"/>
            </a:xfrm>
            <a:prstGeom prst="rect">
              <a:avLst/>
            </a:prstGeom>
            <a:solidFill>
              <a:srgbClr val="ECCE54"/>
            </a:solidFill>
          </p:spPr>
          <p:txBody>
            <a:bodyPr wrap="none" lIns="91440" tIns="45720" rIns="91440" bIns="45720">
              <a:spAutoFit/>
            </a:bodyPr>
            <a:lstStyle/>
            <a:p>
              <a:pPr algn="ctr"/>
              <a:r>
                <a:rPr lang="ar-SA" sz="3600" b="0" cap="none" spc="0" dirty="0">
                  <a:ln w="0"/>
                  <a:solidFill>
                    <a:schemeClr val="tx1"/>
                  </a:solidFill>
                  <a:effectLst>
                    <a:outerShdw blurRad="38100" dist="19050" dir="2700000" algn="tl" rotWithShape="0">
                      <a:schemeClr val="dk1">
                        <a:alpha val="40000"/>
                      </a:schemeClr>
                    </a:outerShdw>
                  </a:effectLst>
                </a:rPr>
                <a:t>ينقل ذباب المنزل </a:t>
              </a:r>
            </a:p>
            <a:p>
              <a:pPr algn="ctr"/>
              <a:r>
                <a:rPr lang="ar-SA" sz="3600" dirty="0">
                  <a:ln w="0"/>
                  <a:effectLst>
                    <a:outerShdw blurRad="38100" dist="19050" dir="2700000" algn="tl" rotWithShape="0">
                      <a:schemeClr val="dk1">
                        <a:alpha val="40000"/>
                      </a:schemeClr>
                    </a:outerShdw>
                  </a:effectLst>
                </a:rPr>
                <a:t>حمى التيفوئيد </a:t>
              </a:r>
              <a:endParaRPr lang="ar-SA" sz="3600" b="0" cap="none" spc="0" dirty="0">
                <a:ln w="0"/>
                <a:solidFill>
                  <a:schemeClr val="tx1"/>
                </a:solidFill>
                <a:effectLst>
                  <a:outerShdw blurRad="38100" dist="19050" dir="2700000" algn="tl" rotWithShape="0">
                    <a:schemeClr val="dk1">
                      <a:alpha val="40000"/>
                    </a:schemeClr>
                  </a:outerShdw>
                </a:effectLst>
              </a:endParaRPr>
            </a:p>
          </p:txBody>
        </p:sp>
      </p:grpSp>
      <p:sp>
        <p:nvSpPr>
          <p:cNvPr id="14" name="مستطيل 13"/>
          <p:cNvSpPr/>
          <p:nvPr/>
        </p:nvSpPr>
        <p:spPr>
          <a:xfrm>
            <a:off x="6301381" y="253305"/>
            <a:ext cx="4440639" cy="923330"/>
          </a:xfrm>
          <a:prstGeom prst="rect">
            <a:avLst/>
          </a:prstGeom>
          <a:noFill/>
        </p:spPr>
        <p:txBody>
          <a:bodyPr wrap="none" lIns="91440" tIns="45720" rIns="91440" bIns="45720">
            <a:spAutoFit/>
          </a:bodyPr>
          <a:lstStyle/>
          <a:p>
            <a:pPr algn="ctr"/>
            <a:r>
              <a:rPr lang="ar-SA" sz="5400" b="0" cap="none" spc="0" dirty="0">
                <a:ln w="0"/>
                <a:solidFill>
                  <a:srgbClr val="FF0000"/>
                </a:solidFill>
                <a:effectLst>
                  <a:outerShdw blurRad="38100" dist="19050" dir="2700000" algn="tl" rotWithShape="0">
                    <a:schemeClr val="dk1">
                      <a:alpha val="40000"/>
                    </a:schemeClr>
                  </a:outerShdw>
                </a:effectLst>
              </a:rPr>
              <a:t>الحشرات والإنسان </a:t>
            </a:r>
          </a:p>
        </p:txBody>
      </p:sp>
      <p:sp>
        <p:nvSpPr>
          <p:cNvPr id="15" name="مستطيل 14"/>
          <p:cNvSpPr/>
          <p:nvPr/>
        </p:nvSpPr>
        <p:spPr>
          <a:xfrm>
            <a:off x="6888883" y="1401712"/>
            <a:ext cx="4112023" cy="923330"/>
          </a:xfrm>
          <a:prstGeom prst="rect">
            <a:avLst/>
          </a:prstGeom>
          <a:solidFill>
            <a:schemeClr val="accent6">
              <a:lumMod val="40000"/>
              <a:lumOff val="60000"/>
            </a:schemeClr>
          </a:solidFill>
        </p:spPr>
        <p:txBody>
          <a:bodyPr wrap="none" lIns="91440" tIns="45720" rIns="91440" bIns="45720">
            <a:spAutoFit/>
          </a:bodyPr>
          <a:lstStyle/>
          <a:p>
            <a:pPr algn="ctr"/>
            <a:r>
              <a:rPr lang="ar-SA" sz="5400" b="1" cap="none" spc="0" dirty="0">
                <a:ln w="0"/>
                <a:solidFill>
                  <a:srgbClr val="FF0000"/>
                </a:solidFill>
                <a:effectLst>
                  <a:outerShdw blurRad="38100" dist="19050" dir="2700000" algn="tl" rotWithShape="0">
                    <a:schemeClr val="dk1">
                      <a:alpha val="40000"/>
                    </a:schemeClr>
                  </a:outerShdw>
                </a:effectLst>
              </a:rPr>
              <a:t>أضرار الحشرات </a:t>
            </a:r>
          </a:p>
        </p:txBody>
      </p:sp>
      <p:sp>
        <p:nvSpPr>
          <p:cNvPr id="16" name="مستطيل 15"/>
          <p:cNvSpPr/>
          <p:nvPr/>
        </p:nvSpPr>
        <p:spPr>
          <a:xfrm>
            <a:off x="5612608" y="2721417"/>
            <a:ext cx="6177569" cy="1754326"/>
          </a:xfrm>
          <a:prstGeom prst="rect">
            <a:avLst/>
          </a:prstGeom>
          <a:solidFill>
            <a:srgbClr val="A77CBA"/>
          </a:solidFill>
        </p:spPr>
        <p:txBody>
          <a:bodyPr wrap="squar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1- تنقل بعض الحشرات الأمراض عددي بعض منها </a:t>
            </a:r>
          </a:p>
        </p:txBody>
      </p:sp>
    </p:spTree>
    <p:extLst>
      <p:ext uri="{BB962C8B-B14F-4D97-AF65-F5344CB8AC3E}">
        <p14:creationId xmlns:p14="http://schemas.microsoft.com/office/powerpoint/2010/main" val="3543751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p:nvPr/>
        </p:nvSpPr>
        <p:spPr>
          <a:xfrm>
            <a:off x="6301381" y="253305"/>
            <a:ext cx="4440639" cy="923330"/>
          </a:xfrm>
          <a:prstGeom prst="rect">
            <a:avLst/>
          </a:prstGeom>
          <a:noFill/>
        </p:spPr>
        <p:txBody>
          <a:bodyPr wrap="none" lIns="91440" tIns="45720" rIns="91440" bIns="45720">
            <a:spAutoFit/>
          </a:bodyPr>
          <a:lstStyle/>
          <a:p>
            <a:pPr algn="ctr"/>
            <a:r>
              <a:rPr lang="ar-SA" sz="5400" b="0" cap="none" spc="0" dirty="0">
                <a:ln w="0"/>
                <a:solidFill>
                  <a:srgbClr val="FF0000"/>
                </a:solidFill>
                <a:effectLst>
                  <a:outerShdw blurRad="38100" dist="19050" dir="2700000" algn="tl" rotWithShape="0">
                    <a:schemeClr val="dk1">
                      <a:alpha val="40000"/>
                    </a:schemeClr>
                  </a:outerShdw>
                </a:effectLst>
              </a:rPr>
              <a:t>الحشرات والإنسان </a:t>
            </a:r>
          </a:p>
        </p:txBody>
      </p:sp>
      <p:pic>
        <p:nvPicPr>
          <p:cNvPr id="5" name="صورة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976" y="156938"/>
            <a:ext cx="5854266" cy="3342149"/>
          </a:xfrm>
          <a:prstGeom prst="rect">
            <a:avLst/>
          </a:prstGeom>
          <a:ln>
            <a:noFill/>
          </a:ln>
          <a:effectLst/>
        </p:spPr>
      </p:pic>
      <p:sp>
        <p:nvSpPr>
          <p:cNvPr id="6" name="مستطيل 5"/>
          <p:cNvSpPr/>
          <p:nvPr/>
        </p:nvSpPr>
        <p:spPr>
          <a:xfrm>
            <a:off x="6888881" y="1374248"/>
            <a:ext cx="4112023" cy="923330"/>
          </a:xfrm>
          <a:prstGeom prst="rect">
            <a:avLst/>
          </a:prstGeom>
          <a:solidFill>
            <a:schemeClr val="accent6">
              <a:lumMod val="40000"/>
              <a:lumOff val="60000"/>
            </a:schemeClr>
          </a:solidFill>
        </p:spPr>
        <p:txBody>
          <a:bodyPr wrap="none" lIns="91440" tIns="45720" rIns="91440" bIns="45720">
            <a:spAutoFit/>
          </a:bodyPr>
          <a:lstStyle/>
          <a:p>
            <a:pPr algn="ctr"/>
            <a:r>
              <a:rPr lang="ar-SA" sz="5400" b="1" cap="none" spc="0" dirty="0">
                <a:ln w="0"/>
                <a:solidFill>
                  <a:srgbClr val="FF0000"/>
                </a:solidFill>
                <a:effectLst>
                  <a:outerShdw blurRad="38100" dist="19050" dir="2700000" algn="tl" rotWithShape="0">
                    <a:schemeClr val="dk1">
                      <a:alpha val="40000"/>
                    </a:schemeClr>
                  </a:outerShdw>
                </a:effectLst>
              </a:rPr>
              <a:t>أضرار الحشرات </a:t>
            </a:r>
          </a:p>
        </p:txBody>
      </p:sp>
      <p:sp>
        <p:nvSpPr>
          <p:cNvPr id="7" name="مستطيل 6"/>
          <p:cNvSpPr/>
          <p:nvPr/>
        </p:nvSpPr>
        <p:spPr>
          <a:xfrm>
            <a:off x="6156760" y="3020020"/>
            <a:ext cx="5576266" cy="3416320"/>
          </a:xfrm>
          <a:prstGeom prst="rect">
            <a:avLst/>
          </a:prstGeom>
          <a:solidFill>
            <a:srgbClr val="ECCE54"/>
          </a:solidFill>
        </p:spPr>
        <p:txBody>
          <a:bodyPr wrap="squar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3- تقضي بعض أنواع الحشرات على النباتات والمحاصيل الزراعية كالجراد والمن </a:t>
            </a:r>
          </a:p>
        </p:txBody>
      </p:sp>
      <p:pic>
        <p:nvPicPr>
          <p:cNvPr id="10" name="صورة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976" y="3629025"/>
            <a:ext cx="5854266" cy="3007340"/>
          </a:xfrm>
          <a:prstGeom prst="rect">
            <a:avLst/>
          </a:prstGeom>
          <a:ln>
            <a:noFill/>
          </a:ln>
          <a:effectLst/>
        </p:spPr>
      </p:pic>
    </p:spTree>
    <p:extLst>
      <p:ext uri="{BB962C8B-B14F-4D97-AF65-F5344CB8AC3E}">
        <p14:creationId xmlns:p14="http://schemas.microsoft.com/office/powerpoint/2010/main" val="3621164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p:cNvSpPr txBox="1"/>
          <p:nvPr/>
        </p:nvSpPr>
        <p:spPr>
          <a:xfrm>
            <a:off x="2900517" y="279000"/>
            <a:ext cx="8820000" cy="6300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38100">
            <a:noFill/>
          </a:ln>
        </p:spPr>
        <p:txBody>
          <a:bodyPr wrap="square" rtlCol="1">
            <a:spAutoFit/>
          </a:bodyPr>
          <a:lstStyle/>
          <a:p>
            <a:pPr algn="ctr"/>
            <a:endParaRPr lang="ar-SA" sz="6000" dirty="0"/>
          </a:p>
          <a:p>
            <a:pPr algn="ctr"/>
            <a:r>
              <a:rPr lang="ar-SA" sz="6000" dirty="0"/>
              <a:t>رسالة شكر</a:t>
            </a:r>
          </a:p>
          <a:p>
            <a:pPr algn="ctr"/>
            <a:r>
              <a:rPr lang="ar-SA" sz="5400" dirty="0"/>
              <a:t>أكتبي رسالة شكر للحشرات ذات </a:t>
            </a:r>
          </a:p>
          <a:p>
            <a:pPr algn="ctr"/>
            <a:r>
              <a:rPr lang="ar-SA" sz="5400" dirty="0"/>
              <a:t>المنفعة للإنسان لتشكريها على </a:t>
            </a:r>
          </a:p>
          <a:p>
            <a:pPr algn="ctr"/>
            <a:r>
              <a:rPr lang="ar-SA" sz="5400" dirty="0"/>
              <a:t>ما تقدمه من فوائد للإنسان </a:t>
            </a:r>
          </a:p>
        </p:txBody>
      </p:sp>
      <p:pic>
        <p:nvPicPr>
          <p:cNvPr id="5" name="صورة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3045" y="656421"/>
            <a:ext cx="1393371" cy="1506311"/>
          </a:xfrm>
          <a:prstGeom prst="rect">
            <a:avLst/>
          </a:prstGeom>
        </p:spPr>
      </p:pic>
    </p:spTree>
    <p:extLst>
      <p:ext uri="{BB962C8B-B14F-4D97-AF65-F5344CB8AC3E}">
        <p14:creationId xmlns:p14="http://schemas.microsoft.com/office/powerpoint/2010/main" val="28370303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3E97B5E2-8407-4AA5-8D3C-178AF1D6AA2B}"/>
              </a:ext>
            </a:extLst>
          </p:cNvPr>
          <p:cNvSpPr/>
          <p:nvPr/>
        </p:nvSpPr>
        <p:spPr>
          <a:xfrm>
            <a:off x="5699760" y="58846"/>
            <a:ext cx="6332076" cy="6740307"/>
          </a:xfrm>
          <a:prstGeom prst="rect">
            <a:avLst/>
          </a:prstGeom>
          <a:noFill/>
          <a:ln w="38100">
            <a:solidFill>
              <a:schemeClr val="tx1"/>
            </a:solidFill>
          </a:ln>
        </p:spPr>
        <p:txBody>
          <a:bodyPr wrap="squar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يستطيع مختصو الطب الجنائي وعلماء الحشرات </a:t>
            </a:r>
            <a:r>
              <a:rPr lang="ar-SA" sz="5400" dirty="0">
                <a:ln w="0"/>
                <a:effectLst>
                  <a:outerShdw blurRad="38100" dist="19050" dir="2700000" algn="tl" rotWithShape="0">
                    <a:schemeClr val="dk1">
                      <a:alpha val="40000"/>
                    </a:schemeClr>
                  </a:outerShdw>
                </a:effectLst>
              </a:rPr>
              <a:t>تحديد وقت </a:t>
            </a:r>
            <a:r>
              <a:rPr lang="ar-SA" sz="5400" b="0" cap="none" spc="0" dirty="0">
                <a:ln w="0"/>
                <a:solidFill>
                  <a:schemeClr val="tx1"/>
                </a:solidFill>
                <a:effectLst>
                  <a:outerShdw blurRad="38100" dist="19050" dir="2700000" algn="tl" rotWithShape="0">
                    <a:schemeClr val="dk1">
                      <a:alpha val="40000"/>
                    </a:schemeClr>
                  </a:outerShdw>
                </a:effectLst>
              </a:rPr>
              <a:t>الوفاة بفحص الحشرات التي بدأت تتغذى على الجثة فذبابة </a:t>
            </a:r>
            <a:r>
              <a:rPr lang="ar-SA" sz="5400" b="0" cap="none" spc="0" dirty="0" err="1">
                <a:ln w="0"/>
                <a:solidFill>
                  <a:schemeClr val="tx1"/>
                </a:solidFill>
                <a:effectLst>
                  <a:outerShdw blurRad="38100" dist="19050" dir="2700000" algn="tl" rotWithShape="0">
                    <a:schemeClr val="dk1">
                      <a:alpha val="40000"/>
                    </a:schemeClr>
                  </a:outerShdw>
                </a:effectLst>
              </a:rPr>
              <a:t>السرؤ</a:t>
            </a:r>
            <a:r>
              <a:rPr lang="ar-SA" sz="5400" b="0" cap="none" spc="0" dirty="0">
                <a:ln w="0"/>
                <a:solidFill>
                  <a:schemeClr val="tx1"/>
                </a:solidFill>
                <a:effectLst>
                  <a:outerShdw blurRad="38100" dist="19050" dir="2700000" algn="tl" rotWithShape="0">
                    <a:schemeClr val="dk1">
                      <a:alpha val="40000"/>
                    </a:schemeClr>
                  </a:outerShdw>
                </a:effectLst>
              </a:rPr>
              <a:t> وذبابة المنزل هم اول الحشرات وصولا وبعدها بأسابيع تأتي حشرات أخرى   </a:t>
            </a:r>
          </a:p>
        </p:txBody>
      </p:sp>
      <p:pic>
        <p:nvPicPr>
          <p:cNvPr id="4" name="صورة 3">
            <a:extLst>
              <a:ext uri="{FF2B5EF4-FFF2-40B4-BE49-F238E27FC236}">
                <a16:creationId xmlns:a16="http://schemas.microsoft.com/office/drawing/2014/main" id="{59EAFA8C-11C6-4E44-9E47-7C71630DBA8E}"/>
              </a:ext>
            </a:extLst>
          </p:cNvPr>
          <p:cNvPicPr>
            <a:picLocks noChangeAspect="1"/>
          </p:cNvPicPr>
          <p:nvPr/>
        </p:nvPicPr>
        <p:blipFill>
          <a:blip r:embed="rId2"/>
          <a:stretch>
            <a:fillRect/>
          </a:stretch>
        </p:blipFill>
        <p:spPr>
          <a:xfrm>
            <a:off x="264160" y="58846"/>
            <a:ext cx="5262880" cy="6616273"/>
          </a:xfrm>
          <a:prstGeom prst="rect">
            <a:avLst/>
          </a:prstGeom>
        </p:spPr>
      </p:pic>
    </p:spTree>
    <p:extLst>
      <p:ext uri="{BB962C8B-B14F-4D97-AF65-F5344CB8AC3E}">
        <p14:creationId xmlns:p14="http://schemas.microsoft.com/office/powerpoint/2010/main" val="20104862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F2B51A86-50B9-43D8-B6B1-4FFE3758E6A7}"/>
              </a:ext>
            </a:extLst>
          </p:cNvPr>
          <p:cNvSpPr/>
          <p:nvPr/>
        </p:nvSpPr>
        <p:spPr>
          <a:xfrm>
            <a:off x="5699760" y="58846"/>
            <a:ext cx="6332076" cy="2585323"/>
          </a:xfrm>
          <a:prstGeom prst="rect">
            <a:avLst/>
          </a:prstGeom>
          <a:noFill/>
          <a:ln w="38100">
            <a:solidFill>
              <a:schemeClr val="tx1"/>
            </a:solidFill>
          </a:ln>
        </p:spPr>
        <p:txBody>
          <a:bodyPr wrap="squar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وقد حُدد سبب الوفاة بأنه لدغة سامة من أحد الكائنات المفصلية </a:t>
            </a:r>
          </a:p>
        </p:txBody>
      </p:sp>
      <p:sp>
        <p:nvSpPr>
          <p:cNvPr id="3" name="مستطيل 2">
            <a:extLst>
              <a:ext uri="{FF2B5EF4-FFF2-40B4-BE49-F238E27FC236}">
                <a16:creationId xmlns:a16="http://schemas.microsoft.com/office/drawing/2014/main" id="{6C1F5233-6BE5-4318-89EA-97BE8E40CECD}"/>
              </a:ext>
            </a:extLst>
          </p:cNvPr>
          <p:cNvSpPr/>
          <p:nvPr/>
        </p:nvSpPr>
        <p:spPr>
          <a:xfrm>
            <a:off x="5699760" y="2802046"/>
            <a:ext cx="6332076" cy="3416320"/>
          </a:xfrm>
          <a:prstGeom prst="rect">
            <a:avLst/>
          </a:prstGeom>
          <a:noFill/>
          <a:ln w="38100">
            <a:solidFill>
              <a:schemeClr val="tx1"/>
            </a:solidFill>
          </a:ln>
        </p:spPr>
        <p:txBody>
          <a:bodyPr wrap="squar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وقد حصر الاتهام في أربعة من المفصليات السامة هم </a:t>
            </a:r>
          </a:p>
          <a:p>
            <a:pPr algn="ctr"/>
            <a:r>
              <a:rPr lang="ar-SA" sz="5400" dirty="0">
                <a:ln w="0"/>
                <a:effectLst>
                  <a:outerShdw blurRad="38100" dist="19050" dir="2700000" algn="tl" rotWithShape="0">
                    <a:schemeClr val="dk1">
                      <a:alpha val="40000"/>
                    </a:schemeClr>
                  </a:outerShdw>
                </a:effectLst>
              </a:rPr>
              <a:t>العنكبوت ، الدبور الأسيوي ، العقرب ،أم اربع واربعين  </a:t>
            </a:r>
            <a:r>
              <a:rPr lang="ar-SA" sz="5400" b="0" cap="none" spc="0" dirty="0">
                <a:ln w="0"/>
                <a:solidFill>
                  <a:schemeClr val="tx1"/>
                </a:solidFill>
                <a:effectLst>
                  <a:outerShdw blurRad="38100" dist="19050" dir="2700000" algn="tl" rotWithShape="0">
                    <a:schemeClr val="dk1">
                      <a:alpha val="40000"/>
                    </a:schemeClr>
                  </a:outerShdw>
                </a:effectLst>
              </a:rPr>
              <a:t>  </a:t>
            </a:r>
          </a:p>
        </p:txBody>
      </p:sp>
      <p:pic>
        <p:nvPicPr>
          <p:cNvPr id="3074" name="Picture 2" descr="ÙØªÙØ¬Ø© Ø¨Ø­Ø« Ø§ÙØµÙØ± Ø¹Ù âªa spider clipartâ¬â">
            <a:extLst>
              <a:ext uri="{FF2B5EF4-FFF2-40B4-BE49-F238E27FC236}">
                <a16:creationId xmlns:a16="http://schemas.microsoft.com/office/drawing/2014/main" id="{42BDB13A-5655-4A97-9FDE-2902A08A13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7200" y="147864"/>
            <a:ext cx="2419668" cy="306269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ÙØªÙØ¬Ø© Ø¨Ø­Ø« Ø§ÙØµÙØ± Ø¹Ù âªwasp clipartâ¬â">
            <a:extLst>
              <a:ext uri="{FF2B5EF4-FFF2-40B4-BE49-F238E27FC236}">
                <a16:creationId xmlns:a16="http://schemas.microsoft.com/office/drawing/2014/main" id="{4A5FC1D7-4090-41C5-ACE3-94137B93F8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6080" y="3597494"/>
            <a:ext cx="2632234" cy="289887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ÙØªÙØ¬Ø© Ø¨Ø­Ø« Ø§ÙØµÙØ± Ø¹Ù âªThe scorpion clipartâ¬â">
            <a:extLst>
              <a:ext uri="{FF2B5EF4-FFF2-40B4-BE49-F238E27FC236}">
                <a16:creationId xmlns:a16="http://schemas.microsoft.com/office/drawing/2014/main" id="{1E938FAE-9513-4A55-9C69-9E71EEEAD4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966" y="3597494"/>
            <a:ext cx="2419668" cy="2898874"/>
          </a:xfrm>
          <a:prstGeom prst="rect">
            <a:avLst/>
          </a:prstGeom>
          <a:noFill/>
          <a:extLst>
            <a:ext uri="{909E8E84-426E-40DD-AFC4-6F175D3DCCD1}">
              <a14:hiddenFill xmlns:a14="http://schemas.microsoft.com/office/drawing/2010/main">
                <a:solidFill>
                  <a:srgbClr val="FFFFFF"/>
                </a:solidFill>
              </a14:hiddenFill>
            </a:ext>
          </a:extLst>
        </p:spPr>
      </p:pic>
      <p:pic>
        <p:nvPicPr>
          <p:cNvPr id="4" name="صورة 3">
            <a:extLst>
              <a:ext uri="{FF2B5EF4-FFF2-40B4-BE49-F238E27FC236}">
                <a16:creationId xmlns:a16="http://schemas.microsoft.com/office/drawing/2014/main" id="{FC81725D-618C-45A1-AE67-2582451FE1E8}"/>
              </a:ext>
            </a:extLst>
          </p:cNvPr>
          <p:cNvPicPr>
            <a:picLocks noChangeAspect="1"/>
          </p:cNvPicPr>
          <p:nvPr/>
        </p:nvPicPr>
        <p:blipFill>
          <a:blip r:embed="rId5"/>
          <a:stretch>
            <a:fillRect/>
          </a:stretch>
        </p:blipFill>
        <p:spPr>
          <a:xfrm>
            <a:off x="160164" y="147864"/>
            <a:ext cx="2554144" cy="2898874"/>
          </a:xfrm>
          <a:prstGeom prst="rect">
            <a:avLst/>
          </a:prstGeom>
        </p:spPr>
      </p:pic>
    </p:spTree>
    <p:extLst>
      <p:ext uri="{BB962C8B-B14F-4D97-AF65-F5344CB8AC3E}">
        <p14:creationId xmlns:p14="http://schemas.microsoft.com/office/powerpoint/2010/main" val="21795778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EBAA42FE-D1C7-49F8-BCD9-AC7377781284}"/>
              </a:ext>
            </a:extLst>
          </p:cNvPr>
          <p:cNvSpPr/>
          <p:nvPr/>
        </p:nvSpPr>
        <p:spPr>
          <a:xfrm>
            <a:off x="213360" y="109646"/>
            <a:ext cx="11757516" cy="1569660"/>
          </a:xfrm>
          <a:prstGeom prst="rect">
            <a:avLst/>
          </a:prstGeom>
          <a:noFill/>
          <a:ln w="38100">
            <a:solidFill>
              <a:schemeClr val="tx1"/>
            </a:solidFill>
          </a:ln>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طالبتي الذكية حددي من </a:t>
            </a:r>
            <a:r>
              <a:rPr lang="ar-SA" sz="4800" dirty="0" err="1">
                <a:ln w="0"/>
                <a:effectLst>
                  <a:outerShdw blurRad="38100" dist="19050" dir="2700000" algn="tl" rotWithShape="0">
                    <a:schemeClr val="dk1">
                      <a:alpha val="40000"/>
                    </a:schemeClr>
                  </a:outerShdw>
                </a:effectLst>
              </a:rPr>
              <a:t>مِن</a:t>
            </a:r>
            <a:r>
              <a:rPr lang="ar-SA" sz="4800" dirty="0">
                <a:ln w="0"/>
                <a:effectLst>
                  <a:outerShdw blurRad="38100" dist="19050" dir="2700000" algn="tl" rotWithShape="0">
                    <a:schemeClr val="dk1">
                      <a:alpha val="40000"/>
                    </a:schemeClr>
                  </a:outerShdw>
                </a:effectLst>
              </a:rPr>
              <a:t> المتهمين الأربعة هو القاتل بعد الاستماع لمواصفاته  </a:t>
            </a:r>
            <a:endParaRPr lang="ar-SA" sz="4800" b="0" cap="none" spc="0" dirty="0">
              <a:ln w="0"/>
              <a:solidFill>
                <a:schemeClr val="tx1"/>
              </a:solidFill>
              <a:effectLst>
                <a:outerShdw blurRad="38100" dist="19050" dir="2700000" algn="tl" rotWithShape="0">
                  <a:schemeClr val="dk1">
                    <a:alpha val="40000"/>
                  </a:schemeClr>
                </a:outerShdw>
              </a:effectLst>
            </a:endParaRPr>
          </a:p>
        </p:txBody>
      </p:sp>
      <p:sp>
        <p:nvSpPr>
          <p:cNvPr id="3" name="مستطيل 2">
            <a:extLst>
              <a:ext uri="{FF2B5EF4-FFF2-40B4-BE49-F238E27FC236}">
                <a16:creationId xmlns:a16="http://schemas.microsoft.com/office/drawing/2014/main" id="{AC1D1401-F196-4E87-805E-5455B8892E90}"/>
              </a:ext>
            </a:extLst>
          </p:cNvPr>
          <p:cNvSpPr/>
          <p:nvPr/>
        </p:nvSpPr>
        <p:spPr>
          <a:xfrm>
            <a:off x="152400" y="1859340"/>
            <a:ext cx="11818476" cy="1569660"/>
          </a:xfrm>
          <a:prstGeom prst="rect">
            <a:avLst/>
          </a:prstGeom>
          <a:noFill/>
          <a:ln w="38100">
            <a:solidFill>
              <a:schemeClr val="tx1"/>
            </a:solidFill>
          </a:ln>
        </p:spPr>
        <p:txBody>
          <a:bodyPr wrap="squar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جسمه ذو تناظر جانبي مقسم إلى ثلاث مناطق راس وصدر وبطن وله زوج من الأجنحة   </a:t>
            </a:r>
          </a:p>
        </p:txBody>
      </p:sp>
      <p:pic>
        <p:nvPicPr>
          <p:cNvPr id="4" name="Picture 2" descr="ÙØªÙØ¬Ø© Ø¨Ø­Ø« Ø§ÙØµÙØ± Ø¹Ù âªa spider clipartâ¬â">
            <a:extLst>
              <a:ext uri="{FF2B5EF4-FFF2-40B4-BE49-F238E27FC236}">
                <a16:creationId xmlns:a16="http://schemas.microsoft.com/office/drawing/2014/main" id="{A66F21BB-31E0-4721-861E-DC2DCA7092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79280" y="3515583"/>
            <a:ext cx="2419668" cy="30626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ÙØªÙØ¬Ø© Ø¨Ø­Ø« Ø§ÙØµÙØ± Ø¹Ù âªwasp clipartâ¬â">
            <a:extLst>
              <a:ext uri="{FF2B5EF4-FFF2-40B4-BE49-F238E27FC236}">
                <a16:creationId xmlns:a16="http://schemas.microsoft.com/office/drawing/2014/main" id="{CE7C56F8-C943-4236-8F6A-74E92D47DF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118" y="3597494"/>
            <a:ext cx="2632234" cy="289887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ÙØªÙØ¬Ø© Ø¨Ø­Ø« Ø§ÙØµÙØ± Ø¹Ù âªThe scorpion clipartâ¬â">
            <a:extLst>
              <a:ext uri="{FF2B5EF4-FFF2-40B4-BE49-F238E27FC236}">
                <a16:creationId xmlns:a16="http://schemas.microsoft.com/office/drawing/2014/main" id="{D79FF39E-6844-4B26-B7F4-86883AA274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152" y="3597494"/>
            <a:ext cx="2419668" cy="2898874"/>
          </a:xfrm>
          <a:prstGeom prst="rect">
            <a:avLst/>
          </a:prstGeom>
          <a:noFill/>
          <a:extLst>
            <a:ext uri="{909E8E84-426E-40DD-AFC4-6F175D3DCCD1}">
              <a14:hiddenFill xmlns:a14="http://schemas.microsoft.com/office/drawing/2010/main">
                <a:solidFill>
                  <a:srgbClr val="FFFFFF"/>
                </a:solidFill>
              </a14:hiddenFill>
            </a:ext>
          </a:extLst>
        </p:spPr>
      </p:pic>
      <p:pic>
        <p:nvPicPr>
          <p:cNvPr id="7" name="صورة 6">
            <a:extLst>
              <a:ext uri="{FF2B5EF4-FFF2-40B4-BE49-F238E27FC236}">
                <a16:creationId xmlns:a16="http://schemas.microsoft.com/office/drawing/2014/main" id="{49B9C8DC-3EBF-48D1-9A52-CEF37B6C5C37}"/>
              </a:ext>
            </a:extLst>
          </p:cNvPr>
          <p:cNvPicPr>
            <a:picLocks noChangeAspect="1"/>
          </p:cNvPicPr>
          <p:nvPr/>
        </p:nvPicPr>
        <p:blipFill>
          <a:blip r:embed="rId5"/>
          <a:stretch>
            <a:fillRect/>
          </a:stretch>
        </p:blipFill>
        <p:spPr>
          <a:xfrm>
            <a:off x="3025284" y="3679405"/>
            <a:ext cx="2554144" cy="2898874"/>
          </a:xfrm>
          <a:prstGeom prst="rect">
            <a:avLst/>
          </a:prstGeom>
        </p:spPr>
      </p:pic>
      <p:sp>
        <p:nvSpPr>
          <p:cNvPr id="8" name="مستطيل 7">
            <a:extLst>
              <a:ext uri="{FF2B5EF4-FFF2-40B4-BE49-F238E27FC236}">
                <a16:creationId xmlns:a16="http://schemas.microsoft.com/office/drawing/2014/main" id="{FBFF8418-6B0F-42DE-A366-AAE1F847FF19}"/>
              </a:ext>
            </a:extLst>
          </p:cNvPr>
          <p:cNvSpPr/>
          <p:nvPr/>
        </p:nvSpPr>
        <p:spPr>
          <a:xfrm>
            <a:off x="228152" y="3571857"/>
            <a:ext cx="5468520" cy="3046988"/>
          </a:xfrm>
          <a:prstGeom prst="rect">
            <a:avLst/>
          </a:prstGeom>
          <a:solidFill>
            <a:schemeClr val="bg1"/>
          </a:solidFill>
          <a:ln w="38100">
            <a:solidFill>
              <a:schemeClr val="tx1"/>
            </a:solidFill>
          </a:ln>
        </p:spPr>
        <p:txBody>
          <a:bodyPr wrap="squar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هذا النوع من الدبابير قد يصل طوله إلى 3بوصات ولدغته لا علاج لها فهي مميته  </a:t>
            </a:r>
          </a:p>
        </p:txBody>
      </p:sp>
      <p:sp>
        <p:nvSpPr>
          <p:cNvPr id="9" name="مستطيل 8">
            <a:extLst>
              <a:ext uri="{FF2B5EF4-FFF2-40B4-BE49-F238E27FC236}">
                <a16:creationId xmlns:a16="http://schemas.microsoft.com/office/drawing/2014/main" id="{0381CAB8-CB0B-4614-822F-F50AC2987B82}"/>
              </a:ext>
            </a:extLst>
          </p:cNvPr>
          <p:cNvSpPr/>
          <p:nvPr/>
        </p:nvSpPr>
        <p:spPr>
          <a:xfrm>
            <a:off x="6092118" y="3515583"/>
            <a:ext cx="2858842" cy="315953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1947548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heel(1)">
                                      <p:cBhvr>
                                        <p:cTn id="13" dur="2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52" name="Picture 8" descr="#frame #borde #wallpaper">
            <a:extLst>
              <a:ext uri="{FF2B5EF4-FFF2-40B4-BE49-F238E27FC236}">
                <a16:creationId xmlns:a16="http://schemas.microsoft.com/office/drawing/2014/main" id="{776078DD-4F87-486E-95E7-0375DF3252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مستطيل 9"/>
          <p:cNvSpPr/>
          <p:nvPr/>
        </p:nvSpPr>
        <p:spPr>
          <a:xfrm>
            <a:off x="2562018" y="1763330"/>
            <a:ext cx="7067961" cy="1446550"/>
          </a:xfrm>
          <a:prstGeom prst="rect">
            <a:avLst/>
          </a:prstGeom>
          <a:noFill/>
        </p:spPr>
        <p:txBody>
          <a:bodyPr wrap="none" lIns="91440" tIns="45720" rIns="91440" bIns="45720">
            <a:spAutoFit/>
          </a:bodyPr>
          <a:lstStyle/>
          <a:p>
            <a:pPr algn="ctr"/>
            <a:r>
              <a:rPr lang="ar-SA" sz="8800" b="1" dirty="0">
                <a:ln w="0">
                  <a:solidFill>
                    <a:sysClr val="windowText" lastClr="000000"/>
                  </a:solidFill>
                </a:ln>
                <a:solidFill>
                  <a:srgbClr val="FF0000"/>
                </a:solidFill>
                <a:effectLst>
                  <a:outerShdw blurRad="50800" dist="38100" dir="5400000" algn="t" rotWithShape="0">
                    <a:prstClr val="black">
                      <a:alpha val="40000"/>
                    </a:prstClr>
                  </a:outerShdw>
                </a:effectLst>
              </a:rPr>
              <a:t>الحشرات وأشباهها</a:t>
            </a:r>
          </a:p>
        </p:txBody>
      </p:sp>
      <p:sp>
        <p:nvSpPr>
          <p:cNvPr id="2" name="مستطيل 1"/>
          <p:cNvSpPr/>
          <p:nvPr/>
        </p:nvSpPr>
        <p:spPr>
          <a:xfrm>
            <a:off x="3244096" y="3558040"/>
            <a:ext cx="5703806" cy="769441"/>
          </a:xfrm>
          <a:prstGeom prst="rect">
            <a:avLst/>
          </a:prstGeom>
          <a:noFill/>
        </p:spPr>
        <p:txBody>
          <a:bodyPr wrap="none" lIns="91440" tIns="45720" rIns="91440" bIns="45720">
            <a:spAutoFit/>
          </a:bodyPr>
          <a:lstStyle/>
          <a:p>
            <a:pPr algn="ctr"/>
            <a:r>
              <a:rPr lang="ar-SA" sz="4400" dirty="0">
                <a:ln w="0"/>
                <a:effectLst>
                  <a:outerShdw blurRad="38100" dist="19050" dir="2700000" algn="tl" rotWithShape="0">
                    <a:schemeClr val="dk1">
                      <a:alpha val="40000"/>
                    </a:schemeClr>
                  </a:outerShdw>
                </a:effectLst>
              </a:rPr>
              <a:t>إعداد المعلمة: ريحانة العامر   </a:t>
            </a:r>
          </a:p>
        </p:txBody>
      </p:sp>
    </p:spTree>
    <p:extLst>
      <p:ext uri="{BB962C8B-B14F-4D97-AF65-F5344CB8AC3E}">
        <p14:creationId xmlns:p14="http://schemas.microsoft.com/office/powerpoint/2010/main" val="34456026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6" name="Picture 4" descr="free ladybug baby shower invitation template | Invitations Online">
            <a:extLst>
              <a:ext uri="{FF2B5EF4-FFF2-40B4-BE49-F238E27FC236}">
                <a16:creationId xmlns:a16="http://schemas.microsoft.com/office/drawing/2014/main" id="{291F46DD-8807-4578-B661-760ADFC1E52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829" b="3505"/>
          <a:stretch/>
        </p:blipFill>
        <p:spPr bwMode="auto">
          <a:xfrm>
            <a:off x="0" y="-8145"/>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p:cNvSpPr/>
          <p:nvPr/>
        </p:nvSpPr>
        <p:spPr>
          <a:xfrm>
            <a:off x="6445350" y="1191965"/>
            <a:ext cx="2999539" cy="923330"/>
          </a:xfrm>
          <a:prstGeom prst="rect">
            <a:avLst/>
          </a:prstGeom>
          <a:noFill/>
        </p:spPr>
        <p:txBody>
          <a:bodyPr wrap="none" lIns="91440" tIns="45720" rIns="91440" bIns="45720">
            <a:spAutoFit/>
          </a:bodyPr>
          <a:lstStyle/>
          <a:p>
            <a:pPr algn="ctr"/>
            <a:r>
              <a:rPr lang="ar-SA" sz="5400" b="1" cap="none" spc="0" dirty="0">
                <a:ln w="0"/>
                <a:solidFill>
                  <a:srgbClr val="FF0000"/>
                </a:solidFill>
                <a:effectLst>
                  <a:outerShdw blurRad="38100" dist="19050" dir="2700000" algn="tl" rotWithShape="0">
                    <a:schemeClr val="dk1">
                      <a:alpha val="40000"/>
                    </a:schemeClr>
                  </a:outerShdw>
                </a:effectLst>
              </a:rPr>
              <a:t>الفكرة العامة</a:t>
            </a:r>
          </a:p>
        </p:txBody>
      </p:sp>
      <p:sp>
        <p:nvSpPr>
          <p:cNvPr id="3" name="مستطيل 2"/>
          <p:cNvSpPr/>
          <p:nvPr/>
        </p:nvSpPr>
        <p:spPr>
          <a:xfrm>
            <a:off x="4775200" y="2186414"/>
            <a:ext cx="6268720" cy="3785652"/>
          </a:xfrm>
          <a:prstGeom prst="rect">
            <a:avLst/>
          </a:prstGeom>
          <a:noFill/>
        </p:spPr>
        <p:txBody>
          <a:bodyPr wrap="square" lIns="91440" tIns="45720" rIns="91440" bIns="45720">
            <a:spAutoFit/>
          </a:bodyPr>
          <a:lstStyle/>
          <a:p>
            <a:pPr algn="ctr"/>
            <a:r>
              <a:rPr lang="ar-SA" sz="4800" b="1" cap="none" spc="0" dirty="0">
                <a:ln w="0"/>
                <a:solidFill>
                  <a:schemeClr val="tx1"/>
                </a:solidFill>
                <a:effectLst>
                  <a:outerShdw blurRad="38100" dist="19050" dir="2700000" algn="tl" rotWithShape="0">
                    <a:schemeClr val="dk1">
                      <a:alpha val="40000"/>
                    </a:schemeClr>
                  </a:outerShdw>
                </a:effectLst>
              </a:rPr>
              <a:t>جعل الله تعالى للمفصليات تكيفات ساعدت على تنوعها وعيشها في جماعات ومقاومتها للظروف البيئية بصورة ناجحة  </a:t>
            </a:r>
          </a:p>
        </p:txBody>
      </p:sp>
    </p:spTree>
    <p:extLst>
      <p:ext uri="{BB962C8B-B14F-4D97-AF65-F5344CB8AC3E}">
        <p14:creationId xmlns:p14="http://schemas.microsoft.com/office/powerpoint/2010/main" val="3880762945"/>
      </p:ext>
    </p:extLst>
  </p:cSld>
  <p:clrMapOvr>
    <a:masterClrMapping/>
  </p:clrMapOvr>
</p:sld>
</file>

<file path=ppt/theme/theme1.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1362</Words>
  <Application>Microsoft Office PowerPoint</Application>
  <PresentationFormat>شاشة عريضة</PresentationFormat>
  <Paragraphs>251</Paragraphs>
  <Slides>47</Slides>
  <Notes>1</Notes>
  <HiddenSlides>0</HiddenSlides>
  <MMClips>2</MMClips>
  <ScaleCrop>false</ScaleCrop>
  <HeadingPairs>
    <vt:vector size="6" baseType="variant">
      <vt:variant>
        <vt:lpstr>الخطوط المستخدمة</vt:lpstr>
      </vt:variant>
      <vt:variant>
        <vt:i4>6</vt:i4>
      </vt:variant>
      <vt:variant>
        <vt:lpstr>نسق</vt:lpstr>
      </vt:variant>
      <vt:variant>
        <vt:i4>1</vt:i4>
      </vt:variant>
      <vt:variant>
        <vt:lpstr>عناوين الشرائح</vt:lpstr>
      </vt:variant>
      <vt:variant>
        <vt:i4>47</vt:i4>
      </vt:variant>
    </vt:vector>
  </HeadingPairs>
  <TitlesOfParts>
    <vt:vector size="54" baseType="lpstr">
      <vt:lpstr>Adobe Arabic</vt:lpstr>
      <vt:lpstr>Andalus</vt:lpstr>
      <vt:lpstr>Arial</vt:lpstr>
      <vt:lpstr>Calibri</vt:lpstr>
      <vt:lpstr>Calibri Light</vt:lpstr>
      <vt:lpstr>Times New Roman</vt:lpstr>
      <vt:lpstr>نسق Office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مجتمعات الحشرات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User129</dc:creator>
  <cp:lastModifiedBy>User129</cp:lastModifiedBy>
  <cp:revision>3</cp:revision>
  <dcterms:created xsi:type="dcterms:W3CDTF">2018-11-19T12:39:59Z</dcterms:created>
  <dcterms:modified xsi:type="dcterms:W3CDTF">2018-11-19T12:58:03Z</dcterms:modified>
</cp:coreProperties>
</file>