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4" r:id="rId27"/>
    <p:sldId id="283" r:id="rId28"/>
    <p:sldId id="285" r:id="rId29"/>
    <p:sldId id="286" r:id="rId30"/>
    <p:sldId id="297" r:id="rId31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956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762EC0-0C7D-456D-8D15-E2E333267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556D1687-4BF3-4706-BA61-D4C067B88C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CC9875D-0E96-4CE3-AED2-E5CBD2AD5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7A40-8745-46E0-94C4-DC773B0554C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F68BA28-3480-4426-AB3F-667F18594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167B2A9-2521-4BA3-B082-0C87F2432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72B4-F6CD-4E3F-94DC-BD354A195F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4132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A61C13-ACBE-4F14-B42F-64881A90F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9B77FEB-C2FD-4A8E-A39B-D7CB6703C2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7632D75-771B-406A-A972-70C87B58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7A40-8745-46E0-94C4-DC773B0554C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B7404D4-8288-48CE-ABFB-9C22A49AC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7F04D1-A080-4BFA-BFE6-E6EDC46EE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72B4-F6CD-4E3F-94DC-BD354A195F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4952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9F5B7BD-061C-478D-B5D4-7FD5529E4C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8162297B-AC56-4A77-9749-7BED0233F9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742944A-B128-4541-8B05-B4E504B52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7A40-8745-46E0-94C4-DC773B0554C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5034CE2-1D10-49F1-8A3F-FC8DFDB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CB8854E-3292-4B34-A1E7-CBF740F25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72B4-F6CD-4E3F-94DC-BD354A195F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8243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FB8156B-6D8A-496A-85DD-926359FAC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3B29444-1510-4099-8939-97275DD1A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B398894-D036-454A-9E59-275BAA3696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7A40-8745-46E0-94C4-DC773B0554C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F15F173-6113-4C95-94D8-3BE920722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842041B-0562-4E9E-921A-84538E94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72B4-F6CD-4E3F-94DC-BD354A195F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2686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2F6E1EE-F5B5-4856-9CF5-0DE64F81C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6AEA5C6-2864-413A-A297-1EC676A86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658347C-533B-4BA4-82CB-E0416790D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7A40-8745-46E0-94C4-DC773B0554C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15F809-24AC-4C99-9138-49791BF70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5F31EE4-81B4-4DB9-8093-7A687DD1C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72B4-F6CD-4E3F-94DC-BD354A195F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7279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6F6C922-0BB1-42A9-A4C3-38196CCB7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286FB36-23F6-4219-BF80-07690527C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33F03DE-E5EC-4E84-8926-2D922BD04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DBC3AD4-A838-4C77-B469-F5AD9DB41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7A40-8745-46E0-94C4-DC773B0554C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4187703-7B8B-48AE-8C2F-239171C06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B94424A-709E-4011-9FBE-878E9104A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72B4-F6CD-4E3F-94DC-BD354A195F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09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0E4EEAB-F1E9-4A68-B4C6-F0A4343DD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6964045-4B7E-4E01-9868-4216220EFA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0B0196F-7B81-40B1-8D47-0FE5FC45A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776D94E-F78B-4FBA-BF1A-EFEF6C5D89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C722E5-6A50-47A7-B9DB-C8BC9DA80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90682978-3AFA-4EBF-ABEB-EFAA5C29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7A40-8745-46E0-94C4-DC773B0554C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CD7C15F-179B-4370-8DF1-43BCAC6FB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BA6B3A0-2A23-48D9-85EB-1247C0D85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72B4-F6CD-4E3F-94DC-BD354A195F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07971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50EEBE-2BB0-422E-8867-BCA9A850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EA13F9C-0F9F-43E2-A349-97CAF808F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7A40-8745-46E0-94C4-DC773B0554C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21FA7D0-7FF0-4122-A669-E516D30B9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364683B-8195-4241-AB02-1DE58BB84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72B4-F6CD-4E3F-94DC-BD354A195F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4801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818F611-8313-4191-92E2-A7A5D54C9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7A40-8745-46E0-94C4-DC773B0554C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55DDB563-F928-477A-97D8-049803876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BA4B8AD9-212A-4085-8F78-70B5F0D3D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72B4-F6CD-4E3F-94DC-BD354A195F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2704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E0DF946-A74F-4DFF-8E24-85B0C1D9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E2A7665-7A2D-4358-B185-B0D231639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4C3FBCAE-9D55-4756-B4D2-3B78B0C5B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CA49A28-2DD7-41F3-8829-BCE2759D3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7A40-8745-46E0-94C4-DC773B0554C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5ED2DF6-0692-4538-89D9-170511F12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E014791F-1585-4158-8AD7-BA616DC56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72B4-F6CD-4E3F-94DC-BD354A195F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02238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74030A0-0235-47CC-9F31-C76ADD5F4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8A75621C-534F-4409-9DF4-35AC1707F4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EF0302A-DD27-4983-AB4D-8641EEF2C3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D58CFD3-77AD-4CA9-84CB-D390BCBDD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F7A40-8745-46E0-94C4-DC773B0554C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C03C78C-CA4E-4273-B646-82BC3C930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C473949-3037-4F82-8653-F00D9A008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5872B4-F6CD-4E3F-94DC-BD354A195F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9926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40799D7-D0DF-4932-A542-38C59BC79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6B9C99A-EBB9-4C68-9591-F93D70C14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08AF449-F33B-41FC-8AFA-457FD1DE3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BF7A40-8745-46E0-94C4-DC773B0554C5}" type="datetimeFigureOut">
              <a:rPr lang="ar-SA" smtClean="0"/>
              <a:t>28/02/43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C111EE0-958B-42D2-9F97-1ADFA88255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81C486-604C-44F4-8E79-CBF4874030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872B4-F6CD-4E3F-94DC-BD354A195FD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6225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3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126596" y="1260491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الأربعاء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7882720" y="2502642"/>
            <a:ext cx="2099991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 1443/2/29 هـ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32267" y="299811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 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051816" y="2370347"/>
            <a:ext cx="3772679" cy="105388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r>
              <a:rPr lang="ar-SA" sz="2800" b="1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عمليات الحياة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في النباتات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lang="ar-SA" sz="2800" b="1" dirty="0">
              <a:solidFill>
                <a:schemeClr val="bg1"/>
              </a:solidFill>
              <a:latin typeface="Lemonada Regular"/>
              <a:ea typeface="Lemonada Regular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77180" y="2556120"/>
            <a:ext cx="1719621" cy="1687294"/>
            <a:chOff x="8920544" y="3476541"/>
            <a:chExt cx="1893648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20544" y="3476541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25318" y="3621209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78120" y="3212269"/>
            <a:ext cx="2339520" cy="342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مستطيل 58"/>
          <p:cNvSpPr/>
          <p:nvPr/>
        </p:nvSpPr>
        <p:spPr>
          <a:xfrm>
            <a:off x="2414991" y="3057096"/>
            <a:ext cx="141518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كن عالي الهمة 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ولا ترضى بغير</a:t>
            </a:r>
          </a:p>
          <a:p>
            <a:pPr algn="ctr"/>
            <a:r>
              <a:rPr lang="ar-SA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القمة </a:t>
            </a:r>
          </a:p>
        </p:txBody>
      </p:sp>
    </p:spTree>
    <p:extLst>
      <p:ext uri="{BB962C8B-B14F-4D97-AF65-F5344CB8AC3E}">
        <p14:creationId xmlns:p14="http://schemas.microsoft.com/office/powerpoint/2010/main" val="2347649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0979596-DDB0-4092-B375-31863FD8369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357" t="30535" r="8608" b="31750"/>
          <a:stretch/>
        </p:blipFill>
        <p:spPr>
          <a:xfrm>
            <a:off x="1909161" y="1206502"/>
            <a:ext cx="838780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652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2A52C30-BE9B-4308-BF94-A8AB5D8A591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143" t="30974" r="9394" b="27981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10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54245E98-3B8B-4C97-8848-D2AEEFC9F6A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2" t="31296" r="8500" b="27982"/>
          <a:stretch/>
        </p:blipFill>
        <p:spPr>
          <a:xfrm>
            <a:off x="1895031" y="1206501"/>
            <a:ext cx="8401935" cy="43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698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01F218C-391B-456D-BF65-A3110D31A94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553" t="30535" r="9394" b="27981"/>
          <a:stretch/>
        </p:blipFill>
        <p:spPr>
          <a:xfrm>
            <a:off x="1933899" y="1169370"/>
            <a:ext cx="8363068" cy="4373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84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4DB2A585-44C2-4504-9A27-5ECAE044E64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893" t="30974" r="8500" b="31433"/>
          <a:stretch/>
        </p:blipFill>
        <p:spPr>
          <a:xfrm>
            <a:off x="1909099" y="1206501"/>
            <a:ext cx="8387868" cy="43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6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AB4E720F-201A-459C-9AFC-F9FF1008C95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464" t="30974" r="8393" b="31751"/>
          <a:stretch/>
        </p:blipFill>
        <p:spPr>
          <a:xfrm>
            <a:off x="1895032" y="1206501"/>
            <a:ext cx="8401935" cy="431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33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F6A15E7D-E60B-47FF-A6A0-DAB7337586D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999" t="30535" r="8394" b="29513"/>
          <a:stretch/>
        </p:blipFill>
        <p:spPr>
          <a:xfrm>
            <a:off x="1937238" y="1206502"/>
            <a:ext cx="8359729" cy="43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26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AA606FA-FFA3-46E3-8076-88DA389E433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6266" t="30535" r="8607" b="29704"/>
          <a:stretch/>
        </p:blipFill>
        <p:spPr>
          <a:xfrm>
            <a:off x="1895032" y="1206501"/>
            <a:ext cx="8401935" cy="43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14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E0FA8CB-885B-4222-AB77-879F16D6B5B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3930" t="31296" r="10842" b="27982"/>
          <a:stretch/>
        </p:blipFill>
        <p:spPr>
          <a:xfrm>
            <a:off x="1895033" y="1303562"/>
            <a:ext cx="8380066" cy="423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15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B147D80-DFBF-4C97-AAE9-55C32174630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2179" t="30535" r="10928" b="27066"/>
          <a:stretch/>
        </p:blipFill>
        <p:spPr>
          <a:xfrm>
            <a:off x="1895033" y="1242577"/>
            <a:ext cx="8379270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45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2673F7EA-8F13-4A20-8DC4-B1D32074D31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644" t="39376" r="21571" b="37708"/>
          <a:stretch/>
        </p:blipFill>
        <p:spPr>
          <a:xfrm>
            <a:off x="2991928" y="1779150"/>
            <a:ext cx="6296298" cy="318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8349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B2DCDDF-CBE7-4B78-BD3D-E8C831CC214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0820" t="31296" r="8608" b="27982"/>
          <a:stretch/>
        </p:blipFill>
        <p:spPr>
          <a:xfrm>
            <a:off x="1895032" y="1206502"/>
            <a:ext cx="8443983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56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956BCC1-6651-4262-ABE5-0A1C7098FAA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8857" t="30974" r="8607" b="27981"/>
          <a:stretch/>
        </p:blipFill>
        <p:spPr>
          <a:xfrm>
            <a:off x="1895032" y="1219225"/>
            <a:ext cx="8401935" cy="43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07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A8300D7-AA37-4651-8C76-5C9D721E4B1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750" t="30535" r="8500" b="27981"/>
          <a:stretch/>
        </p:blipFill>
        <p:spPr>
          <a:xfrm>
            <a:off x="1871868" y="1225117"/>
            <a:ext cx="8425099" cy="431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85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316022E-FB35-445D-8143-5C0BC67A7D6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106" t="30535" r="8501" b="27981"/>
          <a:stretch/>
        </p:blipFill>
        <p:spPr>
          <a:xfrm>
            <a:off x="1871868" y="1169369"/>
            <a:ext cx="8425099" cy="436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60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CD78B97-9FE4-4759-8A10-37A151E0BC5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0535" r="8500" b="27064"/>
          <a:stretch/>
        </p:blipFill>
        <p:spPr>
          <a:xfrm>
            <a:off x="1895032" y="1270997"/>
            <a:ext cx="8401935" cy="426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33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25FDD96-6A03-4735-8F28-2FBC95D05B9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168" t="31966" r="10939" b="28638"/>
          <a:stretch/>
        </p:blipFill>
        <p:spPr>
          <a:xfrm>
            <a:off x="1895032" y="1238051"/>
            <a:ext cx="8401935" cy="4299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5084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C0A8253-F898-442F-81F0-E1B947A968F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266" t="31297" r="11892" b="29323"/>
          <a:stretch/>
        </p:blipFill>
        <p:spPr>
          <a:xfrm>
            <a:off x="1871868" y="1239160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69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9EEFCC4-2810-4C35-98A6-0C8988ED4A0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4" t="31297" r="11892" b="28942"/>
          <a:stretch/>
        </p:blipFill>
        <p:spPr>
          <a:xfrm>
            <a:off x="1937238" y="1219425"/>
            <a:ext cx="8337585" cy="431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334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4803A68-0A79-4191-A7A9-4ADABBFB921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31297" r="12124" b="29705"/>
          <a:stretch/>
        </p:blipFill>
        <p:spPr>
          <a:xfrm>
            <a:off x="1895033" y="1238364"/>
            <a:ext cx="8351548" cy="429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3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C32335A-0319-4EE6-9531-6B46AFE7834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4464" t="31296" r="7537" b="27982"/>
          <a:stretch/>
        </p:blipFill>
        <p:spPr>
          <a:xfrm>
            <a:off x="1895033" y="1206500"/>
            <a:ext cx="8428256" cy="433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19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6B2AFA94-B424-44BA-B4CC-8B8265ACA72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33539" r="7538" b="29704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67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2673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07B56831-CB07-4C50-9126-50D738B484D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553" t="33539" r="7538" b="33539"/>
          <a:stretch/>
        </p:blipFill>
        <p:spPr>
          <a:xfrm>
            <a:off x="1911531" y="1206501"/>
            <a:ext cx="8385436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5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6E96E80E-81E0-4896-BA4C-1FC0C675CA5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322" t="33539" r="8392" b="37518"/>
          <a:stretch/>
        </p:blipFill>
        <p:spPr>
          <a:xfrm>
            <a:off x="1907022" y="1550353"/>
            <a:ext cx="8401935" cy="2971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489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B5DA3E0B-C5DB-49E8-A492-B2AB9F6F92C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266" t="33539" r="7538" b="27981"/>
          <a:stretch/>
        </p:blipFill>
        <p:spPr>
          <a:xfrm>
            <a:off x="1895032" y="1226067"/>
            <a:ext cx="8401935" cy="42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573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7365A6D0-4AA1-4054-A659-A36FC6E531EA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6266" t="31297" r="7538" b="29895"/>
          <a:stretch/>
        </p:blipFill>
        <p:spPr>
          <a:xfrm>
            <a:off x="1895032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48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ACB9ED7-79BD-44D9-A38F-75A5152B04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931" t="33539" r="9463" b="29323"/>
          <a:stretch/>
        </p:blipFill>
        <p:spPr>
          <a:xfrm>
            <a:off x="1895031" y="1206501"/>
            <a:ext cx="8401935" cy="430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215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1766F7C7-7E10-4A92-AC77-4D4206E4130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2394" t="33539" r="9394" b="29323"/>
          <a:stretch/>
        </p:blipFill>
        <p:spPr>
          <a:xfrm>
            <a:off x="1895031" y="1206501"/>
            <a:ext cx="8401935" cy="430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6132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</TotalTime>
  <Words>513</Words>
  <Application>Microsoft Office PowerPoint</Application>
  <PresentationFormat>شاشة عريضة</PresentationFormat>
  <Paragraphs>371</Paragraphs>
  <Slides>30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30</vt:i4>
      </vt:variant>
    </vt:vector>
  </HeadingPairs>
  <TitlesOfParts>
    <vt:vector size="36" baseType="lpstr">
      <vt:lpstr>Arabic Typesetting</vt:lpstr>
      <vt:lpstr>Arial</vt:lpstr>
      <vt:lpstr>Calibri</vt:lpstr>
      <vt:lpstr>Calibri Light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Admin</cp:lastModifiedBy>
  <cp:revision>5</cp:revision>
  <dcterms:created xsi:type="dcterms:W3CDTF">2021-10-05T15:55:00Z</dcterms:created>
  <dcterms:modified xsi:type="dcterms:W3CDTF">2021-10-06T09:59:44Z</dcterms:modified>
</cp:coreProperties>
</file>