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8" r:id="rId31"/>
    <p:sldId id="285" r:id="rId32"/>
    <p:sldId id="286" r:id="rId33"/>
    <p:sldId id="287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2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hejji fma" userId="d3766ac42b4c9a95" providerId="LiveId" clId="{964497A8-919E-434F-92FE-85ECCF84D059}"/>
    <pc:docChg chg="undo custSel addSld modSld">
      <pc:chgData name="alhejji fma" userId="d3766ac42b4c9a95" providerId="LiveId" clId="{964497A8-919E-434F-92FE-85ECCF84D059}" dt="2023-09-16T20:02:18.651" v="10" actId="1035"/>
      <pc:docMkLst>
        <pc:docMk/>
      </pc:docMkLst>
      <pc:sldChg chg="modSp mod">
        <pc:chgData name="alhejji fma" userId="d3766ac42b4c9a95" providerId="LiveId" clId="{964497A8-919E-434F-92FE-85ECCF84D059}" dt="2023-09-16T19:52:23.196" v="1" actId="1076"/>
        <pc:sldMkLst>
          <pc:docMk/>
          <pc:sldMk cId="0" sldId="287"/>
        </pc:sldMkLst>
        <pc:picChg chg="mod">
          <ac:chgData name="alhejji fma" userId="d3766ac42b4c9a95" providerId="LiveId" clId="{964497A8-919E-434F-92FE-85ECCF84D059}" dt="2023-09-16T19:52:23.196" v="1" actId="1076"/>
          <ac:picMkLst>
            <pc:docMk/>
            <pc:sldMk cId="0" sldId="287"/>
            <ac:picMk id="2" creationId="{00000000-0000-0000-0000-000000000000}"/>
          </ac:picMkLst>
        </pc:picChg>
      </pc:sldChg>
      <pc:sldChg chg="addSp delSp mod">
        <pc:chgData name="alhejji fma" userId="d3766ac42b4c9a95" providerId="LiveId" clId="{964497A8-919E-434F-92FE-85ECCF84D059}" dt="2023-09-16T19:54:50.604" v="3" actId="22"/>
        <pc:sldMkLst>
          <pc:docMk/>
          <pc:sldMk cId="1001512858" sldId="288"/>
        </pc:sldMkLst>
        <pc:picChg chg="del">
          <ac:chgData name="alhejji fma" userId="d3766ac42b4c9a95" providerId="LiveId" clId="{964497A8-919E-434F-92FE-85ECCF84D059}" dt="2023-09-16T19:52:34.547" v="2" actId="22"/>
          <ac:picMkLst>
            <pc:docMk/>
            <pc:sldMk cId="1001512858" sldId="288"/>
            <ac:picMk id="4" creationId="{BFB51054-BE9D-0C72-D812-8310EB3E6FBA}"/>
          </ac:picMkLst>
        </pc:picChg>
        <pc:picChg chg="add">
          <ac:chgData name="alhejji fma" userId="d3766ac42b4c9a95" providerId="LiveId" clId="{964497A8-919E-434F-92FE-85ECCF84D059}" dt="2023-09-16T19:54:50.604" v="3" actId="22"/>
          <ac:picMkLst>
            <pc:docMk/>
            <pc:sldMk cId="1001512858" sldId="288"/>
            <ac:picMk id="6" creationId="{EACAAA40-FC36-9F7A-4709-430DB49EA42F}"/>
          </ac:picMkLst>
        </pc:picChg>
      </pc:sldChg>
      <pc:sldChg chg="addSp delSp modSp add mod">
        <pc:chgData name="alhejji fma" userId="d3766ac42b4c9a95" providerId="LiveId" clId="{964497A8-919E-434F-92FE-85ECCF84D059}" dt="2023-09-16T20:02:18.651" v="10" actId="1035"/>
        <pc:sldMkLst>
          <pc:docMk/>
          <pc:sldMk cId="1091376556" sldId="289"/>
        </pc:sldMkLst>
        <pc:picChg chg="del">
          <ac:chgData name="alhejji fma" userId="d3766ac42b4c9a95" providerId="LiveId" clId="{964497A8-919E-434F-92FE-85ECCF84D059}" dt="2023-09-16T20:02:06.311" v="5" actId="478"/>
          <ac:picMkLst>
            <pc:docMk/>
            <pc:sldMk cId="1091376556" sldId="289"/>
            <ac:picMk id="2" creationId="{00000000-0000-0000-0000-000000000000}"/>
          </ac:picMkLst>
        </pc:picChg>
        <pc:picChg chg="add mod">
          <ac:chgData name="alhejji fma" userId="d3766ac42b4c9a95" providerId="LiveId" clId="{964497A8-919E-434F-92FE-85ECCF84D059}" dt="2023-09-16T20:02:18.651" v="10" actId="1035"/>
          <ac:picMkLst>
            <pc:docMk/>
            <pc:sldMk cId="1091376556" sldId="289"/>
            <ac:picMk id="3" creationId="{7A48FDFA-FD82-AFA0-344E-189E34CE8BC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8391000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ACAAA40-FC36-9F7A-4709-430DB49EA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12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A48FDFA-FD82-AFA0-344E-189E34CE8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4624"/>
            <a:ext cx="5040560" cy="663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76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31">
  <a:themeElements>
    <a:clrScheme name="Theme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عرض على الشاشة (4:3)</PresentationFormat>
  <Paragraphs>0</Paragraphs>
  <Slides>33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34" baseType="lpstr">
      <vt:lpstr>Theme31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alhejji fma</cp:lastModifiedBy>
  <cp:revision>1</cp:revision>
  <dcterms:created xsi:type="dcterms:W3CDTF">2023-09-16T19:48:55Z</dcterms:created>
  <dcterms:modified xsi:type="dcterms:W3CDTF">2023-09-16T20:02:25Z</dcterms:modified>
  <cp:category/>
</cp:coreProperties>
</file>