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presProps" Target="presProps.xml"/>
  <Relationship Id="rId45" Type="http://schemas.openxmlformats.org/officeDocument/2006/relationships/viewProps" Target="viewProps.xml"/>
  <Relationship Id="rId46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382955596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11.pn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010.pn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111.pn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212.pn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313.pn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414.pn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515.pn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616.pn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717.pn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818.pn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919.pn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22.pn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2020.pn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2121.pn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2222.pn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2323.pn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2424.pn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2525.pn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2626.pn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2727.pn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2828.pn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2929.pn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33.pn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3030.pn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3131.pn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3232.pn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3333.pn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3434.pn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3535.png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3636.pn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3737.pn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3838.pn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3939.pn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44.pn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4040.pn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4141.pn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55.pn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66.pn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77.pn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88.pn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99.pn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eme91">
  <a:themeElements>
    <a:clrScheme name="Theme9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91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91">
      <a:fillStyleLst>
        <a:solidFill>
          <a:schemeClr val="phClr"/>
        </a:solidFill>
        <a:gradFill rotWithShape="1">
          <a:gsLst>
            <a:gs pos="0%">
              <a:schemeClr val="phClr">
                <a:tint val="50%"/>
                <a:satMod val="300%"/>
              </a:schemeClr>
            </a:gs>
            <a:gs pos="35%">
              <a:schemeClr val="phClr">
                <a:tint val="37%"/>
                <a:satMod val="300%"/>
              </a:schemeClr>
            </a:gs>
            <a:gs pos="100%">
              <a:schemeClr val="phClr">
                <a:tint val="15%"/>
                <a:satMod val="350%"/>
              </a:schemeClr>
            </a:gs>
          </a:gsLst>
          <a:lin ang="16200000" scaled="1"/>
        </a:gradFill>
        <a:gradFill rotWithShape="1">
          <a:gsLst>
            <a:gs pos="0%">
              <a:schemeClr val="phClr">
                <a:shade val="51%"/>
                <a:satMod val="130%"/>
              </a:schemeClr>
            </a:gs>
            <a:gs pos="80%">
              <a:schemeClr val="phClr">
                <a:shade val="93%"/>
                <a:satMod val="130%"/>
              </a:schemeClr>
            </a:gs>
            <a:gs pos="100%">
              <a:schemeClr val="phClr">
                <a:shade val="94%"/>
                <a:satMod val="135%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%"/>
              <a:satMod val="105%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%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%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%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%">
              <a:schemeClr val="phClr">
                <a:tint val="40%"/>
                <a:satMod val="350%"/>
              </a:schemeClr>
            </a:gs>
            <a:gs pos="40%">
              <a:schemeClr val="phClr">
                <a:tint val="45%"/>
                <a:shade val="99%"/>
                <a:satMod val="350%"/>
              </a:schemeClr>
            </a:gs>
            <a:gs pos="100%">
              <a:schemeClr val="phClr">
                <a:shade val="20%"/>
                <a:satMod val="255%"/>
              </a:schemeClr>
            </a:gs>
          </a:gsLst>
          <a:path path="circle">
            <a:fillToRect b="180%" l="50%" r="50%" t="-80%"/>
          </a:path>
        </a:gradFill>
        <a:gradFill rotWithShape="1">
          <a:gsLst>
            <a:gs pos="0%">
              <a:schemeClr val="phClr">
                <a:tint val="80%"/>
                <a:satMod val="300%"/>
              </a:schemeClr>
            </a:gs>
            <a:gs pos="100%">
              <a:schemeClr val="phClr">
                <a:shade val="30%"/>
                <a:satMod val="200%"/>
              </a:schemeClr>
            </a:gs>
          </a:gsLst>
          <a:path path="circle">
            <a:fillToRect b="50%" l="50%" r="50%" t="50%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Slides>41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2023-09-05T18:42:03Z</dcterms:created>
  <dcterms:modified xsi:type="dcterms:W3CDTF">2023-09-05T18:42:03Z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