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276" r:id="rId3"/>
    <p:sldId id="442" r:id="rId4"/>
    <p:sldId id="441" r:id="rId5"/>
    <p:sldId id="281" r:id="rId6"/>
    <p:sldId id="431" r:id="rId7"/>
    <p:sldId id="436" r:id="rId8"/>
    <p:sldId id="310" r:id="rId9"/>
    <p:sldId id="315" r:id="rId10"/>
    <p:sldId id="316" r:id="rId11"/>
    <p:sldId id="286" r:id="rId12"/>
    <p:sldId id="437" r:id="rId13"/>
    <p:sldId id="43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670"/>
    <a:srgbClr val="86602E"/>
    <a:srgbClr val="E3CDAF"/>
    <a:srgbClr val="D5B385"/>
    <a:srgbClr val="FAC3A8"/>
    <a:srgbClr val="BA8640"/>
    <a:srgbClr val="D3A955"/>
    <a:srgbClr val="A8793A"/>
    <a:srgbClr val="E6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5" autoAdjust="0"/>
    <p:restoredTop sz="88752" autoAdjust="0"/>
  </p:normalViewPr>
  <p:slideViewPr>
    <p:cSldViewPr snapToGrid="0">
      <p:cViewPr varScale="1">
        <p:scale>
          <a:sx n="61" d="100"/>
          <a:sy n="61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ia alghamdi" userId="ff15695cc4030d6b" providerId="LiveId" clId="{80FFAB9F-970A-40DE-9EE2-959C66458223}"/>
    <pc:docChg chg="modSld">
      <pc:chgData name="nadia alghamdi" userId="ff15695cc4030d6b" providerId="LiveId" clId="{80FFAB9F-970A-40DE-9EE2-959C66458223}" dt="2021-09-18T11:59:29.755" v="36"/>
      <pc:docMkLst>
        <pc:docMk/>
      </pc:docMkLst>
      <pc:sldChg chg="modAnim">
        <pc:chgData name="nadia alghamdi" userId="ff15695cc4030d6b" providerId="LiveId" clId="{80FFAB9F-970A-40DE-9EE2-959C66458223}" dt="2021-09-18T11:59:29.755" v="36"/>
        <pc:sldMkLst>
          <pc:docMk/>
          <pc:sldMk cId="269874241" sldId="3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D5AF-616B-45A3-8CCD-2D105EA103C9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42D6-BF61-41B3-AF8F-455D6DC0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8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9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80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09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9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0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9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6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89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74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4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0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2D1-C93F-4C1E-9228-9C552029E400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5E94-58F2-4175-967A-930E7B6E3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5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10/1/2022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1B8C97-D495-496A-AD7D-534A58838F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15" name="مستطيل 2">
            <a:extLst>
              <a:ext uri="{FF2B5EF4-FFF2-40B4-BE49-F238E27FC236}">
                <a16:creationId xmlns:a16="http://schemas.microsoft.com/office/drawing/2014/main" id="{5B5995F6-3523-4FD7-BD1C-62F6BE4DBD01}"/>
              </a:ext>
            </a:extLst>
          </p:cNvPr>
          <p:cNvSpPr/>
          <p:nvPr/>
        </p:nvSpPr>
        <p:spPr>
          <a:xfrm>
            <a:off x="6096000" y="454624"/>
            <a:ext cx="5378131" cy="4082336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21920" tIns="60960" rIns="121920" bIns="60960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Unit 3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When Are You Travelling?</a:t>
            </a:r>
          </a:p>
          <a:p>
            <a:pPr algn="ctr" rtl="0">
              <a:lnSpc>
                <a:spcPct val="80000"/>
              </a:lnSpc>
            </a:pPr>
            <a:endParaRPr lang="en-US" sz="6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F4982-F288-D08A-5E08-118D86EFE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8"/>
          <a:stretch/>
        </p:blipFill>
        <p:spPr>
          <a:xfrm rot="21223206">
            <a:off x="1366130" y="876958"/>
            <a:ext cx="3964993" cy="5104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716F2A-76DF-507B-C485-1E937E42F129}"/>
              </a:ext>
            </a:extLst>
          </p:cNvPr>
          <p:cNvSpPr txBox="1"/>
          <p:nvPr/>
        </p:nvSpPr>
        <p:spPr>
          <a:xfrm>
            <a:off x="6096000" y="4783332"/>
            <a:ext cx="6096000" cy="690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lnSpc>
                <a:spcPct val="80000"/>
              </a:lnSpc>
            </a:pP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DON" panose="02000500000000000000" pitchFamily="2" charset="0"/>
              </a:rPr>
              <a:t>Language in Context</a:t>
            </a:r>
            <a:endParaRPr lang="ar-SA" sz="48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45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/>
          <p:cNvSpPr/>
          <p:nvPr/>
        </p:nvSpPr>
        <p:spPr>
          <a:xfrm rot="2700000">
            <a:off x="4716910" y="2236616"/>
            <a:ext cx="2663198" cy="273517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004466" y="2773041"/>
            <a:ext cx="2100771" cy="1989958"/>
            <a:chOff x="6191250" y="2102308"/>
            <a:chExt cx="2476500" cy="2345868"/>
          </a:xfrm>
        </p:grpSpPr>
        <p:pic>
          <p:nvPicPr>
            <p:cNvPr id="27" name="shadow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8" name="Rectangle: Rounded Corners 27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09674" y="2774161"/>
              <a:ext cx="2219242" cy="110661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Workbook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 w="6350"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Page 181</a:t>
              </a:r>
              <a:b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pic>
        <p:nvPicPr>
          <p:cNvPr id="17" name="sha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64" y="4121327"/>
            <a:ext cx="4043986" cy="2275856"/>
          </a:xfrm>
          <a:prstGeom prst="rect">
            <a:avLst/>
          </a:prstGeom>
        </p:spPr>
      </p:pic>
      <p:sp>
        <p:nvSpPr>
          <p:cNvPr id="18" name="Rectangle: Rounded Corners 17"/>
          <p:cNvSpPr/>
          <p:nvPr/>
        </p:nvSpPr>
        <p:spPr>
          <a:xfrm rot="2700000">
            <a:off x="2293707" y="1683745"/>
            <a:ext cx="3663394" cy="3635031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58000">
                <a:schemeClr val="bg1">
                  <a:lumMod val="99000"/>
                </a:schemeClr>
              </a:gs>
              <a:gs pos="1000">
                <a:schemeClr val="bg1">
                  <a:lumMod val="83000"/>
                </a:schemeClr>
              </a:gs>
            </a:gsLst>
            <a:lin ang="1200000" scaled="0"/>
            <a:tileRect/>
          </a:gra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8658" y="3125307"/>
            <a:ext cx="3109652" cy="11576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12700">
                  <a:solidFill>
                    <a:srgbClr val="2A2F42">
                      <a:lumMod val="50000"/>
                    </a:srgbClr>
                  </a:solidFill>
                </a:ln>
                <a:solidFill>
                  <a:srgbClr val="3292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Homework</a:t>
            </a:r>
            <a:b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innerShdw blurRad="88900" dist="635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Boulder" pitchFamily="2" charset="0"/>
              <a:ea typeface="+mn-ea"/>
              <a:cs typeface="+mn-cs"/>
            </a:endParaRPr>
          </a:p>
        </p:txBody>
      </p:sp>
      <p:sp>
        <p:nvSpPr>
          <p:cNvPr id="16" name="TextBox 15" hidden="1"/>
          <p:cNvSpPr txBox="1"/>
          <p:nvPr/>
        </p:nvSpPr>
        <p:spPr>
          <a:xfrm>
            <a:off x="3581400" y="6324600"/>
            <a:ext cx="488185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5875">
                  <a:noFill/>
                  <a:round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( SINGLE LARGE HEADER )</a:t>
            </a:r>
          </a:p>
        </p:txBody>
      </p:sp>
    </p:spTree>
    <p:extLst>
      <p:ext uri="{BB962C8B-B14F-4D97-AF65-F5344CB8AC3E}">
        <p14:creationId xmlns:p14="http://schemas.microsoft.com/office/powerpoint/2010/main" val="1560110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E2172A0-7CEA-4941-A4CF-3D67C17C31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4546A">
                  <a:shade val="30000"/>
                  <a:satMod val="115000"/>
                </a:srgbClr>
              </a:gs>
              <a:gs pos="50000">
                <a:srgbClr val="44546A">
                  <a:shade val="67500"/>
                  <a:satMod val="115000"/>
                </a:srgbClr>
              </a:gs>
              <a:gs pos="100000">
                <a:srgbClr val="44546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53" y="0"/>
            <a:ext cx="7279683" cy="675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7100810" y="2744084"/>
            <a:ext cx="159860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C00000"/>
                </a:solidFill>
                <a:latin typeface="Comic Sans MS" panose="030F0702030302020204" pitchFamily="66" charset="0"/>
              </a:rPr>
              <a:t>will go </a:t>
            </a:r>
            <a:endParaRPr lang="ar-SA" sz="1319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98653" y="3376859"/>
            <a:ext cx="1117542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7030A0"/>
                </a:solidFill>
                <a:latin typeface="Comic Sans MS" panose="030F0702030302020204" pitchFamily="66" charset="0"/>
              </a:rPr>
              <a:t>will</a:t>
            </a:r>
            <a:endParaRPr lang="ar-SA" sz="1319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776116" y="3379798"/>
            <a:ext cx="1272958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2060"/>
                </a:solidFill>
                <a:latin typeface="Comic Sans MS" panose="030F0702030302020204" pitchFamily="66" charset="0"/>
              </a:rPr>
              <a:t>stay </a:t>
            </a:r>
            <a:endParaRPr lang="ar-SA" sz="1319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349299" y="3798260"/>
            <a:ext cx="2856754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70C0"/>
                </a:solidFill>
                <a:latin typeface="Comic Sans MS" panose="030F0702030302020204" pitchFamily="66" charset="0"/>
              </a:rPr>
              <a:t>am going to go </a:t>
            </a:r>
            <a:endParaRPr lang="ar-SA" sz="1319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337023" y="4432126"/>
            <a:ext cx="1361770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B050"/>
                </a:solidFill>
                <a:latin typeface="Comic Sans MS" panose="030F0702030302020204" pitchFamily="66" charset="0"/>
              </a:rPr>
              <a:t>will </a:t>
            </a:r>
            <a:endParaRPr lang="ar-SA" sz="1319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715962" y="4432125"/>
            <a:ext cx="76969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 </a:t>
            </a:r>
            <a:endParaRPr lang="ar-SA" sz="1319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017908" y="4695883"/>
            <a:ext cx="3078786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663300"/>
                </a:solidFill>
                <a:latin typeface="Comic Sans MS" panose="030F0702030302020204" pitchFamily="66" charset="0"/>
              </a:rPr>
              <a:t>are going to find </a:t>
            </a:r>
            <a:endParaRPr lang="ar-SA" sz="1319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46281" y="5328898"/>
            <a:ext cx="3256408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FF3300"/>
                </a:solidFill>
                <a:latin typeface="Comic Sans MS" panose="030F0702030302020204" pitchFamily="66" charset="0"/>
              </a:rPr>
              <a:t>am going to spend</a:t>
            </a:r>
            <a:endParaRPr lang="ar-SA" sz="1319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454731" y="5539904"/>
            <a:ext cx="2175870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663300"/>
                </a:solidFill>
                <a:latin typeface="Comic Sans MS" panose="030F0702030302020204" pitchFamily="66" charset="0"/>
              </a:rPr>
              <a:t>going to be</a:t>
            </a:r>
            <a:endParaRPr lang="ar-SA" sz="1319" b="1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134118" y="5750059"/>
            <a:ext cx="2753152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3300"/>
                </a:solidFill>
                <a:latin typeface="Comic Sans MS" panose="030F0702030302020204" pitchFamily="66" charset="0"/>
              </a:rPr>
              <a:t>am going to get </a:t>
            </a:r>
            <a:endParaRPr lang="ar-SA" sz="1319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888706" y="5961064"/>
            <a:ext cx="1080521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00FF"/>
                </a:solidFill>
                <a:latin typeface="Comic Sans MS" panose="030F0702030302020204" pitchFamily="66" charset="0"/>
              </a:rPr>
              <a:t>will</a:t>
            </a:r>
            <a:endParaRPr lang="ar-SA" sz="1319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992773" y="5961064"/>
            <a:ext cx="2753152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7030A0"/>
                </a:solidFill>
                <a:latin typeface="Comic Sans MS" panose="030F0702030302020204" pitchFamily="66" charset="0"/>
              </a:rPr>
              <a:t>leave</a:t>
            </a:r>
            <a:endParaRPr lang="ar-SA" sz="1319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191766" y="6383074"/>
            <a:ext cx="3434023" cy="29533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319" b="1" dirty="0">
                <a:solidFill>
                  <a:srgbClr val="002060"/>
                </a:solidFill>
                <a:latin typeface="Comic Sans MS" panose="030F0702030302020204" pitchFamily="66" charset="0"/>
              </a:rPr>
              <a:t>am going to watch</a:t>
            </a:r>
            <a:endParaRPr lang="ar-SA" sz="1319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D1E245-0900-4DD6-874D-185F335E02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44546A">
                  <a:shade val="30000"/>
                  <a:satMod val="115000"/>
                </a:srgbClr>
              </a:gs>
              <a:gs pos="50000">
                <a:srgbClr val="44546A">
                  <a:shade val="67500"/>
                  <a:satMod val="115000"/>
                </a:srgbClr>
              </a:gs>
              <a:gs pos="100000">
                <a:srgbClr val="44546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rgbClr val="44546A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53" y="791433"/>
            <a:ext cx="7829657" cy="2795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3421995" y="1361911"/>
            <a:ext cx="6894111" cy="2153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you doing on Friday ? 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002060"/>
                </a:solidFill>
                <a:latin typeface="Comic Sans MS" panose="030F0702030302020204" pitchFamily="66" charset="0"/>
              </a:rPr>
              <a:t>I’ll probably ride in the bicycle race . 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time is the race going to start ? 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002060"/>
                </a:solidFill>
                <a:latin typeface="Comic Sans MS" panose="030F0702030302020204" pitchFamily="66" charset="0"/>
              </a:rPr>
              <a:t>It’s going to start at 10:30 a.m. 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doing on Friday afternoon ? </a:t>
            </a:r>
          </a:p>
          <a:p>
            <a:pPr algn="l" rtl="0">
              <a:lnSpc>
                <a:spcPct val="110000"/>
              </a:lnSpc>
            </a:pPr>
            <a:r>
              <a:rPr lang="en-US" sz="2051" b="1" dirty="0">
                <a:solidFill>
                  <a:srgbClr val="002060"/>
                </a:solidFill>
                <a:latin typeface="Comic Sans MS" panose="030F0702030302020204" pitchFamily="66" charset="0"/>
              </a:rPr>
              <a:t>I’ll probably go to Yahiya's barbecue . </a:t>
            </a:r>
            <a:endParaRPr lang="ar-SA" sz="2051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04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512FF7-9DC1-AE4B-BC1B-57A2D0928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66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5FC68E-F95E-1E44-8A0B-47DB8476C54E}"/>
              </a:ext>
            </a:extLst>
          </p:cNvPr>
          <p:cNvSpPr/>
          <p:nvPr/>
        </p:nvSpPr>
        <p:spPr>
          <a:xfrm>
            <a:off x="7113494" y="4585447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66AC64-587E-8445-8602-FA469018C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1" y="457200"/>
            <a:ext cx="10563758" cy="5943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F6FC8C-EC1E-C446-9229-FB677181544C}"/>
              </a:ext>
            </a:extLst>
          </p:cNvPr>
          <p:cNvSpPr/>
          <p:nvPr/>
        </p:nvSpPr>
        <p:spPr>
          <a:xfrm>
            <a:off x="3215725" y="1059919"/>
            <a:ext cx="5760551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5867" b="1" i="0" u="none" strike="noStrike" kern="1200" cap="none" spc="0" normalizeH="0" baseline="0" noProof="0" dirty="0">
                <a:ln w="10160">
                  <a:solidFill>
                    <a:prstClr val="white"/>
                  </a:solidFill>
                  <a:prstDash val="solid"/>
                </a:ln>
                <a:solidFill>
                  <a:srgbClr val="2A2F42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DecoType Thuluth" panose="02010000000000000000" pitchFamily="2" charset="-78"/>
              </a:rPr>
              <a:t>بسم الله الرحمن الرحيم</a:t>
            </a:r>
            <a:endParaRPr kumimoji="0" lang="en-US" sz="5867" b="1" i="0" u="none" strike="noStrike" kern="1200" cap="none" spc="0" normalizeH="0" baseline="0" noProof="0" dirty="0">
              <a:ln w="10160">
                <a:solidFill>
                  <a:prstClr val="white"/>
                </a:solidFill>
                <a:prstDash val="solid"/>
              </a:ln>
              <a:solidFill>
                <a:srgbClr val="2A2F42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DecoType Thuluth" panose="02010000000000000000" pitchFamily="2" charset="-78"/>
            </a:endParaRPr>
          </a:p>
        </p:txBody>
      </p:sp>
      <p:sp>
        <p:nvSpPr>
          <p:cNvPr id="11" name="مستطيل 2">
            <a:extLst>
              <a:ext uri="{FF2B5EF4-FFF2-40B4-BE49-F238E27FC236}">
                <a16:creationId xmlns:a16="http://schemas.microsoft.com/office/drawing/2014/main" id="{3227C7B5-F34A-EE45-BBCF-417E87765ED8}"/>
              </a:ext>
            </a:extLst>
          </p:cNvPr>
          <p:cNvSpPr/>
          <p:nvPr/>
        </p:nvSpPr>
        <p:spPr>
          <a:xfrm>
            <a:off x="1377797" y="2707172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Day: </a:t>
            </a:r>
          </a:p>
        </p:txBody>
      </p:sp>
      <p:sp>
        <p:nvSpPr>
          <p:cNvPr id="13" name="مستطيل 2">
            <a:extLst>
              <a:ext uri="{FF2B5EF4-FFF2-40B4-BE49-F238E27FC236}">
                <a16:creationId xmlns:a16="http://schemas.microsoft.com/office/drawing/2014/main" id="{213F5D34-2A5A-9246-BA88-DE62A3C0556D}"/>
              </a:ext>
            </a:extLst>
          </p:cNvPr>
          <p:cNvSpPr/>
          <p:nvPr/>
        </p:nvSpPr>
        <p:spPr>
          <a:xfrm>
            <a:off x="1377797" y="3637876"/>
            <a:ext cx="6472663" cy="93070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0" u="none" strike="noStrike" kern="1200" cap="none" spc="0" normalizeH="0" baseline="0" noProof="0" dirty="0">
                <a:ln w="0"/>
                <a:solidFill>
                  <a:srgbClr val="2A2F42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RADDON" panose="02000500000000000000" pitchFamily="2" charset="0"/>
                <a:ea typeface="+mn-ea"/>
                <a:cs typeface="+mn-cs"/>
              </a:rPr>
              <a:t>Date: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27712-82DD-864B-8098-3619D86C138E}"/>
              </a:ext>
            </a:extLst>
          </p:cNvPr>
          <p:cNvSpPr/>
          <p:nvPr/>
        </p:nvSpPr>
        <p:spPr>
          <a:xfrm>
            <a:off x="2541910" y="5443885"/>
            <a:ext cx="1492624" cy="336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6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15" y="3572666"/>
            <a:ext cx="5075173" cy="3011492"/>
          </a:xfrm>
          <a:prstGeom prst="rect">
            <a:avLst/>
          </a:prstGeom>
        </p:spPr>
      </p:pic>
      <p:sp>
        <p:nvSpPr>
          <p:cNvPr id="25" name="Rectangle: Rounded Corners 38"/>
          <p:cNvSpPr/>
          <p:nvPr/>
        </p:nvSpPr>
        <p:spPr>
          <a:xfrm rot="2700000">
            <a:off x="-1930475" y="-695424"/>
            <a:ext cx="7612926" cy="8038423"/>
          </a:xfrm>
          <a:custGeom>
            <a:avLst/>
            <a:gdLst>
              <a:gd name="connsiteX0" fmla="*/ 0 w 6117313"/>
              <a:gd name="connsiteY0" fmla="*/ 708813 h 6282647"/>
              <a:gd name="connsiteX1" fmla="*/ 708813 w 6117313"/>
              <a:gd name="connsiteY1" fmla="*/ 0 h 6282647"/>
              <a:gd name="connsiteX2" fmla="*/ 5408500 w 6117313"/>
              <a:gd name="connsiteY2" fmla="*/ 0 h 6282647"/>
              <a:gd name="connsiteX3" fmla="*/ 6117313 w 6117313"/>
              <a:gd name="connsiteY3" fmla="*/ 708813 h 6282647"/>
              <a:gd name="connsiteX4" fmla="*/ 6117313 w 6117313"/>
              <a:gd name="connsiteY4" fmla="*/ 5573834 h 6282647"/>
              <a:gd name="connsiteX5" fmla="*/ 5408500 w 6117313"/>
              <a:gd name="connsiteY5" fmla="*/ 6282647 h 6282647"/>
              <a:gd name="connsiteX6" fmla="*/ 708813 w 6117313"/>
              <a:gd name="connsiteY6" fmla="*/ 6282647 h 6282647"/>
              <a:gd name="connsiteX7" fmla="*/ 0 w 6117313"/>
              <a:gd name="connsiteY7" fmla="*/ 5573834 h 6282647"/>
              <a:gd name="connsiteX8" fmla="*/ 0 w 6117313"/>
              <a:gd name="connsiteY8" fmla="*/ 708813 h 6282647"/>
              <a:gd name="connsiteX0" fmla="*/ 2010593 w 8127906"/>
              <a:gd name="connsiteY0" fmla="*/ 708813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8" fmla="*/ 2010593 w 8127906"/>
              <a:gd name="connsiteY8" fmla="*/ 708813 h 6282647"/>
              <a:gd name="connsiteX0" fmla="*/ 0 w 8127906"/>
              <a:gd name="connsiteY0" fmla="*/ 3740385 h 6282647"/>
              <a:gd name="connsiteX1" fmla="*/ 2719406 w 8127906"/>
              <a:gd name="connsiteY1" fmla="*/ 0 h 6282647"/>
              <a:gd name="connsiteX2" fmla="*/ 7419093 w 8127906"/>
              <a:gd name="connsiteY2" fmla="*/ 0 h 6282647"/>
              <a:gd name="connsiteX3" fmla="*/ 8127906 w 8127906"/>
              <a:gd name="connsiteY3" fmla="*/ 708813 h 6282647"/>
              <a:gd name="connsiteX4" fmla="*/ 8127906 w 8127906"/>
              <a:gd name="connsiteY4" fmla="*/ 5573834 h 6282647"/>
              <a:gd name="connsiteX5" fmla="*/ 7419093 w 8127906"/>
              <a:gd name="connsiteY5" fmla="*/ 6282647 h 6282647"/>
              <a:gd name="connsiteX6" fmla="*/ 2719406 w 8127906"/>
              <a:gd name="connsiteY6" fmla="*/ 6282647 h 6282647"/>
              <a:gd name="connsiteX7" fmla="*/ 0 w 8127906"/>
              <a:gd name="connsiteY7" fmla="*/ 3740385 h 6282647"/>
              <a:gd name="connsiteX0" fmla="*/ 0 w 8127906"/>
              <a:gd name="connsiteY0" fmla="*/ 3740385 h 8585528"/>
              <a:gd name="connsiteX1" fmla="*/ 2719406 w 8127906"/>
              <a:gd name="connsiteY1" fmla="*/ 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27906"/>
              <a:gd name="connsiteY0" fmla="*/ 3740385 h 8585528"/>
              <a:gd name="connsiteX1" fmla="*/ 3689273 w 8127906"/>
              <a:gd name="connsiteY1" fmla="*/ 8290 h 8585528"/>
              <a:gd name="connsiteX2" fmla="*/ 7419093 w 8127906"/>
              <a:gd name="connsiteY2" fmla="*/ 0 h 8585528"/>
              <a:gd name="connsiteX3" fmla="*/ 8127906 w 8127906"/>
              <a:gd name="connsiteY3" fmla="*/ 708813 h 8585528"/>
              <a:gd name="connsiteX4" fmla="*/ 8127906 w 8127906"/>
              <a:gd name="connsiteY4" fmla="*/ 5573834 h 8585528"/>
              <a:gd name="connsiteX5" fmla="*/ 4939066 w 8127906"/>
              <a:gd name="connsiteY5" fmla="*/ 8585528 h 8585528"/>
              <a:gd name="connsiteX6" fmla="*/ 2719406 w 8127906"/>
              <a:gd name="connsiteY6" fmla="*/ 6282647 h 8585528"/>
              <a:gd name="connsiteX7" fmla="*/ 0 w 8127906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8152774"/>
              <a:gd name="connsiteY0" fmla="*/ 3740385 h 8585528"/>
              <a:gd name="connsiteX1" fmla="*/ 3689273 w 8152774"/>
              <a:gd name="connsiteY1" fmla="*/ 8290 h 8585528"/>
              <a:gd name="connsiteX2" fmla="*/ 7419093 w 8152774"/>
              <a:gd name="connsiteY2" fmla="*/ 0 h 8585528"/>
              <a:gd name="connsiteX3" fmla="*/ 8127906 w 8152774"/>
              <a:gd name="connsiteY3" fmla="*/ 708813 h 8585528"/>
              <a:gd name="connsiteX4" fmla="*/ 8152774 w 8152774"/>
              <a:gd name="connsiteY4" fmla="*/ 5300282 h 8585528"/>
              <a:gd name="connsiteX5" fmla="*/ 4939066 w 8152774"/>
              <a:gd name="connsiteY5" fmla="*/ 8585528 h 8585528"/>
              <a:gd name="connsiteX6" fmla="*/ 2719406 w 8152774"/>
              <a:gd name="connsiteY6" fmla="*/ 6282647 h 8585528"/>
              <a:gd name="connsiteX7" fmla="*/ 0 w 8152774"/>
              <a:gd name="connsiteY7" fmla="*/ 3740385 h 8585528"/>
              <a:gd name="connsiteX0" fmla="*/ 0 w 6834749"/>
              <a:gd name="connsiteY0" fmla="*/ 2521833 h 8585528"/>
              <a:gd name="connsiteX1" fmla="*/ 2371248 w 6834749"/>
              <a:gd name="connsiteY1" fmla="*/ 8290 h 8585528"/>
              <a:gd name="connsiteX2" fmla="*/ 6101068 w 6834749"/>
              <a:gd name="connsiteY2" fmla="*/ 0 h 8585528"/>
              <a:gd name="connsiteX3" fmla="*/ 6809881 w 6834749"/>
              <a:gd name="connsiteY3" fmla="*/ 708813 h 8585528"/>
              <a:gd name="connsiteX4" fmla="*/ 6834749 w 6834749"/>
              <a:gd name="connsiteY4" fmla="*/ 5300282 h 8585528"/>
              <a:gd name="connsiteX5" fmla="*/ 3621041 w 6834749"/>
              <a:gd name="connsiteY5" fmla="*/ 8585528 h 8585528"/>
              <a:gd name="connsiteX6" fmla="*/ 1401381 w 6834749"/>
              <a:gd name="connsiteY6" fmla="*/ 6282647 h 8585528"/>
              <a:gd name="connsiteX7" fmla="*/ 0 w 6834749"/>
              <a:gd name="connsiteY7" fmla="*/ 2521833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585528"/>
              <a:gd name="connsiteX1" fmla="*/ 3407432 w 7870933"/>
              <a:gd name="connsiteY1" fmla="*/ 8290 h 8585528"/>
              <a:gd name="connsiteX2" fmla="*/ 7137252 w 7870933"/>
              <a:gd name="connsiteY2" fmla="*/ 0 h 8585528"/>
              <a:gd name="connsiteX3" fmla="*/ 7846065 w 7870933"/>
              <a:gd name="connsiteY3" fmla="*/ 708813 h 8585528"/>
              <a:gd name="connsiteX4" fmla="*/ 7870933 w 7870933"/>
              <a:gd name="connsiteY4" fmla="*/ 5300282 h 8585528"/>
              <a:gd name="connsiteX5" fmla="*/ 4657225 w 7870933"/>
              <a:gd name="connsiteY5" fmla="*/ 8585528 h 8585528"/>
              <a:gd name="connsiteX6" fmla="*/ 2437565 w 7870933"/>
              <a:gd name="connsiteY6" fmla="*/ 6282647 h 8585528"/>
              <a:gd name="connsiteX7" fmla="*/ 0 w 7870933"/>
              <a:gd name="connsiteY7" fmla="*/ 3475121 h 8585528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287107"/>
              <a:gd name="connsiteX1" fmla="*/ 3407432 w 7870933"/>
              <a:gd name="connsiteY1" fmla="*/ 8290 h 8287107"/>
              <a:gd name="connsiteX2" fmla="*/ 7137252 w 7870933"/>
              <a:gd name="connsiteY2" fmla="*/ 0 h 8287107"/>
              <a:gd name="connsiteX3" fmla="*/ 7846065 w 7870933"/>
              <a:gd name="connsiteY3" fmla="*/ 708813 h 8287107"/>
              <a:gd name="connsiteX4" fmla="*/ 7870933 w 7870933"/>
              <a:gd name="connsiteY4" fmla="*/ 5300282 h 8287107"/>
              <a:gd name="connsiteX5" fmla="*/ 4789856 w 7870933"/>
              <a:gd name="connsiteY5" fmla="*/ 8287107 h 8287107"/>
              <a:gd name="connsiteX6" fmla="*/ 2437565 w 7870933"/>
              <a:gd name="connsiteY6" fmla="*/ 6282647 h 8287107"/>
              <a:gd name="connsiteX7" fmla="*/ 0 w 7870933"/>
              <a:gd name="connsiteY7" fmla="*/ 3475121 h 8287107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2437565 w 7870933"/>
              <a:gd name="connsiteY6" fmla="*/ 6282647 h 8345133"/>
              <a:gd name="connsiteX7" fmla="*/ 0 w 7870933"/>
              <a:gd name="connsiteY7" fmla="*/ 3475121 h 8345133"/>
              <a:gd name="connsiteX0" fmla="*/ 0 w 7870933"/>
              <a:gd name="connsiteY0" fmla="*/ 3475121 h 8345133"/>
              <a:gd name="connsiteX1" fmla="*/ 3407432 w 7870933"/>
              <a:gd name="connsiteY1" fmla="*/ 8290 h 8345133"/>
              <a:gd name="connsiteX2" fmla="*/ 7137252 w 7870933"/>
              <a:gd name="connsiteY2" fmla="*/ 0 h 8345133"/>
              <a:gd name="connsiteX3" fmla="*/ 7846065 w 7870933"/>
              <a:gd name="connsiteY3" fmla="*/ 708813 h 8345133"/>
              <a:gd name="connsiteX4" fmla="*/ 7870933 w 7870933"/>
              <a:gd name="connsiteY4" fmla="*/ 5300282 h 8345133"/>
              <a:gd name="connsiteX5" fmla="*/ 4814725 w 7870933"/>
              <a:gd name="connsiteY5" fmla="*/ 8345133 h 8345133"/>
              <a:gd name="connsiteX6" fmla="*/ 0 w 7870933"/>
              <a:gd name="connsiteY6" fmla="*/ 3475121 h 8345133"/>
              <a:gd name="connsiteX0" fmla="*/ 0 w 7854354"/>
              <a:gd name="connsiteY0" fmla="*/ 3458542 h 8345133"/>
              <a:gd name="connsiteX1" fmla="*/ 3390853 w 7854354"/>
              <a:gd name="connsiteY1" fmla="*/ 8290 h 8345133"/>
              <a:gd name="connsiteX2" fmla="*/ 7120673 w 7854354"/>
              <a:gd name="connsiteY2" fmla="*/ 0 h 8345133"/>
              <a:gd name="connsiteX3" fmla="*/ 7829486 w 7854354"/>
              <a:gd name="connsiteY3" fmla="*/ 708813 h 8345133"/>
              <a:gd name="connsiteX4" fmla="*/ 7854354 w 7854354"/>
              <a:gd name="connsiteY4" fmla="*/ 5300282 h 8345133"/>
              <a:gd name="connsiteX5" fmla="*/ 4798146 w 7854354"/>
              <a:gd name="connsiteY5" fmla="*/ 8345133 h 8345133"/>
              <a:gd name="connsiteX6" fmla="*/ 0 w 7854354"/>
              <a:gd name="connsiteY6" fmla="*/ 3458542 h 8345133"/>
              <a:gd name="connsiteX0" fmla="*/ 0 w 7895801"/>
              <a:gd name="connsiteY0" fmla="*/ 3499989 h 8345133"/>
              <a:gd name="connsiteX1" fmla="*/ 3432300 w 7895801"/>
              <a:gd name="connsiteY1" fmla="*/ 8290 h 8345133"/>
              <a:gd name="connsiteX2" fmla="*/ 7162120 w 7895801"/>
              <a:gd name="connsiteY2" fmla="*/ 0 h 8345133"/>
              <a:gd name="connsiteX3" fmla="*/ 7870933 w 7895801"/>
              <a:gd name="connsiteY3" fmla="*/ 708813 h 8345133"/>
              <a:gd name="connsiteX4" fmla="*/ 7895801 w 7895801"/>
              <a:gd name="connsiteY4" fmla="*/ 5300282 h 8345133"/>
              <a:gd name="connsiteX5" fmla="*/ 4839593 w 7895801"/>
              <a:gd name="connsiteY5" fmla="*/ 8345133 h 8345133"/>
              <a:gd name="connsiteX6" fmla="*/ 0 w 7895801"/>
              <a:gd name="connsiteY6" fmla="*/ 3499989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424011 w 7887512"/>
              <a:gd name="connsiteY1" fmla="*/ 8290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87512"/>
              <a:gd name="connsiteY0" fmla="*/ 3475121 h 8345133"/>
              <a:gd name="connsiteX1" fmla="*/ 3390854 w 7887512"/>
              <a:gd name="connsiteY1" fmla="*/ 8291 h 8345133"/>
              <a:gd name="connsiteX2" fmla="*/ 7153831 w 7887512"/>
              <a:gd name="connsiteY2" fmla="*/ 0 h 8345133"/>
              <a:gd name="connsiteX3" fmla="*/ 7862644 w 7887512"/>
              <a:gd name="connsiteY3" fmla="*/ 708813 h 8345133"/>
              <a:gd name="connsiteX4" fmla="*/ 7887512 w 7887512"/>
              <a:gd name="connsiteY4" fmla="*/ 5300282 h 8345133"/>
              <a:gd name="connsiteX5" fmla="*/ 4831304 w 7887512"/>
              <a:gd name="connsiteY5" fmla="*/ 8345133 h 8345133"/>
              <a:gd name="connsiteX6" fmla="*/ 0 w 7887512"/>
              <a:gd name="connsiteY6" fmla="*/ 3475121 h 8345133"/>
              <a:gd name="connsiteX0" fmla="*/ 0 w 7862644"/>
              <a:gd name="connsiteY0" fmla="*/ 3475121 h 8345133"/>
              <a:gd name="connsiteX1" fmla="*/ 3390854 w 7862644"/>
              <a:gd name="connsiteY1" fmla="*/ 8291 h 8345133"/>
              <a:gd name="connsiteX2" fmla="*/ 7153831 w 7862644"/>
              <a:gd name="connsiteY2" fmla="*/ 0 h 8345133"/>
              <a:gd name="connsiteX3" fmla="*/ 7862644 w 7862644"/>
              <a:gd name="connsiteY3" fmla="*/ 708813 h 8345133"/>
              <a:gd name="connsiteX4" fmla="*/ 7862644 w 7862644"/>
              <a:gd name="connsiteY4" fmla="*/ 5358309 h 8345133"/>
              <a:gd name="connsiteX5" fmla="*/ 4831304 w 7862644"/>
              <a:gd name="connsiteY5" fmla="*/ 8345133 h 8345133"/>
              <a:gd name="connsiteX6" fmla="*/ 0 w 7862644"/>
              <a:gd name="connsiteY6" fmla="*/ 3475121 h 8345133"/>
              <a:gd name="connsiteX0" fmla="*/ 0 w 7879223"/>
              <a:gd name="connsiteY0" fmla="*/ 3475121 h 8345133"/>
              <a:gd name="connsiteX1" fmla="*/ 3390854 w 7879223"/>
              <a:gd name="connsiteY1" fmla="*/ 8291 h 8345133"/>
              <a:gd name="connsiteX2" fmla="*/ 7153831 w 7879223"/>
              <a:gd name="connsiteY2" fmla="*/ 0 h 8345133"/>
              <a:gd name="connsiteX3" fmla="*/ 7862644 w 7879223"/>
              <a:gd name="connsiteY3" fmla="*/ 708813 h 8345133"/>
              <a:gd name="connsiteX4" fmla="*/ 7879223 w 7879223"/>
              <a:gd name="connsiteY4" fmla="*/ 5341730 h 8345133"/>
              <a:gd name="connsiteX5" fmla="*/ 4831304 w 7879223"/>
              <a:gd name="connsiteY5" fmla="*/ 8345133 h 8345133"/>
              <a:gd name="connsiteX6" fmla="*/ 0 w 7879223"/>
              <a:gd name="connsiteY6" fmla="*/ 3475121 h 8345133"/>
              <a:gd name="connsiteX0" fmla="*/ 0 w 7895802"/>
              <a:gd name="connsiteY0" fmla="*/ 3458542 h 8345133"/>
              <a:gd name="connsiteX1" fmla="*/ 3407433 w 7895802"/>
              <a:gd name="connsiteY1" fmla="*/ 8291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45133"/>
              <a:gd name="connsiteX1" fmla="*/ 3424011 w 7895802"/>
              <a:gd name="connsiteY1" fmla="*/ 24870 h 8345133"/>
              <a:gd name="connsiteX2" fmla="*/ 7170410 w 7895802"/>
              <a:gd name="connsiteY2" fmla="*/ 0 h 8345133"/>
              <a:gd name="connsiteX3" fmla="*/ 7879223 w 7895802"/>
              <a:gd name="connsiteY3" fmla="*/ 708813 h 8345133"/>
              <a:gd name="connsiteX4" fmla="*/ 7895802 w 7895802"/>
              <a:gd name="connsiteY4" fmla="*/ 5341730 h 8345133"/>
              <a:gd name="connsiteX5" fmla="*/ 4847883 w 7895802"/>
              <a:gd name="connsiteY5" fmla="*/ 8345133 h 8345133"/>
              <a:gd name="connsiteX6" fmla="*/ 0 w 7895802"/>
              <a:gd name="connsiteY6" fmla="*/ 3458542 h 8345133"/>
              <a:gd name="connsiteX0" fmla="*/ 0 w 7895802"/>
              <a:gd name="connsiteY0" fmla="*/ 3458542 h 8361712"/>
              <a:gd name="connsiteX1" fmla="*/ 3424011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70129 w 7895802"/>
              <a:gd name="connsiteY1" fmla="*/ 38341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895802"/>
              <a:gd name="connsiteY0" fmla="*/ 3458542 h 8361712"/>
              <a:gd name="connsiteX1" fmla="*/ 3383600 w 7895802"/>
              <a:gd name="connsiteY1" fmla="*/ 24870 h 8361712"/>
              <a:gd name="connsiteX2" fmla="*/ 7170410 w 7895802"/>
              <a:gd name="connsiteY2" fmla="*/ 0 h 8361712"/>
              <a:gd name="connsiteX3" fmla="*/ 7879223 w 7895802"/>
              <a:gd name="connsiteY3" fmla="*/ 708813 h 8361712"/>
              <a:gd name="connsiteX4" fmla="*/ 7895802 w 7895802"/>
              <a:gd name="connsiteY4" fmla="*/ 5341730 h 8361712"/>
              <a:gd name="connsiteX5" fmla="*/ 4864462 w 7895802"/>
              <a:gd name="connsiteY5" fmla="*/ 8361712 h 8361712"/>
              <a:gd name="connsiteX6" fmla="*/ 0 w 7895802"/>
              <a:gd name="connsiteY6" fmla="*/ 3458542 h 8361712"/>
              <a:gd name="connsiteX0" fmla="*/ 0 w 7532102"/>
              <a:gd name="connsiteY0" fmla="*/ 3054430 h 8361712"/>
              <a:gd name="connsiteX1" fmla="*/ 3019900 w 7532102"/>
              <a:gd name="connsiteY1" fmla="*/ 24870 h 8361712"/>
              <a:gd name="connsiteX2" fmla="*/ 6806710 w 7532102"/>
              <a:gd name="connsiteY2" fmla="*/ 0 h 8361712"/>
              <a:gd name="connsiteX3" fmla="*/ 7515523 w 7532102"/>
              <a:gd name="connsiteY3" fmla="*/ 708813 h 8361712"/>
              <a:gd name="connsiteX4" fmla="*/ 7532102 w 7532102"/>
              <a:gd name="connsiteY4" fmla="*/ 5341730 h 8361712"/>
              <a:gd name="connsiteX5" fmla="*/ 4500762 w 7532102"/>
              <a:gd name="connsiteY5" fmla="*/ 8361712 h 8361712"/>
              <a:gd name="connsiteX6" fmla="*/ 0 w 7532102"/>
              <a:gd name="connsiteY6" fmla="*/ 3054430 h 8361712"/>
              <a:gd name="connsiteX0" fmla="*/ 0 w 7532102"/>
              <a:gd name="connsiteY0" fmla="*/ 3054430 h 7930660"/>
              <a:gd name="connsiteX1" fmla="*/ 3019900 w 7532102"/>
              <a:gd name="connsiteY1" fmla="*/ 24870 h 7930660"/>
              <a:gd name="connsiteX2" fmla="*/ 6806710 w 7532102"/>
              <a:gd name="connsiteY2" fmla="*/ 0 h 7930660"/>
              <a:gd name="connsiteX3" fmla="*/ 7515523 w 7532102"/>
              <a:gd name="connsiteY3" fmla="*/ 708813 h 7930660"/>
              <a:gd name="connsiteX4" fmla="*/ 7532102 w 7532102"/>
              <a:gd name="connsiteY4" fmla="*/ 5341730 h 7930660"/>
              <a:gd name="connsiteX5" fmla="*/ 4904874 w 7532102"/>
              <a:gd name="connsiteY5" fmla="*/ 7930660 h 7930660"/>
              <a:gd name="connsiteX6" fmla="*/ 0 w 7532102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6 w 7516789"/>
              <a:gd name="connsiteY4" fmla="*/ 529458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3019900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16789"/>
              <a:gd name="connsiteY0" fmla="*/ 3054430 h 7930660"/>
              <a:gd name="connsiteX1" fmla="*/ 2952548 w 7516789"/>
              <a:gd name="connsiteY1" fmla="*/ 24870 h 7930660"/>
              <a:gd name="connsiteX2" fmla="*/ 6806710 w 7516789"/>
              <a:gd name="connsiteY2" fmla="*/ 0 h 7930660"/>
              <a:gd name="connsiteX3" fmla="*/ 7515523 w 7516789"/>
              <a:gd name="connsiteY3" fmla="*/ 708813 h 7930660"/>
              <a:gd name="connsiteX4" fmla="*/ 7511897 w 7516789"/>
              <a:gd name="connsiteY4" fmla="*/ 5308054 h 7930660"/>
              <a:gd name="connsiteX5" fmla="*/ 4904874 w 7516789"/>
              <a:gd name="connsiteY5" fmla="*/ 7930660 h 7930660"/>
              <a:gd name="connsiteX6" fmla="*/ 0 w 7516789"/>
              <a:gd name="connsiteY6" fmla="*/ 3054430 h 7930660"/>
              <a:gd name="connsiteX0" fmla="*/ 0 w 7597611"/>
              <a:gd name="connsiteY0" fmla="*/ 3067900 h 7930660"/>
              <a:gd name="connsiteX1" fmla="*/ 3033370 w 7597611"/>
              <a:gd name="connsiteY1" fmla="*/ 24870 h 7930660"/>
              <a:gd name="connsiteX2" fmla="*/ 6887532 w 7597611"/>
              <a:gd name="connsiteY2" fmla="*/ 0 h 7930660"/>
              <a:gd name="connsiteX3" fmla="*/ 7596345 w 7597611"/>
              <a:gd name="connsiteY3" fmla="*/ 708813 h 7930660"/>
              <a:gd name="connsiteX4" fmla="*/ 7592719 w 7597611"/>
              <a:gd name="connsiteY4" fmla="*/ 5308054 h 7930660"/>
              <a:gd name="connsiteX5" fmla="*/ 4985696 w 7597611"/>
              <a:gd name="connsiteY5" fmla="*/ 7930660 h 7930660"/>
              <a:gd name="connsiteX6" fmla="*/ 0 w 7597611"/>
              <a:gd name="connsiteY6" fmla="*/ 3067900 h 7930660"/>
              <a:gd name="connsiteX0" fmla="*/ 0 w 7597611"/>
              <a:gd name="connsiteY0" fmla="*/ 3067900 h 7998012"/>
              <a:gd name="connsiteX1" fmla="*/ 3033370 w 7597611"/>
              <a:gd name="connsiteY1" fmla="*/ 24870 h 7998012"/>
              <a:gd name="connsiteX2" fmla="*/ 6887532 w 7597611"/>
              <a:gd name="connsiteY2" fmla="*/ 0 h 7998012"/>
              <a:gd name="connsiteX3" fmla="*/ 7596345 w 7597611"/>
              <a:gd name="connsiteY3" fmla="*/ 708813 h 7998012"/>
              <a:gd name="connsiteX4" fmla="*/ 7592719 w 7597611"/>
              <a:gd name="connsiteY4" fmla="*/ 5308054 h 7998012"/>
              <a:gd name="connsiteX5" fmla="*/ 4918345 w 7597611"/>
              <a:gd name="connsiteY5" fmla="*/ 7998012 h 7998012"/>
              <a:gd name="connsiteX6" fmla="*/ 0 w 7597611"/>
              <a:gd name="connsiteY6" fmla="*/ 3067900 h 7998012"/>
              <a:gd name="connsiteX0" fmla="*/ 0 w 7597611"/>
              <a:gd name="connsiteY0" fmla="*/ 3067900 h 8065364"/>
              <a:gd name="connsiteX1" fmla="*/ 3033370 w 7597611"/>
              <a:gd name="connsiteY1" fmla="*/ 24870 h 8065364"/>
              <a:gd name="connsiteX2" fmla="*/ 6887532 w 7597611"/>
              <a:gd name="connsiteY2" fmla="*/ 0 h 8065364"/>
              <a:gd name="connsiteX3" fmla="*/ 7596345 w 7597611"/>
              <a:gd name="connsiteY3" fmla="*/ 708813 h 8065364"/>
              <a:gd name="connsiteX4" fmla="*/ 7592719 w 7597611"/>
              <a:gd name="connsiteY4" fmla="*/ 5308054 h 8065364"/>
              <a:gd name="connsiteX5" fmla="*/ 4850993 w 7597611"/>
              <a:gd name="connsiteY5" fmla="*/ 8065364 h 8065364"/>
              <a:gd name="connsiteX6" fmla="*/ 0 w 7597611"/>
              <a:gd name="connsiteY6" fmla="*/ 3067900 h 8065364"/>
              <a:gd name="connsiteX0" fmla="*/ 0 w 7597611"/>
              <a:gd name="connsiteY0" fmla="*/ 3067900 h 8018218"/>
              <a:gd name="connsiteX1" fmla="*/ 3033370 w 7597611"/>
              <a:gd name="connsiteY1" fmla="*/ 24870 h 8018218"/>
              <a:gd name="connsiteX2" fmla="*/ 6887532 w 7597611"/>
              <a:gd name="connsiteY2" fmla="*/ 0 h 8018218"/>
              <a:gd name="connsiteX3" fmla="*/ 7596345 w 7597611"/>
              <a:gd name="connsiteY3" fmla="*/ 708813 h 8018218"/>
              <a:gd name="connsiteX4" fmla="*/ 7592719 w 7597611"/>
              <a:gd name="connsiteY4" fmla="*/ 5308054 h 8018218"/>
              <a:gd name="connsiteX5" fmla="*/ 4898139 w 7597611"/>
              <a:gd name="connsiteY5" fmla="*/ 8018218 h 8018218"/>
              <a:gd name="connsiteX6" fmla="*/ 0 w 7597611"/>
              <a:gd name="connsiteY6" fmla="*/ 3067900 h 8018218"/>
              <a:gd name="connsiteX0" fmla="*/ 0 w 7597611"/>
              <a:gd name="connsiteY0" fmla="*/ 3067900 h 8004747"/>
              <a:gd name="connsiteX1" fmla="*/ 3033370 w 7597611"/>
              <a:gd name="connsiteY1" fmla="*/ 24870 h 8004747"/>
              <a:gd name="connsiteX2" fmla="*/ 6887532 w 7597611"/>
              <a:gd name="connsiteY2" fmla="*/ 0 h 8004747"/>
              <a:gd name="connsiteX3" fmla="*/ 7596345 w 7597611"/>
              <a:gd name="connsiteY3" fmla="*/ 708813 h 8004747"/>
              <a:gd name="connsiteX4" fmla="*/ 7592719 w 7597611"/>
              <a:gd name="connsiteY4" fmla="*/ 5308054 h 8004747"/>
              <a:gd name="connsiteX5" fmla="*/ 4911609 w 7597611"/>
              <a:gd name="connsiteY5" fmla="*/ 8004747 h 8004747"/>
              <a:gd name="connsiteX6" fmla="*/ 0 w 7597611"/>
              <a:gd name="connsiteY6" fmla="*/ 3067900 h 8004747"/>
              <a:gd name="connsiteX0" fmla="*/ 0 w 7612924"/>
              <a:gd name="connsiteY0" fmla="*/ 3067900 h 8004747"/>
              <a:gd name="connsiteX1" fmla="*/ 3033370 w 7612924"/>
              <a:gd name="connsiteY1" fmla="*/ 24870 h 8004747"/>
              <a:gd name="connsiteX2" fmla="*/ 6887532 w 7612924"/>
              <a:gd name="connsiteY2" fmla="*/ 0 h 8004747"/>
              <a:gd name="connsiteX3" fmla="*/ 7596345 w 7612924"/>
              <a:gd name="connsiteY3" fmla="*/ 708813 h 8004747"/>
              <a:gd name="connsiteX4" fmla="*/ 7612924 w 7612924"/>
              <a:gd name="connsiteY4" fmla="*/ 5422552 h 8004747"/>
              <a:gd name="connsiteX5" fmla="*/ 4911609 w 7612924"/>
              <a:gd name="connsiteY5" fmla="*/ 8004747 h 8004747"/>
              <a:gd name="connsiteX6" fmla="*/ 0 w 7612924"/>
              <a:gd name="connsiteY6" fmla="*/ 3067900 h 8004747"/>
              <a:gd name="connsiteX0" fmla="*/ 0 w 7612924"/>
              <a:gd name="connsiteY0" fmla="*/ 3067900 h 8038423"/>
              <a:gd name="connsiteX1" fmla="*/ 3033370 w 7612924"/>
              <a:gd name="connsiteY1" fmla="*/ 24870 h 8038423"/>
              <a:gd name="connsiteX2" fmla="*/ 6887532 w 7612924"/>
              <a:gd name="connsiteY2" fmla="*/ 0 h 8038423"/>
              <a:gd name="connsiteX3" fmla="*/ 7596345 w 7612924"/>
              <a:gd name="connsiteY3" fmla="*/ 708813 h 8038423"/>
              <a:gd name="connsiteX4" fmla="*/ 7612924 w 7612924"/>
              <a:gd name="connsiteY4" fmla="*/ 5422552 h 8038423"/>
              <a:gd name="connsiteX5" fmla="*/ 4972226 w 7612924"/>
              <a:gd name="connsiteY5" fmla="*/ 8038423 h 8038423"/>
              <a:gd name="connsiteX6" fmla="*/ 0 w 7612924"/>
              <a:gd name="connsiteY6" fmla="*/ 3067900 h 8038423"/>
              <a:gd name="connsiteX0" fmla="*/ 0 w 7599454"/>
              <a:gd name="connsiteY0" fmla="*/ 3067900 h 8038423"/>
              <a:gd name="connsiteX1" fmla="*/ 3033370 w 7599454"/>
              <a:gd name="connsiteY1" fmla="*/ 24870 h 8038423"/>
              <a:gd name="connsiteX2" fmla="*/ 6887532 w 7599454"/>
              <a:gd name="connsiteY2" fmla="*/ 0 h 8038423"/>
              <a:gd name="connsiteX3" fmla="*/ 7596345 w 7599454"/>
              <a:gd name="connsiteY3" fmla="*/ 708813 h 8038423"/>
              <a:gd name="connsiteX4" fmla="*/ 7599454 w 7599454"/>
              <a:gd name="connsiteY4" fmla="*/ 5368670 h 8038423"/>
              <a:gd name="connsiteX5" fmla="*/ 4972226 w 7599454"/>
              <a:gd name="connsiteY5" fmla="*/ 8038423 h 8038423"/>
              <a:gd name="connsiteX6" fmla="*/ 0 w 7599454"/>
              <a:gd name="connsiteY6" fmla="*/ 3067900 h 8038423"/>
              <a:gd name="connsiteX0" fmla="*/ 0 w 7626396"/>
              <a:gd name="connsiteY0" fmla="*/ 3067900 h 8038423"/>
              <a:gd name="connsiteX1" fmla="*/ 3033370 w 7626396"/>
              <a:gd name="connsiteY1" fmla="*/ 24870 h 8038423"/>
              <a:gd name="connsiteX2" fmla="*/ 6887532 w 7626396"/>
              <a:gd name="connsiteY2" fmla="*/ 0 h 8038423"/>
              <a:gd name="connsiteX3" fmla="*/ 7596345 w 7626396"/>
              <a:gd name="connsiteY3" fmla="*/ 708813 h 8038423"/>
              <a:gd name="connsiteX4" fmla="*/ 7626396 w 7626396"/>
              <a:gd name="connsiteY4" fmla="*/ 5368670 h 8038423"/>
              <a:gd name="connsiteX5" fmla="*/ 4972226 w 7626396"/>
              <a:gd name="connsiteY5" fmla="*/ 8038423 h 8038423"/>
              <a:gd name="connsiteX6" fmla="*/ 0 w 7626396"/>
              <a:gd name="connsiteY6" fmla="*/ 3067900 h 8038423"/>
              <a:gd name="connsiteX0" fmla="*/ 0 w 7612926"/>
              <a:gd name="connsiteY0" fmla="*/ 3067900 h 8038423"/>
              <a:gd name="connsiteX1" fmla="*/ 3033370 w 7612926"/>
              <a:gd name="connsiteY1" fmla="*/ 24870 h 8038423"/>
              <a:gd name="connsiteX2" fmla="*/ 6887532 w 7612926"/>
              <a:gd name="connsiteY2" fmla="*/ 0 h 8038423"/>
              <a:gd name="connsiteX3" fmla="*/ 7596345 w 7612926"/>
              <a:gd name="connsiteY3" fmla="*/ 708813 h 8038423"/>
              <a:gd name="connsiteX4" fmla="*/ 7612926 w 7612926"/>
              <a:gd name="connsiteY4" fmla="*/ 5382140 h 8038423"/>
              <a:gd name="connsiteX5" fmla="*/ 4972226 w 7612926"/>
              <a:gd name="connsiteY5" fmla="*/ 8038423 h 8038423"/>
              <a:gd name="connsiteX6" fmla="*/ 0 w 7612926"/>
              <a:gd name="connsiteY6" fmla="*/ 3067900 h 8038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2926" h="8038423">
                <a:moveTo>
                  <a:pt x="0" y="3067900"/>
                </a:moveTo>
                <a:lnTo>
                  <a:pt x="3033370" y="24870"/>
                </a:lnTo>
                <a:lnTo>
                  <a:pt x="6887532" y="0"/>
                </a:lnTo>
                <a:cubicBezTo>
                  <a:pt x="7278999" y="0"/>
                  <a:pt x="7596345" y="317346"/>
                  <a:pt x="7596345" y="708813"/>
                </a:cubicBezTo>
                <a:cubicBezTo>
                  <a:pt x="7601871" y="2253119"/>
                  <a:pt x="7607400" y="3837834"/>
                  <a:pt x="7612926" y="5382140"/>
                </a:cubicBezTo>
                <a:lnTo>
                  <a:pt x="4972226" y="8038423"/>
                </a:lnTo>
                <a:lnTo>
                  <a:pt x="0" y="3067900"/>
                </a:lnTo>
                <a:close/>
              </a:path>
            </a:pathLst>
          </a:custGeom>
          <a:gradFill flip="none" rotWithShape="1">
            <a:gsLst>
              <a:gs pos="97000">
                <a:schemeClr val="accent1"/>
              </a:gs>
              <a:gs pos="43000">
                <a:schemeClr val="accent1">
                  <a:lumMod val="80000"/>
                  <a:lumOff val="20000"/>
                </a:schemeClr>
              </a:gs>
            </a:gsLst>
            <a:lin ang="18900000" scaled="0"/>
            <a:tileRect/>
          </a:gradFill>
          <a:ln w="25400">
            <a:noFill/>
          </a:ln>
          <a:effectLst>
            <a:innerShdw blurRad="2540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ctangle: Rounded Corners 17"/>
          <p:cNvSpPr/>
          <p:nvPr/>
        </p:nvSpPr>
        <p:spPr>
          <a:xfrm rot="2700000">
            <a:off x="7036086" y="1180018"/>
            <a:ext cx="3873614" cy="4100357"/>
          </a:xfrm>
          <a:prstGeom prst="roundRect">
            <a:avLst>
              <a:gd name="adj" fmla="val 11587"/>
            </a:avLst>
          </a:prstGeom>
          <a:gradFill flip="none" rotWithShape="1">
            <a:gsLst>
              <a:gs pos="64000">
                <a:schemeClr val="accent1"/>
              </a:gs>
              <a:gs pos="1000">
                <a:schemeClr val="accent1">
                  <a:lumMod val="60000"/>
                  <a:lumOff val="40000"/>
                </a:schemeClr>
              </a:gs>
            </a:gsLst>
            <a:lin ang="1200000" scaled="0"/>
            <a:tileRect/>
          </a:gradFill>
          <a:ln w="25400">
            <a:solidFill>
              <a:schemeClr val="bg1"/>
            </a:solidFill>
          </a:ln>
          <a:effectLst>
            <a:innerShdw blurRad="228600" dist="127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4" name="Group 3"/>
          <p:cNvGrpSpPr/>
          <p:nvPr/>
        </p:nvGrpSpPr>
        <p:grpSpPr>
          <a:xfrm>
            <a:off x="6074987" y="3921582"/>
            <a:ext cx="2476500" cy="2345868"/>
            <a:chOff x="6191250" y="2102308"/>
            <a:chExt cx="2476500" cy="2345868"/>
          </a:xfrm>
        </p:grpSpPr>
        <p:pic>
          <p:nvPicPr>
            <p:cNvPr id="17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19" name="Rectangle: Rounded Corners 18"/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85648" y="2457842"/>
              <a:ext cx="2219242" cy="13981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listen for specific information 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2"/>
          <p:cNvGrpSpPr/>
          <p:nvPr/>
        </p:nvGrpSpPr>
        <p:grpSpPr>
          <a:xfrm>
            <a:off x="7463674" y="1825835"/>
            <a:ext cx="3056884" cy="2807482"/>
            <a:chOff x="6191250" y="1640694"/>
            <a:chExt cx="2476500" cy="2807482"/>
          </a:xfrm>
        </p:grpSpPr>
        <p:pic>
          <p:nvPicPr>
            <p:cNvPr id="41" name="shadow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40" name="Rectangle: Rounded Corners 39"/>
            <p:cNvSpPr/>
            <p:nvPr/>
          </p:nvSpPr>
          <p:spPr>
            <a:xfrm rot="2700000">
              <a:off x="6222034" y="1812669"/>
              <a:ext cx="2255826" cy="1911875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313752" y="2441022"/>
              <a:ext cx="2219242" cy="14260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EFD64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mpact"/>
                </a:rPr>
                <a:t>List 8 items that you are going to need in travelling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">
            <a:extLst>
              <a:ext uri="{FF2B5EF4-FFF2-40B4-BE49-F238E27FC236}">
                <a16:creationId xmlns:a16="http://schemas.microsoft.com/office/drawing/2014/main" id="{32B1F610-748A-4A42-B291-BDD69D151FD4}"/>
              </a:ext>
            </a:extLst>
          </p:cNvPr>
          <p:cNvGrpSpPr/>
          <p:nvPr/>
        </p:nvGrpSpPr>
        <p:grpSpPr>
          <a:xfrm>
            <a:off x="9470582" y="678406"/>
            <a:ext cx="2476500" cy="2345868"/>
            <a:chOff x="6191250" y="2102308"/>
            <a:chExt cx="2476500" cy="2345868"/>
          </a:xfrm>
        </p:grpSpPr>
        <p:pic>
          <p:nvPicPr>
            <p:cNvPr id="28" name="shadow">
              <a:extLst>
                <a:ext uri="{FF2B5EF4-FFF2-40B4-BE49-F238E27FC236}">
                  <a16:creationId xmlns:a16="http://schemas.microsoft.com/office/drawing/2014/main" id="{08E8C842-3D06-4FB6-84C0-9FA8E1DB3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330AEF5-A8F0-4062-B718-48780D1A59D5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338C6B-1908-4B3A-80CE-8D41DDAAE13B}"/>
                </a:ext>
              </a:extLst>
            </p:cNvPr>
            <p:cNvSpPr txBox="1"/>
            <p:nvPr/>
          </p:nvSpPr>
          <p:spPr>
            <a:xfrm>
              <a:off x="6312526" y="2515289"/>
              <a:ext cx="2093069" cy="139192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practice pronouncing (</a:t>
              </a:r>
              <a:r>
                <a:rPr kumimoji="0" lang="en-US" sz="2000" b="0" i="0" u="none" strike="noStrike" kern="1200" cap="none" spc="0" normalizeH="0" baseline="0" noProof="0" dirty="0" err="1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ing</a:t>
              </a:r>
              <a:r>
                <a:rPr kumimoji="0" lang="en-US" sz="20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) correctly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1" name="Group 2">
            <a:extLst>
              <a:ext uri="{FF2B5EF4-FFF2-40B4-BE49-F238E27FC236}">
                <a16:creationId xmlns:a16="http://schemas.microsoft.com/office/drawing/2014/main" id="{57B63B72-072F-4450-9B5B-A078A6426D19}"/>
              </a:ext>
            </a:extLst>
          </p:cNvPr>
          <p:cNvGrpSpPr/>
          <p:nvPr/>
        </p:nvGrpSpPr>
        <p:grpSpPr>
          <a:xfrm>
            <a:off x="9394299" y="3759719"/>
            <a:ext cx="2476500" cy="2345868"/>
            <a:chOff x="6191250" y="2102308"/>
            <a:chExt cx="2476500" cy="2345868"/>
          </a:xfrm>
        </p:grpSpPr>
        <p:pic>
          <p:nvPicPr>
            <p:cNvPr id="32" name="shadow">
              <a:extLst>
                <a:ext uri="{FF2B5EF4-FFF2-40B4-BE49-F238E27FC236}">
                  <a16:creationId xmlns:a16="http://schemas.microsoft.com/office/drawing/2014/main" id="{85E87DAA-1186-4C6E-A61B-FC2A6A45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1250" y="2948950"/>
              <a:ext cx="2476500" cy="1499226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F30CA4F7-6585-4D35-BD02-ACFD5166923E}"/>
                </a:ext>
              </a:extLst>
            </p:cNvPr>
            <p:cNvSpPr/>
            <p:nvPr/>
          </p:nvSpPr>
          <p:spPr>
            <a:xfrm rot="2700000">
              <a:off x="6502822" y="2078933"/>
              <a:ext cx="1729688" cy="1776437"/>
            </a:xfrm>
            <a:prstGeom prst="roundRect">
              <a:avLst>
                <a:gd name="adj" fmla="val 11587"/>
              </a:avLst>
            </a:prstGeom>
            <a:gradFill flip="none" rotWithShape="1">
              <a:gsLst>
                <a:gs pos="58000">
                  <a:schemeClr val="bg1">
                    <a:lumMod val="99000"/>
                  </a:schemeClr>
                </a:gs>
                <a:gs pos="1000">
                  <a:schemeClr val="bg1">
                    <a:lumMod val="83000"/>
                  </a:schemeClr>
                </a:gs>
              </a:gsLst>
              <a:lin ang="1200000" scaled="0"/>
              <a:tileRect/>
            </a:gra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0C3E61E-562D-49CE-947C-069FBA01A906}"/>
                </a:ext>
              </a:extLst>
            </p:cNvPr>
            <p:cNvSpPr txBox="1"/>
            <p:nvPr/>
          </p:nvSpPr>
          <p:spPr>
            <a:xfrm>
              <a:off x="6284087" y="2647239"/>
              <a:ext cx="2219242" cy="139814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solidFill>
                      <a:srgbClr val="2A2F42">
                        <a:lumMod val="50000"/>
                      </a:srgbClr>
                    </a:solidFill>
                  </a:ln>
                  <a:solidFill>
                    <a:srgbClr val="C2CCD0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mpact"/>
                  <a:ea typeface="+mn-ea"/>
                  <a:cs typeface="+mn-cs"/>
                </a:rPr>
                <a:t>Answer personal  questions</a:t>
              </a:r>
              <a:b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>
                    <a:innerShdw blurRad="88900" dist="635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Boulder" pitchFamily="2" charset="0"/>
                  <a:ea typeface="+mn-ea"/>
                  <a:cs typeface="+mn-cs"/>
                </a:rPr>
              </a:b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>
                  <a:innerShdw blurRad="88900" dist="635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Boulder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52CFDF3-30B0-DD48-9C7A-6069E58BC8BF}"/>
              </a:ext>
            </a:extLst>
          </p:cNvPr>
          <p:cNvGrpSpPr/>
          <p:nvPr/>
        </p:nvGrpSpPr>
        <p:grpSpPr>
          <a:xfrm>
            <a:off x="136208" y="1769009"/>
            <a:ext cx="6419305" cy="2855695"/>
            <a:chOff x="4782995" y="3698539"/>
            <a:chExt cx="13672981" cy="6082568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7946925-1391-D14B-95FF-BC17B4F2EEAA}"/>
                </a:ext>
              </a:extLst>
            </p:cNvPr>
            <p:cNvGrpSpPr/>
            <p:nvPr/>
          </p:nvGrpSpPr>
          <p:grpSpPr>
            <a:xfrm>
              <a:off x="4782995" y="3698539"/>
              <a:ext cx="13672981" cy="6082568"/>
              <a:chOff x="354013" y="731838"/>
              <a:chExt cx="7053262" cy="3136900"/>
            </a:xfrm>
            <a:grpFill/>
          </p:grpSpPr>
          <p:sp>
            <p:nvSpPr>
              <p:cNvPr id="39" name="Freeform 1">
                <a:extLst>
                  <a:ext uri="{FF2B5EF4-FFF2-40B4-BE49-F238E27FC236}">
                    <a16:creationId xmlns:a16="http://schemas.microsoft.com/office/drawing/2014/main" id="{F1445461-0603-0D48-A9F8-484481EC72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350" y="3074988"/>
                <a:ext cx="157163" cy="190500"/>
              </a:xfrm>
              <a:custGeom>
                <a:avLst/>
                <a:gdLst>
                  <a:gd name="T0" fmla="*/ 31 w 435"/>
                  <a:gd name="T1" fmla="*/ 464 h 528"/>
                  <a:gd name="T2" fmla="*/ 31 w 435"/>
                  <a:gd name="T3" fmla="*/ 464 h 528"/>
                  <a:gd name="T4" fmla="*/ 31 w 435"/>
                  <a:gd name="T5" fmla="*/ 496 h 528"/>
                  <a:gd name="T6" fmla="*/ 31 w 435"/>
                  <a:gd name="T7" fmla="*/ 496 h 528"/>
                  <a:gd name="T8" fmla="*/ 31 w 435"/>
                  <a:gd name="T9" fmla="*/ 496 h 528"/>
                  <a:gd name="T10" fmla="*/ 31 w 435"/>
                  <a:gd name="T11" fmla="*/ 527 h 528"/>
                  <a:gd name="T12" fmla="*/ 62 w 435"/>
                  <a:gd name="T13" fmla="*/ 527 h 528"/>
                  <a:gd name="T14" fmla="*/ 62 w 435"/>
                  <a:gd name="T15" fmla="*/ 496 h 528"/>
                  <a:gd name="T16" fmla="*/ 93 w 435"/>
                  <a:gd name="T17" fmla="*/ 496 h 528"/>
                  <a:gd name="T18" fmla="*/ 124 w 435"/>
                  <a:gd name="T19" fmla="*/ 496 h 528"/>
                  <a:gd name="T20" fmla="*/ 155 w 435"/>
                  <a:gd name="T21" fmla="*/ 434 h 528"/>
                  <a:gd name="T22" fmla="*/ 155 w 435"/>
                  <a:gd name="T23" fmla="*/ 434 h 528"/>
                  <a:gd name="T24" fmla="*/ 186 w 435"/>
                  <a:gd name="T25" fmla="*/ 434 h 528"/>
                  <a:gd name="T26" fmla="*/ 216 w 435"/>
                  <a:gd name="T27" fmla="*/ 434 h 528"/>
                  <a:gd name="T28" fmla="*/ 216 w 435"/>
                  <a:gd name="T29" fmla="*/ 464 h 528"/>
                  <a:gd name="T30" fmla="*/ 279 w 435"/>
                  <a:gd name="T31" fmla="*/ 434 h 528"/>
                  <a:gd name="T32" fmla="*/ 279 w 435"/>
                  <a:gd name="T33" fmla="*/ 434 h 528"/>
                  <a:gd name="T34" fmla="*/ 279 w 435"/>
                  <a:gd name="T35" fmla="*/ 434 h 528"/>
                  <a:gd name="T36" fmla="*/ 279 w 435"/>
                  <a:gd name="T37" fmla="*/ 403 h 528"/>
                  <a:gd name="T38" fmla="*/ 341 w 435"/>
                  <a:gd name="T39" fmla="*/ 372 h 528"/>
                  <a:gd name="T40" fmla="*/ 341 w 435"/>
                  <a:gd name="T41" fmla="*/ 372 h 528"/>
                  <a:gd name="T42" fmla="*/ 341 w 435"/>
                  <a:gd name="T43" fmla="*/ 372 h 528"/>
                  <a:gd name="T44" fmla="*/ 341 w 435"/>
                  <a:gd name="T45" fmla="*/ 310 h 528"/>
                  <a:gd name="T46" fmla="*/ 372 w 435"/>
                  <a:gd name="T47" fmla="*/ 310 h 528"/>
                  <a:gd name="T48" fmla="*/ 403 w 435"/>
                  <a:gd name="T49" fmla="*/ 279 h 528"/>
                  <a:gd name="T50" fmla="*/ 403 w 435"/>
                  <a:gd name="T51" fmla="*/ 279 h 528"/>
                  <a:gd name="T52" fmla="*/ 403 w 435"/>
                  <a:gd name="T53" fmla="*/ 279 h 528"/>
                  <a:gd name="T54" fmla="*/ 434 w 435"/>
                  <a:gd name="T55" fmla="*/ 248 h 528"/>
                  <a:gd name="T56" fmla="*/ 434 w 435"/>
                  <a:gd name="T57" fmla="*/ 248 h 528"/>
                  <a:gd name="T58" fmla="*/ 434 w 435"/>
                  <a:gd name="T59" fmla="*/ 248 h 528"/>
                  <a:gd name="T60" fmla="*/ 403 w 435"/>
                  <a:gd name="T61" fmla="*/ 216 h 528"/>
                  <a:gd name="T62" fmla="*/ 372 w 435"/>
                  <a:gd name="T63" fmla="*/ 155 h 528"/>
                  <a:gd name="T64" fmla="*/ 341 w 435"/>
                  <a:gd name="T65" fmla="*/ 155 h 528"/>
                  <a:gd name="T66" fmla="*/ 341 w 435"/>
                  <a:gd name="T67" fmla="*/ 124 h 528"/>
                  <a:gd name="T68" fmla="*/ 310 w 435"/>
                  <a:gd name="T69" fmla="*/ 92 h 528"/>
                  <a:gd name="T70" fmla="*/ 279 w 435"/>
                  <a:gd name="T71" fmla="*/ 62 h 528"/>
                  <a:gd name="T72" fmla="*/ 279 w 435"/>
                  <a:gd name="T73" fmla="*/ 31 h 528"/>
                  <a:gd name="T74" fmla="*/ 279 w 435"/>
                  <a:gd name="T75" fmla="*/ 31 h 528"/>
                  <a:gd name="T76" fmla="*/ 279 w 435"/>
                  <a:gd name="T77" fmla="*/ 31 h 528"/>
                  <a:gd name="T78" fmla="*/ 248 w 435"/>
                  <a:gd name="T79" fmla="*/ 0 h 528"/>
                  <a:gd name="T80" fmla="*/ 248 w 435"/>
                  <a:gd name="T81" fmla="*/ 0 h 528"/>
                  <a:gd name="T82" fmla="*/ 216 w 435"/>
                  <a:gd name="T83" fmla="*/ 0 h 528"/>
                  <a:gd name="T84" fmla="*/ 186 w 435"/>
                  <a:gd name="T85" fmla="*/ 31 h 528"/>
                  <a:gd name="T86" fmla="*/ 186 w 435"/>
                  <a:gd name="T87" fmla="*/ 31 h 528"/>
                  <a:gd name="T88" fmla="*/ 186 w 435"/>
                  <a:gd name="T89" fmla="*/ 31 h 528"/>
                  <a:gd name="T90" fmla="*/ 155 w 435"/>
                  <a:gd name="T91" fmla="*/ 31 h 528"/>
                  <a:gd name="T92" fmla="*/ 155 w 435"/>
                  <a:gd name="T93" fmla="*/ 0 h 528"/>
                  <a:gd name="T94" fmla="*/ 155 w 435"/>
                  <a:gd name="T95" fmla="*/ 0 h 528"/>
                  <a:gd name="T96" fmla="*/ 155 w 435"/>
                  <a:gd name="T97" fmla="*/ 0 h 528"/>
                  <a:gd name="T98" fmla="*/ 93 w 435"/>
                  <a:gd name="T99" fmla="*/ 31 h 528"/>
                  <a:gd name="T100" fmla="*/ 62 w 435"/>
                  <a:gd name="T101" fmla="*/ 31 h 528"/>
                  <a:gd name="T102" fmla="*/ 62 w 435"/>
                  <a:gd name="T103" fmla="*/ 248 h 528"/>
                  <a:gd name="T104" fmla="*/ 0 w 435"/>
                  <a:gd name="T105" fmla="*/ 248 h 528"/>
                  <a:gd name="T106" fmla="*/ 0 w 435"/>
                  <a:gd name="T107" fmla="*/ 403 h 528"/>
                  <a:gd name="T108" fmla="*/ 0 w 435"/>
                  <a:gd name="T109" fmla="*/ 403 h 528"/>
                  <a:gd name="T110" fmla="*/ 0 w 435"/>
                  <a:gd name="T111" fmla="*/ 403 h 528"/>
                  <a:gd name="T112" fmla="*/ 31 w 435"/>
                  <a:gd name="T113" fmla="*/ 464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35" h="528">
                    <a:moveTo>
                      <a:pt x="31" y="464"/>
                    </a:moveTo>
                    <a:lnTo>
                      <a:pt x="31" y="464"/>
                    </a:lnTo>
                    <a:cubicBezTo>
                      <a:pt x="31" y="464"/>
                      <a:pt x="31" y="464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31" y="496"/>
                      <a:pt x="31" y="496"/>
                      <a:pt x="31" y="527"/>
                    </a:cubicBezTo>
                    <a:cubicBezTo>
                      <a:pt x="62" y="527"/>
                      <a:pt x="62" y="527"/>
                      <a:pt x="62" y="527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496"/>
                    </a:cubicBezTo>
                    <a:cubicBezTo>
                      <a:pt x="93" y="496"/>
                      <a:pt x="93" y="496"/>
                      <a:pt x="124" y="496"/>
                    </a:cubicBezTo>
                    <a:cubicBezTo>
                      <a:pt x="124" y="434"/>
                      <a:pt x="124" y="434"/>
                      <a:pt x="155" y="434"/>
                    </a:cubicBezTo>
                    <a:lnTo>
                      <a:pt x="155" y="434"/>
                    </a:lnTo>
                    <a:lnTo>
                      <a:pt x="186" y="434"/>
                    </a:lnTo>
                    <a:cubicBezTo>
                      <a:pt x="186" y="434"/>
                      <a:pt x="186" y="434"/>
                      <a:pt x="216" y="434"/>
                    </a:cubicBezTo>
                    <a:cubicBezTo>
                      <a:pt x="216" y="464"/>
                      <a:pt x="216" y="464"/>
                      <a:pt x="216" y="464"/>
                    </a:cubicBezTo>
                    <a:cubicBezTo>
                      <a:pt x="216" y="464"/>
                      <a:pt x="248" y="434"/>
                      <a:pt x="279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cubicBezTo>
                      <a:pt x="279" y="403"/>
                      <a:pt x="279" y="403"/>
                      <a:pt x="279" y="403"/>
                    </a:cubicBez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41" y="340"/>
                      <a:pt x="341" y="340"/>
                      <a:pt x="341" y="310"/>
                    </a:cubicBezTo>
                    <a:cubicBezTo>
                      <a:pt x="372" y="310"/>
                      <a:pt x="372" y="310"/>
                      <a:pt x="372" y="310"/>
                    </a:cubicBezTo>
                    <a:cubicBezTo>
                      <a:pt x="372" y="310"/>
                      <a:pt x="372" y="310"/>
                      <a:pt x="403" y="279"/>
                    </a:cubicBez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248"/>
                      <a:pt x="434" y="248"/>
                      <a:pt x="434" y="248"/>
                    </a:cubicBezTo>
                    <a:lnTo>
                      <a:pt x="434" y="248"/>
                    </a:lnTo>
                    <a:lnTo>
                      <a:pt x="434" y="248"/>
                    </a:lnTo>
                    <a:cubicBezTo>
                      <a:pt x="434" y="248"/>
                      <a:pt x="403" y="248"/>
                      <a:pt x="403" y="216"/>
                    </a:cubicBezTo>
                    <a:cubicBezTo>
                      <a:pt x="372" y="186"/>
                      <a:pt x="372" y="186"/>
                      <a:pt x="372" y="155"/>
                    </a:cubicBezTo>
                    <a:cubicBezTo>
                      <a:pt x="372" y="155"/>
                      <a:pt x="372" y="155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124"/>
                      <a:pt x="310" y="124"/>
                      <a:pt x="310" y="92"/>
                    </a:cubicBezTo>
                    <a:cubicBezTo>
                      <a:pt x="279" y="92"/>
                      <a:pt x="279" y="62"/>
                      <a:pt x="279" y="62"/>
                    </a:cubicBez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16" y="0"/>
                    </a:ln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31"/>
                    </a:cubicBezTo>
                    <a:lnTo>
                      <a:pt x="62" y="31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403"/>
                      <a:pt x="0" y="403"/>
                      <a:pt x="0" y="403"/>
                    </a:cubicBezTo>
                    <a:lnTo>
                      <a:pt x="0" y="403"/>
                    </a:lnTo>
                    <a:lnTo>
                      <a:pt x="0" y="403"/>
                    </a:lnTo>
                    <a:cubicBezTo>
                      <a:pt x="31" y="434"/>
                      <a:pt x="31" y="434"/>
                      <a:pt x="31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2">
                <a:extLst>
                  <a:ext uri="{FF2B5EF4-FFF2-40B4-BE49-F238E27FC236}">
                    <a16:creationId xmlns:a16="http://schemas.microsoft.com/office/drawing/2014/main" id="{39EB0D01-B0FF-D14F-BE87-EC7ED6120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40025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3">
                <a:extLst>
                  <a:ext uri="{FF2B5EF4-FFF2-40B4-BE49-F238E27FC236}">
                    <a16:creationId xmlns:a16="http://schemas.microsoft.com/office/drawing/2014/main" id="{54EAB97B-19AF-0D47-BEBF-EEEB076C8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571750"/>
                <a:ext cx="123825" cy="179388"/>
              </a:xfrm>
              <a:custGeom>
                <a:avLst/>
                <a:gdLst>
                  <a:gd name="T0" fmla="*/ 62 w 342"/>
                  <a:gd name="T1" fmla="*/ 496 h 497"/>
                  <a:gd name="T2" fmla="*/ 93 w 342"/>
                  <a:gd name="T3" fmla="*/ 465 h 497"/>
                  <a:gd name="T4" fmla="*/ 124 w 342"/>
                  <a:gd name="T5" fmla="*/ 465 h 497"/>
                  <a:gd name="T6" fmla="*/ 124 w 342"/>
                  <a:gd name="T7" fmla="*/ 465 h 497"/>
                  <a:gd name="T8" fmla="*/ 124 w 342"/>
                  <a:gd name="T9" fmla="*/ 465 h 497"/>
                  <a:gd name="T10" fmla="*/ 186 w 342"/>
                  <a:gd name="T11" fmla="*/ 465 h 497"/>
                  <a:gd name="T12" fmla="*/ 217 w 342"/>
                  <a:gd name="T13" fmla="*/ 434 h 497"/>
                  <a:gd name="T14" fmla="*/ 217 w 342"/>
                  <a:gd name="T15" fmla="*/ 372 h 497"/>
                  <a:gd name="T16" fmla="*/ 217 w 342"/>
                  <a:gd name="T17" fmla="*/ 310 h 497"/>
                  <a:gd name="T18" fmla="*/ 248 w 342"/>
                  <a:gd name="T19" fmla="*/ 310 h 497"/>
                  <a:gd name="T20" fmla="*/ 248 w 342"/>
                  <a:gd name="T21" fmla="*/ 279 h 497"/>
                  <a:gd name="T22" fmla="*/ 279 w 342"/>
                  <a:gd name="T23" fmla="*/ 248 h 497"/>
                  <a:gd name="T24" fmla="*/ 279 w 342"/>
                  <a:gd name="T25" fmla="*/ 248 h 497"/>
                  <a:gd name="T26" fmla="*/ 310 w 342"/>
                  <a:gd name="T27" fmla="*/ 155 h 497"/>
                  <a:gd name="T28" fmla="*/ 341 w 342"/>
                  <a:gd name="T29" fmla="*/ 31 h 497"/>
                  <a:gd name="T30" fmla="*/ 310 w 342"/>
                  <a:gd name="T31" fmla="*/ 0 h 497"/>
                  <a:gd name="T32" fmla="*/ 279 w 342"/>
                  <a:gd name="T33" fmla="*/ 0 h 497"/>
                  <a:gd name="T34" fmla="*/ 248 w 342"/>
                  <a:gd name="T35" fmla="*/ 93 h 497"/>
                  <a:gd name="T36" fmla="*/ 248 w 342"/>
                  <a:gd name="T37" fmla="*/ 124 h 497"/>
                  <a:gd name="T38" fmla="*/ 186 w 342"/>
                  <a:gd name="T39" fmla="*/ 186 h 497"/>
                  <a:gd name="T40" fmla="*/ 186 w 342"/>
                  <a:gd name="T41" fmla="*/ 124 h 497"/>
                  <a:gd name="T42" fmla="*/ 155 w 342"/>
                  <a:gd name="T43" fmla="*/ 124 h 497"/>
                  <a:gd name="T44" fmla="*/ 155 w 342"/>
                  <a:gd name="T45" fmla="*/ 186 h 497"/>
                  <a:gd name="T46" fmla="*/ 155 w 342"/>
                  <a:gd name="T47" fmla="*/ 186 h 497"/>
                  <a:gd name="T48" fmla="*/ 155 w 342"/>
                  <a:gd name="T49" fmla="*/ 248 h 497"/>
                  <a:gd name="T50" fmla="*/ 155 w 342"/>
                  <a:gd name="T51" fmla="*/ 310 h 497"/>
                  <a:gd name="T52" fmla="*/ 124 w 342"/>
                  <a:gd name="T53" fmla="*/ 403 h 497"/>
                  <a:gd name="T54" fmla="*/ 124 w 342"/>
                  <a:gd name="T55" fmla="*/ 403 h 497"/>
                  <a:gd name="T56" fmla="*/ 93 w 342"/>
                  <a:gd name="T57" fmla="*/ 403 h 497"/>
                  <a:gd name="T58" fmla="*/ 62 w 342"/>
                  <a:gd name="T59" fmla="*/ 403 h 497"/>
                  <a:gd name="T60" fmla="*/ 62 w 342"/>
                  <a:gd name="T61" fmla="*/ 403 h 497"/>
                  <a:gd name="T62" fmla="*/ 31 w 342"/>
                  <a:gd name="T63" fmla="*/ 403 h 497"/>
                  <a:gd name="T64" fmla="*/ 31 w 342"/>
                  <a:gd name="T65" fmla="*/ 434 h 497"/>
                  <a:gd name="T66" fmla="*/ 62 w 342"/>
                  <a:gd name="T67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2" h="497">
                    <a:moveTo>
                      <a:pt x="62" y="496"/>
                    </a:moveTo>
                    <a:lnTo>
                      <a:pt x="62" y="496"/>
                    </a:lnTo>
                    <a:cubicBezTo>
                      <a:pt x="62" y="465"/>
                      <a:pt x="62" y="465"/>
                      <a:pt x="62" y="46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93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55" y="465"/>
                      <a:pt x="155" y="465"/>
                      <a:pt x="155" y="465"/>
                    </a:cubicBezTo>
                    <a:lnTo>
                      <a:pt x="186" y="465"/>
                    </a:lnTo>
                    <a:lnTo>
                      <a:pt x="186" y="434"/>
                    </a:lnTo>
                    <a:lnTo>
                      <a:pt x="217" y="434"/>
                    </a:lnTo>
                    <a:lnTo>
                      <a:pt x="217" y="403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1"/>
                      <a:pt x="217" y="341"/>
                      <a:pt x="217" y="310"/>
                    </a:cubicBezTo>
                    <a:cubicBezTo>
                      <a:pt x="248" y="310"/>
                      <a:pt x="248" y="310"/>
                      <a:pt x="248" y="310"/>
                    </a:cubicBezTo>
                    <a:lnTo>
                      <a:pt x="248" y="310"/>
                    </a:lnTo>
                    <a:cubicBezTo>
                      <a:pt x="248" y="310"/>
                      <a:pt x="248" y="310"/>
                      <a:pt x="248" y="279"/>
                    </a:cubicBezTo>
                    <a:lnTo>
                      <a:pt x="248" y="279"/>
                    </a:lnTo>
                    <a:cubicBezTo>
                      <a:pt x="248" y="279"/>
                      <a:pt x="248" y="248"/>
                      <a:pt x="279" y="248"/>
                    </a:cubicBez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48"/>
                    </a:lnTo>
                    <a:lnTo>
                      <a:pt x="279" y="217"/>
                    </a:lnTo>
                    <a:cubicBezTo>
                      <a:pt x="310" y="186"/>
                      <a:pt x="310" y="155"/>
                      <a:pt x="310" y="155"/>
                    </a:cubicBezTo>
                    <a:cubicBezTo>
                      <a:pt x="310" y="93"/>
                      <a:pt x="310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86"/>
                      <a:pt x="186" y="186"/>
                      <a:pt x="186" y="186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6" y="124"/>
                      <a:pt x="186" y="124"/>
                      <a:pt x="186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55" y="186"/>
                    </a:cubicBezTo>
                    <a:lnTo>
                      <a:pt x="155" y="186"/>
                    </a:lnTo>
                    <a:lnTo>
                      <a:pt x="155" y="186"/>
                    </a:lnTo>
                    <a:cubicBezTo>
                      <a:pt x="155" y="186"/>
                      <a:pt x="155" y="217"/>
                      <a:pt x="124" y="217"/>
                    </a:cubicBezTo>
                    <a:cubicBezTo>
                      <a:pt x="155" y="217"/>
                      <a:pt x="155" y="248"/>
                      <a:pt x="155" y="248"/>
                    </a:cubicBezTo>
                    <a:cubicBezTo>
                      <a:pt x="155" y="248"/>
                      <a:pt x="155" y="248"/>
                      <a:pt x="155" y="279"/>
                    </a:cubicBezTo>
                    <a:lnTo>
                      <a:pt x="155" y="310"/>
                    </a:lnTo>
                    <a:lnTo>
                      <a:pt x="155" y="341"/>
                    </a:lnTo>
                    <a:cubicBezTo>
                      <a:pt x="155" y="372"/>
                      <a:pt x="124" y="372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93" y="403"/>
                      <a:pt x="93" y="403"/>
                      <a:pt x="93" y="403"/>
                    </a:cubicBezTo>
                    <a:lnTo>
                      <a:pt x="93" y="403"/>
                    </a:lnTo>
                    <a:cubicBezTo>
                      <a:pt x="62" y="403"/>
                      <a:pt x="62" y="403"/>
                      <a:pt x="62" y="403"/>
                    </a:cubicBez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31" y="403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34"/>
                      <a:pt x="31" y="434"/>
                      <a:pt x="31" y="434"/>
                    </a:cubicBezTo>
                    <a:cubicBezTo>
                      <a:pt x="31" y="496"/>
                      <a:pt x="31" y="496"/>
                      <a:pt x="31" y="496"/>
                    </a:cubicBezTo>
                    <a:cubicBezTo>
                      <a:pt x="62" y="465"/>
                      <a:pt x="62" y="465"/>
                      <a:pt x="62" y="465"/>
                    </a:cubicBezTo>
                    <a:lnTo>
                      <a:pt x="62" y="49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">
                <a:extLst>
                  <a:ext uri="{FF2B5EF4-FFF2-40B4-BE49-F238E27FC236}">
                    <a16:creationId xmlns:a16="http://schemas.microsoft.com/office/drawing/2014/main" id="{B0028751-03BA-964B-BEC7-966FB7BEC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0325" y="2616200"/>
                <a:ext cx="11113" cy="1588"/>
              </a:xfrm>
              <a:custGeom>
                <a:avLst/>
                <a:gdLst>
                  <a:gd name="T0" fmla="*/ 32 w 33"/>
                  <a:gd name="T1" fmla="*/ 0 h 1"/>
                  <a:gd name="T2" fmla="*/ 32 w 33"/>
                  <a:gd name="T3" fmla="*/ 0 h 1"/>
                  <a:gd name="T4" fmla="*/ 0 w 33"/>
                  <a:gd name="T5" fmla="*/ 0 h 1"/>
                  <a:gd name="T6" fmla="*/ 0 w 33"/>
                  <a:gd name="T7" fmla="*/ 0 h 1"/>
                  <a:gd name="T8" fmla="*/ 32 w 3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5">
                <a:extLst>
                  <a:ext uri="{FF2B5EF4-FFF2-40B4-BE49-F238E27FC236}">
                    <a16:creationId xmlns:a16="http://schemas.microsoft.com/office/drawing/2014/main" id="{FE41EF22-06EC-8348-9D6E-C9516B3F5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114550"/>
                <a:ext cx="290513" cy="246063"/>
              </a:xfrm>
              <a:custGeom>
                <a:avLst/>
                <a:gdLst>
                  <a:gd name="T0" fmla="*/ 341 w 806"/>
                  <a:gd name="T1" fmla="*/ 588 h 683"/>
                  <a:gd name="T2" fmla="*/ 341 w 806"/>
                  <a:gd name="T3" fmla="*/ 619 h 683"/>
                  <a:gd name="T4" fmla="*/ 403 w 806"/>
                  <a:gd name="T5" fmla="*/ 619 h 683"/>
                  <a:gd name="T6" fmla="*/ 403 w 806"/>
                  <a:gd name="T7" fmla="*/ 619 h 683"/>
                  <a:gd name="T8" fmla="*/ 435 w 806"/>
                  <a:gd name="T9" fmla="*/ 619 h 683"/>
                  <a:gd name="T10" fmla="*/ 465 w 806"/>
                  <a:gd name="T11" fmla="*/ 650 h 683"/>
                  <a:gd name="T12" fmla="*/ 496 w 806"/>
                  <a:gd name="T13" fmla="*/ 619 h 683"/>
                  <a:gd name="T14" fmla="*/ 527 w 806"/>
                  <a:gd name="T15" fmla="*/ 588 h 683"/>
                  <a:gd name="T16" fmla="*/ 619 w 806"/>
                  <a:gd name="T17" fmla="*/ 619 h 683"/>
                  <a:gd name="T18" fmla="*/ 619 w 806"/>
                  <a:gd name="T19" fmla="*/ 619 h 683"/>
                  <a:gd name="T20" fmla="*/ 650 w 806"/>
                  <a:gd name="T21" fmla="*/ 588 h 683"/>
                  <a:gd name="T22" fmla="*/ 681 w 806"/>
                  <a:gd name="T23" fmla="*/ 588 h 683"/>
                  <a:gd name="T24" fmla="*/ 681 w 806"/>
                  <a:gd name="T25" fmla="*/ 558 h 683"/>
                  <a:gd name="T26" fmla="*/ 681 w 806"/>
                  <a:gd name="T27" fmla="*/ 526 h 683"/>
                  <a:gd name="T28" fmla="*/ 743 w 806"/>
                  <a:gd name="T29" fmla="*/ 465 h 683"/>
                  <a:gd name="T30" fmla="*/ 774 w 806"/>
                  <a:gd name="T31" fmla="*/ 403 h 683"/>
                  <a:gd name="T32" fmla="*/ 805 w 806"/>
                  <a:gd name="T33" fmla="*/ 372 h 683"/>
                  <a:gd name="T34" fmla="*/ 805 w 806"/>
                  <a:gd name="T35" fmla="*/ 187 h 683"/>
                  <a:gd name="T36" fmla="*/ 774 w 806"/>
                  <a:gd name="T37" fmla="*/ 155 h 683"/>
                  <a:gd name="T38" fmla="*/ 774 w 806"/>
                  <a:gd name="T39" fmla="*/ 93 h 683"/>
                  <a:gd name="T40" fmla="*/ 774 w 806"/>
                  <a:gd name="T41" fmla="*/ 93 h 683"/>
                  <a:gd name="T42" fmla="*/ 743 w 806"/>
                  <a:gd name="T43" fmla="*/ 63 h 683"/>
                  <a:gd name="T44" fmla="*/ 743 w 806"/>
                  <a:gd name="T45" fmla="*/ 63 h 683"/>
                  <a:gd name="T46" fmla="*/ 681 w 806"/>
                  <a:gd name="T47" fmla="*/ 31 h 683"/>
                  <a:gd name="T48" fmla="*/ 619 w 806"/>
                  <a:gd name="T49" fmla="*/ 0 h 683"/>
                  <a:gd name="T50" fmla="*/ 559 w 806"/>
                  <a:gd name="T51" fmla="*/ 63 h 683"/>
                  <a:gd name="T52" fmla="*/ 341 w 806"/>
                  <a:gd name="T53" fmla="*/ 217 h 683"/>
                  <a:gd name="T54" fmla="*/ 279 w 806"/>
                  <a:gd name="T55" fmla="*/ 279 h 683"/>
                  <a:gd name="T56" fmla="*/ 217 w 806"/>
                  <a:gd name="T57" fmla="*/ 372 h 683"/>
                  <a:gd name="T58" fmla="*/ 217 w 806"/>
                  <a:gd name="T59" fmla="*/ 403 h 683"/>
                  <a:gd name="T60" fmla="*/ 187 w 806"/>
                  <a:gd name="T61" fmla="*/ 496 h 683"/>
                  <a:gd name="T62" fmla="*/ 124 w 806"/>
                  <a:gd name="T63" fmla="*/ 526 h 683"/>
                  <a:gd name="T64" fmla="*/ 63 w 806"/>
                  <a:gd name="T65" fmla="*/ 526 h 683"/>
                  <a:gd name="T66" fmla="*/ 31 w 806"/>
                  <a:gd name="T67" fmla="*/ 526 h 683"/>
                  <a:gd name="T68" fmla="*/ 0 w 806"/>
                  <a:gd name="T69" fmla="*/ 558 h 683"/>
                  <a:gd name="T70" fmla="*/ 0 w 806"/>
                  <a:gd name="T71" fmla="*/ 558 h 683"/>
                  <a:gd name="T72" fmla="*/ 0 w 806"/>
                  <a:gd name="T73" fmla="*/ 588 h 683"/>
                  <a:gd name="T74" fmla="*/ 31 w 806"/>
                  <a:gd name="T75" fmla="*/ 619 h 683"/>
                  <a:gd name="T76" fmla="*/ 31 w 806"/>
                  <a:gd name="T77" fmla="*/ 650 h 683"/>
                  <a:gd name="T78" fmla="*/ 31 w 806"/>
                  <a:gd name="T79" fmla="*/ 650 h 683"/>
                  <a:gd name="T80" fmla="*/ 63 w 806"/>
                  <a:gd name="T81" fmla="*/ 650 h 683"/>
                  <a:gd name="T82" fmla="*/ 93 w 806"/>
                  <a:gd name="T83" fmla="*/ 650 h 683"/>
                  <a:gd name="T84" fmla="*/ 93 w 806"/>
                  <a:gd name="T85" fmla="*/ 682 h 683"/>
                  <a:gd name="T86" fmla="*/ 124 w 806"/>
                  <a:gd name="T87" fmla="*/ 650 h 683"/>
                  <a:gd name="T88" fmla="*/ 155 w 806"/>
                  <a:gd name="T89" fmla="*/ 650 h 683"/>
                  <a:gd name="T90" fmla="*/ 155 w 806"/>
                  <a:gd name="T91" fmla="*/ 650 h 683"/>
                  <a:gd name="T92" fmla="*/ 187 w 806"/>
                  <a:gd name="T93" fmla="*/ 588 h 683"/>
                  <a:gd name="T94" fmla="*/ 248 w 806"/>
                  <a:gd name="T95" fmla="*/ 588 h 683"/>
                  <a:gd name="T96" fmla="*/ 279 w 806"/>
                  <a:gd name="T97" fmla="*/ 588 h 683"/>
                  <a:gd name="T98" fmla="*/ 279 w 806"/>
                  <a:gd name="T99" fmla="*/ 588 h 683"/>
                  <a:gd name="T100" fmla="*/ 311 w 806"/>
                  <a:gd name="T101" fmla="*/ 588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683">
                    <a:moveTo>
                      <a:pt x="341" y="588"/>
                    </a:moveTo>
                    <a:lnTo>
                      <a:pt x="341" y="588"/>
                    </a:lnTo>
                    <a:lnTo>
                      <a:pt x="341" y="619"/>
                    </a:lnTo>
                    <a:lnTo>
                      <a:pt x="341" y="619"/>
                    </a:lnTo>
                    <a:lnTo>
                      <a:pt x="341" y="619"/>
                    </a:lnTo>
                    <a:cubicBezTo>
                      <a:pt x="372" y="619"/>
                      <a:pt x="372" y="619"/>
                      <a:pt x="403" y="619"/>
                    </a:cubicBezTo>
                    <a:lnTo>
                      <a:pt x="403" y="619"/>
                    </a:lnTo>
                    <a:lnTo>
                      <a:pt x="403" y="619"/>
                    </a:lnTo>
                    <a:cubicBezTo>
                      <a:pt x="403" y="619"/>
                      <a:pt x="403" y="619"/>
                      <a:pt x="435" y="619"/>
                    </a:cubicBezTo>
                    <a:lnTo>
                      <a:pt x="435" y="619"/>
                    </a:lnTo>
                    <a:cubicBezTo>
                      <a:pt x="435" y="650"/>
                      <a:pt x="465" y="650"/>
                      <a:pt x="465" y="650"/>
                    </a:cubicBezTo>
                    <a:lnTo>
                      <a:pt x="465" y="650"/>
                    </a:lnTo>
                    <a:cubicBezTo>
                      <a:pt x="465" y="650"/>
                      <a:pt x="496" y="650"/>
                      <a:pt x="496" y="619"/>
                    </a:cubicBezTo>
                    <a:lnTo>
                      <a:pt x="496" y="619"/>
                    </a:lnTo>
                    <a:cubicBezTo>
                      <a:pt x="496" y="619"/>
                      <a:pt x="496" y="619"/>
                      <a:pt x="527" y="619"/>
                    </a:cubicBezTo>
                    <a:cubicBezTo>
                      <a:pt x="527" y="619"/>
                      <a:pt x="527" y="619"/>
                      <a:pt x="527" y="588"/>
                    </a:cubicBezTo>
                    <a:cubicBezTo>
                      <a:pt x="559" y="588"/>
                      <a:pt x="558" y="588"/>
                      <a:pt x="588" y="588"/>
                    </a:cubicBez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lnTo>
                      <a:pt x="619" y="619"/>
                    </a:lnTo>
                    <a:cubicBezTo>
                      <a:pt x="619" y="619"/>
                      <a:pt x="650" y="619"/>
                      <a:pt x="650" y="588"/>
                    </a:cubicBezTo>
                    <a:lnTo>
                      <a:pt x="681" y="588"/>
                    </a:lnTo>
                    <a:lnTo>
                      <a:pt x="681" y="588"/>
                    </a:lnTo>
                    <a:lnTo>
                      <a:pt x="681" y="558"/>
                    </a:lnTo>
                    <a:lnTo>
                      <a:pt x="681" y="558"/>
                    </a:lnTo>
                    <a:cubicBezTo>
                      <a:pt x="681" y="496"/>
                      <a:pt x="681" y="496"/>
                      <a:pt x="681" y="496"/>
                    </a:cubicBezTo>
                    <a:cubicBezTo>
                      <a:pt x="681" y="526"/>
                      <a:pt x="681" y="526"/>
                      <a:pt x="681" y="526"/>
                    </a:cubicBezTo>
                    <a:cubicBezTo>
                      <a:pt x="681" y="496"/>
                      <a:pt x="712" y="465"/>
                      <a:pt x="743" y="465"/>
                    </a:cubicBezTo>
                    <a:lnTo>
                      <a:pt x="743" y="465"/>
                    </a:lnTo>
                    <a:cubicBezTo>
                      <a:pt x="743" y="435"/>
                      <a:pt x="774" y="435"/>
                      <a:pt x="774" y="435"/>
                    </a:cubicBezTo>
                    <a:lnTo>
                      <a:pt x="774" y="403"/>
                    </a:lnTo>
                    <a:lnTo>
                      <a:pt x="774" y="403"/>
                    </a:lnTo>
                    <a:cubicBezTo>
                      <a:pt x="774" y="403"/>
                      <a:pt x="805" y="403"/>
                      <a:pt x="805" y="372"/>
                    </a:cubicBezTo>
                    <a:cubicBezTo>
                      <a:pt x="805" y="341"/>
                      <a:pt x="805" y="311"/>
                      <a:pt x="805" y="248"/>
                    </a:cubicBezTo>
                    <a:cubicBezTo>
                      <a:pt x="805" y="217"/>
                      <a:pt x="805" y="217"/>
                      <a:pt x="805" y="187"/>
                    </a:cubicBezTo>
                    <a:lnTo>
                      <a:pt x="774" y="155"/>
                    </a:lnTo>
                    <a:lnTo>
                      <a:pt x="774" y="155"/>
                    </a:lnTo>
                    <a:cubicBezTo>
                      <a:pt x="774" y="124"/>
                      <a:pt x="774" y="124"/>
                      <a:pt x="774" y="93"/>
                    </a:cubicBezTo>
                    <a:lnTo>
                      <a:pt x="774" y="93"/>
                    </a:lnTo>
                    <a:lnTo>
                      <a:pt x="774" y="93"/>
                    </a:lnTo>
                    <a:lnTo>
                      <a:pt x="774" y="93"/>
                    </a:lnTo>
                    <a:cubicBezTo>
                      <a:pt x="774" y="93"/>
                      <a:pt x="774" y="93"/>
                      <a:pt x="774" y="63"/>
                    </a:cubicBezTo>
                    <a:cubicBezTo>
                      <a:pt x="743" y="63"/>
                      <a:pt x="743" y="63"/>
                      <a:pt x="743" y="63"/>
                    </a:cubicBezTo>
                    <a:lnTo>
                      <a:pt x="743" y="63"/>
                    </a:lnTo>
                    <a:lnTo>
                      <a:pt x="743" y="63"/>
                    </a:lnTo>
                    <a:cubicBezTo>
                      <a:pt x="712" y="63"/>
                      <a:pt x="712" y="63"/>
                      <a:pt x="712" y="63"/>
                    </a:cubicBezTo>
                    <a:lnTo>
                      <a:pt x="681" y="31"/>
                    </a:lnTo>
                    <a:cubicBezTo>
                      <a:pt x="681" y="31"/>
                      <a:pt x="650" y="31"/>
                      <a:pt x="650" y="0"/>
                    </a:cubicBezTo>
                    <a:lnTo>
                      <a:pt x="619" y="0"/>
                    </a:lnTo>
                    <a:cubicBezTo>
                      <a:pt x="559" y="63"/>
                      <a:pt x="559" y="63"/>
                      <a:pt x="559" y="63"/>
                    </a:cubicBezTo>
                    <a:lnTo>
                      <a:pt x="559" y="63"/>
                    </a:lnTo>
                    <a:cubicBezTo>
                      <a:pt x="527" y="63"/>
                      <a:pt x="403" y="155"/>
                      <a:pt x="403" y="155"/>
                    </a:cubicBezTo>
                    <a:cubicBezTo>
                      <a:pt x="372" y="187"/>
                      <a:pt x="372" y="187"/>
                      <a:pt x="341" y="217"/>
                    </a:cubicBezTo>
                    <a:lnTo>
                      <a:pt x="341" y="217"/>
                    </a:lnTo>
                    <a:cubicBezTo>
                      <a:pt x="311" y="248"/>
                      <a:pt x="279" y="279"/>
                      <a:pt x="279" y="279"/>
                    </a:cubicBezTo>
                    <a:cubicBezTo>
                      <a:pt x="248" y="279"/>
                      <a:pt x="217" y="279"/>
                      <a:pt x="217" y="279"/>
                    </a:cubicBezTo>
                    <a:cubicBezTo>
                      <a:pt x="217" y="311"/>
                      <a:pt x="217" y="341"/>
                      <a:pt x="217" y="372"/>
                    </a:cubicBezTo>
                    <a:lnTo>
                      <a:pt x="217" y="403"/>
                    </a:lnTo>
                    <a:lnTo>
                      <a:pt x="217" y="403"/>
                    </a:lnTo>
                    <a:cubicBezTo>
                      <a:pt x="187" y="465"/>
                      <a:pt x="187" y="496"/>
                      <a:pt x="187" y="496"/>
                    </a:cubicBezTo>
                    <a:lnTo>
                      <a:pt x="187" y="496"/>
                    </a:lnTo>
                    <a:cubicBezTo>
                      <a:pt x="155" y="526"/>
                      <a:pt x="155" y="526"/>
                      <a:pt x="124" y="526"/>
                    </a:cubicBezTo>
                    <a:lnTo>
                      <a:pt x="124" y="526"/>
                    </a:lnTo>
                    <a:cubicBezTo>
                      <a:pt x="124" y="526"/>
                      <a:pt x="124" y="526"/>
                      <a:pt x="93" y="526"/>
                    </a:cubicBezTo>
                    <a:cubicBezTo>
                      <a:pt x="93" y="526"/>
                      <a:pt x="93" y="526"/>
                      <a:pt x="63" y="526"/>
                    </a:cubicBezTo>
                    <a:lnTo>
                      <a:pt x="63" y="526"/>
                    </a:lnTo>
                    <a:lnTo>
                      <a:pt x="31" y="526"/>
                    </a:lnTo>
                    <a:cubicBezTo>
                      <a:pt x="31" y="526"/>
                      <a:pt x="31" y="526"/>
                      <a:pt x="31" y="558"/>
                    </a:cubicBezTo>
                    <a:cubicBezTo>
                      <a:pt x="31" y="558"/>
                      <a:pt x="31" y="558"/>
                      <a:pt x="0" y="558"/>
                    </a:cubicBezTo>
                    <a:lnTo>
                      <a:pt x="0" y="558"/>
                    </a:lnTo>
                    <a:lnTo>
                      <a:pt x="0" y="558"/>
                    </a:lnTo>
                    <a:lnTo>
                      <a:pt x="0" y="588"/>
                    </a:lnTo>
                    <a:lnTo>
                      <a:pt x="0" y="588"/>
                    </a:ln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cubicBezTo>
                      <a:pt x="31" y="619"/>
                      <a:pt x="31" y="619"/>
                      <a:pt x="31" y="650"/>
                    </a:cubicBezTo>
                    <a:lnTo>
                      <a:pt x="31" y="650"/>
                    </a:lnTo>
                    <a:lnTo>
                      <a:pt x="31" y="650"/>
                    </a:lnTo>
                    <a:lnTo>
                      <a:pt x="31" y="650"/>
                    </a:lnTo>
                    <a:cubicBezTo>
                      <a:pt x="63" y="650"/>
                      <a:pt x="63" y="650"/>
                      <a:pt x="63" y="650"/>
                    </a:cubicBezTo>
                    <a:lnTo>
                      <a:pt x="63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50"/>
                      <a:pt x="93" y="650"/>
                      <a:pt x="93" y="682"/>
                    </a:cubicBezTo>
                    <a:lnTo>
                      <a:pt x="93" y="682"/>
                    </a:lnTo>
                    <a:lnTo>
                      <a:pt x="124" y="650"/>
                    </a:lnTo>
                    <a:lnTo>
                      <a:pt x="124" y="650"/>
                    </a:lnTo>
                    <a:lnTo>
                      <a:pt x="124" y="682"/>
                    </a:lnTo>
                    <a:cubicBezTo>
                      <a:pt x="155" y="650"/>
                      <a:pt x="155" y="650"/>
                      <a:pt x="155" y="650"/>
                    </a:cubicBezTo>
                    <a:lnTo>
                      <a:pt x="155" y="650"/>
                    </a:lnTo>
                    <a:lnTo>
                      <a:pt x="155" y="650"/>
                    </a:lnTo>
                    <a:cubicBezTo>
                      <a:pt x="155" y="619"/>
                      <a:pt x="187" y="588"/>
                      <a:pt x="187" y="588"/>
                    </a:cubicBezTo>
                    <a:lnTo>
                      <a:pt x="187" y="588"/>
                    </a:lnTo>
                    <a:cubicBezTo>
                      <a:pt x="217" y="588"/>
                      <a:pt x="217" y="588"/>
                      <a:pt x="248" y="588"/>
                    </a:cubicBezTo>
                    <a:lnTo>
                      <a:pt x="248" y="588"/>
                    </a:lnTo>
                    <a:cubicBezTo>
                      <a:pt x="248" y="588"/>
                      <a:pt x="248" y="588"/>
                      <a:pt x="279" y="588"/>
                    </a:cubicBez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cubicBezTo>
                      <a:pt x="311" y="588"/>
                      <a:pt x="311" y="588"/>
                      <a:pt x="311" y="588"/>
                    </a:cubicBezTo>
                    <a:cubicBezTo>
                      <a:pt x="311" y="588"/>
                      <a:pt x="311" y="588"/>
                      <a:pt x="341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6">
                <a:extLst>
                  <a:ext uri="{FF2B5EF4-FFF2-40B4-BE49-F238E27FC236}">
                    <a16:creationId xmlns:a16="http://schemas.microsoft.com/office/drawing/2014/main" id="{38977A8B-BA75-664F-ADAE-0B60164E4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36763"/>
                <a:ext cx="212725" cy="257175"/>
              </a:xfrm>
              <a:custGeom>
                <a:avLst/>
                <a:gdLst>
                  <a:gd name="T0" fmla="*/ 32 w 590"/>
                  <a:gd name="T1" fmla="*/ 404 h 714"/>
                  <a:gd name="T2" fmla="*/ 32 w 590"/>
                  <a:gd name="T3" fmla="*/ 404 h 714"/>
                  <a:gd name="T4" fmla="*/ 32 w 590"/>
                  <a:gd name="T5" fmla="*/ 434 h 714"/>
                  <a:gd name="T6" fmla="*/ 32 w 590"/>
                  <a:gd name="T7" fmla="*/ 496 h 714"/>
                  <a:gd name="T8" fmla="*/ 62 w 590"/>
                  <a:gd name="T9" fmla="*/ 528 h 714"/>
                  <a:gd name="T10" fmla="*/ 32 w 590"/>
                  <a:gd name="T11" fmla="*/ 620 h 714"/>
                  <a:gd name="T12" fmla="*/ 32 w 590"/>
                  <a:gd name="T13" fmla="*/ 620 h 714"/>
                  <a:gd name="T14" fmla="*/ 62 w 590"/>
                  <a:gd name="T15" fmla="*/ 620 h 714"/>
                  <a:gd name="T16" fmla="*/ 93 w 590"/>
                  <a:gd name="T17" fmla="*/ 620 h 714"/>
                  <a:gd name="T18" fmla="*/ 156 w 590"/>
                  <a:gd name="T19" fmla="*/ 620 h 714"/>
                  <a:gd name="T20" fmla="*/ 156 w 590"/>
                  <a:gd name="T21" fmla="*/ 652 h 714"/>
                  <a:gd name="T22" fmla="*/ 156 w 590"/>
                  <a:gd name="T23" fmla="*/ 652 h 714"/>
                  <a:gd name="T24" fmla="*/ 186 w 590"/>
                  <a:gd name="T25" fmla="*/ 682 h 714"/>
                  <a:gd name="T26" fmla="*/ 248 w 590"/>
                  <a:gd name="T27" fmla="*/ 713 h 714"/>
                  <a:gd name="T28" fmla="*/ 248 w 590"/>
                  <a:gd name="T29" fmla="*/ 682 h 714"/>
                  <a:gd name="T30" fmla="*/ 280 w 590"/>
                  <a:gd name="T31" fmla="*/ 682 h 714"/>
                  <a:gd name="T32" fmla="*/ 280 w 590"/>
                  <a:gd name="T33" fmla="*/ 682 h 714"/>
                  <a:gd name="T34" fmla="*/ 310 w 590"/>
                  <a:gd name="T35" fmla="*/ 682 h 714"/>
                  <a:gd name="T36" fmla="*/ 310 w 590"/>
                  <a:gd name="T37" fmla="*/ 682 h 714"/>
                  <a:gd name="T38" fmla="*/ 310 w 590"/>
                  <a:gd name="T39" fmla="*/ 682 h 714"/>
                  <a:gd name="T40" fmla="*/ 341 w 590"/>
                  <a:gd name="T41" fmla="*/ 682 h 714"/>
                  <a:gd name="T42" fmla="*/ 341 w 590"/>
                  <a:gd name="T43" fmla="*/ 682 h 714"/>
                  <a:gd name="T44" fmla="*/ 372 w 590"/>
                  <a:gd name="T45" fmla="*/ 682 h 714"/>
                  <a:gd name="T46" fmla="*/ 372 w 590"/>
                  <a:gd name="T47" fmla="*/ 682 h 714"/>
                  <a:gd name="T48" fmla="*/ 372 w 590"/>
                  <a:gd name="T49" fmla="*/ 682 h 714"/>
                  <a:gd name="T50" fmla="*/ 372 w 590"/>
                  <a:gd name="T51" fmla="*/ 682 h 714"/>
                  <a:gd name="T52" fmla="*/ 404 w 590"/>
                  <a:gd name="T53" fmla="*/ 682 h 714"/>
                  <a:gd name="T54" fmla="*/ 404 w 590"/>
                  <a:gd name="T55" fmla="*/ 682 h 714"/>
                  <a:gd name="T56" fmla="*/ 404 w 590"/>
                  <a:gd name="T57" fmla="*/ 682 h 714"/>
                  <a:gd name="T58" fmla="*/ 434 w 590"/>
                  <a:gd name="T59" fmla="*/ 682 h 714"/>
                  <a:gd name="T60" fmla="*/ 434 w 590"/>
                  <a:gd name="T61" fmla="*/ 682 h 714"/>
                  <a:gd name="T62" fmla="*/ 434 w 590"/>
                  <a:gd name="T63" fmla="*/ 682 h 714"/>
                  <a:gd name="T64" fmla="*/ 434 w 590"/>
                  <a:gd name="T65" fmla="*/ 682 h 714"/>
                  <a:gd name="T66" fmla="*/ 434 w 590"/>
                  <a:gd name="T67" fmla="*/ 682 h 714"/>
                  <a:gd name="T68" fmla="*/ 589 w 590"/>
                  <a:gd name="T69" fmla="*/ 682 h 714"/>
                  <a:gd name="T70" fmla="*/ 589 w 590"/>
                  <a:gd name="T71" fmla="*/ 682 h 714"/>
                  <a:gd name="T72" fmla="*/ 589 w 590"/>
                  <a:gd name="T73" fmla="*/ 652 h 714"/>
                  <a:gd name="T74" fmla="*/ 528 w 590"/>
                  <a:gd name="T75" fmla="*/ 63 h 714"/>
                  <a:gd name="T76" fmla="*/ 558 w 590"/>
                  <a:gd name="T77" fmla="*/ 63 h 714"/>
                  <a:gd name="T78" fmla="*/ 465 w 590"/>
                  <a:gd name="T79" fmla="*/ 0 h 714"/>
                  <a:gd name="T80" fmla="*/ 465 w 590"/>
                  <a:gd name="T81" fmla="*/ 63 h 714"/>
                  <a:gd name="T82" fmla="*/ 280 w 590"/>
                  <a:gd name="T83" fmla="*/ 63 h 714"/>
                  <a:gd name="T84" fmla="*/ 280 w 590"/>
                  <a:gd name="T85" fmla="*/ 217 h 714"/>
                  <a:gd name="T86" fmla="*/ 248 w 590"/>
                  <a:gd name="T87" fmla="*/ 217 h 714"/>
                  <a:gd name="T88" fmla="*/ 248 w 590"/>
                  <a:gd name="T89" fmla="*/ 248 h 714"/>
                  <a:gd name="T90" fmla="*/ 217 w 590"/>
                  <a:gd name="T91" fmla="*/ 248 h 714"/>
                  <a:gd name="T92" fmla="*/ 217 w 590"/>
                  <a:gd name="T93" fmla="*/ 280 h 714"/>
                  <a:gd name="T94" fmla="*/ 217 w 590"/>
                  <a:gd name="T95" fmla="*/ 310 h 714"/>
                  <a:gd name="T96" fmla="*/ 217 w 590"/>
                  <a:gd name="T97" fmla="*/ 310 h 714"/>
                  <a:gd name="T98" fmla="*/ 217 w 590"/>
                  <a:gd name="T99" fmla="*/ 341 h 714"/>
                  <a:gd name="T100" fmla="*/ 217 w 590"/>
                  <a:gd name="T101" fmla="*/ 341 h 714"/>
                  <a:gd name="T102" fmla="*/ 217 w 590"/>
                  <a:gd name="T103" fmla="*/ 372 h 714"/>
                  <a:gd name="T104" fmla="*/ 0 w 590"/>
                  <a:gd name="T105" fmla="*/ 372 h 714"/>
                  <a:gd name="T106" fmla="*/ 32 w 590"/>
                  <a:gd name="T107" fmla="*/ 404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90" h="714">
                    <a:moveTo>
                      <a:pt x="32" y="404"/>
                    </a:moveTo>
                    <a:lnTo>
                      <a:pt x="32" y="404"/>
                    </a:lnTo>
                    <a:cubicBezTo>
                      <a:pt x="32" y="404"/>
                      <a:pt x="32" y="404"/>
                      <a:pt x="32" y="434"/>
                    </a:cubicBezTo>
                    <a:cubicBezTo>
                      <a:pt x="32" y="434"/>
                      <a:pt x="32" y="465"/>
                      <a:pt x="32" y="496"/>
                    </a:cubicBezTo>
                    <a:cubicBezTo>
                      <a:pt x="32" y="496"/>
                      <a:pt x="32" y="528"/>
                      <a:pt x="62" y="528"/>
                    </a:cubicBezTo>
                    <a:cubicBezTo>
                      <a:pt x="62" y="589"/>
                      <a:pt x="32" y="589"/>
                      <a:pt x="32" y="620"/>
                    </a:cubicBezTo>
                    <a:lnTo>
                      <a:pt x="32" y="620"/>
                    </a:lnTo>
                    <a:cubicBezTo>
                      <a:pt x="62" y="620"/>
                      <a:pt x="62" y="620"/>
                      <a:pt x="62" y="620"/>
                    </a:cubicBezTo>
                    <a:cubicBezTo>
                      <a:pt x="93" y="620"/>
                      <a:pt x="93" y="620"/>
                      <a:pt x="93" y="620"/>
                    </a:cubicBezTo>
                    <a:cubicBezTo>
                      <a:pt x="124" y="620"/>
                      <a:pt x="124" y="620"/>
                      <a:pt x="156" y="620"/>
                    </a:cubicBezTo>
                    <a:cubicBezTo>
                      <a:pt x="156" y="652"/>
                      <a:pt x="156" y="652"/>
                      <a:pt x="156" y="652"/>
                    </a:cubicBezTo>
                    <a:lnTo>
                      <a:pt x="156" y="652"/>
                    </a:lnTo>
                    <a:cubicBezTo>
                      <a:pt x="186" y="652"/>
                      <a:pt x="186" y="652"/>
                      <a:pt x="186" y="682"/>
                    </a:cubicBezTo>
                    <a:cubicBezTo>
                      <a:pt x="186" y="682"/>
                      <a:pt x="217" y="713"/>
                      <a:pt x="248" y="713"/>
                    </a:cubicBezTo>
                    <a:cubicBezTo>
                      <a:pt x="248" y="713"/>
                      <a:pt x="248" y="713"/>
                      <a:pt x="248" y="682"/>
                    </a:cubicBezTo>
                    <a:lnTo>
                      <a:pt x="280" y="682"/>
                    </a:lnTo>
                    <a:lnTo>
                      <a:pt x="28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10" y="682"/>
                    </a:lnTo>
                    <a:lnTo>
                      <a:pt x="341" y="682"/>
                    </a:lnTo>
                    <a:lnTo>
                      <a:pt x="341" y="682"/>
                    </a:lnTo>
                    <a:cubicBezTo>
                      <a:pt x="341" y="682"/>
                      <a:pt x="341" y="682"/>
                      <a:pt x="372" y="682"/>
                    </a:cubicBezTo>
                    <a:lnTo>
                      <a:pt x="372" y="682"/>
                    </a:lnTo>
                    <a:lnTo>
                      <a:pt x="372" y="682"/>
                    </a:lnTo>
                    <a:lnTo>
                      <a:pt x="372" y="682"/>
                    </a:lnTo>
                    <a:cubicBezTo>
                      <a:pt x="372" y="682"/>
                      <a:pt x="372" y="682"/>
                      <a:pt x="404" y="682"/>
                    </a:cubicBezTo>
                    <a:lnTo>
                      <a:pt x="404" y="682"/>
                    </a:lnTo>
                    <a:lnTo>
                      <a:pt x="40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lnTo>
                      <a:pt x="434" y="682"/>
                    </a:lnTo>
                    <a:cubicBezTo>
                      <a:pt x="589" y="682"/>
                      <a:pt x="589" y="682"/>
                      <a:pt x="589" y="682"/>
                    </a:cubicBezTo>
                    <a:lnTo>
                      <a:pt x="589" y="682"/>
                    </a:lnTo>
                    <a:cubicBezTo>
                      <a:pt x="589" y="652"/>
                      <a:pt x="589" y="652"/>
                      <a:pt x="589" y="652"/>
                    </a:cubicBezTo>
                    <a:cubicBezTo>
                      <a:pt x="528" y="63"/>
                      <a:pt x="528" y="63"/>
                      <a:pt x="528" y="63"/>
                    </a:cubicBezTo>
                    <a:cubicBezTo>
                      <a:pt x="558" y="63"/>
                      <a:pt x="558" y="63"/>
                      <a:pt x="558" y="63"/>
                    </a:cubicBezTo>
                    <a:cubicBezTo>
                      <a:pt x="465" y="0"/>
                      <a:pt x="465" y="0"/>
                      <a:pt x="465" y="0"/>
                    </a:cubicBezTo>
                    <a:cubicBezTo>
                      <a:pt x="465" y="63"/>
                      <a:pt x="465" y="63"/>
                      <a:pt x="465" y="63"/>
                    </a:cubicBezTo>
                    <a:cubicBezTo>
                      <a:pt x="280" y="63"/>
                      <a:pt x="280" y="63"/>
                      <a:pt x="280" y="63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48" y="217"/>
                      <a:pt x="248" y="217"/>
                      <a:pt x="248" y="248"/>
                    </a:cubicBezTo>
                    <a:cubicBezTo>
                      <a:pt x="217" y="248"/>
                      <a:pt x="217" y="248"/>
                      <a:pt x="217" y="248"/>
                    </a:cubicBezTo>
                    <a:lnTo>
                      <a:pt x="217" y="280"/>
                    </a:lnTo>
                    <a:lnTo>
                      <a:pt x="217" y="310"/>
                    </a:lnTo>
                    <a:lnTo>
                      <a:pt x="217" y="310"/>
                    </a:lnTo>
                    <a:cubicBezTo>
                      <a:pt x="217" y="341"/>
                      <a:pt x="217" y="341"/>
                      <a:pt x="217" y="341"/>
                    </a:cubicBezTo>
                    <a:lnTo>
                      <a:pt x="217" y="341"/>
                    </a:lnTo>
                    <a:cubicBezTo>
                      <a:pt x="217" y="372"/>
                      <a:pt x="217" y="372"/>
                      <a:pt x="217" y="372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32" y="372"/>
                      <a:pt x="32" y="372"/>
                      <a:pt x="32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727C4D9D-1AF3-A343-9AA6-0A2A42A66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0938" y="2382838"/>
                <a:ext cx="33337" cy="112712"/>
              </a:xfrm>
              <a:custGeom>
                <a:avLst/>
                <a:gdLst>
                  <a:gd name="T0" fmla="*/ 62 w 94"/>
                  <a:gd name="T1" fmla="*/ 124 h 312"/>
                  <a:gd name="T2" fmla="*/ 62 w 94"/>
                  <a:gd name="T3" fmla="*/ 124 h 312"/>
                  <a:gd name="T4" fmla="*/ 93 w 94"/>
                  <a:gd name="T5" fmla="*/ 93 h 312"/>
                  <a:gd name="T6" fmla="*/ 93 w 94"/>
                  <a:gd name="T7" fmla="*/ 63 h 312"/>
                  <a:gd name="T8" fmla="*/ 93 w 94"/>
                  <a:gd name="T9" fmla="*/ 63 h 312"/>
                  <a:gd name="T10" fmla="*/ 93 w 94"/>
                  <a:gd name="T11" fmla="*/ 63 h 312"/>
                  <a:gd name="T12" fmla="*/ 93 w 94"/>
                  <a:gd name="T13" fmla="*/ 31 h 312"/>
                  <a:gd name="T14" fmla="*/ 93 w 94"/>
                  <a:gd name="T15" fmla="*/ 0 h 312"/>
                  <a:gd name="T16" fmla="*/ 93 w 94"/>
                  <a:gd name="T17" fmla="*/ 0 h 312"/>
                  <a:gd name="T18" fmla="*/ 93 w 94"/>
                  <a:gd name="T19" fmla="*/ 0 h 312"/>
                  <a:gd name="T20" fmla="*/ 93 w 94"/>
                  <a:gd name="T21" fmla="*/ 0 h 312"/>
                  <a:gd name="T22" fmla="*/ 93 w 94"/>
                  <a:gd name="T23" fmla="*/ 0 h 312"/>
                  <a:gd name="T24" fmla="*/ 93 w 94"/>
                  <a:gd name="T25" fmla="*/ 0 h 312"/>
                  <a:gd name="T26" fmla="*/ 62 w 94"/>
                  <a:gd name="T27" fmla="*/ 0 h 312"/>
                  <a:gd name="T28" fmla="*/ 62 w 94"/>
                  <a:gd name="T29" fmla="*/ 31 h 312"/>
                  <a:gd name="T30" fmla="*/ 0 w 94"/>
                  <a:gd name="T31" fmla="*/ 31 h 312"/>
                  <a:gd name="T32" fmla="*/ 0 w 94"/>
                  <a:gd name="T33" fmla="*/ 63 h 312"/>
                  <a:gd name="T34" fmla="*/ 0 w 94"/>
                  <a:gd name="T35" fmla="*/ 63 h 312"/>
                  <a:gd name="T36" fmla="*/ 0 w 94"/>
                  <a:gd name="T37" fmla="*/ 63 h 312"/>
                  <a:gd name="T38" fmla="*/ 0 w 94"/>
                  <a:gd name="T39" fmla="*/ 93 h 312"/>
                  <a:gd name="T40" fmla="*/ 32 w 94"/>
                  <a:gd name="T41" fmla="*/ 93 h 312"/>
                  <a:gd name="T42" fmla="*/ 32 w 94"/>
                  <a:gd name="T43" fmla="*/ 93 h 312"/>
                  <a:gd name="T44" fmla="*/ 32 w 94"/>
                  <a:gd name="T45" fmla="*/ 124 h 312"/>
                  <a:gd name="T46" fmla="*/ 32 w 94"/>
                  <a:gd name="T47" fmla="*/ 187 h 312"/>
                  <a:gd name="T48" fmla="*/ 32 w 94"/>
                  <a:gd name="T49" fmla="*/ 187 h 312"/>
                  <a:gd name="T50" fmla="*/ 32 w 94"/>
                  <a:gd name="T51" fmla="*/ 187 h 312"/>
                  <a:gd name="T52" fmla="*/ 32 w 94"/>
                  <a:gd name="T53" fmla="*/ 248 h 312"/>
                  <a:gd name="T54" fmla="*/ 32 w 94"/>
                  <a:gd name="T55" fmla="*/ 311 h 312"/>
                  <a:gd name="T56" fmla="*/ 32 w 94"/>
                  <a:gd name="T57" fmla="*/ 311 h 312"/>
                  <a:gd name="T58" fmla="*/ 32 w 94"/>
                  <a:gd name="T59" fmla="*/ 311 h 312"/>
                  <a:gd name="T60" fmla="*/ 62 w 94"/>
                  <a:gd name="T61" fmla="*/ 311 h 312"/>
                  <a:gd name="T62" fmla="*/ 62 w 94"/>
                  <a:gd name="T63" fmla="*/ 279 h 312"/>
                  <a:gd name="T64" fmla="*/ 62 w 94"/>
                  <a:gd name="T65" fmla="*/ 279 h 312"/>
                  <a:gd name="T66" fmla="*/ 62 w 94"/>
                  <a:gd name="T67" fmla="*/ 217 h 312"/>
                  <a:gd name="T68" fmla="*/ 62 w 94"/>
                  <a:gd name="T69" fmla="*/ 187 h 312"/>
                  <a:gd name="T70" fmla="*/ 62 w 94"/>
                  <a:gd name="T71" fmla="*/ 155 h 312"/>
                  <a:gd name="T72" fmla="*/ 62 w 94"/>
                  <a:gd name="T73" fmla="*/ 155 h 312"/>
                  <a:gd name="T74" fmla="*/ 62 w 94"/>
                  <a:gd name="T75" fmla="*/ 155 h 312"/>
                  <a:gd name="T76" fmla="*/ 62 w 94"/>
                  <a:gd name="T77" fmla="*/ 124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312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93" y="124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93"/>
                    </a:ln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32" y="124"/>
                    </a:lnTo>
                    <a:cubicBezTo>
                      <a:pt x="32" y="124"/>
                      <a:pt x="32" y="155"/>
                      <a:pt x="32" y="187"/>
                    </a:cubicBezTo>
                    <a:lnTo>
                      <a:pt x="32" y="187"/>
                    </a:lnTo>
                    <a:lnTo>
                      <a:pt x="32" y="187"/>
                    </a:lnTo>
                    <a:cubicBezTo>
                      <a:pt x="32" y="187"/>
                      <a:pt x="32" y="217"/>
                      <a:pt x="32" y="248"/>
                    </a:cubicBezTo>
                    <a:cubicBezTo>
                      <a:pt x="32" y="279"/>
                      <a:pt x="32" y="279"/>
                      <a:pt x="32" y="311"/>
                    </a:cubicBezTo>
                    <a:lnTo>
                      <a:pt x="32" y="311"/>
                    </a:lnTo>
                    <a:lnTo>
                      <a:pt x="32" y="311"/>
                    </a:lnTo>
                    <a:lnTo>
                      <a:pt x="62" y="311"/>
                    </a:lnTo>
                    <a:cubicBezTo>
                      <a:pt x="62" y="311"/>
                      <a:pt x="62" y="311"/>
                      <a:pt x="62" y="279"/>
                    </a:cubicBezTo>
                    <a:lnTo>
                      <a:pt x="62" y="279"/>
                    </a:lnTo>
                    <a:cubicBezTo>
                      <a:pt x="62" y="248"/>
                      <a:pt x="62" y="248"/>
                      <a:pt x="62" y="217"/>
                    </a:cubicBezTo>
                    <a:cubicBezTo>
                      <a:pt x="62" y="187"/>
                      <a:pt x="62" y="187"/>
                      <a:pt x="62" y="187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24"/>
                      <a:pt x="62" y="124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8">
                <a:extLst>
                  <a:ext uri="{FF2B5EF4-FFF2-40B4-BE49-F238E27FC236}">
                    <a16:creationId xmlns:a16="http://schemas.microsoft.com/office/drawing/2014/main" id="{958B67F1-590A-FB47-8A90-D2590D42A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5350" y="2081213"/>
                <a:ext cx="301625" cy="323850"/>
              </a:xfrm>
              <a:custGeom>
                <a:avLst/>
                <a:gdLst>
                  <a:gd name="T0" fmla="*/ 185 w 837"/>
                  <a:gd name="T1" fmla="*/ 836 h 900"/>
                  <a:gd name="T2" fmla="*/ 185 w 837"/>
                  <a:gd name="T3" fmla="*/ 867 h 900"/>
                  <a:gd name="T4" fmla="*/ 185 w 837"/>
                  <a:gd name="T5" fmla="*/ 867 h 900"/>
                  <a:gd name="T6" fmla="*/ 216 w 837"/>
                  <a:gd name="T7" fmla="*/ 899 h 900"/>
                  <a:gd name="T8" fmla="*/ 248 w 837"/>
                  <a:gd name="T9" fmla="*/ 899 h 900"/>
                  <a:gd name="T10" fmla="*/ 248 w 837"/>
                  <a:gd name="T11" fmla="*/ 899 h 900"/>
                  <a:gd name="T12" fmla="*/ 278 w 837"/>
                  <a:gd name="T13" fmla="*/ 867 h 900"/>
                  <a:gd name="T14" fmla="*/ 309 w 837"/>
                  <a:gd name="T15" fmla="*/ 867 h 900"/>
                  <a:gd name="T16" fmla="*/ 309 w 837"/>
                  <a:gd name="T17" fmla="*/ 867 h 900"/>
                  <a:gd name="T18" fmla="*/ 309 w 837"/>
                  <a:gd name="T19" fmla="*/ 867 h 900"/>
                  <a:gd name="T20" fmla="*/ 309 w 837"/>
                  <a:gd name="T21" fmla="*/ 836 h 900"/>
                  <a:gd name="T22" fmla="*/ 309 w 837"/>
                  <a:gd name="T23" fmla="*/ 836 h 900"/>
                  <a:gd name="T24" fmla="*/ 309 w 837"/>
                  <a:gd name="T25" fmla="*/ 836 h 900"/>
                  <a:gd name="T26" fmla="*/ 371 w 837"/>
                  <a:gd name="T27" fmla="*/ 775 h 900"/>
                  <a:gd name="T28" fmla="*/ 371 w 837"/>
                  <a:gd name="T29" fmla="*/ 743 h 900"/>
                  <a:gd name="T30" fmla="*/ 402 w 837"/>
                  <a:gd name="T31" fmla="*/ 712 h 900"/>
                  <a:gd name="T32" fmla="*/ 433 w 837"/>
                  <a:gd name="T33" fmla="*/ 712 h 900"/>
                  <a:gd name="T34" fmla="*/ 464 w 837"/>
                  <a:gd name="T35" fmla="*/ 681 h 900"/>
                  <a:gd name="T36" fmla="*/ 464 w 837"/>
                  <a:gd name="T37" fmla="*/ 681 h 900"/>
                  <a:gd name="T38" fmla="*/ 464 w 837"/>
                  <a:gd name="T39" fmla="*/ 651 h 900"/>
                  <a:gd name="T40" fmla="*/ 496 w 837"/>
                  <a:gd name="T41" fmla="*/ 651 h 900"/>
                  <a:gd name="T42" fmla="*/ 526 w 837"/>
                  <a:gd name="T43" fmla="*/ 619 h 900"/>
                  <a:gd name="T44" fmla="*/ 557 w 837"/>
                  <a:gd name="T45" fmla="*/ 619 h 900"/>
                  <a:gd name="T46" fmla="*/ 650 w 837"/>
                  <a:gd name="T47" fmla="*/ 589 h 900"/>
                  <a:gd name="T48" fmla="*/ 650 w 837"/>
                  <a:gd name="T49" fmla="*/ 589 h 900"/>
                  <a:gd name="T50" fmla="*/ 681 w 837"/>
                  <a:gd name="T51" fmla="*/ 589 h 900"/>
                  <a:gd name="T52" fmla="*/ 712 w 837"/>
                  <a:gd name="T53" fmla="*/ 558 h 900"/>
                  <a:gd name="T54" fmla="*/ 744 w 837"/>
                  <a:gd name="T55" fmla="*/ 558 h 900"/>
                  <a:gd name="T56" fmla="*/ 805 w 837"/>
                  <a:gd name="T57" fmla="*/ 558 h 900"/>
                  <a:gd name="T58" fmla="*/ 836 w 837"/>
                  <a:gd name="T59" fmla="*/ 558 h 900"/>
                  <a:gd name="T60" fmla="*/ 836 w 837"/>
                  <a:gd name="T61" fmla="*/ 496 h 900"/>
                  <a:gd name="T62" fmla="*/ 836 w 837"/>
                  <a:gd name="T63" fmla="*/ 465 h 900"/>
                  <a:gd name="T64" fmla="*/ 805 w 837"/>
                  <a:gd name="T65" fmla="*/ 404 h 900"/>
                  <a:gd name="T66" fmla="*/ 774 w 837"/>
                  <a:gd name="T67" fmla="*/ 372 h 900"/>
                  <a:gd name="T68" fmla="*/ 774 w 837"/>
                  <a:gd name="T69" fmla="*/ 341 h 900"/>
                  <a:gd name="T70" fmla="*/ 744 w 837"/>
                  <a:gd name="T71" fmla="*/ 310 h 900"/>
                  <a:gd name="T72" fmla="*/ 681 w 837"/>
                  <a:gd name="T73" fmla="*/ 248 h 900"/>
                  <a:gd name="T74" fmla="*/ 309 w 837"/>
                  <a:gd name="T75" fmla="*/ 0 h 900"/>
                  <a:gd name="T76" fmla="*/ 371 w 837"/>
                  <a:gd name="T77" fmla="*/ 528 h 900"/>
                  <a:gd name="T78" fmla="*/ 154 w 837"/>
                  <a:gd name="T79" fmla="*/ 619 h 900"/>
                  <a:gd name="T80" fmla="*/ 154 w 837"/>
                  <a:gd name="T81" fmla="*/ 619 h 900"/>
                  <a:gd name="T82" fmla="*/ 92 w 837"/>
                  <a:gd name="T83" fmla="*/ 619 h 900"/>
                  <a:gd name="T84" fmla="*/ 61 w 837"/>
                  <a:gd name="T85" fmla="*/ 619 h 900"/>
                  <a:gd name="T86" fmla="*/ 30 w 837"/>
                  <a:gd name="T87" fmla="*/ 651 h 900"/>
                  <a:gd name="T88" fmla="*/ 0 w 837"/>
                  <a:gd name="T89" fmla="*/ 619 h 900"/>
                  <a:gd name="T90" fmla="*/ 0 w 837"/>
                  <a:gd name="T91" fmla="*/ 681 h 900"/>
                  <a:gd name="T92" fmla="*/ 0 w 837"/>
                  <a:gd name="T93" fmla="*/ 712 h 900"/>
                  <a:gd name="T94" fmla="*/ 0 w 837"/>
                  <a:gd name="T95" fmla="*/ 712 h 900"/>
                  <a:gd name="T96" fmla="*/ 30 w 837"/>
                  <a:gd name="T97" fmla="*/ 775 h 900"/>
                  <a:gd name="T98" fmla="*/ 30 w 837"/>
                  <a:gd name="T99" fmla="*/ 775 h 900"/>
                  <a:gd name="T100" fmla="*/ 30 w 837"/>
                  <a:gd name="T101" fmla="*/ 775 h 900"/>
                  <a:gd name="T102" fmla="*/ 30 w 837"/>
                  <a:gd name="T103" fmla="*/ 775 h 900"/>
                  <a:gd name="T104" fmla="*/ 30 w 837"/>
                  <a:gd name="T105" fmla="*/ 775 h 900"/>
                  <a:gd name="T106" fmla="*/ 61 w 837"/>
                  <a:gd name="T107" fmla="*/ 775 h 900"/>
                  <a:gd name="T108" fmla="*/ 92 w 837"/>
                  <a:gd name="T109" fmla="*/ 775 h 900"/>
                  <a:gd name="T110" fmla="*/ 92 w 837"/>
                  <a:gd name="T111" fmla="*/ 775 h 900"/>
                  <a:gd name="T112" fmla="*/ 124 w 837"/>
                  <a:gd name="T113" fmla="*/ 775 h 900"/>
                  <a:gd name="T114" fmla="*/ 124 w 837"/>
                  <a:gd name="T115" fmla="*/ 743 h 900"/>
                  <a:gd name="T116" fmla="*/ 154 w 837"/>
                  <a:gd name="T117" fmla="*/ 805 h 900"/>
                  <a:gd name="T118" fmla="*/ 154 w 837"/>
                  <a:gd name="T119" fmla="*/ 805 h 900"/>
                  <a:gd name="T120" fmla="*/ 185 w 837"/>
                  <a:gd name="T121" fmla="*/ 805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37" h="900">
                    <a:moveTo>
                      <a:pt x="185" y="836"/>
                    </a:moveTo>
                    <a:lnTo>
                      <a:pt x="185" y="836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67"/>
                    </a:lnTo>
                    <a:lnTo>
                      <a:pt x="185" y="899"/>
                    </a:lnTo>
                    <a:cubicBezTo>
                      <a:pt x="216" y="899"/>
                      <a:pt x="216" y="899"/>
                      <a:pt x="216" y="899"/>
                    </a:cubicBez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lnTo>
                      <a:pt x="248" y="899"/>
                    </a:lnTo>
                    <a:cubicBezTo>
                      <a:pt x="248" y="899"/>
                      <a:pt x="248" y="899"/>
                      <a:pt x="248" y="867"/>
                    </a:cubicBezTo>
                    <a:cubicBezTo>
                      <a:pt x="278" y="867"/>
                      <a:pt x="278" y="867"/>
                      <a:pt x="278" y="867"/>
                    </a:cubicBezTo>
                    <a:lnTo>
                      <a:pt x="278" y="867"/>
                    </a:lnTo>
                    <a:cubicBezTo>
                      <a:pt x="309" y="867"/>
                      <a:pt x="309" y="867"/>
                      <a:pt x="309" y="867"/>
                    </a:cubicBez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67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lnTo>
                      <a:pt x="309" y="836"/>
                    </a:lnTo>
                    <a:cubicBezTo>
                      <a:pt x="309" y="805"/>
                      <a:pt x="309" y="805"/>
                      <a:pt x="340" y="775"/>
                    </a:cubicBezTo>
                    <a:lnTo>
                      <a:pt x="371" y="775"/>
                    </a:lnTo>
                    <a:lnTo>
                      <a:pt x="371" y="775"/>
                    </a:lnTo>
                    <a:cubicBezTo>
                      <a:pt x="371" y="775"/>
                      <a:pt x="371" y="775"/>
                      <a:pt x="371" y="743"/>
                    </a:cubicBezTo>
                    <a:cubicBezTo>
                      <a:pt x="371" y="743"/>
                      <a:pt x="371" y="712"/>
                      <a:pt x="402" y="712"/>
                    </a:cubicBezTo>
                    <a:lnTo>
                      <a:pt x="402" y="712"/>
                    </a:lnTo>
                    <a:cubicBezTo>
                      <a:pt x="402" y="681"/>
                      <a:pt x="402" y="681"/>
                      <a:pt x="402" y="681"/>
                    </a:cubicBezTo>
                    <a:cubicBezTo>
                      <a:pt x="433" y="712"/>
                      <a:pt x="433" y="712"/>
                      <a:pt x="433" y="712"/>
                    </a:cubicBezTo>
                    <a:cubicBezTo>
                      <a:pt x="433" y="681"/>
                      <a:pt x="464" y="681"/>
                      <a:pt x="464" y="681"/>
                    </a:cubicBez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81"/>
                    </a:lnTo>
                    <a:lnTo>
                      <a:pt x="464" y="651"/>
                    </a:lnTo>
                    <a:cubicBezTo>
                      <a:pt x="496" y="651"/>
                      <a:pt x="496" y="651"/>
                      <a:pt x="496" y="651"/>
                    </a:cubicBezTo>
                    <a:lnTo>
                      <a:pt x="496" y="651"/>
                    </a:lnTo>
                    <a:cubicBezTo>
                      <a:pt x="496" y="619"/>
                      <a:pt x="496" y="619"/>
                      <a:pt x="496" y="619"/>
                    </a:cubicBezTo>
                    <a:cubicBezTo>
                      <a:pt x="526" y="619"/>
                      <a:pt x="526" y="619"/>
                      <a:pt x="526" y="619"/>
                    </a:cubicBezTo>
                    <a:cubicBezTo>
                      <a:pt x="526" y="619"/>
                      <a:pt x="526" y="619"/>
                      <a:pt x="557" y="619"/>
                    </a:cubicBezTo>
                    <a:lnTo>
                      <a:pt x="557" y="619"/>
                    </a:lnTo>
                    <a:cubicBezTo>
                      <a:pt x="588" y="589"/>
                      <a:pt x="588" y="589"/>
                      <a:pt x="620" y="589"/>
                    </a:cubicBezTo>
                    <a:cubicBezTo>
                      <a:pt x="620" y="589"/>
                      <a:pt x="620" y="589"/>
                      <a:pt x="650" y="589"/>
                    </a:cubicBezTo>
                    <a:lnTo>
                      <a:pt x="650" y="589"/>
                    </a:lnTo>
                    <a:lnTo>
                      <a:pt x="650" y="589"/>
                    </a:lnTo>
                    <a:cubicBezTo>
                      <a:pt x="650" y="589"/>
                      <a:pt x="650" y="589"/>
                      <a:pt x="681" y="589"/>
                    </a:cubicBezTo>
                    <a:lnTo>
                      <a:pt x="681" y="589"/>
                    </a:lnTo>
                    <a:cubicBezTo>
                      <a:pt x="681" y="589"/>
                      <a:pt x="681" y="589"/>
                      <a:pt x="712" y="558"/>
                    </a:cubicBezTo>
                    <a:lnTo>
                      <a:pt x="712" y="558"/>
                    </a:lnTo>
                    <a:lnTo>
                      <a:pt x="744" y="558"/>
                    </a:lnTo>
                    <a:lnTo>
                      <a:pt x="744" y="558"/>
                    </a:lnTo>
                    <a:lnTo>
                      <a:pt x="774" y="558"/>
                    </a:lnTo>
                    <a:cubicBezTo>
                      <a:pt x="805" y="558"/>
                      <a:pt x="805" y="558"/>
                      <a:pt x="805" y="558"/>
                    </a:cubicBezTo>
                    <a:lnTo>
                      <a:pt x="805" y="558"/>
                    </a:lnTo>
                    <a:lnTo>
                      <a:pt x="836" y="558"/>
                    </a:lnTo>
                    <a:lnTo>
                      <a:pt x="836" y="558"/>
                    </a:lnTo>
                    <a:cubicBezTo>
                      <a:pt x="836" y="558"/>
                      <a:pt x="836" y="528"/>
                      <a:pt x="836" y="496"/>
                    </a:cubicBezTo>
                    <a:lnTo>
                      <a:pt x="836" y="496"/>
                    </a:lnTo>
                    <a:cubicBezTo>
                      <a:pt x="836" y="465"/>
                      <a:pt x="836" y="465"/>
                      <a:pt x="836" y="465"/>
                    </a:cubicBezTo>
                    <a:cubicBezTo>
                      <a:pt x="836" y="434"/>
                      <a:pt x="836" y="404"/>
                      <a:pt x="836" y="404"/>
                    </a:cubicBezTo>
                    <a:lnTo>
                      <a:pt x="805" y="404"/>
                    </a:lnTo>
                    <a:lnTo>
                      <a:pt x="805" y="404"/>
                    </a:lnTo>
                    <a:cubicBezTo>
                      <a:pt x="774" y="372"/>
                      <a:pt x="774" y="372"/>
                      <a:pt x="774" y="372"/>
                    </a:cubicBezTo>
                    <a:cubicBezTo>
                      <a:pt x="774" y="341"/>
                      <a:pt x="774" y="341"/>
                      <a:pt x="774" y="341"/>
                    </a:cubicBezTo>
                    <a:lnTo>
                      <a:pt x="774" y="341"/>
                    </a:lnTo>
                    <a:cubicBezTo>
                      <a:pt x="774" y="341"/>
                      <a:pt x="774" y="310"/>
                      <a:pt x="744" y="310"/>
                    </a:cubicBezTo>
                    <a:lnTo>
                      <a:pt x="744" y="310"/>
                    </a:lnTo>
                    <a:cubicBezTo>
                      <a:pt x="681" y="248"/>
                      <a:pt x="681" y="248"/>
                      <a:pt x="681" y="248"/>
                    </a:cubicBezTo>
                    <a:lnTo>
                      <a:pt x="681" y="248"/>
                    </a:lnTo>
                    <a:cubicBezTo>
                      <a:pt x="340" y="0"/>
                      <a:pt x="340" y="0"/>
                      <a:pt x="34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340" y="496"/>
                      <a:pt x="340" y="496"/>
                      <a:pt x="340" y="496"/>
                    </a:cubicBezTo>
                    <a:cubicBezTo>
                      <a:pt x="371" y="528"/>
                      <a:pt x="371" y="528"/>
                      <a:pt x="371" y="528"/>
                    </a:cubicBezTo>
                    <a:cubicBezTo>
                      <a:pt x="340" y="619"/>
                      <a:pt x="340" y="619"/>
                      <a:pt x="340" y="619"/>
                    </a:cubicBezTo>
                    <a:cubicBezTo>
                      <a:pt x="154" y="619"/>
                      <a:pt x="154" y="619"/>
                      <a:pt x="154" y="619"/>
                    </a:cubicBezTo>
                    <a:lnTo>
                      <a:pt x="154" y="619"/>
                    </a:lnTo>
                    <a:lnTo>
                      <a:pt x="154" y="619"/>
                    </a:lnTo>
                    <a:cubicBezTo>
                      <a:pt x="124" y="619"/>
                      <a:pt x="124" y="619"/>
                      <a:pt x="124" y="619"/>
                    </a:cubicBezTo>
                    <a:lnTo>
                      <a:pt x="92" y="619"/>
                    </a:lnTo>
                    <a:lnTo>
                      <a:pt x="92" y="619"/>
                    </a:lnTo>
                    <a:lnTo>
                      <a:pt x="61" y="619"/>
                    </a:lnTo>
                    <a:lnTo>
                      <a:pt x="61" y="619"/>
                    </a:lnTo>
                    <a:cubicBezTo>
                      <a:pt x="61" y="651"/>
                      <a:pt x="61" y="651"/>
                      <a:pt x="30" y="651"/>
                    </a:cubicBezTo>
                    <a:lnTo>
                      <a:pt x="30" y="651"/>
                    </a:lnTo>
                    <a:lnTo>
                      <a:pt x="0" y="619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1"/>
                    </a:lnTo>
                    <a:lnTo>
                      <a:pt x="0" y="681"/>
                    </a:lnTo>
                    <a:cubicBezTo>
                      <a:pt x="0" y="712"/>
                      <a:pt x="0" y="712"/>
                      <a:pt x="0" y="712"/>
                    </a:cubicBezTo>
                    <a:lnTo>
                      <a:pt x="0" y="712"/>
                    </a:lnTo>
                    <a:lnTo>
                      <a:pt x="0" y="712"/>
                    </a:lnTo>
                    <a:cubicBezTo>
                      <a:pt x="0" y="712"/>
                      <a:pt x="30" y="712"/>
                      <a:pt x="30" y="743"/>
                    </a:cubicBezTo>
                    <a:cubicBezTo>
                      <a:pt x="30" y="743"/>
                      <a:pt x="30" y="743"/>
                      <a:pt x="30" y="775"/>
                    </a:cubicBez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lnTo>
                      <a:pt x="30" y="775"/>
                    </a:lnTo>
                    <a:cubicBezTo>
                      <a:pt x="61" y="775"/>
                      <a:pt x="61" y="775"/>
                      <a:pt x="61" y="775"/>
                    </a:cubicBezTo>
                    <a:lnTo>
                      <a:pt x="61" y="775"/>
                    </a:lnTo>
                    <a:cubicBezTo>
                      <a:pt x="61" y="775"/>
                      <a:pt x="61" y="775"/>
                      <a:pt x="92" y="775"/>
                    </a:cubicBezTo>
                    <a:lnTo>
                      <a:pt x="92" y="775"/>
                    </a:lnTo>
                    <a:lnTo>
                      <a:pt x="92" y="775"/>
                    </a:lnTo>
                    <a:lnTo>
                      <a:pt x="92" y="775"/>
                    </a:lnTo>
                    <a:lnTo>
                      <a:pt x="124" y="775"/>
                    </a:lnTo>
                    <a:lnTo>
                      <a:pt x="124" y="775"/>
                    </a:lnTo>
                    <a:cubicBezTo>
                      <a:pt x="124" y="743"/>
                      <a:pt x="124" y="743"/>
                      <a:pt x="124" y="743"/>
                    </a:cubicBezTo>
                    <a:lnTo>
                      <a:pt x="124" y="743"/>
                    </a:lnTo>
                    <a:cubicBezTo>
                      <a:pt x="154" y="743"/>
                      <a:pt x="154" y="743"/>
                      <a:pt x="154" y="775"/>
                    </a:cubicBezTo>
                    <a:cubicBezTo>
                      <a:pt x="154" y="775"/>
                      <a:pt x="154" y="775"/>
                      <a:pt x="154" y="805"/>
                    </a:cubicBezTo>
                    <a:lnTo>
                      <a:pt x="154" y="805"/>
                    </a:lnTo>
                    <a:lnTo>
                      <a:pt x="154" y="805"/>
                    </a:lnTo>
                    <a:lnTo>
                      <a:pt x="154" y="805"/>
                    </a:lnTo>
                    <a:cubicBezTo>
                      <a:pt x="154" y="805"/>
                      <a:pt x="154" y="805"/>
                      <a:pt x="185" y="805"/>
                    </a:cubicBezTo>
                    <a:lnTo>
                      <a:pt x="185" y="83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9">
                <a:extLst>
                  <a:ext uri="{FF2B5EF4-FFF2-40B4-BE49-F238E27FC236}">
                    <a16:creationId xmlns:a16="http://schemas.microsoft.com/office/drawing/2014/main" id="{F5191767-E53D-E545-90C1-E749306C3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70100"/>
                <a:ext cx="66675" cy="44450"/>
              </a:xfrm>
              <a:custGeom>
                <a:avLst/>
                <a:gdLst>
                  <a:gd name="T0" fmla="*/ 186 w 187"/>
                  <a:gd name="T1" fmla="*/ 0 h 125"/>
                  <a:gd name="T2" fmla="*/ 186 w 187"/>
                  <a:gd name="T3" fmla="*/ 0 h 125"/>
                  <a:gd name="T4" fmla="*/ 186 w 187"/>
                  <a:gd name="T5" fmla="*/ 0 h 125"/>
                  <a:gd name="T6" fmla="*/ 154 w 187"/>
                  <a:gd name="T7" fmla="*/ 31 h 125"/>
                  <a:gd name="T8" fmla="*/ 124 w 187"/>
                  <a:gd name="T9" fmla="*/ 93 h 125"/>
                  <a:gd name="T10" fmla="*/ 93 w 187"/>
                  <a:gd name="T11" fmla="*/ 63 h 125"/>
                  <a:gd name="T12" fmla="*/ 93 w 187"/>
                  <a:gd name="T13" fmla="*/ 63 h 125"/>
                  <a:gd name="T14" fmla="*/ 93 w 187"/>
                  <a:gd name="T15" fmla="*/ 63 h 125"/>
                  <a:gd name="T16" fmla="*/ 93 w 187"/>
                  <a:gd name="T17" fmla="*/ 93 h 125"/>
                  <a:gd name="T18" fmla="*/ 93 w 187"/>
                  <a:gd name="T19" fmla="*/ 93 h 125"/>
                  <a:gd name="T20" fmla="*/ 62 w 187"/>
                  <a:gd name="T21" fmla="*/ 93 h 125"/>
                  <a:gd name="T22" fmla="*/ 62 w 187"/>
                  <a:gd name="T23" fmla="*/ 93 h 125"/>
                  <a:gd name="T24" fmla="*/ 30 w 187"/>
                  <a:gd name="T25" fmla="*/ 93 h 125"/>
                  <a:gd name="T26" fmla="*/ 30 w 187"/>
                  <a:gd name="T27" fmla="*/ 93 h 125"/>
                  <a:gd name="T28" fmla="*/ 30 w 187"/>
                  <a:gd name="T29" fmla="*/ 93 h 125"/>
                  <a:gd name="T30" fmla="*/ 0 w 187"/>
                  <a:gd name="T31" fmla="*/ 93 h 125"/>
                  <a:gd name="T32" fmla="*/ 0 w 187"/>
                  <a:gd name="T33" fmla="*/ 124 h 125"/>
                  <a:gd name="T34" fmla="*/ 0 w 187"/>
                  <a:gd name="T35" fmla="*/ 124 h 125"/>
                  <a:gd name="T36" fmla="*/ 62 w 187"/>
                  <a:gd name="T37" fmla="*/ 124 h 125"/>
                  <a:gd name="T38" fmla="*/ 93 w 187"/>
                  <a:gd name="T39" fmla="*/ 124 h 125"/>
                  <a:gd name="T40" fmla="*/ 124 w 187"/>
                  <a:gd name="T41" fmla="*/ 124 h 125"/>
                  <a:gd name="T42" fmla="*/ 154 w 187"/>
                  <a:gd name="T43" fmla="*/ 93 h 125"/>
                  <a:gd name="T44" fmla="*/ 154 w 187"/>
                  <a:gd name="T45" fmla="*/ 93 h 125"/>
                  <a:gd name="T46" fmla="*/ 154 w 187"/>
                  <a:gd name="T47" fmla="*/ 63 h 125"/>
                  <a:gd name="T48" fmla="*/ 154 w 187"/>
                  <a:gd name="T49" fmla="*/ 63 h 125"/>
                  <a:gd name="T50" fmla="*/ 186 w 187"/>
                  <a:gd name="T51" fmla="*/ 31 h 125"/>
                  <a:gd name="T52" fmla="*/ 186 w 187"/>
                  <a:gd name="T53" fmla="*/ 31 h 125"/>
                  <a:gd name="T54" fmla="*/ 186 w 187"/>
                  <a:gd name="T55" fmla="*/ 31 h 125"/>
                  <a:gd name="T56" fmla="*/ 186 w 187"/>
                  <a:gd name="T57" fmla="*/ 31 h 125"/>
                  <a:gd name="T58" fmla="*/ 186 w 187"/>
                  <a:gd name="T5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7" h="125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63"/>
                      <a:pt x="124" y="93"/>
                      <a:pt x="124" y="93"/>
                    </a:cubicBezTo>
                    <a:cubicBezTo>
                      <a:pt x="124" y="93"/>
                      <a:pt x="93" y="9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30" y="93"/>
                      <a:pt x="30" y="93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30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124" y="124"/>
                    </a:lnTo>
                    <a:cubicBezTo>
                      <a:pt x="124" y="124"/>
                      <a:pt x="124" y="93"/>
                      <a:pt x="154" y="93"/>
                    </a:cubicBezTo>
                    <a:lnTo>
                      <a:pt x="154" y="93"/>
                    </a:lnTo>
                    <a:cubicBezTo>
                      <a:pt x="154" y="63"/>
                      <a:pt x="154" y="63"/>
                      <a:pt x="154" y="63"/>
                    </a:cubicBezTo>
                    <a:lnTo>
                      <a:pt x="154" y="63"/>
                    </a:lnTo>
                    <a:cubicBezTo>
                      <a:pt x="154" y="63"/>
                      <a:pt x="154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2019B065-D5E0-E248-BFF5-2CAB43C61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0863" y="1925638"/>
                <a:ext cx="401637" cy="334962"/>
              </a:xfrm>
              <a:custGeom>
                <a:avLst/>
                <a:gdLst>
                  <a:gd name="T0" fmla="*/ 465 w 1116"/>
                  <a:gd name="T1" fmla="*/ 867 h 930"/>
                  <a:gd name="T2" fmla="*/ 527 w 1116"/>
                  <a:gd name="T3" fmla="*/ 867 h 930"/>
                  <a:gd name="T4" fmla="*/ 589 w 1116"/>
                  <a:gd name="T5" fmla="*/ 898 h 930"/>
                  <a:gd name="T6" fmla="*/ 651 w 1116"/>
                  <a:gd name="T7" fmla="*/ 929 h 930"/>
                  <a:gd name="T8" fmla="*/ 713 w 1116"/>
                  <a:gd name="T9" fmla="*/ 867 h 930"/>
                  <a:gd name="T10" fmla="*/ 806 w 1116"/>
                  <a:gd name="T11" fmla="*/ 805 h 930"/>
                  <a:gd name="T12" fmla="*/ 837 w 1116"/>
                  <a:gd name="T13" fmla="*/ 805 h 930"/>
                  <a:gd name="T14" fmla="*/ 930 w 1116"/>
                  <a:gd name="T15" fmla="*/ 774 h 930"/>
                  <a:gd name="T16" fmla="*/ 930 w 1116"/>
                  <a:gd name="T17" fmla="*/ 774 h 930"/>
                  <a:gd name="T18" fmla="*/ 1023 w 1116"/>
                  <a:gd name="T19" fmla="*/ 743 h 930"/>
                  <a:gd name="T20" fmla="*/ 1115 w 1116"/>
                  <a:gd name="T21" fmla="*/ 589 h 930"/>
                  <a:gd name="T22" fmla="*/ 1023 w 1116"/>
                  <a:gd name="T23" fmla="*/ 589 h 930"/>
                  <a:gd name="T24" fmla="*/ 899 w 1116"/>
                  <a:gd name="T25" fmla="*/ 526 h 930"/>
                  <a:gd name="T26" fmla="*/ 899 w 1116"/>
                  <a:gd name="T27" fmla="*/ 495 h 930"/>
                  <a:gd name="T28" fmla="*/ 899 w 1116"/>
                  <a:gd name="T29" fmla="*/ 465 h 930"/>
                  <a:gd name="T30" fmla="*/ 867 w 1116"/>
                  <a:gd name="T31" fmla="*/ 465 h 930"/>
                  <a:gd name="T32" fmla="*/ 806 w 1116"/>
                  <a:gd name="T33" fmla="*/ 372 h 930"/>
                  <a:gd name="T34" fmla="*/ 806 w 1116"/>
                  <a:gd name="T35" fmla="*/ 309 h 930"/>
                  <a:gd name="T36" fmla="*/ 775 w 1116"/>
                  <a:gd name="T37" fmla="*/ 278 h 930"/>
                  <a:gd name="T38" fmla="*/ 713 w 1116"/>
                  <a:gd name="T39" fmla="*/ 217 h 930"/>
                  <a:gd name="T40" fmla="*/ 682 w 1116"/>
                  <a:gd name="T41" fmla="*/ 185 h 930"/>
                  <a:gd name="T42" fmla="*/ 651 w 1116"/>
                  <a:gd name="T43" fmla="*/ 185 h 930"/>
                  <a:gd name="T44" fmla="*/ 651 w 1116"/>
                  <a:gd name="T45" fmla="*/ 185 h 930"/>
                  <a:gd name="T46" fmla="*/ 527 w 1116"/>
                  <a:gd name="T47" fmla="*/ 185 h 930"/>
                  <a:gd name="T48" fmla="*/ 403 w 1116"/>
                  <a:gd name="T49" fmla="*/ 61 h 930"/>
                  <a:gd name="T50" fmla="*/ 371 w 1116"/>
                  <a:gd name="T51" fmla="*/ 30 h 930"/>
                  <a:gd name="T52" fmla="*/ 310 w 1116"/>
                  <a:gd name="T53" fmla="*/ 30 h 930"/>
                  <a:gd name="T54" fmla="*/ 278 w 1116"/>
                  <a:gd name="T55" fmla="*/ 0 h 930"/>
                  <a:gd name="T56" fmla="*/ 217 w 1116"/>
                  <a:gd name="T57" fmla="*/ 30 h 930"/>
                  <a:gd name="T58" fmla="*/ 186 w 1116"/>
                  <a:gd name="T59" fmla="*/ 0 h 930"/>
                  <a:gd name="T60" fmla="*/ 186 w 1116"/>
                  <a:gd name="T61" fmla="*/ 30 h 930"/>
                  <a:gd name="T62" fmla="*/ 186 w 1116"/>
                  <a:gd name="T63" fmla="*/ 30 h 930"/>
                  <a:gd name="T64" fmla="*/ 124 w 1116"/>
                  <a:gd name="T65" fmla="*/ 124 h 930"/>
                  <a:gd name="T66" fmla="*/ 93 w 1116"/>
                  <a:gd name="T67" fmla="*/ 124 h 930"/>
                  <a:gd name="T68" fmla="*/ 31 w 1116"/>
                  <a:gd name="T69" fmla="*/ 185 h 930"/>
                  <a:gd name="T70" fmla="*/ 31 w 1116"/>
                  <a:gd name="T71" fmla="*/ 154 h 930"/>
                  <a:gd name="T72" fmla="*/ 31 w 1116"/>
                  <a:gd name="T73" fmla="*/ 217 h 930"/>
                  <a:gd name="T74" fmla="*/ 124 w 1116"/>
                  <a:gd name="T75" fmla="*/ 372 h 930"/>
                  <a:gd name="T76" fmla="*/ 155 w 1116"/>
                  <a:gd name="T77" fmla="*/ 465 h 930"/>
                  <a:gd name="T78" fmla="*/ 217 w 1116"/>
                  <a:gd name="T79" fmla="*/ 526 h 930"/>
                  <a:gd name="T80" fmla="*/ 248 w 1116"/>
                  <a:gd name="T81" fmla="*/ 589 h 930"/>
                  <a:gd name="T82" fmla="*/ 371 w 1116"/>
                  <a:gd name="T83" fmla="*/ 805 h 930"/>
                  <a:gd name="T84" fmla="*/ 434 w 1116"/>
                  <a:gd name="T85" fmla="*/ 898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6" h="930">
                    <a:moveTo>
                      <a:pt x="465" y="867"/>
                    </a:moveTo>
                    <a:lnTo>
                      <a:pt x="465" y="867"/>
                    </a:lnTo>
                    <a:lnTo>
                      <a:pt x="465" y="867"/>
                    </a:lnTo>
                    <a:cubicBezTo>
                      <a:pt x="495" y="867"/>
                      <a:pt x="495" y="867"/>
                      <a:pt x="495" y="867"/>
                    </a:cubicBezTo>
                    <a:lnTo>
                      <a:pt x="495" y="867"/>
                    </a:lnTo>
                    <a:cubicBezTo>
                      <a:pt x="527" y="867"/>
                      <a:pt x="527" y="867"/>
                      <a:pt x="527" y="867"/>
                    </a:cubicBezTo>
                    <a:lnTo>
                      <a:pt x="527" y="867"/>
                    </a:lnTo>
                    <a:cubicBezTo>
                      <a:pt x="558" y="867"/>
                      <a:pt x="558" y="867"/>
                      <a:pt x="558" y="898"/>
                    </a:cubicBezTo>
                    <a:cubicBezTo>
                      <a:pt x="589" y="898"/>
                      <a:pt x="589" y="898"/>
                      <a:pt x="589" y="898"/>
                    </a:cubicBezTo>
                    <a:cubicBezTo>
                      <a:pt x="619" y="898"/>
                      <a:pt x="619" y="929"/>
                      <a:pt x="651" y="929"/>
                    </a:cubicBezTo>
                    <a:lnTo>
                      <a:pt x="651" y="929"/>
                    </a:lnTo>
                    <a:lnTo>
                      <a:pt x="651" y="929"/>
                    </a:lnTo>
                    <a:lnTo>
                      <a:pt x="651" y="929"/>
                    </a:lnTo>
                    <a:cubicBezTo>
                      <a:pt x="651" y="898"/>
                      <a:pt x="651" y="898"/>
                      <a:pt x="651" y="898"/>
                    </a:cubicBezTo>
                    <a:cubicBezTo>
                      <a:pt x="682" y="898"/>
                      <a:pt x="682" y="867"/>
                      <a:pt x="713" y="867"/>
                    </a:cubicBezTo>
                    <a:lnTo>
                      <a:pt x="743" y="837"/>
                    </a:lnTo>
                    <a:cubicBezTo>
                      <a:pt x="775" y="805"/>
                      <a:pt x="775" y="805"/>
                      <a:pt x="775" y="805"/>
                    </a:cubicBezTo>
                    <a:cubicBezTo>
                      <a:pt x="775" y="805"/>
                      <a:pt x="775" y="805"/>
                      <a:pt x="806" y="805"/>
                    </a:cubicBezTo>
                    <a:lnTo>
                      <a:pt x="806" y="805"/>
                    </a:lnTo>
                    <a:lnTo>
                      <a:pt x="806" y="805"/>
                    </a:lnTo>
                    <a:lnTo>
                      <a:pt x="837" y="805"/>
                    </a:lnTo>
                    <a:cubicBezTo>
                      <a:pt x="837" y="805"/>
                      <a:pt x="867" y="805"/>
                      <a:pt x="867" y="774"/>
                    </a:cubicBezTo>
                    <a:cubicBezTo>
                      <a:pt x="867" y="774"/>
                      <a:pt x="899" y="774"/>
                      <a:pt x="930" y="774"/>
                    </a:cubicBez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lnTo>
                      <a:pt x="930" y="774"/>
                    </a:lnTo>
                    <a:cubicBezTo>
                      <a:pt x="930" y="774"/>
                      <a:pt x="961" y="774"/>
                      <a:pt x="961" y="743"/>
                    </a:cubicBezTo>
                    <a:cubicBezTo>
                      <a:pt x="991" y="743"/>
                      <a:pt x="1023" y="743"/>
                      <a:pt x="1023" y="743"/>
                    </a:cubicBezTo>
                    <a:cubicBezTo>
                      <a:pt x="1023" y="713"/>
                      <a:pt x="1054" y="713"/>
                      <a:pt x="1085" y="713"/>
                    </a:cubicBezTo>
                    <a:cubicBezTo>
                      <a:pt x="1115" y="589"/>
                      <a:pt x="1115" y="589"/>
                      <a:pt x="1115" y="589"/>
                    </a:cubicBezTo>
                    <a:lnTo>
                      <a:pt x="1115" y="589"/>
                    </a:lnTo>
                    <a:cubicBezTo>
                      <a:pt x="1115" y="589"/>
                      <a:pt x="1115" y="589"/>
                      <a:pt x="1085" y="589"/>
                    </a:cubicBezTo>
                    <a:cubicBezTo>
                      <a:pt x="1085" y="589"/>
                      <a:pt x="1054" y="589"/>
                      <a:pt x="1023" y="589"/>
                    </a:cubicBezTo>
                    <a:lnTo>
                      <a:pt x="1023" y="589"/>
                    </a:lnTo>
                    <a:cubicBezTo>
                      <a:pt x="991" y="589"/>
                      <a:pt x="961" y="589"/>
                      <a:pt x="961" y="589"/>
                    </a:cubicBezTo>
                    <a:lnTo>
                      <a:pt x="961" y="589"/>
                    </a:lnTo>
                    <a:cubicBezTo>
                      <a:pt x="930" y="589"/>
                      <a:pt x="930" y="557"/>
                      <a:pt x="899" y="526"/>
                    </a:cubicBezTo>
                    <a:lnTo>
                      <a:pt x="899" y="526"/>
                    </a:lnTo>
                    <a:lnTo>
                      <a:pt x="899" y="526"/>
                    </a:lnTo>
                    <a:cubicBezTo>
                      <a:pt x="899" y="495"/>
                      <a:pt x="899" y="495"/>
                      <a:pt x="899" y="495"/>
                    </a:cubicBezTo>
                    <a:lnTo>
                      <a:pt x="899" y="495"/>
                    </a:lnTo>
                    <a:lnTo>
                      <a:pt x="899" y="495"/>
                    </a:lnTo>
                    <a:cubicBezTo>
                      <a:pt x="899" y="495"/>
                      <a:pt x="899" y="495"/>
                      <a:pt x="899" y="465"/>
                    </a:cubicBezTo>
                    <a:lnTo>
                      <a:pt x="899" y="465"/>
                    </a:lnTo>
                    <a:cubicBezTo>
                      <a:pt x="899" y="465"/>
                      <a:pt x="899" y="465"/>
                      <a:pt x="899" y="433"/>
                    </a:cubicBezTo>
                    <a:lnTo>
                      <a:pt x="867" y="465"/>
                    </a:lnTo>
                    <a:lnTo>
                      <a:pt x="867" y="465"/>
                    </a:lnTo>
                    <a:cubicBezTo>
                      <a:pt x="867" y="465"/>
                      <a:pt x="867" y="433"/>
                      <a:pt x="837" y="402"/>
                    </a:cubicBezTo>
                    <a:lnTo>
                      <a:pt x="806" y="372"/>
                    </a:lnTo>
                    <a:cubicBezTo>
                      <a:pt x="806" y="372"/>
                      <a:pt x="806" y="372"/>
                      <a:pt x="806" y="341"/>
                    </a:cubicBez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806" y="278"/>
                      <a:pt x="775" y="278"/>
                      <a:pt x="775" y="278"/>
                    </a:cubicBezTo>
                    <a:cubicBezTo>
                      <a:pt x="775" y="278"/>
                      <a:pt x="743" y="248"/>
                      <a:pt x="743" y="217"/>
                    </a:cubicBezTo>
                    <a:cubicBezTo>
                      <a:pt x="713" y="217"/>
                      <a:pt x="713" y="217"/>
                      <a:pt x="713" y="217"/>
                    </a:cubicBezTo>
                    <a:lnTo>
                      <a:pt x="713" y="217"/>
                    </a:lnTo>
                    <a:lnTo>
                      <a:pt x="713" y="217"/>
                    </a:lnTo>
                    <a:cubicBezTo>
                      <a:pt x="682" y="217"/>
                      <a:pt x="682" y="217"/>
                      <a:pt x="682" y="185"/>
                    </a:cubicBezTo>
                    <a:lnTo>
                      <a:pt x="682" y="185"/>
                    </a:lnTo>
                    <a:cubicBezTo>
                      <a:pt x="651" y="185"/>
                      <a:pt x="651" y="185"/>
                      <a:pt x="651" y="185"/>
                    </a:cubicBez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5"/>
                    </a:lnTo>
                    <a:cubicBezTo>
                      <a:pt x="619" y="185"/>
                      <a:pt x="619" y="185"/>
                      <a:pt x="619" y="185"/>
                    </a:cubicBezTo>
                    <a:lnTo>
                      <a:pt x="619" y="185"/>
                    </a:lnTo>
                    <a:cubicBezTo>
                      <a:pt x="589" y="185"/>
                      <a:pt x="558" y="185"/>
                      <a:pt x="527" y="185"/>
                    </a:cubicBezTo>
                    <a:cubicBezTo>
                      <a:pt x="495" y="154"/>
                      <a:pt x="465" y="124"/>
                      <a:pt x="465" y="93"/>
                    </a:cubicBezTo>
                    <a:cubicBezTo>
                      <a:pt x="434" y="93"/>
                      <a:pt x="434" y="93"/>
                      <a:pt x="434" y="93"/>
                    </a:cubicBezTo>
                    <a:lnTo>
                      <a:pt x="403" y="61"/>
                    </a:lnTo>
                    <a:lnTo>
                      <a:pt x="371" y="30"/>
                    </a:lnTo>
                    <a:lnTo>
                      <a:pt x="371" y="30"/>
                    </a:lnTo>
                    <a:lnTo>
                      <a:pt x="371" y="30"/>
                    </a:lnTo>
                    <a:cubicBezTo>
                      <a:pt x="371" y="30"/>
                      <a:pt x="371" y="30"/>
                      <a:pt x="341" y="30"/>
                    </a:cubicBezTo>
                    <a:lnTo>
                      <a:pt x="341" y="30"/>
                    </a:lnTo>
                    <a:cubicBezTo>
                      <a:pt x="341" y="30"/>
                      <a:pt x="341" y="30"/>
                      <a:pt x="310" y="30"/>
                    </a:cubicBezTo>
                    <a:cubicBezTo>
                      <a:pt x="310" y="30"/>
                      <a:pt x="310" y="30"/>
                      <a:pt x="310" y="0"/>
                    </a:cubicBezTo>
                    <a:cubicBezTo>
                      <a:pt x="310" y="0"/>
                      <a:pt x="310" y="0"/>
                      <a:pt x="278" y="0"/>
                    </a:cubicBezTo>
                    <a:lnTo>
                      <a:pt x="278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cubicBezTo>
                      <a:pt x="217" y="30"/>
                      <a:pt x="217" y="30"/>
                      <a:pt x="217" y="30"/>
                    </a:cubicBez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86" y="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61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55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54"/>
                      <a:pt x="93" y="15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54"/>
                    </a:lnTo>
                    <a:lnTo>
                      <a:pt x="0" y="154"/>
                    </a:lnTo>
                    <a:cubicBezTo>
                      <a:pt x="0" y="185"/>
                      <a:pt x="0" y="185"/>
                      <a:pt x="0" y="185"/>
                    </a:cubicBezTo>
                    <a:cubicBezTo>
                      <a:pt x="31" y="185"/>
                      <a:pt x="31" y="217"/>
                      <a:pt x="31" y="217"/>
                    </a:cubicBezTo>
                    <a:cubicBezTo>
                      <a:pt x="62" y="248"/>
                      <a:pt x="62" y="278"/>
                      <a:pt x="93" y="309"/>
                    </a:cubicBezTo>
                    <a:cubicBezTo>
                      <a:pt x="93" y="341"/>
                      <a:pt x="93" y="341"/>
                      <a:pt x="93" y="341"/>
                    </a:cubicBezTo>
                    <a:cubicBezTo>
                      <a:pt x="93" y="341"/>
                      <a:pt x="124" y="341"/>
                      <a:pt x="124" y="372"/>
                    </a:cubicBezTo>
                    <a:cubicBezTo>
                      <a:pt x="124" y="372"/>
                      <a:pt x="155" y="402"/>
                      <a:pt x="155" y="433"/>
                    </a:cubicBezTo>
                    <a:lnTo>
                      <a:pt x="155" y="433"/>
                    </a:lnTo>
                    <a:cubicBezTo>
                      <a:pt x="155" y="433"/>
                      <a:pt x="155" y="433"/>
                      <a:pt x="155" y="465"/>
                    </a:cubicBezTo>
                    <a:cubicBezTo>
                      <a:pt x="186" y="465"/>
                      <a:pt x="186" y="465"/>
                      <a:pt x="186" y="465"/>
                    </a:cubicBezTo>
                    <a:cubicBezTo>
                      <a:pt x="186" y="465"/>
                      <a:pt x="217" y="465"/>
                      <a:pt x="217" y="495"/>
                    </a:cubicBezTo>
                    <a:cubicBezTo>
                      <a:pt x="217" y="495"/>
                      <a:pt x="217" y="495"/>
                      <a:pt x="217" y="526"/>
                    </a:cubicBezTo>
                    <a:cubicBezTo>
                      <a:pt x="248" y="526"/>
                      <a:pt x="248" y="526"/>
                      <a:pt x="248" y="526"/>
                    </a:cubicBezTo>
                    <a:cubicBezTo>
                      <a:pt x="248" y="557"/>
                      <a:pt x="248" y="589"/>
                      <a:pt x="248" y="589"/>
                    </a:cubicBezTo>
                    <a:lnTo>
                      <a:pt x="248" y="589"/>
                    </a:lnTo>
                    <a:cubicBezTo>
                      <a:pt x="248" y="619"/>
                      <a:pt x="248" y="650"/>
                      <a:pt x="248" y="650"/>
                    </a:cubicBezTo>
                    <a:cubicBezTo>
                      <a:pt x="278" y="681"/>
                      <a:pt x="310" y="713"/>
                      <a:pt x="310" y="713"/>
                    </a:cubicBezTo>
                    <a:cubicBezTo>
                      <a:pt x="341" y="713"/>
                      <a:pt x="341" y="743"/>
                      <a:pt x="371" y="805"/>
                    </a:cubicBezTo>
                    <a:cubicBezTo>
                      <a:pt x="371" y="837"/>
                      <a:pt x="371" y="837"/>
                      <a:pt x="403" y="867"/>
                    </a:cubicBezTo>
                    <a:cubicBezTo>
                      <a:pt x="403" y="867"/>
                      <a:pt x="434" y="867"/>
                      <a:pt x="434" y="898"/>
                    </a:cubicBezTo>
                    <a:lnTo>
                      <a:pt x="434" y="898"/>
                    </a:lnTo>
                    <a:cubicBezTo>
                      <a:pt x="434" y="867"/>
                      <a:pt x="434" y="867"/>
                      <a:pt x="465" y="86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11">
                <a:extLst>
                  <a:ext uri="{FF2B5EF4-FFF2-40B4-BE49-F238E27FC236}">
                    <a16:creationId xmlns:a16="http://schemas.microsoft.com/office/drawing/2014/main" id="{EE39A399-E48D-3D4E-8688-9B1194B2E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8638" y="2327275"/>
                <a:ext cx="257175" cy="234950"/>
              </a:xfrm>
              <a:custGeom>
                <a:avLst/>
                <a:gdLst>
                  <a:gd name="T0" fmla="*/ 465 w 714"/>
                  <a:gd name="T1" fmla="*/ 218 h 652"/>
                  <a:gd name="T2" fmla="*/ 403 w 714"/>
                  <a:gd name="T3" fmla="*/ 186 h 652"/>
                  <a:gd name="T4" fmla="*/ 403 w 714"/>
                  <a:gd name="T5" fmla="*/ 155 h 652"/>
                  <a:gd name="T6" fmla="*/ 433 w 714"/>
                  <a:gd name="T7" fmla="*/ 94 h 652"/>
                  <a:gd name="T8" fmla="*/ 403 w 714"/>
                  <a:gd name="T9" fmla="*/ 62 h 652"/>
                  <a:gd name="T10" fmla="*/ 372 w 714"/>
                  <a:gd name="T11" fmla="*/ 31 h 652"/>
                  <a:gd name="T12" fmla="*/ 310 w 714"/>
                  <a:gd name="T13" fmla="*/ 0 h 652"/>
                  <a:gd name="T14" fmla="*/ 248 w 714"/>
                  <a:gd name="T15" fmla="*/ 0 h 652"/>
                  <a:gd name="T16" fmla="*/ 248 w 714"/>
                  <a:gd name="T17" fmla="*/ 0 h 652"/>
                  <a:gd name="T18" fmla="*/ 217 w 714"/>
                  <a:gd name="T19" fmla="*/ 0 h 652"/>
                  <a:gd name="T20" fmla="*/ 217 w 714"/>
                  <a:gd name="T21" fmla="*/ 0 h 652"/>
                  <a:gd name="T22" fmla="*/ 217 w 714"/>
                  <a:gd name="T23" fmla="*/ 31 h 652"/>
                  <a:gd name="T24" fmla="*/ 186 w 714"/>
                  <a:gd name="T25" fmla="*/ 0 h 652"/>
                  <a:gd name="T26" fmla="*/ 155 w 714"/>
                  <a:gd name="T27" fmla="*/ 31 h 652"/>
                  <a:gd name="T28" fmla="*/ 155 w 714"/>
                  <a:gd name="T29" fmla="*/ 62 h 652"/>
                  <a:gd name="T30" fmla="*/ 155 w 714"/>
                  <a:gd name="T31" fmla="*/ 94 h 652"/>
                  <a:gd name="T32" fmla="*/ 124 w 714"/>
                  <a:gd name="T33" fmla="*/ 124 h 652"/>
                  <a:gd name="T34" fmla="*/ 124 w 714"/>
                  <a:gd name="T35" fmla="*/ 124 h 652"/>
                  <a:gd name="T36" fmla="*/ 93 w 714"/>
                  <a:gd name="T37" fmla="*/ 155 h 652"/>
                  <a:gd name="T38" fmla="*/ 93 w 714"/>
                  <a:gd name="T39" fmla="*/ 218 h 652"/>
                  <a:gd name="T40" fmla="*/ 62 w 714"/>
                  <a:gd name="T41" fmla="*/ 248 h 652"/>
                  <a:gd name="T42" fmla="*/ 62 w 714"/>
                  <a:gd name="T43" fmla="*/ 248 h 652"/>
                  <a:gd name="T44" fmla="*/ 62 w 714"/>
                  <a:gd name="T45" fmla="*/ 248 h 652"/>
                  <a:gd name="T46" fmla="*/ 31 w 714"/>
                  <a:gd name="T47" fmla="*/ 279 h 652"/>
                  <a:gd name="T48" fmla="*/ 31 w 714"/>
                  <a:gd name="T49" fmla="*/ 279 h 652"/>
                  <a:gd name="T50" fmla="*/ 31 w 714"/>
                  <a:gd name="T51" fmla="*/ 310 h 652"/>
                  <a:gd name="T52" fmla="*/ 31 w 714"/>
                  <a:gd name="T53" fmla="*/ 372 h 652"/>
                  <a:gd name="T54" fmla="*/ 0 w 714"/>
                  <a:gd name="T55" fmla="*/ 372 h 652"/>
                  <a:gd name="T56" fmla="*/ 31 w 714"/>
                  <a:gd name="T57" fmla="*/ 403 h 652"/>
                  <a:gd name="T58" fmla="*/ 62 w 714"/>
                  <a:gd name="T59" fmla="*/ 496 h 652"/>
                  <a:gd name="T60" fmla="*/ 93 w 714"/>
                  <a:gd name="T61" fmla="*/ 527 h 652"/>
                  <a:gd name="T62" fmla="*/ 93 w 714"/>
                  <a:gd name="T63" fmla="*/ 527 h 652"/>
                  <a:gd name="T64" fmla="*/ 124 w 714"/>
                  <a:gd name="T65" fmla="*/ 558 h 652"/>
                  <a:gd name="T66" fmla="*/ 124 w 714"/>
                  <a:gd name="T67" fmla="*/ 589 h 652"/>
                  <a:gd name="T68" fmla="*/ 124 w 714"/>
                  <a:gd name="T69" fmla="*/ 589 h 652"/>
                  <a:gd name="T70" fmla="*/ 217 w 714"/>
                  <a:gd name="T71" fmla="*/ 620 h 652"/>
                  <a:gd name="T72" fmla="*/ 248 w 714"/>
                  <a:gd name="T73" fmla="*/ 651 h 652"/>
                  <a:gd name="T74" fmla="*/ 310 w 714"/>
                  <a:gd name="T75" fmla="*/ 651 h 652"/>
                  <a:gd name="T76" fmla="*/ 340 w 714"/>
                  <a:gd name="T77" fmla="*/ 620 h 652"/>
                  <a:gd name="T78" fmla="*/ 372 w 714"/>
                  <a:gd name="T79" fmla="*/ 589 h 652"/>
                  <a:gd name="T80" fmla="*/ 403 w 714"/>
                  <a:gd name="T81" fmla="*/ 620 h 652"/>
                  <a:gd name="T82" fmla="*/ 403 w 714"/>
                  <a:gd name="T83" fmla="*/ 620 h 652"/>
                  <a:gd name="T84" fmla="*/ 433 w 714"/>
                  <a:gd name="T85" fmla="*/ 589 h 652"/>
                  <a:gd name="T86" fmla="*/ 465 w 714"/>
                  <a:gd name="T87" fmla="*/ 589 h 652"/>
                  <a:gd name="T88" fmla="*/ 496 w 714"/>
                  <a:gd name="T89" fmla="*/ 589 h 652"/>
                  <a:gd name="T90" fmla="*/ 557 w 714"/>
                  <a:gd name="T91" fmla="*/ 558 h 652"/>
                  <a:gd name="T92" fmla="*/ 620 w 714"/>
                  <a:gd name="T93" fmla="*/ 558 h 652"/>
                  <a:gd name="T94" fmla="*/ 681 w 714"/>
                  <a:gd name="T95" fmla="*/ 403 h 652"/>
                  <a:gd name="T96" fmla="*/ 589 w 714"/>
                  <a:gd name="T97" fmla="*/ 372 h 652"/>
                  <a:gd name="T98" fmla="*/ 527 w 714"/>
                  <a:gd name="T99" fmla="*/ 3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4" h="652">
                    <a:moveTo>
                      <a:pt x="465" y="218"/>
                    </a:moveTo>
                    <a:lnTo>
                      <a:pt x="465" y="218"/>
                    </a:lnTo>
                    <a:cubicBezTo>
                      <a:pt x="465" y="218"/>
                      <a:pt x="465" y="218"/>
                      <a:pt x="433" y="218"/>
                    </a:cubicBezTo>
                    <a:cubicBezTo>
                      <a:pt x="433" y="218"/>
                      <a:pt x="403" y="218"/>
                      <a:pt x="403" y="186"/>
                    </a:cubicBezTo>
                    <a:lnTo>
                      <a:pt x="403" y="186"/>
                    </a:lnTo>
                    <a:lnTo>
                      <a:pt x="403" y="155"/>
                    </a:lnTo>
                    <a:lnTo>
                      <a:pt x="403" y="124"/>
                    </a:lnTo>
                    <a:cubicBezTo>
                      <a:pt x="433" y="124"/>
                      <a:pt x="433" y="124"/>
                      <a:pt x="433" y="94"/>
                    </a:cubicBezTo>
                    <a:lnTo>
                      <a:pt x="433" y="94"/>
                    </a:lnTo>
                    <a:cubicBezTo>
                      <a:pt x="433" y="94"/>
                      <a:pt x="433" y="94"/>
                      <a:pt x="403" y="62"/>
                    </a:cubicBez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cubicBezTo>
                      <a:pt x="340" y="0"/>
                      <a:pt x="310" y="0"/>
                      <a:pt x="310" y="0"/>
                    </a:cubicBez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cubicBezTo>
                      <a:pt x="186" y="0"/>
                      <a:pt x="186" y="0"/>
                      <a:pt x="155" y="0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93" y="124"/>
                    </a:lnTo>
                    <a:cubicBezTo>
                      <a:pt x="93" y="124"/>
                      <a:pt x="93" y="124"/>
                      <a:pt x="93" y="155"/>
                    </a:cubicBezTo>
                    <a:lnTo>
                      <a:pt x="93" y="218"/>
                    </a:lnTo>
                    <a:lnTo>
                      <a:pt x="93" y="218"/>
                    </a:lnTo>
                    <a:cubicBezTo>
                      <a:pt x="62" y="248"/>
                      <a:pt x="62" y="248"/>
                      <a:pt x="62" y="248"/>
                    </a:cubicBez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62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42"/>
                    </a:lnTo>
                    <a:cubicBezTo>
                      <a:pt x="31" y="342"/>
                      <a:pt x="31" y="342"/>
                      <a:pt x="31" y="372"/>
                    </a:cubicBezTo>
                    <a:cubicBezTo>
                      <a:pt x="31" y="372"/>
                      <a:pt x="31" y="403"/>
                      <a:pt x="0" y="372"/>
                    </a:cubicBezTo>
                    <a:lnTo>
                      <a:pt x="0" y="372"/>
                    </a:lnTo>
                    <a:cubicBezTo>
                      <a:pt x="0" y="403"/>
                      <a:pt x="0" y="403"/>
                      <a:pt x="0" y="403"/>
                    </a:cubicBezTo>
                    <a:cubicBezTo>
                      <a:pt x="31" y="403"/>
                      <a:pt x="31" y="403"/>
                      <a:pt x="31" y="403"/>
                    </a:cubicBezTo>
                    <a:cubicBezTo>
                      <a:pt x="31" y="434"/>
                      <a:pt x="62" y="434"/>
                      <a:pt x="62" y="434"/>
                    </a:cubicBezTo>
                    <a:cubicBezTo>
                      <a:pt x="62" y="466"/>
                      <a:pt x="62" y="466"/>
                      <a:pt x="62" y="496"/>
                    </a:cubicBezTo>
                    <a:lnTo>
                      <a:pt x="62" y="496"/>
                    </a:lnTo>
                    <a:cubicBezTo>
                      <a:pt x="93" y="496"/>
                      <a:pt x="93" y="496"/>
                      <a:pt x="93" y="527"/>
                    </a:cubicBezTo>
                    <a:lnTo>
                      <a:pt x="93" y="527"/>
                    </a:lnTo>
                    <a:lnTo>
                      <a:pt x="93" y="527"/>
                    </a:lnTo>
                    <a:lnTo>
                      <a:pt x="93" y="527"/>
                    </a:lnTo>
                    <a:cubicBezTo>
                      <a:pt x="124" y="527"/>
                      <a:pt x="124" y="558"/>
                      <a:pt x="124" y="558"/>
                    </a:cubicBezTo>
                    <a:lnTo>
                      <a:pt x="124" y="558"/>
                    </a:lnTo>
                    <a:lnTo>
                      <a:pt x="124" y="589"/>
                    </a:lnTo>
                    <a:lnTo>
                      <a:pt x="124" y="589"/>
                    </a:lnTo>
                    <a:lnTo>
                      <a:pt x="124" y="589"/>
                    </a:lnTo>
                    <a:cubicBezTo>
                      <a:pt x="155" y="589"/>
                      <a:pt x="186" y="589"/>
                      <a:pt x="186" y="589"/>
                    </a:cubicBezTo>
                    <a:cubicBezTo>
                      <a:pt x="186" y="620"/>
                      <a:pt x="217" y="620"/>
                      <a:pt x="217" y="620"/>
                    </a:cubicBezTo>
                    <a:lnTo>
                      <a:pt x="217" y="620"/>
                    </a:lnTo>
                    <a:cubicBezTo>
                      <a:pt x="217" y="651"/>
                      <a:pt x="248" y="651"/>
                      <a:pt x="248" y="651"/>
                    </a:cubicBezTo>
                    <a:cubicBezTo>
                      <a:pt x="248" y="651"/>
                      <a:pt x="248" y="651"/>
                      <a:pt x="279" y="651"/>
                    </a:cubicBezTo>
                    <a:lnTo>
                      <a:pt x="310" y="651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40" y="620"/>
                    </a:lnTo>
                    <a:lnTo>
                      <a:pt x="340" y="620"/>
                    </a:lnTo>
                    <a:cubicBezTo>
                      <a:pt x="372" y="589"/>
                      <a:pt x="372" y="589"/>
                      <a:pt x="372" y="589"/>
                    </a:cubicBezTo>
                    <a:lnTo>
                      <a:pt x="372" y="589"/>
                    </a:lnTo>
                    <a:cubicBezTo>
                      <a:pt x="403" y="589"/>
                      <a:pt x="403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3" y="620"/>
                    </a:lnTo>
                    <a:cubicBezTo>
                      <a:pt x="433" y="589"/>
                      <a:pt x="433" y="589"/>
                      <a:pt x="433" y="589"/>
                    </a:cubicBezTo>
                    <a:cubicBezTo>
                      <a:pt x="465" y="589"/>
                      <a:pt x="465" y="589"/>
                      <a:pt x="465" y="589"/>
                    </a:cubicBezTo>
                    <a:lnTo>
                      <a:pt x="465" y="589"/>
                    </a:lnTo>
                    <a:lnTo>
                      <a:pt x="465" y="589"/>
                    </a:ln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cubicBezTo>
                      <a:pt x="496" y="558"/>
                      <a:pt x="527" y="558"/>
                      <a:pt x="557" y="558"/>
                    </a:cubicBezTo>
                    <a:lnTo>
                      <a:pt x="557" y="558"/>
                    </a:lnTo>
                    <a:cubicBezTo>
                      <a:pt x="557" y="558"/>
                      <a:pt x="589" y="558"/>
                      <a:pt x="620" y="558"/>
                    </a:cubicBezTo>
                    <a:cubicBezTo>
                      <a:pt x="713" y="403"/>
                      <a:pt x="713" y="403"/>
                      <a:pt x="713" y="403"/>
                    </a:cubicBezTo>
                    <a:lnTo>
                      <a:pt x="681" y="403"/>
                    </a:lnTo>
                    <a:cubicBezTo>
                      <a:pt x="651" y="403"/>
                      <a:pt x="620" y="372"/>
                      <a:pt x="620" y="372"/>
                    </a:cubicBezTo>
                    <a:lnTo>
                      <a:pt x="589" y="372"/>
                    </a:lnTo>
                    <a:cubicBezTo>
                      <a:pt x="557" y="372"/>
                      <a:pt x="557" y="372"/>
                      <a:pt x="527" y="342"/>
                    </a:cubicBezTo>
                    <a:lnTo>
                      <a:pt x="527" y="342"/>
                    </a:lnTo>
                    <a:cubicBezTo>
                      <a:pt x="496" y="310"/>
                      <a:pt x="465" y="248"/>
                      <a:pt x="465" y="21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12">
                <a:extLst>
                  <a:ext uri="{FF2B5EF4-FFF2-40B4-BE49-F238E27FC236}">
                    <a16:creationId xmlns:a16="http://schemas.microsoft.com/office/drawing/2014/main" id="{7044E107-A330-504A-A07C-B08221E7B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7038" y="2851150"/>
                <a:ext cx="88900" cy="134938"/>
              </a:xfrm>
              <a:custGeom>
                <a:avLst/>
                <a:gdLst>
                  <a:gd name="T0" fmla="*/ 217 w 249"/>
                  <a:gd name="T1" fmla="*/ 62 h 373"/>
                  <a:gd name="T2" fmla="*/ 217 w 249"/>
                  <a:gd name="T3" fmla="*/ 62 h 373"/>
                  <a:gd name="T4" fmla="*/ 217 w 249"/>
                  <a:gd name="T5" fmla="*/ 62 h 373"/>
                  <a:gd name="T6" fmla="*/ 186 w 249"/>
                  <a:gd name="T7" fmla="*/ 62 h 373"/>
                  <a:gd name="T8" fmla="*/ 155 w 249"/>
                  <a:gd name="T9" fmla="*/ 31 h 373"/>
                  <a:gd name="T10" fmla="*/ 155 w 249"/>
                  <a:gd name="T11" fmla="*/ 31 h 373"/>
                  <a:gd name="T12" fmla="*/ 124 w 249"/>
                  <a:gd name="T13" fmla="*/ 0 h 373"/>
                  <a:gd name="T14" fmla="*/ 124 w 249"/>
                  <a:gd name="T15" fmla="*/ 0 h 373"/>
                  <a:gd name="T16" fmla="*/ 93 w 249"/>
                  <a:gd name="T17" fmla="*/ 0 h 373"/>
                  <a:gd name="T18" fmla="*/ 93 w 249"/>
                  <a:gd name="T19" fmla="*/ 0 h 373"/>
                  <a:gd name="T20" fmla="*/ 93 w 249"/>
                  <a:gd name="T21" fmla="*/ 0 h 373"/>
                  <a:gd name="T22" fmla="*/ 93 w 249"/>
                  <a:gd name="T23" fmla="*/ 0 h 373"/>
                  <a:gd name="T24" fmla="*/ 93 w 249"/>
                  <a:gd name="T25" fmla="*/ 0 h 373"/>
                  <a:gd name="T26" fmla="*/ 93 w 249"/>
                  <a:gd name="T27" fmla="*/ 0 h 373"/>
                  <a:gd name="T28" fmla="*/ 62 w 249"/>
                  <a:gd name="T29" fmla="*/ 0 h 373"/>
                  <a:gd name="T30" fmla="*/ 31 w 249"/>
                  <a:gd name="T31" fmla="*/ 0 h 373"/>
                  <a:gd name="T32" fmla="*/ 31 w 249"/>
                  <a:gd name="T33" fmla="*/ 0 h 373"/>
                  <a:gd name="T34" fmla="*/ 31 w 249"/>
                  <a:gd name="T35" fmla="*/ 31 h 373"/>
                  <a:gd name="T36" fmla="*/ 0 w 249"/>
                  <a:gd name="T37" fmla="*/ 62 h 373"/>
                  <a:gd name="T38" fmla="*/ 0 w 249"/>
                  <a:gd name="T39" fmla="*/ 62 h 373"/>
                  <a:gd name="T40" fmla="*/ 0 w 249"/>
                  <a:gd name="T41" fmla="*/ 93 h 373"/>
                  <a:gd name="T42" fmla="*/ 0 w 249"/>
                  <a:gd name="T43" fmla="*/ 93 h 373"/>
                  <a:gd name="T44" fmla="*/ 0 w 249"/>
                  <a:gd name="T45" fmla="*/ 124 h 373"/>
                  <a:gd name="T46" fmla="*/ 0 w 249"/>
                  <a:gd name="T47" fmla="*/ 155 h 373"/>
                  <a:gd name="T48" fmla="*/ 0 w 249"/>
                  <a:gd name="T49" fmla="*/ 186 h 373"/>
                  <a:gd name="T50" fmla="*/ 0 w 249"/>
                  <a:gd name="T51" fmla="*/ 186 h 373"/>
                  <a:gd name="T52" fmla="*/ 31 w 249"/>
                  <a:gd name="T53" fmla="*/ 217 h 373"/>
                  <a:gd name="T54" fmla="*/ 31 w 249"/>
                  <a:gd name="T55" fmla="*/ 217 h 373"/>
                  <a:gd name="T56" fmla="*/ 31 w 249"/>
                  <a:gd name="T57" fmla="*/ 217 h 373"/>
                  <a:gd name="T58" fmla="*/ 31 w 249"/>
                  <a:gd name="T59" fmla="*/ 186 h 373"/>
                  <a:gd name="T60" fmla="*/ 93 w 249"/>
                  <a:gd name="T61" fmla="*/ 186 h 373"/>
                  <a:gd name="T62" fmla="*/ 93 w 249"/>
                  <a:gd name="T63" fmla="*/ 372 h 373"/>
                  <a:gd name="T64" fmla="*/ 93 w 249"/>
                  <a:gd name="T65" fmla="*/ 372 h 373"/>
                  <a:gd name="T66" fmla="*/ 186 w 249"/>
                  <a:gd name="T67" fmla="*/ 341 h 373"/>
                  <a:gd name="T68" fmla="*/ 186 w 249"/>
                  <a:gd name="T69" fmla="*/ 310 h 373"/>
                  <a:gd name="T70" fmla="*/ 186 w 249"/>
                  <a:gd name="T71" fmla="*/ 310 h 373"/>
                  <a:gd name="T72" fmla="*/ 186 w 249"/>
                  <a:gd name="T73" fmla="*/ 310 h 373"/>
                  <a:gd name="T74" fmla="*/ 186 w 249"/>
                  <a:gd name="T75" fmla="*/ 279 h 373"/>
                  <a:gd name="T76" fmla="*/ 217 w 249"/>
                  <a:gd name="T77" fmla="*/ 279 h 373"/>
                  <a:gd name="T78" fmla="*/ 217 w 249"/>
                  <a:gd name="T79" fmla="*/ 247 h 373"/>
                  <a:gd name="T80" fmla="*/ 217 w 249"/>
                  <a:gd name="T81" fmla="*/ 247 h 373"/>
                  <a:gd name="T82" fmla="*/ 217 w 249"/>
                  <a:gd name="T83" fmla="*/ 247 h 373"/>
                  <a:gd name="T84" fmla="*/ 217 w 249"/>
                  <a:gd name="T85" fmla="*/ 217 h 373"/>
                  <a:gd name="T86" fmla="*/ 217 w 249"/>
                  <a:gd name="T87" fmla="*/ 217 h 373"/>
                  <a:gd name="T88" fmla="*/ 217 w 249"/>
                  <a:gd name="T89" fmla="*/ 186 h 373"/>
                  <a:gd name="T90" fmla="*/ 217 w 249"/>
                  <a:gd name="T91" fmla="*/ 155 h 373"/>
                  <a:gd name="T92" fmla="*/ 217 w 249"/>
                  <a:gd name="T93" fmla="*/ 124 h 373"/>
                  <a:gd name="T94" fmla="*/ 217 w 249"/>
                  <a:gd name="T95" fmla="*/ 124 h 373"/>
                  <a:gd name="T96" fmla="*/ 248 w 249"/>
                  <a:gd name="T97" fmla="*/ 124 h 373"/>
                  <a:gd name="T98" fmla="*/ 217 w 249"/>
                  <a:gd name="T99" fmla="*/ 93 h 373"/>
                  <a:gd name="T100" fmla="*/ 217 w 249"/>
                  <a:gd name="T101" fmla="*/ 62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373">
                    <a:moveTo>
                      <a:pt x="217" y="62"/>
                    </a:moveTo>
                    <a:lnTo>
                      <a:pt x="217" y="62"/>
                    </a:lnTo>
                    <a:lnTo>
                      <a:pt x="217" y="62"/>
                    </a:ln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0" y="62"/>
                    </a:cubicBezTo>
                    <a:lnTo>
                      <a:pt x="0" y="62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55"/>
                      <a:pt x="0" y="155"/>
                      <a:pt x="0" y="155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186"/>
                      <a:pt x="31" y="186"/>
                      <a:pt x="31" y="186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372"/>
                      <a:pt x="93" y="372"/>
                      <a:pt x="93" y="372"/>
                    </a:cubicBezTo>
                    <a:lnTo>
                      <a:pt x="93" y="372"/>
                    </a:lnTo>
                    <a:cubicBezTo>
                      <a:pt x="93" y="372"/>
                      <a:pt x="155" y="341"/>
                      <a:pt x="186" y="341"/>
                    </a:cubicBezTo>
                    <a:cubicBezTo>
                      <a:pt x="186" y="341"/>
                      <a:pt x="186" y="341"/>
                      <a:pt x="186" y="310"/>
                    </a:cubicBezTo>
                    <a:lnTo>
                      <a:pt x="186" y="310"/>
                    </a:lnTo>
                    <a:lnTo>
                      <a:pt x="186" y="310"/>
                    </a:lnTo>
                    <a:lnTo>
                      <a:pt x="186" y="279"/>
                    </a:lnTo>
                    <a:cubicBezTo>
                      <a:pt x="217" y="279"/>
                      <a:pt x="217" y="279"/>
                      <a:pt x="217" y="279"/>
                    </a:cubicBezTo>
                    <a:cubicBezTo>
                      <a:pt x="217" y="279"/>
                      <a:pt x="217" y="279"/>
                      <a:pt x="217" y="247"/>
                    </a:cubicBezTo>
                    <a:lnTo>
                      <a:pt x="217" y="247"/>
                    </a:lnTo>
                    <a:lnTo>
                      <a:pt x="217" y="247"/>
                    </a:lnTo>
                    <a:lnTo>
                      <a:pt x="217" y="217"/>
                    </a:lnTo>
                    <a:lnTo>
                      <a:pt x="217" y="217"/>
                    </a:lnTo>
                    <a:cubicBezTo>
                      <a:pt x="217" y="217"/>
                      <a:pt x="217" y="217"/>
                      <a:pt x="217" y="186"/>
                    </a:cubicBez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248" y="124"/>
                    </a:cubicBezTo>
                    <a:cubicBezTo>
                      <a:pt x="217" y="93"/>
                      <a:pt x="217" y="93"/>
                      <a:pt x="217" y="93"/>
                    </a:cubicBezTo>
                    <a:lnTo>
                      <a:pt x="217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13">
                <a:extLst>
                  <a:ext uri="{FF2B5EF4-FFF2-40B4-BE49-F238E27FC236}">
                    <a16:creationId xmlns:a16="http://schemas.microsoft.com/office/drawing/2014/main" id="{90194E37-9DA2-524E-9A6A-685B83184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917825"/>
                <a:ext cx="146050" cy="134938"/>
              </a:xfrm>
              <a:custGeom>
                <a:avLst/>
                <a:gdLst>
                  <a:gd name="T0" fmla="*/ 372 w 404"/>
                  <a:gd name="T1" fmla="*/ 155 h 373"/>
                  <a:gd name="T2" fmla="*/ 372 w 404"/>
                  <a:gd name="T3" fmla="*/ 155 h 373"/>
                  <a:gd name="T4" fmla="*/ 310 w 404"/>
                  <a:gd name="T5" fmla="*/ 124 h 373"/>
                  <a:gd name="T6" fmla="*/ 310 w 404"/>
                  <a:gd name="T7" fmla="*/ 93 h 373"/>
                  <a:gd name="T8" fmla="*/ 310 w 404"/>
                  <a:gd name="T9" fmla="*/ 93 h 373"/>
                  <a:gd name="T10" fmla="*/ 217 w 404"/>
                  <a:gd name="T11" fmla="*/ 61 h 373"/>
                  <a:gd name="T12" fmla="*/ 217 w 404"/>
                  <a:gd name="T13" fmla="*/ 61 h 373"/>
                  <a:gd name="T14" fmla="*/ 124 w 404"/>
                  <a:gd name="T15" fmla="*/ 31 h 373"/>
                  <a:gd name="T16" fmla="*/ 124 w 404"/>
                  <a:gd name="T17" fmla="*/ 0 h 373"/>
                  <a:gd name="T18" fmla="*/ 92 w 404"/>
                  <a:gd name="T19" fmla="*/ 31 h 373"/>
                  <a:gd name="T20" fmla="*/ 92 w 404"/>
                  <a:gd name="T21" fmla="*/ 124 h 373"/>
                  <a:gd name="T22" fmla="*/ 0 w 404"/>
                  <a:gd name="T23" fmla="*/ 278 h 373"/>
                  <a:gd name="T24" fmla="*/ 0 w 404"/>
                  <a:gd name="T25" fmla="*/ 310 h 373"/>
                  <a:gd name="T26" fmla="*/ 31 w 404"/>
                  <a:gd name="T27" fmla="*/ 341 h 373"/>
                  <a:gd name="T28" fmla="*/ 92 w 404"/>
                  <a:gd name="T29" fmla="*/ 341 h 373"/>
                  <a:gd name="T30" fmla="*/ 124 w 404"/>
                  <a:gd name="T31" fmla="*/ 341 h 373"/>
                  <a:gd name="T32" fmla="*/ 124 w 404"/>
                  <a:gd name="T33" fmla="*/ 341 h 373"/>
                  <a:gd name="T34" fmla="*/ 124 w 404"/>
                  <a:gd name="T35" fmla="*/ 341 h 373"/>
                  <a:gd name="T36" fmla="*/ 155 w 404"/>
                  <a:gd name="T37" fmla="*/ 372 h 373"/>
                  <a:gd name="T38" fmla="*/ 155 w 404"/>
                  <a:gd name="T39" fmla="*/ 372 h 373"/>
                  <a:gd name="T40" fmla="*/ 186 w 404"/>
                  <a:gd name="T41" fmla="*/ 372 h 373"/>
                  <a:gd name="T42" fmla="*/ 186 w 404"/>
                  <a:gd name="T43" fmla="*/ 372 h 373"/>
                  <a:gd name="T44" fmla="*/ 217 w 404"/>
                  <a:gd name="T45" fmla="*/ 372 h 373"/>
                  <a:gd name="T46" fmla="*/ 217 w 404"/>
                  <a:gd name="T47" fmla="*/ 372 h 373"/>
                  <a:gd name="T48" fmla="*/ 248 w 404"/>
                  <a:gd name="T49" fmla="*/ 372 h 373"/>
                  <a:gd name="T50" fmla="*/ 248 w 404"/>
                  <a:gd name="T51" fmla="*/ 372 h 373"/>
                  <a:gd name="T52" fmla="*/ 279 w 404"/>
                  <a:gd name="T53" fmla="*/ 310 h 373"/>
                  <a:gd name="T54" fmla="*/ 310 w 404"/>
                  <a:gd name="T55" fmla="*/ 278 h 373"/>
                  <a:gd name="T56" fmla="*/ 372 w 404"/>
                  <a:gd name="T57" fmla="*/ 217 h 373"/>
                  <a:gd name="T58" fmla="*/ 403 w 404"/>
                  <a:gd name="T59" fmla="*/ 248 h 373"/>
                  <a:gd name="T60" fmla="*/ 403 w 404"/>
                  <a:gd name="T61" fmla="*/ 217 h 373"/>
                  <a:gd name="T62" fmla="*/ 403 w 404"/>
                  <a:gd name="T63" fmla="*/ 186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4" h="373">
                    <a:moveTo>
                      <a:pt x="372" y="155"/>
                    </a:move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lnTo>
                      <a:pt x="372" y="155"/>
                    </a:lnTo>
                    <a:cubicBezTo>
                      <a:pt x="341" y="155"/>
                      <a:pt x="341" y="124"/>
                      <a:pt x="310" y="124"/>
                    </a:cubicBezTo>
                    <a:lnTo>
                      <a:pt x="310" y="124"/>
                    </a:lnTo>
                    <a:cubicBezTo>
                      <a:pt x="310" y="93"/>
                      <a:pt x="310" y="93"/>
                      <a:pt x="310" y="93"/>
                    </a:cubicBezTo>
                    <a:lnTo>
                      <a:pt x="310" y="93"/>
                    </a:lnTo>
                    <a:lnTo>
                      <a:pt x="310" y="93"/>
                    </a:lnTo>
                    <a:cubicBezTo>
                      <a:pt x="279" y="61"/>
                      <a:pt x="248" y="61"/>
                      <a:pt x="248" y="6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217" y="61"/>
                    </a:lnTo>
                    <a:cubicBezTo>
                      <a:pt x="186" y="61"/>
                      <a:pt x="186" y="61"/>
                      <a:pt x="186" y="61"/>
                    </a:cubicBezTo>
                    <a:cubicBezTo>
                      <a:pt x="155" y="6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31"/>
                    </a:lnTo>
                    <a:cubicBezTo>
                      <a:pt x="92" y="124"/>
                      <a:pt x="92" y="124"/>
                      <a:pt x="9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278"/>
                      <a:pt x="0" y="278"/>
                      <a:pt x="0" y="278"/>
                    </a:cubicBezTo>
                    <a:cubicBezTo>
                      <a:pt x="0" y="278"/>
                      <a:pt x="0" y="278"/>
                      <a:pt x="0" y="310"/>
                    </a:cubicBezTo>
                    <a:lnTo>
                      <a:pt x="0" y="310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62" y="341"/>
                      <a:pt x="92" y="341"/>
                      <a:pt x="92" y="341"/>
                    </a:cubicBezTo>
                    <a:lnTo>
                      <a:pt x="92" y="341"/>
                    </a:lnTo>
                    <a:cubicBezTo>
                      <a:pt x="92" y="341"/>
                      <a:pt x="92" y="341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24" y="341"/>
                      <a:pt x="124" y="341"/>
                      <a:pt x="155" y="341"/>
                    </a:cubicBez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lnTo>
                      <a:pt x="155" y="372"/>
                    </a:lnTo>
                    <a:lnTo>
                      <a:pt x="155" y="372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48" y="372"/>
                    </a:cubicBezTo>
                    <a:lnTo>
                      <a:pt x="24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41"/>
                      <a:pt x="248" y="341"/>
                      <a:pt x="279" y="310"/>
                    </a:cubicBezTo>
                    <a:lnTo>
                      <a:pt x="310" y="310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cubicBezTo>
                      <a:pt x="372" y="217"/>
                      <a:pt x="372" y="217"/>
                      <a:pt x="403" y="248"/>
                    </a:cubicBezTo>
                    <a:cubicBezTo>
                      <a:pt x="403" y="248"/>
                      <a:pt x="403" y="248"/>
                      <a:pt x="403" y="217"/>
                    </a:cubicBezTo>
                    <a:lnTo>
                      <a:pt x="403" y="217"/>
                    </a:ln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372" y="155"/>
                      <a:pt x="372" y="155"/>
                      <a:pt x="37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14">
                <a:extLst>
                  <a:ext uri="{FF2B5EF4-FFF2-40B4-BE49-F238E27FC236}">
                    <a16:creationId xmlns:a16="http://schemas.microsoft.com/office/drawing/2014/main" id="{286F2510-ADCB-E640-A0A8-3AD53B7AF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9750" y="2549525"/>
                <a:ext cx="134938" cy="190500"/>
              </a:xfrm>
              <a:custGeom>
                <a:avLst/>
                <a:gdLst>
                  <a:gd name="T0" fmla="*/ 341 w 373"/>
                  <a:gd name="T1" fmla="*/ 341 h 528"/>
                  <a:gd name="T2" fmla="*/ 341 w 373"/>
                  <a:gd name="T3" fmla="*/ 341 h 528"/>
                  <a:gd name="T4" fmla="*/ 341 w 373"/>
                  <a:gd name="T5" fmla="*/ 341 h 528"/>
                  <a:gd name="T6" fmla="*/ 341 w 373"/>
                  <a:gd name="T7" fmla="*/ 341 h 528"/>
                  <a:gd name="T8" fmla="*/ 341 w 373"/>
                  <a:gd name="T9" fmla="*/ 155 h 528"/>
                  <a:gd name="T10" fmla="*/ 341 w 373"/>
                  <a:gd name="T11" fmla="*/ 124 h 528"/>
                  <a:gd name="T12" fmla="*/ 372 w 373"/>
                  <a:gd name="T13" fmla="*/ 62 h 528"/>
                  <a:gd name="T14" fmla="*/ 372 w 373"/>
                  <a:gd name="T15" fmla="*/ 62 h 528"/>
                  <a:gd name="T16" fmla="*/ 372 w 373"/>
                  <a:gd name="T17" fmla="*/ 62 h 528"/>
                  <a:gd name="T18" fmla="*/ 372 w 373"/>
                  <a:gd name="T19" fmla="*/ 62 h 528"/>
                  <a:gd name="T20" fmla="*/ 372 w 373"/>
                  <a:gd name="T21" fmla="*/ 62 h 528"/>
                  <a:gd name="T22" fmla="*/ 372 w 373"/>
                  <a:gd name="T23" fmla="*/ 62 h 528"/>
                  <a:gd name="T24" fmla="*/ 341 w 373"/>
                  <a:gd name="T25" fmla="*/ 31 h 528"/>
                  <a:gd name="T26" fmla="*/ 341 w 373"/>
                  <a:gd name="T27" fmla="*/ 31 h 528"/>
                  <a:gd name="T28" fmla="*/ 341 w 373"/>
                  <a:gd name="T29" fmla="*/ 62 h 528"/>
                  <a:gd name="T30" fmla="*/ 309 w 373"/>
                  <a:gd name="T31" fmla="*/ 93 h 528"/>
                  <a:gd name="T32" fmla="*/ 279 w 373"/>
                  <a:gd name="T33" fmla="*/ 93 h 528"/>
                  <a:gd name="T34" fmla="*/ 186 w 373"/>
                  <a:gd name="T35" fmla="*/ 93 h 528"/>
                  <a:gd name="T36" fmla="*/ 186 w 373"/>
                  <a:gd name="T37" fmla="*/ 93 h 528"/>
                  <a:gd name="T38" fmla="*/ 155 w 373"/>
                  <a:gd name="T39" fmla="*/ 62 h 528"/>
                  <a:gd name="T40" fmla="*/ 155 w 373"/>
                  <a:gd name="T41" fmla="*/ 62 h 528"/>
                  <a:gd name="T42" fmla="*/ 124 w 373"/>
                  <a:gd name="T43" fmla="*/ 31 h 528"/>
                  <a:gd name="T44" fmla="*/ 93 w 373"/>
                  <a:gd name="T45" fmla="*/ 31 h 528"/>
                  <a:gd name="T46" fmla="*/ 93 w 373"/>
                  <a:gd name="T47" fmla="*/ 31 h 528"/>
                  <a:gd name="T48" fmla="*/ 93 w 373"/>
                  <a:gd name="T49" fmla="*/ 31 h 528"/>
                  <a:gd name="T50" fmla="*/ 93 w 373"/>
                  <a:gd name="T51" fmla="*/ 31 h 528"/>
                  <a:gd name="T52" fmla="*/ 93 w 373"/>
                  <a:gd name="T53" fmla="*/ 62 h 528"/>
                  <a:gd name="T54" fmla="*/ 62 w 373"/>
                  <a:gd name="T55" fmla="*/ 0 h 528"/>
                  <a:gd name="T56" fmla="*/ 62 w 373"/>
                  <a:gd name="T57" fmla="*/ 0 h 528"/>
                  <a:gd name="T58" fmla="*/ 62 w 373"/>
                  <a:gd name="T59" fmla="*/ 0 h 528"/>
                  <a:gd name="T60" fmla="*/ 31 w 373"/>
                  <a:gd name="T61" fmla="*/ 0 h 528"/>
                  <a:gd name="T62" fmla="*/ 0 w 373"/>
                  <a:gd name="T63" fmla="*/ 0 h 528"/>
                  <a:gd name="T64" fmla="*/ 0 w 373"/>
                  <a:gd name="T65" fmla="*/ 0 h 528"/>
                  <a:gd name="T66" fmla="*/ 0 w 373"/>
                  <a:gd name="T67" fmla="*/ 0 h 528"/>
                  <a:gd name="T68" fmla="*/ 31 w 373"/>
                  <a:gd name="T69" fmla="*/ 31 h 528"/>
                  <a:gd name="T70" fmla="*/ 31 w 373"/>
                  <a:gd name="T71" fmla="*/ 31 h 528"/>
                  <a:gd name="T72" fmla="*/ 31 w 373"/>
                  <a:gd name="T73" fmla="*/ 62 h 528"/>
                  <a:gd name="T74" fmla="*/ 31 w 373"/>
                  <a:gd name="T75" fmla="*/ 93 h 528"/>
                  <a:gd name="T76" fmla="*/ 31 w 373"/>
                  <a:gd name="T77" fmla="*/ 93 h 528"/>
                  <a:gd name="T78" fmla="*/ 62 w 373"/>
                  <a:gd name="T79" fmla="*/ 155 h 528"/>
                  <a:gd name="T80" fmla="*/ 62 w 373"/>
                  <a:gd name="T81" fmla="*/ 155 h 528"/>
                  <a:gd name="T82" fmla="*/ 62 w 373"/>
                  <a:gd name="T83" fmla="*/ 186 h 528"/>
                  <a:gd name="T84" fmla="*/ 62 w 373"/>
                  <a:gd name="T85" fmla="*/ 186 h 528"/>
                  <a:gd name="T86" fmla="*/ 31 w 373"/>
                  <a:gd name="T87" fmla="*/ 217 h 528"/>
                  <a:gd name="T88" fmla="*/ 31 w 373"/>
                  <a:gd name="T89" fmla="*/ 248 h 528"/>
                  <a:gd name="T90" fmla="*/ 0 w 373"/>
                  <a:gd name="T91" fmla="*/ 279 h 528"/>
                  <a:gd name="T92" fmla="*/ 0 w 373"/>
                  <a:gd name="T93" fmla="*/ 341 h 528"/>
                  <a:gd name="T94" fmla="*/ 217 w 373"/>
                  <a:gd name="T95" fmla="*/ 465 h 528"/>
                  <a:gd name="T96" fmla="*/ 217 w 373"/>
                  <a:gd name="T97" fmla="*/ 496 h 528"/>
                  <a:gd name="T98" fmla="*/ 248 w 373"/>
                  <a:gd name="T99" fmla="*/ 527 h 528"/>
                  <a:gd name="T100" fmla="*/ 279 w 373"/>
                  <a:gd name="T101" fmla="*/ 527 h 528"/>
                  <a:gd name="T102" fmla="*/ 279 w 373"/>
                  <a:gd name="T103" fmla="*/ 465 h 528"/>
                  <a:gd name="T104" fmla="*/ 309 w 373"/>
                  <a:gd name="T105" fmla="*/ 465 h 528"/>
                  <a:gd name="T106" fmla="*/ 309 w 373"/>
                  <a:gd name="T107" fmla="*/ 465 h 528"/>
                  <a:gd name="T108" fmla="*/ 309 w 373"/>
                  <a:gd name="T109" fmla="*/ 465 h 528"/>
                  <a:gd name="T110" fmla="*/ 341 w 373"/>
                  <a:gd name="T111" fmla="*/ 434 h 528"/>
                  <a:gd name="T112" fmla="*/ 341 w 373"/>
                  <a:gd name="T113" fmla="*/ 434 h 528"/>
                  <a:gd name="T114" fmla="*/ 372 w 373"/>
                  <a:gd name="T115" fmla="*/ 403 h 528"/>
                  <a:gd name="T116" fmla="*/ 372 w 373"/>
                  <a:gd name="T117" fmla="*/ 372 h 528"/>
                  <a:gd name="T118" fmla="*/ 372 w 373"/>
                  <a:gd name="T119" fmla="*/ 372 h 528"/>
                  <a:gd name="T120" fmla="*/ 341 w 373"/>
                  <a:gd name="T121" fmla="*/ 34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528">
                    <a:moveTo>
                      <a:pt x="341" y="341"/>
                    </a:moveTo>
                    <a:lnTo>
                      <a:pt x="341" y="341"/>
                    </a:lnTo>
                    <a:lnTo>
                      <a:pt x="341" y="341"/>
                    </a:lnTo>
                    <a:lnTo>
                      <a:pt x="341" y="341"/>
                    </a:lnTo>
                    <a:cubicBezTo>
                      <a:pt x="341" y="341"/>
                      <a:pt x="341" y="217"/>
                      <a:pt x="341" y="155"/>
                    </a:cubicBez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41" y="93"/>
                      <a:pt x="341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31"/>
                    </a:cubicBez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cubicBezTo>
                      <a:pt x="309" y="93"/>
                      <a:pt x="309" y="93"/>
                      <a:pt x="309" y="93"/>
                    </a:cubicBezTo>
                    <a:cubicBezTo>
                      <a:pt x="279" y="93"/>
                      <a:pt x="279" y="93"/>
                      <a:pt x="279" y="93"/>
                    </a:cubicBezTo>
                    <a:cubicBezTo>
                      <a:pt x="248" y="93"/>
                      <a:pt x="217" y="93"/>
                      <a:pt x="186" y="93"/>
                    </a:cubicBezTo>
                    <a:lnTo>
                      <a:pt x="186" y="93"/>
                    </a:lnTo>
                    <a:cubicBezTo>
                      <a:pt x="186" y="93"/>
                      <a:pt x="186" y="62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31" y="31"/>
                      <a:pt x="31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31" y="93"/>
                    </a:lnTo>
                    <a:lnTo>
                      <a:pt x="62" y="155"/>
                    </a:ln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lnTo>
                      <a:pt x="62" y="186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248"/>
                    </a:cubicBezTo>
                    <a:cubicBezTo>
                      <a:pt x="0" y="248"/>
                      <a:pt x="0" y="248"/>
                      <a:pt x="0" y="279"/>
                    </a:cubicBezTo>
                    <a:cubicBezTo>
                      <a:pt x="0" y="279"/>
                      <a:pt x="0" y="310"/>
                      <a:pt x="0" y="341"/>
                    </a:cubicBez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96"/>
                      <a:pt x="217" y="496"/>
                      <a:pt x="217" y="496"/>
                    </a:cubicBezTo>
                    <a:cubicBezTo>
                      <a:pt x="248" y="527"/>
                      <a:pt x="248" y="527"/>
                      <a:pt x="248" y="527"/>
                    </a:cubicBez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496"/>
                      <a:pt x="279" y="496"/>
                      <a:pt x="279" y="465"/>
                    </a:cubicBezTo>
                    <a:cubicBezTo>
                      <a:pt x="279" y="465"/>
                      <a:pt x="279" y="465"/>
                      <a:pt x="309" y="465"/>
                    </a:cubicBezTo>
                    <a:lnTo>
                      <a:pt x="309" y="465"/>
                    </a:lnTo>
                    <a:lnTo>
                      <a:pt x="309" y="465"/>
                    </a:lnTo>
                    <a:cubicBezTo>
                      <a:pt x="309" y="434"/>
                      <a:pt x="309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72" y="403"/>
                    </a:cubicBezTo>
                    <a:cubicBezTo>
                      <a:pt x="372" y="372"/>
                      <a:pt x="372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1" y="372"/>
                      <a:pt x="341" y="3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F284535E-4E79-FB41-A38F-EEB020375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475" y="3017838"/>
                <a:ext cx="134938" cy="134937"/>
              </a:xfrm>
              <a:custGeom>
                <a:avLst/>
                <a:gdLst>
                  <a:gd name="T0" fmla="*/ 341 w 373"/>
                  <a:gd name="T1" fmla="*/ 218 h 373"/>
                  <a:gd name="T2" fmla="*/ 341 w 373"/>
                  <a:gd name="T3" fmla="*/ 187 h 373"/>
                  <a:gd name="T4" fmla="*/ 372 w 373"/>
                  <a:gd name="T5" fmla="*/ 156 h 373"/>
                  <a:gd name="T6" fmla="*/ 372 w 373"/>
                  <a:gd name="T7" fmla="*/ 156 h 373"/>
                  <a:gd name="T8" fmla="*/ 341 w 373"/>
                  <a:gd name="T9" fmla="*/ 94 h 373"/>
                  <a:gd name="T10" fmla="*/ 341 w 373"/>
                  <a:gd name="T11" fmla="*/ 63 h 373"/>
                  <a:gd name="T12" fmla="*/ 279 w 373"/>
                  <a:gd name="T13" fmla="*/ 32 h 373"/>
                  <a:gd name="T14" fmla="*/ 248 w 373"/>
                  <a:gd name="T15" fmla="*/ 32 h 373"/>
                  <a:gd name="T16" fmla="*/ 248 w 373"/>
                  <a:gd name="T17" fmla="*/ 32 h 373"/>
                  <a:gd name="T18" fmla="*/ 248 w 373"/>
                  <a:gd name="T19" fmla="*/ 32 h 373"/>
                  <a:gd name="T20" fmla="*/ 217 w 373"/>
                  <a:gd name="T21" fmla="*/ 0 h 373"/>
                  <a:gd name="T22" fmla="*/ 186 w 373"/>
                  <a:gd name="T23" fmla="*/ 0 h 373"/>
                  <a:gd name="T24" fmla="*/ 155 w 373"/>
                  <a:gd name="T25" fmla="*/ 63 h 373"/>
                  <a:gd name="T26" fmla="*/ 124 w 373"/>
                  <a:gd name="T27" fmla="*/ 94 h 373"/>
                  <a:gd name="T28" fmla="*/ 93 w 373"/>
                  <a:gd name="T29" fmla="*/ 124 h 373"/>
                  <a:gd name="T30" fmla="*/ 62 w 373"/>
                  <a:gd name="T31" fmla="*/ 156 h 373"/>
                  <a:gd name="T32" fmla="*/ 62 w 373"/>
                  <a:gd name="T33" fmla="*/ 156 h 373"/>
                  <a:gd name="T34" fmla="*/ 31 w 373"/>
                  <a:gd name="T35" fmla="*/ 156 h 373"/>
                  <a:gd name="T36" fmla="*/ 0 w 373"/>
                  <a:gd name="T37" fmla="*/ 156 h 373"/>
                  <a:gd name="T38" fmla="*/ 0 w 373"/>
                  <a:gd name="T39" fmla="*/ 187 h 373"/>
                  <a:gd name="T40" fmla="*/ 31 w 373"/>
                  <a:gd name="T41" fmla="*/ 187 h 373"/>
                  <a:gd name="T42" fmla="*/ 62 w 373"/>
                  <a:gd name="T43" fmla="*/ 218 h 373"/>
                  <a:gd name="T44" fmla="*/ 93 w 373"/>
                  <a:gd name="T45" fmla="*/ 280 h 373"/>
                  <a:gd name="T46" fmla="*/ 124 w 373"/>
                  <a:gd name="T47" fmla="*/ 342 h 373"/>
                  <a:gd name="T48" fmla="*/ 124 w 373"/>
                  <a:gd name="T49" fmla="*/ 342 h 373"/>
                  <a:gd name="T50" fmla="*/ 155 w 373"/>
                  <a:gd name="T51" fmla="*/ 342 h 373"/>
                  <a:gd name="T52" fmla="*/ 186 w 373"/>
                  <a:gd name="T53" fmla="*/ 372 h 373"/>
                  <a:gd name="T54" fmla="*/ 217 w 373"/>
                  <a:gd name="T55" fmla="*/ 372 h 373"/>
                  <a:gd name="T56" fmla="*/ 217 w 373"/>
                  <a:gd name="T57" fmla="*/ 372 h 373"/>
                  <a:gd name="T58" fmla="*/ 248 w 373"/>
                  <a:gd name="T59" fmla="*/ 372 h 373"/>
                  <a:gd name="T60" fmla="*/ 279 w 373"/>
                  <a:gd name="T61" fmla="*/ 372 h 373"/>
                  <a:gd name="T62" fmla="*/ 279 w 373"/>
                  <a:gd name="T63" fmla="*/ 372 h 373"/>
                  <a:gd name="T64" fmla="*/ 341 w 373"/>
                  <a:gd name="T65" fmla="*/ 342 h 373"/>
                  <a:gd name="T66" fmla="*/ 341 w 373"/>
                  <a:gd name="T67" fmla="*/ 311 h 373"/>
                  <a:gd name="T68" fmla="*/ 341 w 373"/>
                  <a:gd name="T69" fmla="*/ 248 h 373"/>
                  <a:gd name="T70" fmla="*/ 341 w 373"/>
                  <a:gd name="T71" fmla="*/ 218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73" h="373">
                    <a:moveTo>
                      <a:pt x="341" y="218"/>
                    </a:moveTo>
                    <a:lnTo>
                      <a:pt x="341" y="218"/>
                    </a:lnTo>
                    <a:lnTo>
                      <a:pt x="341" y="187"/>
                    </a:lnTo>
                    <a:lnTo>
                      <a:pt x="341" y="187"/>
                    </a:lnTo>
                    <a:lnTo>
                      <a:pt x="341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1" y="124"/>
                      <a:pt x="341" y="124"/>
                      <a:pt x="341" y="94"/>
                    </a:cubicBezTo>
                    <a:lnTo>
                      <a:pt x="341" y="94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41" y="63"/>
                      <a:pt x="310" y="63"/>
                    </a:cubicBezTo>
                    <a:cubicBezTo>
                      <a:pt x="310" y="63"/>
                      <a:pt x="310" y="32"/>
                      <a:pt x="279" y="32"/>
                    </a:cubicBezTo>
                    <a:lnTo>
                      <a:pt x="279" y="32"/>
                    </a:lnTo>
                    <a:cubicBezTo>
                      <a:pt x="279" y="32"/>
                      <a:pt x="279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32"/>
                    </a:lnTo>
                    <a:cubicBezTo>
                      <a:pt x="186" y="32"/>
                      <a:pt x="186" y="63"/>
                      <a:pt x="155" y="63"/>
                    </a:cubicBezTo>
                    <a:lnTo>
                      <a:pt x="155" y="63"/>
                    </a:lnTo>
                    <a:lnTo>
                      <a:pt x="124" y="94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124"/>
                      <a:pt x="93" y="156"/>
                      <a:pt x="62" y="156"/>
                    </a:cubicBezTo>
                    <a:lnTo>
                      <a:pt x="62" y="156"/>
                    </a:lnTo>
                    <a:lnTo>
                      <a:pt x="62" y="156"/>
                    </a:lnTo>
                    <a:cubicBezTo>
                      <a:pt x="31" y="156"/>
                      <a:pt x="31" y="156"/>
                      <a:pt x="31" y="156"/>
                    </a:cubicBezTo>
                    <a:lnTo>
                      <a:pt x="31" y="156"/>
                    </a:lnTo>
                    <a:lnTo>
                      <a:pt x="31" y="156"/>
                    </a:ln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56"/>
                      <a:pt x="0" y="156"/>
                      <a:pt x="0" y="187"/>
                    </a:cubicBezTo>
                    <a:lnTo>
                      <a:pt x="0" y="187"/>
                    </a:lnTo>
                    <a:cubicBezTo>
                      <a:pt x="0" y="187"/>
                      <a:pt x="0" y="187"/>
                      <a:pt x="31" y="187"/>
                    </a:cubicBezTo>
                    <a:cubicBezTo>
                      <a:pt x="31" y="218"/>
                      <a:pt x="31" y="218"/>
                      <a:pt x="31" y="218"/>
                    </a:cubicBezTo>
                    <a:lnTo>
                      <a:pt x="62" y="218"/>
                    </a:lnTo>
                    <a:cubicBezTo>
                      <a:pt x="62" y="218"/>
                      <a:pt x="93" y="248"/>
                      <a:pt x="93" y="280"/>
                    </a:cubicBezTo>
                    <a:lnTo>
                      <a:pt x="93" y="280"/>
                    </a:lnTo>
                    <a:cubicBezTo>
                      <a:pt x="124" y="280"/>
                      <a:pt x="124" y="311"/>
                      <a:pt x="124" y="311"/>
                    </a:cubicBez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lnTo>
                      <a:pt x="124" y="342"/>
                    </a:lnTo>
                    <a:cubicBezTo>
                      <a:pt x="155" y="342"/>
                      <a:pt x="155" y="342"/>
                      <a:pt x="155" y="342"/>
                    </a:cubicBezTo>
                    <a:cubicBezTo>
                      <a:pt x="186" y="342"/>
                      <a:pt x="186" y="342"/>
                      <a:pt x="186" y="342"/>
                    </a:cubicBezTo>
                    <a:cubicBezTo>
                      <a:pt x="186" y="372"/>
                      <a:pt x="186" y="372"/>
                      <a:pt x="186" y="372"/>
                    </a:cubicBezTo>
                    <a:lnTo>
                      <a:pt x="186" y="372"/>
                    </a:lnTo>
                    <a:cubicBezTo>
                      <a:pt x="186" y="372"/>
                      <a:pt x="186" y="372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310" y="342"/>
                      <a:pt x="310" y="342"/>
                      <a:pt x="341" y="342"/>
                    </a:cubicBezTo>
                    <a:lnTo>
                      <a:pt x="341" y="342"/>
                    </a:lnTo>
                    <a:cubicBezTo>
                      <a:pt x="341" y="311"/>
                      <a:pt x="341" y="311"/>
                      <a:pt x="341" y="311"/>
                    </a:cubicBezTo>
                    <a:lnTo>
                      <a:pt x="341" y="311"/>
                    </a:lnTo>
                    <a:cubicBezTo>
                      <a:pt x="341" y="280"/>
                      <a:pt x="341" y="280"/>
                      <a:pt x="341" y="248"/>
                    </a:cubicBezTo>
                    <a:lnTo>
                      <a:pt x="372" y="248"/>
                    </a:lnTo>
                    <a:lnTo>
                      <a:pt x="341" y="21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F995586F-DE7A-6F43-BF40-0B35D6A3A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525" y="2884488"/>
                <a:ext cx="44450" cy="133350"/>
              </a:xfrm>
              <a:custGeom>
                <a:avLst/>
                <a:gdLst>
                  <a:gd name="T0" fmla="*/ 31 w 125"/>
                  <a:gd name="T1" fmla="*/ 186 h 372"/>
                  <a:gd name="T2" fmla="*/ 31 w 125"/>
                  <a:gd name="T3" fmla="*/ 186 h 372"/>
                  <a:gd name="T4" fmla="*/ 31 w 125"/>
                  <a:gd name="T5" fmla="*/ 154 h 372"/>
                  <a:gd name="T6" fmla="*/ 31 w 125"/>
                  <a:gd name="T7" fmla="*/ 154 h 372"/>
                  <a:gd name="T8" fmla="*/ 31 w 125"/>
                  <a:gd name="T9" fmla="*/ 154 h 372"/>
                  <a:gd name="T10" fmla="*/ 31 w 125"/>
                  <a:gd name="T11" fmla="*/ 154 h 372"/>
                  <a:gd name="T12" fmla="*/ 31 w 125"/>
                  <a:gd name="T13" fmla="*/ 124 h 372"/>
                  <a:gd name="T14" fmla="*/ 62 w 125"/>
                  <a:gd name="T15" fmla="*/ 93 h 372"/>
                  <a:gd name="T16" fmla="*/ 62 w 125"/>
                  <a:gd name="T17" fmla="*/ 93 h 372"/>
                  <a:gd name="T18" fmla="*/ 62 w 125"/>
                  <a:gd name="T19" fmla="*/ 93 h 372"/>
                  <a:gd name="T20" fmla="*/ 62 w 125"/>
                  <a:gd name="T21" fmla="*/ 31 h 372"/>
                  <a:gd name="T22" fmla="*/ 31 w 125"/>
                  <a:gd name="T23" fmla="*/ 0 h 372"/>
                  <a:gd name="T24" fmla="*/ 31 w 125"/>
                  <a:gd name="T25" fmla="*/ 0 h 372"/>
                  <a:gd name="T26" fmla="*/ 31 w 125"/>
                  <a:gd name="T27" fmla="*/ 0 h 372"/>
                  <a:gd name="T28" fmla="*/ 31 w 125"/>
                  <a:gd name="T29" fmla="*/ 0 h 372"/>
                  <a:gd name="T30" fmla="*/ 31 w 125"/>
                  <a:gd name="T31" fmla="*/ 31 h 372"/>
                  <a:gd name="T32" fmla="*/ 31 w 125"/>
                  <a:gd name="T33" fmla="*/ 62 h 372"/>
                  <a:gd name="T34" fmla="*/ 31 w 125"/>
                  <a:gd name="T35" fmla="*/ 62 h 372"/>
                  <a:gd name="T36" fmla="*/ 31 w 125"/>
                  <a:gd name="T37" fmla="*/ 93 h 372"/>
                  <a:gd name="T38" fmla="*/ 31 w 125"/>
                  <a:gd name="T39" fmla="*/ 124 h 372"/>
                  <a:gd name="T40" fmla="*/ 0 w 125"/>
                  <a:gd name="T41" fmla="*/ 186 h 372"/>
                  <a:gd name="T42" fmla="*/ 0 w 125"/>
                  <a:gd name="T43" fmla="*/ 186 h 372"/>
                  <a:gd name="T44" fmla="*/ 0 w 125"/>
                  <a:gd name="T45" fmla="*/ 186 h 372"/>
                  <a:gd name="T46" fmla="*/ 0 w 125"/>
                  <a:gd name="T47" fmla="*/ 186 h 372"/>
                  <a:gd name="T48" fmla="*/ 0 w 125"/>
                  <a:gd name="T49" fmla="*/ 186 h 372"/>
                  <a:gd name="T50" fmla="*/ 0 w 125"/>
                  <a:gd name="T51" fmla="*/ 186 h 372"/>
                  <a:gd name="T52" fmla="*/ 0 w 125"/>
                  <a:gd name="T53" fmla="*/ 217 h 372"/>
                  <a:gd name="T54" fmla="*/ 0 w 125"/>
                  <a:gd name="T55" fmla="*/ 217 h 372"/>
                  <a:gd name="T56" fmla="*/ 31 w 125"/>
                  <a:gd name="T57" fmla="*/ 248 h 372"/>
                  <a:gd name="T58" fmla="*/ 31 w 125"/>
                  <a:gd name="T59" fmla="*/ 248 h 372"/>
                  <a:gd name="T60" fmla="*/ 31 w 125"/>
                  <a:gd name="T61" fmla="*/ 248 h 372"/>
                  <a:gd name="T62" fmla="*/ 31 w 125"/>
                  <a:gd name="T63" fmla="*/ 248 h 372"/>
                  <a:gd name="T64" fmla="*/ 62 w 125"/>
                  <a:gd name="T65" fmla="*/ 248 h 372"/>
                  <a:gd name="T66" fmla="*/ 62 w 125"/>
                  <a:gd name="T67" fmla="*/ 248 h 372"/>
                  <a:gd name="T68" fmla="*/ 93 w 125"/>
                  <a:gd name="T69" fmla="*/ 279 h 372"/>
                  <a:gd name="T70" fmla="*/ 93 w 125"/>
                  <a:gd name="T71" fmla="*/ 310 h 372"/>
                  <a:gd name="T72" fmla="*/ 93 w 125"/>
                  <a:gd name="T73" fmla="*/ 310 h 372"/>
                  <a:gd name="T74" fmla="*/ 93 w 125"/>
                  <a:gd name="T75" fmla="*/ 310 h 372"/>
                  <a:gd name="T76" fmla="*/ 93 w 125"/>
                  <a:gd name="T77" fmla="*/ 371 h 372"/>
                  <a:gd name="T78" fmla="*/ 93 w 125"/>
                  <a:gd name="T79" fmla="*/ 371 h 372"/>
                  <a:gd name="T80" fmla="*/ 93 w 125"/>
                  <a:gd name="T81" fmla="*/ 371 h 372"/>
                  <a:gd name="T82" fmla="*/ 93 w 125"/>
                  <a:gd name="T83" fmla="*/ 371 h 372"/>
                  <a:gd name="T84" fmla="*/ 93 w 125"/>
                  <a:gd name="T85" fmla="*/ 371 h 372"/>
                  <a:gd name="T86" fmla="*/ 124 w 125"/>
                  <a:gd name="T87" fmla="*/ 371 h 372"/>
                  <a:gd name="T88" fmla="*/ 124 w 125"/>
                  <a:gd name="T89" fmla="*/ 371 h 372"/>
                  <a:gd name="T90" fmla="*/ 124 w 125"/>
                  <a:gd name="T91" fmla="*/ 341 h 372"/>
                  <a:gd name="T92" fmla="*/ 124 w 125"/>
                  <a:gd name="T93" fmla="*/ 341 h 372"/>
                  <a:gd name="T94" fmla="*/ 124 w 125"/>
                  <a:gd name="T95" fmla="*/ 310 h 372"/>
                  <a:gd name="T96" fmla="*/ 124 w 125"/>
                  <a:gd name="T97" fmla="*/ 279 h 372"/>
                  <a:gd name="T98" fmla="*/ 124 w 125"/>
                  <a:gd name="T99" fmla="*/ 279 h 372"/>
                  <a:gd name="T100" fmla="*/ 93 w 125"/>
                  <a:gd name="T101" fmla="*/ 279 h 372"/>
                  <a:gd name="T102" fmla="*/ 62 w 125"/>
                  <a:gd name="T103" fmla="*/ 248 h 372"/>
                  <a:gd name="T104" fmla="*/ 62 w 125"/>
                  <a:gd name="T105" fmla="*/ 217 h 372"/>
                  <a:gd name="T106" fmla="*/ 62 w 125"/>
                  <a:gd name="T107" fmla="*/ 217 h 372"/>
                  <a:gd name="T108" fmla="*/ 31 w 125"/>
                  <a:gd name="T109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5" h="372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86"/>
                      <a:pt x="31" y="186"/>
                      <a:pt x="31" y="154"/>
                    </a:cubicBezTo>
                    <a:lnTo>
                      <a:pt x="31" y="154"/>
                    </a:lnTo>
                    <a:lnTo>
                      <a:pt x="31" y="154"/>
                    </a:lnTo>
                    <a:lnTo>
                      <a:pt x="31" y="154"/>
                    </a:lnTo>
                    <a:cubicBezTo>
                      <a:pt x="31" y="154"/>
                      <a:pt x="31" y="154"/>
                      <a:pt x="31" y="124"/>
                    </a:cubicBezTo>
                    <a:cubicBezTo>
                      <a:pt x="31" y="124"/>
                      <a:pt x="31" y="124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62"/>
                      <a:pt x="62" y="31"/>
                      <a:pt x="62" y="31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93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48"/>
                      <a:pt x="31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48"/>
                      <a:pt x="93" y="248"/>
                      <a:pt x="93" y="279"/>
                    </a:cubicBezTo>
                    <a:lnTo>
                      <a:pt x="93" y="310"/>
                    </a:lnTo>
                    <a:lnTo>
                      <a:pt x="93" y="310"/>
                    </a:lnTo>
                    <a:lnTo>
                      <a:pt x="93" y="310"/>
                    </a:lnTo>
                    <a:cubicBezTo>
                      <a:pt x="93" y="341"/>
                      <a:pt x="93" y="341"/>
                      <a:pt x="93" y="371"/>
                    </a:cubicBez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lnTo>
                      <a:pt x="93" y="371"/>
                    </a:lnTo>
                    <a:cubicBezTo>
                      <a:pt x="93" y="371"/>
                      <a:pt x="93" y="371"/>
                      <a:pt x="124" y="371"/>
                    </a:cubicBezTo>
                    <a:lnTo>
                      <a:pt x="124" y="371"/>
                    </a:lnTo>
                    <a:lnTo>
                      <a:pt x="124" y="341"/>
                    </a:lnTo>
                    <a:lnTo>
                      <a:pt x="124" y="341"/>
                    </a:lnTo>
                    <a:lnTo>
                      <a:pt x="124" y="310"/>
                    </a:lnTo>
                    <a:cubicBezTo>
                      <a:pt x="124" y="310"/>
                      <a:pt x="124" y="310"/>
                      <a:pt x="124" y="279"/>
                    </a:cubicBezTo>
                    <a:lnTo>
                      <a:pt x="124" y="279"/>
                    </a:lnTo>
                    <a:cubicBezTo>
                      <a:pt x="93" y="279"/>
                      <a:pt x="93" y="279"/>
                      <a:pt x="93" y="279"/>
                    </a:cubicBezTo>
                    <a:cubicBezTo>
                      <a:pt x="93" y="248"/>
                      <a:pt x="93" y="248"/>
                      <a:pt x="62" y="248"/>
                    </a:cubicBezTo>
                    <a:cubicBezTo>
                      <a:pt x="62" y="217"/>
                      <a:pt x="62" y="217"/>
                      <a:pt x="62" y="217"/>
                    </a:cubicBezTo>
                    <a:lnTo>
                      <a:pt x="62" y="217"/>
                    </a:lnTo>
                    <a:cubicBezTo>
                      <a:pt x="62" y="217"/>
                      <a:pt x="31" y="217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17">
                <a:extLst>
                  <a:ext uri="{FF2B5EF4-FFF2-40B4-BE49-F238E27FC236}">
                    <a16:creationId xmlns:a16="http://schemas.microsoft.com/office/drawing/2014/main" id="{CFA04616-90E9-9941-8AED-09C24CB4C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3750" y="2025650"/>
                <a:ext cx="146050" cy="123825"/>
              </a:xfrm>
              <a:custGeom>
                <a:avLst/>
                <a:gdLst>
                  <a:gd name="T0" fmla="*/ 217 w 405"/>
                  <a:gd name="T1" fmla="*/ 217 h 342"/>
                  <a:gd name="T2" fmla="*/ 217 w 405"/>
                  <a:gd name="T3" fmla="*/ 217 h 342"/>
                  <a:gd name="T4" fmla="*/ 217 w 405"/>
                  <a:gd name="T5" fmla="*/ 31 h 342"/>
                  <a:gd name="T6" fmla="*/ 404 w 405"/>
                  <a:gd name="T7" fmla="*/ 31 h 342"/>
                  <a:gd name="T8" fmla="*/ 404 w 405"/>
                  <a:gd name="T9" fmla="*/ 0 h 342"/>
                  <a:gd name="T10" fmla="*/ 217 w 405"/>
                  <a:gd name="T11" fmla="*/ 0 h 342"/>
                  <a:gd name="T12" fmla="*/ 186 w 405"/>
                  <a:gd name="T13" fmla="*/ 31 h 342"/>
                  <a:gd name="T14" fmla="*/ 156 w 405"/>
                  <a:gd name="T15" fmla="*/ 63 h 342"/>
                  <a:gd name="T16" fmla="*/ 124 w 405"/>
                  <a:gd name="T17" fmla="*/ 94 h 342"/>
                  <a:gd name="T18" fmla="*/ 124 w 405"/>
                  <a:gd name="T19" fmla="*/ 94 h 342"/>
                  <a:gd name="T20" fmla="*/ 124 w 405"/>
                  <a:gd name="T21" fmla="*/ 155 h 342"/>
                  <a:gd name="T22" fmla="*/ 124 w 405"/>
                  <a:gd name="T23" fmla="*/ 155 h 342"/>
                  <a:gd name="T24" fmla="*/ 93 w 405"/>
                  <a:gd name="T25" fmla="*/ 187 h 342"/>
                  <a:gd name="T26" fmla="*/ 62 w 405"/>
                  <a:gd name="T27" fmla="*/ 217 h 342"/>
                  <a:gd name="T28" fmla="*/ 62 w 405"/>
                  <a:gd name="T29" fmla="*/ 217 h 342"/>
                  <a:gd name="T30" fmla="*/ 32 w 405"/>
                  <a:gd name="T31" fmla="*/ 248 h 342"/>
                  <a:gd name="T32" fmla="*/ 32 w 405"/>
                  <a:gd name="T33" fmla="*/ 311 h 342"/>
                  <a:gd name="T34" fmla="*/ 0 w 405"/>
                  <a:gd name="T35" fmla="*/ 311 h 342"/>
                  <a:gd name="T36" fmla="*/ 0 w 405"/>
                  <a:gd name="T37" fmla="*/ 341 h 342"/>
                  <a:gd name="T38" fmla="*/ 0 w 405"/>
                  <a:gd name="T39" fmla="*/ 341 h 342"/>
                  <a:gd name="T40" fmla="*/ 156 w 405"/>
                  <a:gd name="T41" fmla="*/ 341 h 342"/>
                  <a:gd name="T42" fmla="*/ 156 w 405"/>
                  <a:gd name="T43" fmla="*/ 341 h 342"/>
                  <a:gd name="T44" fmla="*/ 156 w 405"/>
                  <a:gd name="T45" fmla="*/ 311 h 342"/>
                  <a:gd name="T46" fmla="*/ 186 w 405"/>
                  <a:gd name="T47" fmla="*/ 248 h 342"/>
                  <a:gd name="T48" fmla="*/ 217 w 405"/>
                  <a:gd name="T49" fmla="*/ 21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42">
                    <a:moveTo>
                      <a:pt x="217" y="217"/>
                    </a:moveTo>
                    <a:lnTo>
                      <a:pt x="217" y="217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404" y="31"/>
                      <a:pt x="404" y="31"/>
                      <a:pt x="404" y="31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186" y="0"/>
                      <a:pt x="186" y="31"/>
                    </a:cubicBezTo>
                    <a:cubicBezTo>
                      <a:pt x="186" y="31"/>
                      <a:pt x="186" y="63"/>
                      <a:pt x="156" y="63"/>
                    </a:cubicBezTo>
                    <a:lnTo>
                      <a:pt x="124" y="94"/>
                    </a:lnTo>
                    <a:lnTo>
                      <a:pt x="124" y="94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87"/>
                      <a:pt x="93" y="187"/>
                    </a:cubicBezTo>
                    <a:cubicBezTo>
                      <a:pt x="93" y="18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311"/>
                    </a:cubicBezTo>
                    <a:lnTo>
                      <a:pt x="0" y="311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41"/>
                    </a:lnTo>
                    <a:cubicBezTo>
                      <a:pt x="156" y="341"/>
                      <a:pt x="156" y="341"/>
                      <a:pt x="156" y="341"/>
                    </a:cubicBezTo>
                    <a:lnTo>
                      <a:pt x="156" y="341"/>
                    </a:lnTo>
                    <a:lnTo>
                      <a:pt x="156" y="311"/>
                    </a:lnTo>
                    <a:cubicBezTo>
                      <a:pt x="156" y="279"/>
                      <a:pt x="156" y="279"/>
                      <a:pt x="186" y="248"/>
                    </a:cubicBezTo>
                    <a:cubicBezTo>
                      <a:pt x="186" y="217"/>
                      <a:pt x="217" y="217"/>
                      <a:pt x="217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Freeform 18">
                <a:extLst>
                  <a:ext uri="{FF2B5EF4-FFF2-40B4-BE49-F238E27FC236}">
                    <a16:creationId xmlns:a16="http://schemas.microsoft.com/office/drawing/2014/main" id="{D7762FDA-16BB-3342-A565-CEEEF6791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1801813"/>
                <a:ext cx="390525" cy="401637"/>
              </a:xfrm>
              <a:custGeom>
                <a:avLst/>
                <a:gdLst>
                  <a:gd name="T0" fmla="*/ 0 w 1085"/>
                  <a:gd name="T1" fmla="*/ 590 h 1117"/>
                  <a:gd name="T2" fmla="*/ 559 w 1085"/>
                  <a:gd name="T3" fmla="*/ 1023 h 1117"/>
                  <a:gd name="T4" fmla="*/ 559 w 1085"/>
                  <a:gd name="T5" fmla="*/ 1023 h 1117"/>
                  <a:gd name="T6" fmla="*/ 651 w 1085"/>
                  <a:gd name="T7" fmla="*/ 1085 h 1117"/>
                  <a:gd name="T8" fmla="*/ 651 w 1085"/>
                  <a:gd name="T9" fmla="*/ 1085 h 1117"/>
                  <a:gd name="T10" fmla="*/ 744 w 1085"/>
                  <a:gd name="T11" fmla="*/ 1085 h 1117"/>
                  <a:gd name="T12" fmla="*/ 868 w 1085"/>
                  <a:gd name="T13" fmla="*/ 992 h 1117"/>
                  <a:gd name="T14" fmla="*/ 1055 w 1085"/>
                  <a:gd name="T15" fmla="*/ 868 h 1117"/>
                  <a:gd name="T16" fmla="*/ 1084 w 1085"/>
                  <a:gd name="T17" fmla="*/ 837 h 1117"/>
                  <a:gd name="T18" fmla="*/ 992 w 1085"/>
                  <a:gd name="T19" fmla="*/ 775 h 1117"/>
                  <a:gd name="T20" fmla="*/ 992 w 1085"/>
                  <a:gd name="T21" fmla="*/ 744 h 1117"/>
                  <a:gd name="T22" fmla="*/ 961 w 1085"/>
                  <a:gd name="T23" fmla="*/ 714 h 1117"/>
                  <a:gd name="T24" fmla="*/ 931 w 1085"/>
                  <a:gd name="T25" fmla="*/ 683 h 1117"/>
                  <a:gd name="T26" fmla="*/ 961 w 1085"/>
                  <a:gd name="T27" fmla="*/ 651 h 1117"/>
                  <a:gd name="T28" fmla="*/ 961 w 1085"/>
                  <a:gd name="T29" fmla="*/ 590 h 1117"/>
                  <a:gd name="T30" fmla="*/ 961 w 1085"/>
                  <a:gd name="T31" fmla="*/ 496 h 1117"/>
                  <a:gd name="T32" fmla="*/ 961 w 1085"/>
                  <a:gd name="T33" fmla="*/ 466 h 1117"/>
                  <a:gd name="T34" fmla="*/ 931 w 1085"/>
                  <a:gd name="T35" fmla="*/ 435 h 1117"/>
                  <a:gd name="T36" fmla="*/ 931 w 1085"/>
                  <a:gd name="T37" fmla="*/ 372 h 1117"/>
                  <a:gd name="T38" fmla="*/ 899 w 1085"/>
                  <a:gd name="T39" fmla="*/ 311 h 1117"/>
                  <a:gd name="T40" fmla="*/ 899 w 1085"/>
                  <a:gd name="T41" fmla="*/ 279 h 1117"/>
                  <a:gd name="T42" fmla="*/ 837 w 1085"/>
                  <a:gd name="T43" fmla="*/ 218 h 1117"/>
                  <a:gd name="T44" fmla="*/ 837 w 1085"/>
                  <a:gd name="T45" fmla="*/ 187 h 1117"/>
                  <a:gd name="T46" fmla="*/ 868 w 1085"/>
                  <a:gd name="T47" fmla="*/ 124 h 1117"/>
                  <a:gd name="T48" fmla="*/ 899 w 1085"/>
                  <a:gd name="T49" fmla="*/ 94 h 1117"/>
                  <a:gd name="T50" fmla="*/ 899 w 1085"/>
                  <a:gd name="T51" fmla="*/ 31 h 1117"/>
                  <a:gd name="T52" fmla="*/ 868 w 1085"/>
                  <a:gd name="T53" fmla="*/ 0 h 1117"/>
                  <a:gd name="T54" fmla="*/ 868 w 1085"/>
                  <a:gd name="T55" fmla="*/ 0 h 1117"/>
                  <a:gd name="T56" fmla="*/ 775 w 1085"/>
                  <a:gd name="T57" fmla="*/ 31 h 1117"/>
                  <a:gd name="T58" fmla="*/ 713 w 1085"/>
                  <a:gd name="T59" fmla="*/ 0 h 1117"/>
                  <a:gd name="T60" fmla="*/ 683 w 1085"/>
                  <a:gd name="T61" fmla="*/ 0 h 1117"/>
                  <a:gd name="T62" fmla="*/ 620 w 1085"/>
                  <a:gd name="T63" fmla="*/ 31 h 1117"/>
                  <a:gd name="T64" fmla="*/ 527 w 1085"/>
                  <a:gd name="T65" fmla="*/ 31 h 1117"/>
                  <a:gd name="T66" fmla="*/ 403 w 1085"/>
                  <a:gd name="T67" fmla="*/ 94 h 1117"/>
                  <a:gd name="T68" fmla="*/ 372 w 1085"/>
                  <a:gd name="T69" fmla="*/ 124 h 1117"/>
                  <a:gd name="T70" fmla="*/ 372 w 1085"/>
                  <a:gd name="T71" fmla="*/ 187 h 1117"/>
                  <a:gd name="T72" fmla="*/ 403 w 1085"/>
                  <a:gd name="T73" fmla="*/ 311 h 1117"/>
                  <a:gd name="T74" fmla="*/ 372 w 1085"/>
                  <a:gd name="T75" fmla="*/ 342 h 1117"/>
                  <a:gd name="T76" fmla="*/ 311 w 1085"/>
                  <a:gd name="T77" fmla="*/ 342 h 1117"/>
                  <a:gd name="T78" fmla="*/ 279 w 1085"/>
                  <a:gd name="T79" fmla="*/ 372 h 1117"/>
                  <a:gd name="T80" fmla="*/ 248 w 1085"/>
                  <a:gd name="T81" fmla="*/ 372 h 1117"/>
                  <a:gd name="T82" fmla="*/ 217 w 1085"/>
                  <a:gd name="T83" fmla="*/ 435 h 1117"/>
                  <a:gd name="T84" fmla="*/ 186 w 1085"/>
                  <a:gd name="T85" fmla="*/ 435 h 1117"/>
                  <a:gd name="T86" fmla="*/ 124 w 1085"/>
                  <a:gd name="T87" fmla="*/ 466 h 1117"/>
                  <a:gd name="T88" fmla="*/ 93 w 1085"/>
                  <a:gd name="T89" fmla="*/ 496 h 1117"/>
                  <a:gd name="T90" fmla="*/ 63 w 1085"/>
                  <a:gd name="T91" fmla="*/ 496 h 1117"/>
                  <a:gd name="T92" fmla="*/ 31 w 1085"/>
                  <a:gd name="T93" fmla="*/ 496 h 1117"/>
                  <a:gd name="T94" fmla="*/ 0 w 1085"/>
                  <a:gd name="T95" fmla="*/ 559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85" h="1117">
                    <a:moveTo>
                      <a:pt x="0" y="590"/>
                    </a:moveTo>
                    <a:lnTo>
                      <a:pt x="0" y="590"/>
                    </a:lnTo>
                    <a:lnTo>
                      <a:pt x="0" y="590"/>
                    </a:lnTo>
                    <a:cubicBezTo>
                      <a:pt x="527" y="992"/>
                      <a:pt x="527" y="992"/>
                      <a:pt x="527" y="992"/>
                    </a:cubicBezTo>
                    <a:lnTo>
                      <a:pt x="527" y="992"/>
                    </a:lnTo>
                    <a:cubicBezTo>
                      <a:pt x="559" y="1023"/>
                      <a:pt x="559" y="1023"/>
                      <a:pt x="559" y="1023"/>
                    </a:cubicBezTo>
                    <a:lnTo>
                      <a:pt x="559" y="1023"/>
                    </a:lnTo>
                    <a:lnTo>
                      <a:pt x="559" y="1023"/>
                    </a:lnTo>
                    <a:lnTo>
                      <a:pt x="559" y="1023"/>
                    </a:lnTo>
                    <a:cubicBezTo>
                      <a:pt x="589" y="1023"/>
                      <a:pt x="589" y="1023"/>
                      <a:pt x="589" y="1055"/>
                    </a:cubicBezTo>
                    <a:cubicBezTo>
                      <a:pt x="620" y="1055"/>
                      <a:pt x="620" y="1055"/>
                      <a:pt x="620" y="1055"/>
                    </a:cubicBezTo>
                    <a:cubicBezTo>
                      <a:pt x="651" y="1055"/>
                      <a:pt x="651" y="1085"/>
                      <a:pt x="651" y="1085"/>
                    </a:cubicBezTo>
                    <a:cubicBezTo>
                      <a:pt x="651" y="1116"/>
                      <a:pt x="651" y="1116"/>
                      <a:pt x="651" y="1116"/>
                    </a:cubicBezTo>
                    <a:lnTo>
                      <a:pt x="651" y="1116"/>
                    </a:lnTo>
                    <a:cubicBezTo>
                      <a:pt x="651" y="1085"/>
                      <a:pt x="651" y="1085"/>
                      <a:pt x="651" y="1085"/>
                    </a:cubicBezTo>
                    <a:cubicBezTo>
                      <a:pt x="683" y="1085"/>
                      <a:pt x="683" y="1085"/>
                      <a:pt x="683" y="1085"/>
                    </a:cubicBezTo>
                    <a:cubicBezTo>
                      <a:pt x="683" y="1085"/>
                      <a:pt x="683" y="1085"/>
                      <a:pt x="713" y="1085"/>
                    </a:cubicBezTo>
                    <a:cubicBezTo>
                      <a:pt x="744" y="1085"/>
                      <a:pt x="744" y="1085"/>
                      <a:pt x="744" y="1085"/>
                    </a:cubicBezTo>
                    <a:cubicBezTo>
                      <a:pt x="775" y="1085"/>
                      <a:pt x="775" y="1055"/>
                      <a:pt x="807" y="1055"/>
                    </a:cubicBezTo>
                    <a:lnTo>
                      <a:pt x="807" y="1055"/>
                    </a:lnTo>
                    <a:cubicBezTo>
                      <a:pt x="837" y="1023"/>
                      <a:pt x="837" y="992"/>
                      <a:pt x="868" y="992"/>
                    </a:cubicBezTo>
                    <a:cubicBezTo>
                      <a:pt x="899" y="961"/>
                      <a:pt x="961" y="899"/>
                      <a:pt x="1023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68"/>
                    </a:lnTo>
                    <a:lnTo>
                      <a:pt x="1055" y="868"/>
                    </a:lnTo>
                    <a:cubicBezTo>
                      <a:pt x="1084" y="837"/>
                      <a:pt x="1084" y="837"/>
                      <a:pt x="1084" y="837"/>
                    </a:cubicBezTo>
                    <a:lnTo>
                      <a:pt x="1084" y="837"/>
                    </a:lnTo>
                    <a:cubicBezTo>
                      <a:pt x="1054" y="807"/>
                      <a:pt x="1055" y="807"/>
                      <a:pt x="1055" y="807"/>
                    </a:cubicBezTo>
                    <a:lnTo>
                      <a:pt x="1023" y="807"/>
                    </a:lnTo>
                    <a:cubicBezTo>
                      <a:pt x="992" y="807"/>
                      <a:pt x="992" y="775"/>
                      <a:pt x="992" y="775"/>
                    </a:cubicBezTo>
                    <a:lnTo>
                      <a:pt x="992" y="775"/>
                    </a:lnTo>
                    <a:cubicBezTo>
                      <a:pt x="992" y="775"/>
                      <a:pt x="992" y="775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61" y="714"/>
                    </a:lnTo>
                    <a:lnTo>
                      <a:pt x="931" y="683"/>
                    </a:lnTo>
                    <a:lnTo>
                      <a:pt x="931" y="683"/>
                    </a:lnTo>
                    <a:lnTo>
                      <a:pt x="961" y="651"/>
                    </a:lnTo>
                    <a:lnTo>
                      <a:pt x="961" y="651"/>
                    </a:lnTo>
                    <a:lnTo>
                      <a:pt x="961" y="651"/>
                    </a:lnTo>
                    <a:cubicBezTo>
                      <a:pt x="961" y="620"/>
                      <a:pt x="961" y="620"/>
                      <a:pt x="961" y="620"/>
                    </a:cubicBezTo>
                    <a:lnTo>
                      <a:pt x="961" y="590"/>
                    </a:lnTo>
                    <a:lnTo>
                      <a:pt x="961" y="590"/>
                    </a:lnTo>
                    <a:lnTo>
                      <a:pt x="961" y="559"/>
                    </a:lnTo>
                    <a:cubicBezTo>
                      <a:pt x="961" y="559"/>
                      <a:pt x="961" y="559"/>
                      <a:pt x="961" y="527"/>
                    </a:cubicBezTo>
                    <a:lnTo>
                      <a:pt x="961" y="496"/>
                    </a:lnTo>
                    <a:cubicBezTo>
                      <a:pt x="961" y="496"/>
                      <a:pt x="961" y="496"/>
                      <a:pt x="961" y="466"/>
                    </a:cubicBezTo>
                    <a:lnTo>
                      <a:pt x="961" y="466"/>
                    </a:lnTo>
                    <a:lnTo>
                      <a:pt x="961" y="466"/>
                    </a:lnTo>
                    <a:cubicBezTo>
                      <a:pt x="961" y="466"/>
                      <a:pt x="931" y="466"/>
                      <a:pt x="931" y="435"/>
                    </a:cubicBezTo>
                    <a:lnTo>
                      <a:pt x="931" y="435"/>
                    </a:lnTo>
                    <a:lnTo>
                      <a:pt x="931" y="435"/>
                    </a:lnTo>
                    <a:cubicBezTo>
                      <a:pt x="931" y="435"/>
                      <a:pt x="931" y="403"/>
                      <a:pt x="961" y="403"/>
                    </a:cubicBezTo>
                    <a:cubicBezTo>
                      <a:pt x="931" y="403"/>
                      <a:pt x="931" y="372"/>
                      <a:pt x="931" y="372"/>
                    </a:cubicBezTo>
                    <a:lnTo>
                      <a:pt x="931" y="372"/>
                    </a:lnTo>
                    <a:cubicBezTo>
                      <a:pt x="931" y="342"/>
                      <a:pt x="931" y="342"/>
                      <a:pt x="931" y="342"/>
                    </a:cubicBezTo>
                    <a:cubicBezTo>
                      <a:pt x="931" y="311"/>
                      <a:pt x="931" y="311"/>
                      <a:pt x="931" y="311"/>
                    </a:cubicBezTo>
                    <a:cubicBezTo>
                      <a:pt x="931" y="311"/>
                      <a:pt x="931" y="311"/>
                      <a:pt x="899" y="311"/>
                    </a:cubicBezTo>
                    <a:cubicBezTo>
                      <a:pt x="899" y="311"/>
                      <a:pt x="899" y="311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48"/>
                      <a:pt x="868" y="248"/>
                      <a:pt x="837" y="218"/>
                    </a:cubicBezTo>
                    <a:lnTo>
                      <a:pt x="837" y="218"/>
                    </a:lnTo>
                    <a:lnTo>
                      <a:pt x="837" y="218"/>
                    </a:lnTo>
                    <a:lnTo>
                      <a:pt x="837" y="187"/>
                    </a:lnTo>
                    <a:lnTo>
                      <a:pt x="837" y="187"/>
                    </a:lnTo>
                    <a:lnTo>
                      <a:pt x="837" y="187"/>
                    </a:lnTo>
                    <a:cubicBezTo>
                      <a:pt x="837" y="155"/>
                      <a:pt x="837" y="155"/>
                      <a:pt x="868" y="124"/>
                    </a:cubicBezTo>
                    <a:lnTo>
                      <a:pt x="868" y="124"/>
                    </a:lnTo>
                    <a:cubicBezTo>
                      <a:pt x="868" y="124"/>
                      <a:pt x="868" y="124"/>
                      <a:pt x="899" y="94"/>
                    </a:cubicBezTo>
                    <a:lnTo>
                      <a:pt x="899" y="94"/>
                    </a:lnTo>
                    <a:lnTo>
                      <a:pt x="899" y="94"/>
                    </a:lnTo>
                    <a:lnTo>
                      <a:pt x="899" y="63"/>
                    </a:lnTo>
                    <a:lnTo>
                      <a:pt x="899" y="63"/>
                    </a:lnTo>
                    <a:lnTo>
                      <a:pt x="899" y="31"/>
                    </a:lnTo>
                    <a:lnTo>
                      <a:pt x="899" y="31"/>
                    </a:lnTo>
                    <a:cubicBezTo>
                      <a:pt x="899" y="31"/>
                      <a:pt x="899" y="31"/>
                      <a:pt x="899" y="0"/>
                    </a:cubicBez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lnTo>
                      <a:pt x="868" y="0"/>
                    </a:lnTo>
                    <a:cubicBezTo>
                      <a:pt x="807" y="0"/>
                      <a:pt x="807" y="0"/>
                      <a:pt x="807" y="0"/>
                    </a:cubicBezTo>
                    <a:lnTo>
                      <a:pt x="807" y="0"/>
                    </a:lnTo>
                    <a:lnTo>
                      <a:pt x="775" y="31"/>
                    </a:lnTo>
                    <a:cubicBezTo>
                      <a:pt x="744" y="31"/>
                      <a:pt x="744" y="31"/>
                      <a:pt x="744" y="31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cubicBezTo>
                      <a:pt x="683" y="0"/>
                      <a:pt x="683" y="0"/>
                      <a:pt x="683" y="0"/>
                    </a:cubicBezTo>
                    <a:lnTo>
                      <a:pt x="683" y="0"/>
                    </a:lnTo>
                    <a:cubicBezTo>
                      <a:pt x="683" y="0"/>
                      <a:pt x="683" y="0"/>
                      <a:pt x="651" y="0"/>
                    </a:cubicBezTo>
                    <a:lnTo>
                      <a:pt x="620" y="31"/>
                    </a:lnTo>
                    <a:cubicBezTo>
                      <a:pt x="589" y="31"/>
                      <a:pt x="58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7" y="31"/>
                    </a:cubicBezTo>
                    <a:lnTo>
                      <a:pt x="496" y="63"/>
                    </a:lnTo>
                    <a:cubicBezTo>
                      <a:pt x="496" y="63"/>
                      <a:pt x="496" y="63"/>
                      <a:pt x="465" y="63"/>
                    </a:cubicBezTo>
                    <a:cubicBezTo>
                      <a:pt x="465" y="94"/>
                      <a:pt x="435" y="94"/>
                      <a:pt x="403" y="94"/>
                    </a:cubicBezTo>
                    <a:lnTo>
                      <a:pt x="403" y="94"/>
                    </a:lnTo>
                    <a:cubicBezTo>
                      <a:pt x="403" y="94"/>
                      <a:pt x="403" y="94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72" y="155"/>
                      <a:pt x="372" y="155"/>
                      <a:pt x="372" y="187"/>
                    </a:cubicBezTo>
                    <a:lnTo>
                      <a:pt x="372" y="187"/>
                    </a:lnTo>
                    <a:cubicBezTo>
                      <a:pt x="372" y="187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79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372" y="311"/>
                      <a:pt x="372" y="342"/>
                    </a:cubicBezTo>
                    <a:lnTo>
                      <a:pt x="372" y="342"/>
                    </a:lnTo>
                    <a:cubicBezTo>
                      <a:pt x="372" y="342"/>
                      <a:pt x="372" y="342"/>
                      <a:pt x="341" y="342"/>
                    </a:cubicBezTo>
                    <a:cubicBezTo>
                      <a:pt x="341" y="342"/>
                      <a:pt x="341" y="342"/>
                      <a:pt x="311" y="342"/>
                    </a:cubicBezTo>
                    <a:lnTo>
                      <a:pt x="311" y="34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lnTo>
                      <a:pt x="279" y="372"/>
                    </a:lnTo>
                    <a:cubicBezTo>
                      <a:pt x="279" y="372"/>
                      <a:pt x="279" y="372"/>
                      <a:pt x="248" y="372"/>
                    </a:cubicBezTo>
                    <a:cubicBezTo>
                      <a:pt x="248" y="403"/>
                      <a:pt x="248" y="403"/>
                      <a:pt x="248" y="403"/>
                    </a:cubicBezTo>
                    <a:cubicBezTo>
                      <a:pt x="248" y="403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cubicBezTo>
                      <a:pt x="186" y="435"/>
                      <a:pt x="186" y="435"/>
                      <a:pt x="186" y="435"/>
                    </a:cubicBezTo>
                    <a:lnTo>
                      <a:pt x="186" y="435"/>
                    </a:lnTo>
                    <a:lnTo>
                      <a:pt x="186" y="435"/>
                    </a:lnTo>
                    <a:cubicBezTo>
                      <a:pt x="186" y="466"/>
                      <a:pt x="155" y="466"/>
                      <a:pt x="155" y="466"/>
                    </a:cubicBezTo>
                    <a:cubicBezTo>
                      <a:pt x="124" y="466"/>
                      <a:pt x="124" y="466"/>
                      <a:pt x="124" y="466"/>
                    </a:cubicBezTo>
                    <a:lnTo>
                      <a:pt x="124" y="466"/>
                    </a:lnTo>
                    <a:lnTo>
                      <a:pt x="124" y="466"/>
                    </a:lnTo>
                    <a:lnTo>
                      <a:pt x="93" y="496"/>
                    </a:lnTo>
                    <a:cubicBezTo>
                      <a:pt x="93" y="496"/>
                      <a:pt x="93" y="496"/>
                      <a:pt x="63" y="496"/>
                    </a:cubicBezTo>
                    <a:lnTo>
                      <a:pt x="63" y="496"/>
                    </a:lnTo>
                    <a:lnTo>
                      <a:pt x="63" y="496"/>
                    </a:lnTo>
                    <a:cubicBezTo>
                      <a:pt x="31" y="496"/>
                      <a:pt x="31" y="496"/>
                      <a:pt x="31" y="496"/>
                    </a:cubicBezTo>
                    <a:lnTo>
                      <a:pt x="31" y="496"/>
                    </a:lnTo>
                    <a:lnTo>
                      <a:pt x="31" y="496"/>
                    </a:lnTo>
                    <a:cubicBezTo>
                      <a:pt x="0" y="527"/>
                      <a:pt x="0" y="527"/>
                      <a:pt x="0" y="527"/>
                    </a:cubicBezTo>
                    <a:lnTo>
                      <a:pt x="0" y="527"/>
                    </a:lnTo>
                    <a:cubicBezTo>
                      <a:pt x="0" y="559"/>
                      <a:pt x="0" y="559"/>
                      <a:pt x="0" y="559"/>
                    </a:cubicBezTo>
                    <a:lnTo>
                      <a:pt x="0" y="59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19">
                <a:extLst>
                  <a:ext uri="{FF2B5EF4-FFF2-40B4-BE49-F238E27FC236}">
                    <a16:creationId xmlns:a16="http://schemas.microsoft.com/office/drawing/2014/main" id="{6FF805D1-1E35-044F-80F3-B30F62C3D9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427288"/>
                <a:ext cx="133350" cy="168275"/>
              </a:xfrm>
              <a:custGeom>
                <a:avLst/>
                <a:gdLst>
                  <a:gd name="T0" fmla="*/ 0 w 372"/>
                  <a:gd name="T1" fmla="*/ 310 h 466"/>
                  <a:gd name="T2" fmla="*/ 62 w 372"/>
                  <a:gd name="T3" fmla="*/ 372 h 466"/>
                  <a:gd name="T4" fmla="*/ 62 w 372"/>
                  <a:gd name="T5" fmla="*/ 465 h 466"/>
                  <a:gd name="T6" fmla="*/ 123 w 372"/>
                  <a:gd name="T7" fmla="*/ 434 h 466"/>
                  <a:gd name="T8" fmla="*/ 154 w 372"/>
                  <a:gd name="T9" fmla="*/ 434 h 466"/>
                  <a:gd name="T10" fmla="*/ 216 w 372"/>
                  <a:gd name="T11" fmla="*/ 465 h 466"/>
                  <a:gd name="T12" fmla="*/ 216 w 372"/>
                  <a:gd name="T13" fmla="*/ 465 h 466"/>
                  <a:gd name="T14" fmla="*/ 371 w 372"/>
                  <a:gd name="T15" fmla="*/ 465 h 466"/>
                  <a:gd name="T16" fmla="*/ 371 w 372"/>
                  <a:gd name="T17" fmla="*/ 434 h 466"/>
                  <a:gd name="T18" fmla="*/ 340 w 372"/>
                  <a:gd name="T19" fmla="*/ 434 h 466"/>
                  <a:gd name="T20" fmla="*/ 340 w 372"/>
                  <a:gd name="T21" fmla="*/ 434 h 466"/>
                  <a:gd name="T22" fmla="*/ 309 w 372"/>
                  <a:gd name="T23" fmla="*/ 372 h 466"/>
                  <a:gd name="T24" fmla="*/ 278 w 372"/>
                  <a:gd name="T25" fmla="*/ 341 h 466"/>
                  <a:gd name="T26" fmla="*/ 278 w 372"/>
                  <a:gd name="T27" fmla="*/ 279 h 466"/>
                  <a:gd name="T28" fmla="*/ 278 w 372"/>
                  <a:gd name="T29" fmla="*/ 279 h 466"/>
                  <a:gd name="T30" fmla="*/ 278 w 372"/>
                  <a:gd name="T31" fmla="*/ 248 h 466"/>
                  <a:gd name="T32" fmla="*/ 278 w 372"/>
                  <a:gd name="T33" fmla="*/ 187 h 466"/>
                  <a:gd name="T34" fmla="*/ 309 w 372"/>
                  <a:gd name="T35" fmla="*/ 155 h 466"/>
                  <a:gd name="T36" fmla="*/ 309 w 372"/>
                  <a:gd name="T37" fmla="*/ 93 h 466"/>
                  <a:gd name="T38" fmla="*/ 247 w 372"/>
                  <a:gd name="T39" fmla="*/ 31 h 466"/>
                  <a:gd name="T40" fmla="*/ 216 w 372"/>
                  <a:gd name="T41" fmla="*/ 31 h 466"/>
                  <a:gd name="T42" fmla="*/ 247 w 372"/>
                  <a:gd name="T43" fmla="*/ 0 h 466"/>
                  <a:gd name="T44" fmla="*/ 247 w 372"/>
                  <a:gd name="T45" fmla="*/ 0 h 466"/>
                  <a:gd name="T46" fmla="*/ 216 w 372"/>
                  <a:gd name="T47" fmla="*/ 31 h 466"/>
                  <a:gd name="T48" fmla="*/ 216 w 372"/>
                  <a:gd name="T49" fmla="*/ 93 h 466"/>
                  <a:gd name="T50" fmla="*/ 185 w 372"/>
                  <a:gd name="T51" fmla="*/ 124 h 466"/>
                  <a:gd name="T52" fmla="*/ 154 w 372"/>
                  <a:gd name="T53" fmla="*/ 187 h 466"/>
                  <a:gd name="T54" fmla="*/ 154 w 372"/>
                  <a:gd name="T55" fmla="*/ 187 h 466"/>
                  <a:gd name="T56" fmla="*/ 123 w 372"/>
                  <a:gd name="T57" fmla="*/ 217 h 466"/>
                  <a:gd name="T58" fmla="*/ 94 w 372"/>
                  <a:gd name="T59" fmla="*/ 217 h 466"/>
                  <a:gd name="T60" fmla="*/ 62 w 372"/>
                  <a:gd name="T61" fmla="*/ 217 h 466"/>
                  <a:gd name="T62" fmla="*/ 0 w 372"/>
                  <a:gd name="T63" fmla="*/ 248 h 466"/>
                  <a:gd name="T64" fmla="*/ 0 w 372"/>
                  <a:gd name="T65" fmla="*/ 27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466">
                    <a:moveTo>
                      <a:pt x="0" y="310"/>
                    </a:moveTo>
                    <a:lnTo>
                      <a:pt x="0" y="310"/>
                    </a:lnTo>
                    <a:lnTo>
                      <a:pt x="31" y="310"/>
                    </a:lnTo>
                    <a:cubicBezTo>
                      <a:pt x="62" y="341"/>
                      <a:pt x="62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34"/>
                      <a:pt x="62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123" y="434"/>
                      <a:pt x="123" y="434"/>
                      <a:pt x="123" y="434"/>
                    </a:cubicBezTo>
                    <a:cubicBezTo>
                      <a:pt x="154" y="434"/>
                      <a:pt x="154" y="434"/>
                      <a:pt x="154" y="434"/>
                    </a:cubicBezTo>
                    <a:lnTo>
                      <a:pt x="154" y="434"/>
                    </a:lnTo>
                    <a:cubicBezTo>
                      <a:pt x="154" y="434"/>
                      <a:pt x="185" y="434"/>
                      <a:pt x="216" y="465"/>
                    </a:cubicBezTo>
                    <a:lnTo>
                      <a:pt x="216" y="465"/>
                    </a:lnTo>
                    <a:lnTo>
                      <a:pt x="216" y="465"/>
                    </a:lnTo>
                    <a:lnTo>
                      <a:pt x="216" y="465"/>
                    </a:lnTo>
                    <a:cubicBezTo>
                      <a:pt x="340" y="465"/>
                      <a:pt x="340" y="465"/>
                      <a:pt x="340" y="465"/>
                    </a:cubicBezTo>
                    <a:cubicBezTo>
                      <a:pt x="340" y="465"/>
                      <a:pt x="340" y="465"/>
                      <a:pt x="371" y="465"/>
                    </a:cubicBezTo>
                    <a:lnTo>
                      <a:pt x="371" y="465"/>
                    </a:lnTo>
                    <a:lnTo>
                      <a:pt x="371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lnTo>
                      <a:pt x="340" y="434"/>
                    </a:lnTo>
                    <a:cubicBezTo>
                      <a:pt x="340" y="403"/>
                      <a:pt x="309" y="403"/>
                      <a:pt x="309" y="403"/>
                    </a:cubicBezTo>
                    <a:lnTo>
                      <a:pt x="309" y="372"/>
                    </a:lnTo>
                    <a:cubicBezTo>
                      <a:pt x="309" y="341"/>
                      <a:pt x="309" y="341"/>
                      <a:pt x="309" y="341"/>
                    </a:cubicBezTo>
                    <a:lnTo>
                      <a:pt x="278" y="341"/>
                    </a:lnTo>
                    <a:cubicBezTo>
                      <a:pt x="278" y="310"/>
                      <a:pt x="278" y="310"/>
                      <a:pt x="278" y="310"/>
                    </a:cubicBezTo>
                    <a:cubicBezTo>
                      <a:pt x="278" y="310"/>
                      <a:pt x="278" y="310"/>
                      <a:pt x="278" y="279"/>
                    </a:cubicBezTo>
                    <a:lnTo>
                      <a:pt x="278" y="279"/>
                    </a:lnTo>
                    <a:lnTo>
                      <a:pt x="278" y="279"/>
                    </a:lnTo>
                    <a:cubicBezTo>
                      <a:pt x="278" y="248"/>
                      <a:pt x="278" y="248"/>
                      <a:pt x="278" y="248"/>
                    </a:cubicBezTo>
                    <a:lnTo>
                      <a:pt x="278" y="248"/>
                    </a:lnTo>
                    <a:lnTo>
                      <a:pt x="278" y="248"/>
                    </a:lnTo>
                    <a:cubicBezTo>
                      <a:pt x="278" y="21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309" y="155"/>
                    </a:lnTo>
                    <a:lnTo>
                      <a:pt x="309" y="124"/>
                    </a:lnTo>
                    <a:cubicBezTo>
                      <a:pt x="309" y="93"/>
                      <a:pt x="309" y="93"/>
                      <a:pt x="309" y="93"/>
                    </a:cubicBezTo>
                    <a:cubicBezTo>
                      <a:pt x="309" y="63"/>
                      <a:pt x="278" y="63"/>
                      <a:pt x="278" y="63"/>
                    </a:cubicBezTo>
                    <a:cubicBezTo>
                      <a:pt x="278" y="63"/>
                      <a:pt x="278" y="63"/>
                      <a:pt x="247" y="31"/>
                    </a:cubicBezTo>
                    <a:lnTo>
                      <a:pt x="247" y="31"/>
                    </a:lnTo>
                    <a:cubicBezTo>
                      <a:pt x="216" y="31"/>
                      <a:pt x="216" y="31"/>
                      <a:pt x="216" y="31"/>
                    </a:cubicBezTo>
                    <a:cubicBezTo>
                      <a:pt x="247" y="31"/>
                      <a:pt x="247" y="31"/>
                      <a:pt x="247" y="31"/>
                    </a:cubicBezTo>
                    <a:cubicBezTo>
                      <a:pt x="247" y="0"/>
                      <a:pt x="247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47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63"/>
                    </a:cubicBezTo>
                    <a:cubicBezTo>
                      <a:pt x="216" y="63"/>
                      <a:pt x="216" y="63"/>
                      <a:pt x="216" y="93"/>
                    </a:cubicBezTo>
                    <a:lnTo>
                      <a:pt x="185" y="93"/>
                    </a:lnTo>
                    <a:lnTo>
                      <a:pt x="185" y="124"/>
                    </a:lnTo>
                    <a:cubicBezTo>
                      <a:pt x="185" y="155"/>
                      <a:pt x="154" y="187"/>
                      <a:pt x="154" y="187"/>
                    </a:cubicBezTo>
                    <a:lnTo>
                      <a:pt x="154" y="187"/>
                    </a:lnTo>
                    <a:lnTo>
                      <a:pt x="154" y="187"/>
                    </a:lnTo>
                    <a:lnTo>
                      <a:pt x="154" y="187"/>
                    </a:lnTo>
                    <a:cubicBezTo>
                      <a:pt x="154" y="187"/>
                      <a:pt x="154" y="217"/>
                      <a:pt x="123" y="217"/>
                    </a:cubicBezTo>
                    <a:lnTo>
                      <a:pt x="123" y="217"/>
                    </a:lnTo>
                    <a:cubicBezTo>
                      <a:pt x="93" y="217"/>
                      <a:pt x="94" y="217"/>
                      <a:pt x="94" y="217"/>
                    </a:cubicBezTo>
                    <a:lnTo>
                      <a:pt x="94" y="217"/>
                    </a:lnTo>
                    <a:lnTo>
                      <a:pt x="94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31" y="217"/>
                      <a:pt x="0" y="248"/>
                      <a:pt x="0" y="248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310"/>
                      <a:pt x="0" y="310"/>
                      <a:pt x="0" y="31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Freeform 20">
                <a:extLst>
                  <a:ext uri="{FF2B5EF4-FFF2-40B4-BE49-F238E27FC236}">
                    <a16:creationId xmlns:a16="http://schemas.microsoft.com/office/drawing/2014/main" id="{13D0D82A-5D6A-4445-A15D-440612162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684463"/>
                <a:ext cx="190500" cy="223837"/>
              </a:xfrm>
              <a:custGeom>
                <a:avLst/>
                <a:gdLst>
                  <a:gd name="T0" fmla="*/ 465 w 528"/>
                  <a:gd name="T1" fmla="*/ 310 h 621"/>
                  <a:gd name="T2" fmla="*/ 465 w 528"/>
                  <a:gd name="T3" fmla="*/ 248 h 621"/>
                  <a:gd name="T4" fmla="*/ 465 w 528"/>
                  <a:gd name="T5" fmla="*/ 217 h 621"/>
                  <a:gd name="T6" fmla="*/ 403 w 528"/>
                  <a:gd name="T7" fmla="*/ 124 h 621"/>
                  <a:gd name="T8" fmla="*/ 62 w 528"/>
                  <a:gd name="T9" fmla="*/ 0 h 621"/>
                  <a:gd name="T10" fmla="*/ 62 w 528"/>
                  <a:gd name="T11" fmla="*/ 62 h 621"/>
                  <a:gd name="T12" fmla="*/ 62 w 528"/>
                  <a:gd name="T13" fmla="*/ 93 h 621"/>
                  <a:gd name="T14" fmla="*/ 62 w 528"/>
                  <a:gd name="T15" fmla="*/ 124 h 621"/>
                  <a:gd name="T16" fmla="*/ 62 w 528"/>
                  <a:gd name="T17" fmla="*/ 155 h 621"/>
                  <a:gd name="T18" fmla="*/ 31 w 528"/>
                  <a:gd name="T19" fmla="*/ 155 h 621"/>
                  <a:gd name="T20" fmla="*/ 31 w 528"/>
                  <a:gd name="T21" fmla="*/ 186 h 621"/>
                  <a:gd name="T22" fmla="*/ 0 w 528"/>
                  <a:gd name="T23" fmla="*/ 217 h 621"/>
                  <a:gd name="T24" fmla="*/ 0 w 528"/>
                  <a:gd name="T25" fmla="*/ 248 h 621"/>
                  <a:gd name="T26" fmla="*/ 0 w 528"/>
                  <a:gd name="T27" fmla="*/ 279 h 621"/>
                  <a:gd name="T28" fmla="*/ 31 w 528"/>
                  <a:gd name="T29" fmla="*/ 341 h 621"/>
                  <a:gd name="T30" fmla="*/ 62 w 528"/>
                  <a:gd name="T31" fmla="*/ 403 h 621"/>
                  <a:gd name="T32" fmla="*/ 62 w 528"/>
                  <a:gd name="T33" fmla="*/ 434 h 621"/>
                  <a:gd name="T34" fmla="*/ 124 w 528"/>
                  <a:gd name="T35" fmla="*/ 465 h 621"/>
                  <a:gd name="T36" fmla="*/ 186 w 528"/>
                  <a:gd name="T37" fmla="*/ 496 h 621"/>
                  <a:gd name="T38" fmla="*/ 186 w 528"/>
                  <a:gd name="T39" fmla="*/ 496 h 621"/>
                  <a:gd name="T40" fmla="*/ 217 w 528"/>
                  <a:gd name="T41" fmla="*/ 496 h 621"/>
                  <a:gd name="T42" fmla="*/ 217 w 528"/>
                  <a:gd name="T43" fmla="*/ 496 h 621"/>
                  <a:gd name="T44" fmla="*/ 248 w 528"/>
                  <a:gd name="T45" fmla="*/ 496 h 621"/>
                  <a:gd name="T46" fmla="*/ 248 w 528"/>
                  <a:gd name="T47" fmla="*/ 496 h 621"/>
                  <a:gd name="T48" fmla="*/ 248 w 528"/>
                  <a:gd name="T49" fmla="*/ 496 h 621"/>
                  <a:gd name="T50" fmla="*/ 279 w 528"/>
                  <a:gd name="T51" fmla="*/ 527 h 621"/>
                  <a:gd name="T52" fmla="*/ 279 w 528"/>
                  <a:gd name="T53" fmla="*/ 558 h 621"/>
                  <a:gd name="T54" fmla="*/ 279 w 528"/>
                  <a:gd name="T55" fmla="*/ 620 h 621"/>
                  <a:gd name="T56" fmla="*/ 279 w 528"/>
                  <a:gd name="T57" fmla="*/ 620 h 621"/>
                  <a:gd name="T58" fmla="*/ 310 w 528"/>
                  <a:gd name="T59" fmla="*/ 620 h 621"/>
                  <a:gd name="T60" fmla="*/ 341 w 528"/>
                  <a:gd name="T61" fmla="*/ 620 h 621"/>
                  <a:gd name="T62" fmla="*/ 372 w 528"/>
                  <a:gd name="T63" fmla="*/ 620 h 621"/>
                  <a:gd name="T64" fmla="*/ 403 w 528"/>
                  <a:gd name="T65" fmla="*/ 620 h 621"/>
                  <a:gd name="T66" fmla="*/ 434 w 528"/>
                  <a:gd name="T67" fmla="*/ 589 h 621"/>
                  <a:gd name="T68" fmla="*/ 465 w 528"/>
                  <a:gd name="T69" fmla="*/ 589 h 621"/>
                  <a:gd name="T70" fmla="*/ 496 w 528"/>
                  <a:gd name="T71" fmla="*/ 589 h 621"/>
                  <a:gd name="T72" fmla="*/ 496 w 528"/>
                  <a:gd name="T73" fmla="*/ 589 h 621"/>
                  <a:gd name="T74" fmla="*/ 496 w 528"/>
                  <a:gd name="T75" fmla="*/ 589 h 621"/>
                  <a:gd name="T76" fmla="*/ 527 w 528"/>
                  <a:gd name="T77" fmla="*/ 589 h 621"/>
                  <a:gd name="T78" fmla="*/ 527 w 528"/>
                  <a:gd name="T79" fmla="*/ 589 h 621"/>
                  <a:gd name="T80" fmla="*/ 527 w 528"/>
                  <a:gd name="T81" fmla="*/ 589 h 621"/>
                  <a:gd name="T82" fmla="*/ 496 w 528"/>
                  <a:gd name="T83" fmla="*/ 527 h 621"/>
                  <a:gd name="T84" fmla="*/ 496 w 528"/>
                  <a:gd name="T85" fmla="*/ 496 h 621"/>
                  <a:gd name="T86" fmla="*/ 496 w 528"/>
                  <a:gd name="T87" fmla="*/ 403 h 621"/>
                  <a:gd name="T88" fmla="*/ 465 w 528"/>
                  <a:gd name="T89" fmla="*/ 341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8" h="621">
                    <a:moveTo>
                      <a:pt x="465" y="310"/>
                    </a:moveTo>
                    <a:lnTo>
                      <a:pt x="465" y="310"/>
                    </a:lnTo>
                    <a:cubicBezTo>
                      <a:pt x="465" y="310"/>
                      <a:pt x="465" y="279"/>
                      <a:pt x="465" y="248"/>
                    </a:cubicBezTo>
                    <a:lnTo>
                      <a:pt x="465" y="248"/>
                    </a:ln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cubicBezTo>
                      <a:pt x="403" y="155"/>
                      <a:pt x="403" y="155"/>
                      <a:pt x="403" y="155"/>
                    </a:cubicBezTo>
                    <a:cubicBezTo>
                      <a:pt x="403" y="124"/>
                      <a:pt x="403" y="124"/>
                      <a:pt x="403" y="124"/>
                    </a:cubicBezTo>
                    <a:cubicBezTo>
                      <a:pt x="217" y="0"/>
                      <a:pt x="217" y="0"/>
                      <a:pt x="217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31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62" y="93"/>
                    </a:cubicBez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0" y="279"/>
                      <a:pt x="0" y="279"/>
                      <a:pt x="0" y="310"/>
                    </a:cubicBezTo>
                    <a:cubicBezTo>
                      <a:pt x="0" y="310"/>
                      <a:pt x="31" y="310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cubicBezTo>
                      <a:pt x="62" y="372"/>
                      <a:pt x="62" y="403"/>
                      <a:pt x="62" y="403"/>
                    </a:cubicBez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cubicBezTo>
                      <a:pt x="93" y="434"/>
                      <a:pt x="93" y="434"/>
                      <a:pt x="124" y="465"/>
                    </a:cubicBezTo>
                    <a:lnTo>
                      <a:pt x="124" y="465"/>
                    </a:lnTo>
                    <a:cubicBezTo>
                      <a:pt x="124" y="465"/>
                      <a:pt x="124" y="465"/>
                      <a:pt x="155" y="465"/>
                    </a:cubicBezTo>
                    <a:cubicBezTo>
                      <a:pt x="155" y="465"/>
                      <a:pt x="155" y="465"/>
                      <a:pt x="186" y="496"/>
                    </a:cubicBezTo>
                    <a:lnTo>
                      <a:pt x="186" y="496"/>
                    </a:lnTo>
                    <a:lnTo>
                      <a:pt x="186" y="496"/>
                    </a:lnTo>
                    <a:lnTo>
                      <a:pt x="186" y="496"/>
                    </a:lnTo>
                    <a:cubicBezTo>
                      <a:pt x="186" y="496"/>
                      <a:pt x="186" y="496"/>
                      <a:pt x="217" y="496"/>
                    </a:cubicBezTo>
                    <a:lnTo>
                      <a:pt x="217" y="496"/>
                    </a:lnTo>
                    <a:lnTo>
                      <a:pt x="217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lnTo>
                      <a:pt x="248" y="496"/>
                    </a:lnTo>
                    <a:cubicBezTo>
                      <a:pt x="248" y="496"/>
                      <a:pt x="279" y="496"/>
                      <a:pt x="279" y="527"/>
                    </a:cubicBez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27"/>
                      <a:pt x="279" y="527"/>
                      <a:pt x="279" y="558"/>
                    </a:cubicBezTo>
                    <a:lnTo>
                      <a:pt x="279" y="589"/>
                    </a:lnTo>
                    <a:cubicBezTo>
                      <a:pt x="279" y="589"/>
                      <a:pt x="279" y="589"/>
                      <a:pt x="279" y="620"/>
                    </a:cubicBezTo>
                    <a:lnTo>
                      <a:pt x="279" y="620"/>
                    </a:lnTo>
                    <a:lnTo>
                      <a:pt x="279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1" y="620"/>
                      <a:pt x="341" y="620"/>
                      <a:pt x="341" y="620"/>
                    </a:cubicBezTo>
                    <a:cubicBezTo>
                      <a:pt x="341" y="620"/>
                      <a:pt x="341" y="620"/>
                      <a:pt x="372" y="620"/>
                    </a:cubicBezTo>
                    <a:lnTo>
                      <a:pt x="372" y="620"/>
                    </a:lnTo>
                    <a:cubicBezTo>
                      <a:pt x="372" y="620"/>
                      <a:pt x="372" y="620"/>
                      <a:pt x="403" y="620"/>
                    </a:cubicBezTo>
                    <a:lnTo>
                      <a:pt x="403" y="620"/>
                    </a:lnTo>
                    <a:lnTo>
                      <a:pt x="403" y="620"/>
                    </a:lnTo>
                    <a:lnTo>
                      <a:pt x="434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65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527" y="589"/>
                      <a:pt x="527" y="589"/>
                      <a:pt x="527" y="589"/>
                    </a:cubicBez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58"/>
                    </a:lnTo>
                    <a:lnTo>
                      <a:pt x="496" y="527"/>
                    </a:lnTo>
                    <a:lnTo>
                      <a:pt x="496" y="527"/>
                    </a:lnTo>
                    <a:cubicBezTo>
                      <a:pt x="496" y="496"/>
                      <a:pt x="496" y="496"/>
                      <a:pt x="496" y="496"/>
                    </a:cubicBezTo>
                    <a:cubicBezTo>
                      <a:pt x="496" y="465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372"/>
                    </a:lnTo>
                    <a:cubicBezTo>
                      <a:pt x="496" y="341"/>
                      <a:pt x="496" y="341"/>
                      <a:pt x="465" y="341"/>
                    </a:cubicBezTo>
                    <a:lnTo>
                      <a:pt x="465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21">
                <a:extLst>
                  <a:ext uri="{FF2B5EF4-FFF2-40B4-BE49-F238E27FC236}">
                    <a16:creationId xmlns:a16="http://schemas.microsoft.com/office/drawing/2014/main" id="{D7E43C11-47F4-AE4E-9033-C2085617F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2795588"/>
                <a:ext cx="234950" cy="257175"/>
              </a:xfrm>
              <a:custGeom>
                <a:avLst/>
                <a:gdLst>
                  <a:gd name="T0" fmla="*/ 31 w 652"/>
                  <a:gd name="T1" fmla="*/ 682 h 714"/>
                  <a:gd name="T2" fmla="*/ 31 w 652"/>
                  <a:gd name="T3" fmla="*/ 682 h 714"/>
                  <a:gd name="T4" fmla="*/ 62 w 652"/>
                  <a:gd name="T5" fmla="*/ 651 h 714"/>
                  <a:gd name="T6" fmla="*/ 93 w 652"/>
                  <a:gd name="T7" fmla="*/ 651 h 714"/>
                  <a:gd name="T8" fmla="*/ 124 w 652"/>
                  <a:gd name="T9" fmla="*/ 682 h 714"/>
                  <a:gd name="T10" fmla="*/ 279 w 652"/>
                  <a:gd name="T11" fmla="*/ 682 h 714"/>
                  <a:gd name="T12" fmla="*/ 279 w 652"/>
                  <a:gd name="T13" fmla="*/ 682 h 714"/>
                  <a:gd name="T14" fmla="*/ 372 w 652"/>
                  <a:gd name="T15" fmla="*/ 682 h 714"/>
                  <a:gd name="T16" fmla="*/ 496 w 652"/>
                  <a:gd name="T17" fmla="*/ 713 h 714"/>
                  <a:gd name="T18" fmla="*/ 589 w 652"/>
                  <a:gd name="T19" fmla="*/ 713 h 714"/>
                  <a:gd name="T20" fmla="*/ 527 w 652"/>
                  <a:gd name="T21" fmla="*/ 651 h 714"/>
                  <a:gd name="T22" fmla="*/ 527 w 652"/>
                  <a:gd name="T23" fmla="*/ 651 h 714"/>
                  <a:gd name="T24" fmla="*/ 651 w 652"/>
                  <a:gd name="T25" fmla="*/ 402 h 714"/>
                  <a:gd name="T26" fmla="*/ 589 w 652"/>
                  <a:gd name="T27" fmla="*/ 341 h 714"/>
                  <a:gd name="T28" fmla="*/ 589 w 652"/>
                  <a:gd name="T29" fmla="*/ 341 h 714"/>
                  <a:gd name="T30" fmla="*/ 527 w 652"/>
                  <a:gd name="T31" fmla="*/ 310 h 714"/>
                  <a:gd name="T32" fmla="*/ 527 w 652"/>
                  <a:gd name="T33" fmla="*/ 248 h 714"/>
                  <a:gd name="T34" fmla="*/ 527 w 652"/>
                  <a:gd name="T35" fmla="*/ 248 h 714"/>
                  <a:gd name="T36" fmla="*/ 527 w 652"/>
                  <a:gd name="T37" fmla="*/ 248 h 714"/>
                  <a:gd name="T38" fmla="*/ 527 w 652"/>
                  <a:gd name="T39" fmla="*/ 186 h 714"/>
                  <a:gd name="T40" fmla="*/ 527 w 652"/>
                  <a:gd name="T41" fmla="*/ 124 h 714"/>
                  <a:gd name="T42" fmla="*/ 527 w 652"/>
                  <a:gd name="T43" fmla="*/ 93 h 714"/>
                  <a:gd name="T44" fmla="*/ 434 w 652"/>
                  <a:gd name="T45" fmla="*/ 93 h 714"/>
                  <a:gd name="T46" fmla="*/ 434 w 652"/>
                  <a:gd name="T47" fmla="*/ 62 h 714"/>
                  <a:gd name="T48" fmla="*/ 434 w 652"/>
                  <a:gd name="T49" fmla="*/ 124 h 714"/>
                  <a:gd name="T50" fmla="*/ 403 w 652"/>
                  <a:gd name="T51" fmla="*/ 155 h 714"/>
                  <a:gd name="T52" fmla="*/ 372 w 652"/>
                  <a:gd name="T53" fmla="*/ 124 h 714"/>
                  <a:gd name="T54" fmla="*/ 341 w 652"/>
                  <a:gd name="T55" fmla="*/ 155 h 714"/>
                  <a:gd name="T56" fmla="*/ 279 w 652"/>
                  <a:gd name="T57" fmla="*/ 155 h 714"/>
                  <a:gd name="T58" fmla="*/ 279 w 652"/>
                  <a:gd name="T59" fmla="*/ 93 h 714"/>
                  <a:gd name="T60" fmla="*/ 248 w 652"/>
                  <a:gd name="T61" fmla="*/ 62 h 714"/>
                  <a:gd name="T62" fmla="*/ 31 w 652"/>
                  <a:gd name="T63" fmla="*/ 0 h 714"/>
                  <a:gd name="T64" fmla="*/ 93 w 652"/>
                  <a:gd name="T65" fmla="*/ 155 h 714"/>
                  <a:gd name="T66" fmla="*/ 93 w 652"/>
                  <a:gd name="T67" fmla="*/ 186 h 714"/>
                  <a:gd name="T68" fmla="*/ 124 w 652"/>
                  <a:gd name="T69" fmla="*/ 279 h 714"/>
                  <a:gd name="T70" fmla="*/ 124 w 652"/>
                  <a:gd name="T71" fmla="*/ 372 h 714"/>
                  <a:gd name="T72" fmla="*/ 93 w 652"/>
                  <a:gd name="T73" fmla="*/ 434 h 714"/>
                  <a:gd name="T74" fmla="*/ 31 w 652"/>
                  <a:gd name="T75" fmla="*/ 465 h 714"/>
                  <a:gd name="T76" fmla="*/ 0 w 652"/>
                  <a:gd name="T77" fmla="*/ 619 h 714"/>
                  <a:gd name="T78" fmla="*/ 0 w 652"/>
                  <a:gd name="T79" fmla="*/ 682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" h="714">
                    <a:moveTo>
                      <a:pt x="31" y="682"/>
                    </a:moveTo>
                    <a:lnTo>
                      <a:pt x="31" y="682"/>
                    </a:lnTo>
                    <a:lnTo>
                      <a:pt x="31" y="682"/>
                    </a:lnTo>
                    <a:lnTo>
                      <a:pt x="31" y="682"/>
                    </a:lnTo>
                    <a:cubicBezTo>
                      <a:pt x="31" y="682"/>
                      <a:pt x="31" y="682"/>
                      <a:pt x="31" y="651"/>
                    </a:cubicBezTo>
                    <a:lnTo>
                      <a:pt x="62" y="651"/>
                    </a:lnTo>
                    <a:lnTo>
                      <a:pt x="93" y="651"/>
                    </a:lnTo>
                    <a:lnTo>
                      <a:pt x="93" y="651"/>
                    </a:lnTo>
                    <a:lnTo>
                      <a:pt x="93" y="651"/>
                    </a:lnTo>
                    <a:cubicBezTo>
                      <a:pt x="93" y="682"/>
                      <a:pt x="124" y="682"/>
                      <a:pt x="124" y="682"/>
                    </a:cubicBezTo>
                    <a:cubicBezTo>
                      <a:pt x="124" y="682"/>
                      <a:pt x="124" y="682"/>
                      <a:pt x="155" y="682"/>
                    </a:cubicBezTo>
                    <a:cubicBezTo>
                      <a:pt x="155" y="682"/>
                      <a:pt x="248" y="682"/>
                      <a:pt x="279" y="682"/>
                    </a:cubicBezTo>
                    <a:lnTo>
                      <a:pt x="279" y="682"/>
                    </a:lnTo>
                    <a:lnTo>
                      <a:pt x="279" y="682"/>
                    </a:lnTo>
                    <a:cubicBezTo>
                      <a:pt x="310" y="682"/>
                      <a:pt x="341" y="682"/>
                      <a:pt x="341" y="682"/>
                    </a:cubicBezTo>
                    <a:cubicBezTo>
                      <a:pt x="372" y="682"/>
                      <a:pt x="372" y="682"/>
                      <a:pt x="372" y="682"/>
                    </a:cubicBezTo>
                    <a:cubicBezTo>
                      <a:pt x="372" y="713"/>
                      <a:pt x="372" y="713"/>
                      <a:pt x="372" y="713"/>
                    </a:cubicBezTo>
                    <a:cubicBezTo>
                      <a:pt x="496" y="713"/>
                      <a:pt x="496" y="713"/>
                      <a:pt x="496" y="713"/>
                    </a:cubicBezTo>
                    <a:cubicBezTo>
                      <a:pt x="496" y="713"/>
                      <a:pt x="496" y="713"/>
                      <a:pt x="527" y="713"/>
                    </a:cubicBezTo>
                    <a:cubicBezTo>
                      <a:pt x="527" y="713"/>
                      <a:pt x="558" y="713"/>
                      <a:pt x="589" y="713"/>
                    </a:cubicBezTo>
                    <a:cubicBezTo>
                      <a:pt x="558" y="713"/>
                      <a:pt x="558" y="682"/>
                      <a:pt x="558" y="682"/>
                    </a:cubicBezTo>
                    <a:lnTo>
                      <a:pt x="527" y="651"/>
                    </a:lnTo>
                    <a:lnTo>
                      <a:pt x="527" y="651"/>
                    </a:lnTo>
                    <a:lnTo>
                      <a:pt x="527" y="651"/>
                    </a:lnTo>
                    <a:cubicBezTo>
                      <a:pt x="527" y="402"/>
                      <a:pt x="527" y="402"/>
                      <a:pt x="527" y="402"/>
                    </a:cubicBezTo>
                    <a:cubicBezTo>
                      <a:pt x="651" y="402"/>
                      <a:pt x="651" y="402"/>
                      <a:pt x="651" y="402"/>
                    </a:cubicBezTo>
                    <a:cubicBezTo>
                      <a:pt x="651" y="341"/>
                      <a:pt x="651" y="341"/>
                      <a:pt x="651" y="341"/>
                    </a:cubicBezTo>
                    <a:cubicBezTo>
                      <a:pt x="620" y="341"/>
                      <a:pt x="589" y="341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558" y="341"/>
                      <a:pt x="558" y="341"/>
                      <a:pt x="558" y="310"/>
                    </a:cubicBezTo>
                    <a:cubicBezTo>
                      <a:pt x="527" y="310"/>
                      <a:pt x="527" y="310"/>
                      <a:pt x="527" y="310"/>
                    </a:cubicBezTo>
                    <a:cubicBezTo>
                      <a:pt x="527" y="310"/>
                      <a:pt x="527" y="310"/>
                      <a:pt x="527" y="279"/>
                    </a:cubicBezTo>
                    <a:cubicBezTo>
                      <a:pt x="527" y="279"/>
                      <a:pt x="527" y="279"/>
                      <a:pt x="527" y="248"/>
                    </a:cubicBez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27" y="186"/>
                      <a:pt x="527" y="186"/>
                      <a:pt x="527" y="186"/>
                    </a:cubicBezTo>
                    <a:lnTo>
                      <a:pt x="527" y="155"/>
                    </a:lnTo>
                    <a:cubicBezTo>
                      <a:pt x="527" y="124"/>
                      <a:pt x="527" y="124"/>
                      <a:pt x="527" y="124"/>
                    </a:cubicBezTo>
                    <a:lnTo>
                      <a:pt x="527" y="124"/>
                    </a:lnTo>
                    <a:lnTo>
                      <a:pt x="527" y="93"/>
                    </a:lnTo>
                    <a:lnTo>
                      <a:pt x="527" y="93"/>
                    </a:lnTo>
                    <a:cubicBezTo>
                      <a:pt x="434" y="93"/>
                      <a:pt x="434" y="93"/>
                      <a:pt x="434" y="93"/>
                    </a:cubicBezTo>
                    <a:cubicBezTo>
                      <a:pt x="434" y="62"/>
                      <a:pt x="434" y="62"/>
                      <a:pt x="434" y="62"/>
                    </a:cubicBezTo>
                    <a:lnTo>
                      <a:pt x="434" y="62"/>
                    </a:lnTo>
                    <a:cubicBezTo>
                      <a:pt x="434" y="93"/>
                      <a:pt x="434" y="93"/>
                      <a:pt x="434" y="124"/>
                    </a:cubicBezTo>
                    <a:lnTo>
                      <a:pt x="434" y="124"/>
                    </a:lnTo>
                    <a:lnTo>
                      <a:pt x="434" y="124"/>
                    </a:lnTo>
                    <a:cubicBezTo>
                      <a:pt x="434" y="124"/>
                      <a:pt x="434" y="155"/>
                      <a:pt x="403" y="155"/>
                    </a:cubicBezTo>
                    <a:cubicBezTo>
                      <a:pt x="403" y="155"/>
                      <a:pt x="372" y="155"/>
                      <a:pt x="372" y="124"/>
                    </a:cubicBezTo>
                    <a:lnTo>
                      <a:pt x="372" y="124"/>
                    </a:lnTo>
                    <a:lnTo>
                      <a:pt x="372" y="124"/>
                    </a:lnTo>
                    <a:cubicBezTo>
                      <a:pt x="341" y="124"/>
                      <a:pt x="341" y="155"/>
                      <a:pt x="341" y="155"/>
                    </a:cubicBezTo>
                    <a:cubicBezTo>
                      <a:pt x="310" y="155"/>
                      <a:pt x="310" y="155"/>
                      <a:pt x="310" y="155"/>
                    </a:cubicBezTo>
                    <a:cubicBezTo>
                      <a:pt x="310" y="155"/>
                      <a:pt x="310" y="155"/>
                      <a:pt x="279" y="155"/>
                    </a:cubicBezTo>
                    <a:cubicBezTo>
                      <a:pt x="279" y="124"/>
                      <a:pt x="279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cubicBezTo>
                      <a:pt x="248" y="62"/>
                      <a:pt x="248" y="62"/>
                      <a:pt x="248" y="62"/>
                    </a:cubicBezTo>
                    <a:cubicBezTo>
                      <a:pt x="248" y="62"/>
                      <a:pt x="248" y="31"/>
                      <a:pt x="217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62" y="31"/>
                      <a:pt x="93" y="93"/>
                      <a:pt x="93" y="93"/>
                    </a:cubicBezTo>
                    <a:cubicBezTo>
                      <a:pt x="93" y="124"/>
                      <a:pt x="93" y="124"/>
                      <a:pt x="93" y="155"/>
                    </a:cubicBezTo>
                    <a:lnTo>
                      <a:pt x="93" y="155"/>
                    </a:lnTo>
                    <a:lnTo>
                      <a:pt x="93" y="186"/>
                    </a:lnTo>
                    <a:cubicBezTo>
                      <a:pt x="93" y="217"/>
                      <a:pt x="93" y="248"/>
                      <a:pt x="93" y="248"/>
                    </a:cubicBezTo>
                    <a:cubicBezTo>
                      <a:pt x="124" y="248"/>
                      <a:pt x="124" y="279"/>
                      <a:pt x="124" y="279"/>
                    </a:cubicBezTo>
                    <a:cubicBezTo>
                      <a:pt x="124" y="279"/>
                      <a:pt x="124" y="310"/>
                      <a:pt x="124" y="341"/>
                    </a:cubicBez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93" y="402"/>
                      <a:pt x="93" y="434"/>
                    </a:cubicBezTo>
                    <a:lnTo>
                      <a:pt x="93" y="434"/>
                    </a:lnTo>
                    <a:cubicBezTo>
                      <a:pt x="93" y="434"/>
                      <a:pt x="62" y="434"/>
                      <a:pt x="62" y="465"/>
                    </a:cubicBezTo>
                    <a:cubicBezTo>
                      <a:pt x="62" y="465"/>
                      <a:pt x="62" y="465"/>
                      <a:pt x="31" y="465"/>
                    </a:cubicBezTo>
                    <a:cubicBezTo>
                      <a:pt x="31" y="496"/>
                      <a:pt x="31" y="527"/>
                      <a:pt x="31" y="558"/>
                    </a:cubicBezTo>
                    <a:cubicBezTo>
                      <a:pt x="31" y="589"/>
                      <a:pt x="31" y="619"/>
                      <a:pt x="0" y="619"/>
                    </a:cubicBezTo>
                    <a:lnTo>
                      <a:pt x="0" y="619"/>
                    </a:lnTo>
                    <a:cubicBezTo>
                      <a:pt x="0" y="619"/>
                      <a:pt x="0" y="651"/>
                      <a:pt x="0" y="682"/>
                    </a:cubicBezTo>
                    <a:lnTo>
                      <a:pt x="31" y="68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22">
                <a:extLst>
                  <a:ext uri="{FF2B5EF4-FFF2-40B4-BE49-F238E27FC236}">
                    <a16:creationId xmlns:a16="http://schemas.microsoft.com/office/drawing/2014/main" id="{4D748E10-6A93-B646-A589-5D8A60BC1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7000" y="2114550"/>
                <a:ext cx="190500" cy="346075"/>
              </a:xfrm>
              <a:custGeom>
                <a:avLst/>
                <a:gdLst>
                  <a:gd name="T0" fmla="*/ 93 w 528"/>
                  <a:gd name="T1" fmla="*/ 898 h 961"/>
                  <a:gd name="T2" fmla="*/ 124 w 528"/>
                  <a:gd name="T3" fmla="*/ 960 h 961"/>
                  <a:gd name="T4" fmla="*/ 155 w 528"/>
                  <a:gd name="T5" fmla="*/ 960 h 961"/>
                  <a:gd name="T6" fmla="*/ 186 w 528"/>
                  <a:gd name="T7" fmla="*/ 960 h 961"/>
                  <a:gd name="T8" fmla="*/ 186 w 528"/>
                  <a:gd name="T9" fmla="*/ 960 h 961"/>
                  <a:gd name="T10" fmla="*/ 217 w 528"/>
                  <a:gd name="T11" fmla="*/ 930 h 961"/>
                  <a:gd name="T12" fmla="*/ 248 w 528"/>
                  <a:gd name="T13" fmla="*/ 930 h 961"/>
                  <a:gd name="T14" fmla="*/ 248 w 528"/>
                  <a:gd name="T15" fmla="*/ 930 h 961"/>
                  <a:gd name="T16" fmla="*/ 279 w 528"/>
                  <a:gd name="T17" fmla="*/ 930 h 961"/>
                  <a:gd name="T18" fmla="*/ 279 w 528"/>
                  <a:gd name="T19" fmla="*/ 930 h 961"/>
                  <a:gd name="T20" fmla="*/ 279 w 528"/>
                  <a:gd name="T21" fmla="*/ 898 h 961"/>
                  <a:gd name="T22" fmla="*/ 310 w 528"/>
                  <a:gd name="T23" fmla="*/ 867 h 961"/>
                  <a:gd name="T24" fmla="*/ 310 w 528"/>
                  <a:gd name="T25" fmla="*/ 867 h 961"/>
                  <a:gd name="T26" fmla="*/ 341 w 528"/>
                  <a:gd name="T27" fmla="*/ 867 h 961"/>
                  <a:gd name="T28" fmla="*/ 372 w 528"/>
                  <a:gd name="T29" fmla="*/ 867 h 961"/>
                  <a:gd name="T30" fmla="*/ 403 w 528"/>
                  <a:gd name="T31" fmla="*/ 836 h 961"/>
                  <a:gd name="T32" fmla="*/ 434 w 528"/>
                  <a:gd name="T33" fmla="*/ 806 h 961"/>
                  <a:gd name="T34" fmla="*/ 434 w 528"/>
                  <a:gd name="T35" fmla="*/ 774 h 961"/>
                  <a:gd name="T36" fmla="*/ 465 w 528"/>
                  <a:gd name="T37" fmla="*/ 743 h 961"/>
                  <a:gd name="T38" fmla="*/ 465 w 528"/>
                  <a:gd name="T39" fmla="*/ 712 h 961"/>
                  <a:gd name="T40" fmla="*/ 465 w 528"/>
                  <a:gd name="T41" fmla="*/ 712 h 961"/>
                  <a:gd name="T42" fmla="*/ 434 w 528"/>
                  <a:gd name="T43" fmla="*/ 650 h 961"/>
                  <a:gd name="T44" fmla="*/ 434 w 528"/>
                  <a:gd name="T45" fmla="*/ 619 h 961"/>
                  <a:gd name="T46" fmla="*/ 465 w 528"/>
                  <a:gd name="T47" fmla="*/ 558 h 961"/>
                  <a:gd name="T48" fmla="*/ 465 w 528"/>
                  <a:gd name="T49" fmla="*/ 558 h 961"/>
                  <a:gd name="T50" fmla="*/ 496 w 528"/>
                  <a:gd name="T51" fmla="*/ 496 h 961"/>
                  <a:gd name="T52" fmla="*/ 496 w 528"/>
                  <a:gd name="T53" fmla="*/ 496 h 961"/>
                  <a:gd name="T54" fmla="*/ 527 w 528"/>
                  <a:gd name="T55" fmla="*/ 465 h 961"/>
                  <a:gd name="T56" fmla="*/ 124 w 528"/>
                  <a:gd name="T57" fmla="*/ 0 h 961"/>
                  <a:gd name="T58" fmla="*/ 93 w 528"/>
                  <a:gd name="T59" fmla="*/ 31 h 961"/>
                  <a:gd name="T60" fmla="*/ 93 w 528"/>
                  <a:gd name="T61" fmla="*/ 93 h 961"/>
                  <a:gd name="T62" fmla="*/ 124 w 528"/>
                  <a:gd name="T63" fmla="*/ 155 h 961"/>
                  <a:gd name="T64" fmla="*/ 155 w 528"/>
                  <a:gd name="T65" fmla="*/ 187 h 961"/>
                  <a:gd name="T66" fmla="*/ 124 w 528"/>
                  <a:gd name="T67" fmla="*/ 248 h 961"/>
                  <a:gd name="T68" fmla="*/ 124 w 528"/>
                  <a:gd name="T69" fmla="*/ 435 h 961"/>
                  <a:gd name="T70" fmla="*/ 93 w 528"/>
                  <a:gd name="T71" fmla="*/ 465 h 961"/>
                  <a:gd name="T72" fmla="*/ 62 w 528"/>
                  <a:gd name="T73" fmla="*/ 496 h 961"/>
                  <a:gd name="T74" fmla="*/ 31 w 528"/>
                  <a:gd name="T75" fmla="*/ 526 h 961"/>
                  <a:gd name="T76" fmla="*/ 31 w 528"/>
                  <a:gd name="T77" fmla="*/ 588 h 961"/>
                  <a:gd name="T78" fmla="*/ 31 w 528"/>
                  <a:gd name="T79" fmla="*/ 619 h 961"/>
                  <a:gd name="T80" fmla="*/ 31 w 528"/>
                  <a:gd name="T81" fmla="*/ 619 h 961"/>
                  <a:gd name="T82" fmla="*/ 31 w 528"/>
                  <a:gd name="T83" fmla="*/ 619 h 961"/>
                  <a:gd name="T84" fmla="*/ 62 w 528"/>
                  <a:gd name="T85" fmla="*/ 619 h 961"/>
                  <a:gd name="T86" fmla="*/ 62 w 528"/>
                  <a:gd name="T87" fmla="*/ 650 h 961"/>
                  <a:gd name="T88" fmla="*/ 93 w 528"/>
                  <a:gd name="T89" fmla="*/ 712 h 961"/>
                  <a:gd name="T90" fmla="*/ 93 w 528"/>
                  <a:gd name="T91" fmla="*/ 806 h 961"/>
                  <a:gd name="T92" fmla="*/ 124 w 528"/>
                  <a:gd name="T93" fmla="*/ 867 h 961"/>
                  <a:gd name="T94" fmla="*/ 93 w 528"/>
                  <a:gd name="T95" fmla="*/ 898 h 961"/>
                  <a:gd name="T96" fmla="*/ 93 w 528"/>
                  <a:gd name="T97" fmla="*/ 898 h 961"/>
                  <a:gd name="T98" fmla="*/ 62 w 528"/>
                  <a:gd name="T99" fmla="*/ 898 h 961"/>
                  <a:gd name="T100" fmla="*/ 62 w 528"/>
                  <a:gd name="T101" fmla="*/ 898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28" h="961">
                    <a:moveTo>
                      <a:pt x="93" y="898"/>
                    </a:moveTo>
                    <a:lnTo>
                      <a:pt x="93" y="898"/>
                    </a:lnTo>
                    <a:lnTo>
                      <a:pt x="93" y="898"/>
                    </a:lnTo>
                    <a:cubicBezTo>
                      <a:pt x="124" y="960"/>
                      <a:pt x="124" y="960"/>
                      <a:pt x="124" y="960"/>
                    </a:cubicBezTo>
                    <a:lnTo>
                      <a:pt x="124" y="960"/>
                    </a:lnTo>
                    <a:cubicBezTo>
                      <a:pt x="124" y="960"/>
                      <a:pt x="124" y="960"/>
                      <a:pt x="155" y="960"/>
                    </a:cubicBezTo>
                    <a:lnTo>
                      <a:pt x="155" y="960"/>
                    </a:lnTo>
                    <a:cubicBezTo>
                      <a:pt x="186" y="960"/>
                      <a:pt x="186" y="960"/>
                      <a:pt x="186" y="960"/>
                    </a:cubicBezTo>
                    <a:lnTo>
                      <a:pt x="186" y="960"/>
                    </a:lnTo>
                    <a:lnTo>
                      <a:pt x="186" y="960"/>
                    </a:lnTo>
                    <a:lnTo>
                      <a:pt x="186" y="96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30"/>
                      <a:pt x="217" y="930"/>
                      <a:pt x="248" y="930"/>
                    </a:cubicBezTo>
                    <a:lnTo>
                      <a:pt x="248" y="930"/>
                    </a:lnTo>
                    <a:lnTo>
                      <a:pt x="248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lnTo>
                      <a:pt x="279" y="930"/>
                    </a:lnTo>
                    <a:cubicBezTo>
                      <a:pt x="279" y="898"/>
                      <a:pt x="279" y="898"/>
                      <a:pt x="279" y="898"/>
                    </a:cubicBezTo>
                    <a:lnTo>
                      <a:pt x="279" y="898"/>
                    </a:lnTo>
                    <a:cubicBezTo>
                      <a:pt x="279" y="867"/>
                      <a:pt x="310" y="867"/>
                      <a:pt x="310" y="867"/>
                    </a:cubicBezTo>
                    <a:lnTo>
                      <a:pt x="310" y="867"/>
                    </a:lnTo>
                    <a:lnTo>
                      <a:pt x="310" y="867"/>
                    </a:lnTo>
                    <a:lnTo>
                      <a:pt x="310" y="867"/>
                    </a:lnTo>
                    <a:lnTo>
                      <a:pt x="341" y="867"/>
                    </a:lnTo>
                    <a:lnTo>
                      <a:pt x="341" y="867"/>
                    </a:lnTo>
                    <a:cubicBezTo>
                      <a:pt x="341" y="867"/>
                      <a:pt x="341" y="867"/>
                      <a:pt x="372" y="867"/>
                    </a:cubicBezTo>
                    <a:lnTo>
                      <a:pt x="372" y="867"/>
                    </a:lnTo>
                    <a:cubicBezTo>
                      <a:pt x="372" y="867"/>
                      <a:pt x="372" y="836"/>
                      <a:pt x="403" y="836"/>
                    </a:cubicBezTo>
                    <a:lnTo>
                      <a:pt x="403" y="806"/>
                    </a:lnTo>
                    <a:cubicBezTo>
                      <a:pt x="403" y="806"/>
                      <a:pt x="403" y="806"/>
                      <a:pt x="434" y="806"/>
                    </a:cubicBezTo>
                    <a:lnTo>
                      <a:pt x="434" y="806"/>
                    </a:lnTo>
                    <a:cubicBezTo>
                      <a:pt x="434" y="774"/>
                      <a:pt x="434" y="774"/>
                      <a:pt x="434" y="774"/>
                    </a:cubicBezTo>
                    <a:cubicBezTo>
                      <a:pt x="465" y="743"/>
                      <a:pt x="465" y="743"/>
                      <a:pt x="465" y="743"/>
                    </a:cubicBezTo>
                    <a:lnTo>
                      <a:pt x="465" y="743"/>
                    </a:lnTo>
                    <a:cubicBezTo>
                      <a:pt x="465" y="743"/>
                      <a:pt x="465" y="743"/>
                      <a:pt x="465" y="712"/>
                    </a:cubicBezTo>
                    <a:lnTo>
                      <a:pt x="465" y="712"/>
                    </a:lnTo>
                    <a:lnTo>
                      <a:pt x="465" y="712"/>
                    </a:lnTo>
                    <a:lnTo>
                      <a:pt x="465" y="712"/>
                    </a:lnTo>
                    <a:cubicBezTo>
                      <a:pt x="434" y="712"/>
                      <a:pt x="434" y="682"/>
                      <a:pt x="434" y="682"/>
                    </a:cubicBezTo>
                    <a:cubicBezTo>
                      <a:pt x="434" y="682"/>
                      <a:pt x="434" y="682"/>
                      <a:pt x="434" y="650"/>
                    </a:cubicBezTo>
                    <a:lnTo>
                      <a:pt x="434" y="619"/>
                    </a:lnTo>
                    <a:lnTo>
                      <a:pt x="434" y="619"/>
                    </a:lnTo>
                    <a:cubicBezTo>
                      <a:pt x="434" y="588"/>
                      <a:pt x="434" y="588"/>
                      <a:pt x="434" y="588"/>
                    </a:cubicBezTo>
                    <a:lnTo>
                      <a:pt x="465" y="558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26"/>
                      <a:pt x="465" y="526"/>
                      <a:pt x="496" y="526"/>
                    </a:cubicBezTo>
                    <a:lnTo>
                      <a:pt x="496" y="496"/>
                    </a:lnTo>
                    <a:lnTo>
                      <a:pt x="496" y="496"/>
                    </a:lnTo>
                    <a:lnTo>
                      <a:pt x="496" y="496"/>
                    </a:lnTo>
                    <a:cubicBezTo>
                      <a:pt x="496" y="465"/>
                      <a:pt x="496" y="465"/>
                      <a:pt x="496" y="465"/>
                    </a:cubicBezTo>
                    <a:cubicBezTo>
                      <a:pt x="527" y="465"/>
                      <a:pt x="527" y="465"/>
                      <a:pt x="527" y="465"/>
                    </a:cubicBezTo>
                    <a:cubicBezTo>
                      <a:pt x="527" y="248"/>
                      <a:pt x="527" y="248"/>
                      <a:pt x="527" y="248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93"/>
                      <a:pt x="93" y="93"/>
                    </a:cubicBezTo>
                    <a:lnTo>
                      <a:pt x="93" y="93"/>
                    </a:ln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124"/>
                      <a:pt x="124" y="124"/>
                      <a:pt x="124" y="155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87"/>
                      <a:pt x="155" y="187"/>
                      <a:pt x="155" y="187"/>
                    </a:cubicBezTo>
                    <a:lnTo>
                      <a:pt x="155" y="187"/>
                    </a:lnTo>
                    <a:cubicBezTo>
                      <a:pt x="155" y="187"/>
                      <a:pt x="124" y="217"/>
                      <a:pt x="124" y="248"/>
                    </a:cubicBezTo>
                    <a:cubicBezTo>
                      <a:pt x="124" y="311"/>
                      <a:pt x="124" y="341"/>
                      <a:pt x="124" y="372"/>
                    </a:cubicBezTo>
                    <a:cubicBezTo>
                      <a:pt x="124" y="403"/>
                      <a:pt x="124" y="435"/>
                      <a:pt x="124" y="435"/>
                    </a:cubicBezTo>
                    <a:cubicBezTo>
                      <a:pt x="93" y="435"/>
                      <a:pt x="93" y="435"/>
                      <a:pt x="93" y="435"/>
                    </a:cubicBezTo>
                    <a:cubicBezTo>
                      <a:pt x="93" y="465"/>
                      <a:pt x="93" y="465"/>
                      <a:pt x="93" y="465"/>
                    </a:cubicBezTo>
                    <a:lnTo>
                      <a:pt x="62" y="496"/>
                    </a:lnTo>
                    <a:lnTo>
                      <a:pt x="62" y="496"/>
                    </a:lnTo>
                    <a:cubicBezTo>
                      <a:pt x="31" y="526"/>
                      <a:pt x="31" y="526"/>
                      <a:pt x="31" y="526"/>
                    </a:cubicBezTo>
                    <a:lnTo>
                      <a:pt x="31" y="526"/>
                    </a:lnTo>
                    <a:cubicBezTo>
                      <a:pt x="31" y="558"/>
                      <a:pt x="31" y="558"/>
                      <a:pt x="0" y="588"/>
                    </a:cubicBezTo>
                    <a:lnTo>
                      <a:pt x="31" y="588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31" y="619"/>
                    </a:lnTo>
                    <a:lnTo>
                      <a:pt x="62" y="619"/>
                    </a:lnTo>
                    <a:lnTo>
                      <a:pt x="62" y="619"/>
                    </a:lnTo>
                    <a:lnTo>
                      <a:pt x="62" y="650"/>
                    </a:lnTo>
                    <a:cubicBezTo>
                      <a:pt x="93" y="650"/>
                      <a:pt x="93" y="650"/>
                      <a:pt x="93" y="650"/>
                    </a:cubicBezTo>
                    <a:cubicBezTo>
                      <a:pt x="93" y="682"/>
                      <a:pt x="93" y="682"/>
                      <a:pt x="93" y="712"/>
                    </a:cubicBezTo>
                    <a:lnTo>
                      <a:pt x="93" y="712"/>
                    </a:lnTo>
                    <a:cubicBezTo>
                      <a:pt x="93" y="712"/>
                      <a:pt x="93" y="774"/>
                      <a:pt x="93" y="806"/>
                    </a:cubicBezTo>
                    <a:cubicBezTo>
                      <a:pt x="124" y="836"/>
                      <a:pt x="124" y="836"/>
                      <a:pt x="124" y="836"/>
                    </a:cubicBez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67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93" y="898"/>
                    </a:lnTo>
                    <a:lnTo>
                      <a:pt x="62" y="898"/>
                    </a:lnTo>
                    <a:lnTo>
                      <a:pt x="62" y="898"/>
                    </a:lnTo>
                    <a:lnTo>
                      <a:pt x="62" y="898"/>
                    </a:lnTo>
                    <a:cubicBezTo>
                      <a:pt x="93" y="898"/>
                      <a:pt x="93" y="898"/>
                      <a:pt x="93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23">
                <a:extLst>
                  <a:ext uri="{FF2B5EF4-FFF2-40B4-BE49-F238E27FC236}">
                    <a16:creationId xmlns:a16="http://schemas.microsoft.com/office/drawing/2014/main" id="{B47AA317-CDD6-D341-B86A-329382B13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2316163"/>
                <a:ext cx="146050" cy="100012"/>
              </a:xfrm>
              <a:custGeom>
                <a:avLst/>
                <a:gdLst>
                  <a:gd name="T0" fmla="*/ 31 w 405"/>
                  <a:gd name="T1" fmla="*/ 278 h 279"/>
                  <a:gd name="T2" fmla="*/ 31 w 405"/>
                  <a:gd name="T3" fmla="*/ 278 h 279"/>
                  <a:gd name="T4" fmla="*/ 62 w 405"/>
                  <a:gd name="T5" fmla="*/ 278 h 279"/>
                  <a:gd name="T6" fmla="*/ 93 w 405"/>
                  <a:gd name="T7" fmla="*/ 278 h 279"/>
                  <a:gd name="T8" fmla="*/ 93 w 405"/>
                  <a:gd name="T9" fmla="*/ 278 h 279"/>
                  <a:gd name="T10" fmla="*/ 124 w 405"/>
                  <a:gd name="T11" fmla="*/ 278 h 279"/>
                  <a:gd name="T12" fmla="*/ 93 w 405"/>
                  <a:gd name="T13" fmla="*/ 248 h 279"/>
                  <a:gd name="T14" fmla="*/ 93 w 405"/>
                  <a:gd name="T15" fmla="*/ 248 h 279"/>
                  <a:gd name="T16" fmla="*/ 124 w 405"/>
                  <a:gd name="T17" fmla="*/ 216 h 279"/>
                  <a:gd name="T18" fmla="*/ 124 w 405"/>
                  <a:gd name="T19" fmla="*/ 216 h 279"/>
                  <a:gd name="T20" fmla="*/ 124 w 405"/>
                  <a:gd name="T21" fmla="*/ 216 h 279"/>
                  <a:gd name="T22" fmla="*/ 156 w 405"/>
                  <a:gd name="T23" fmla="*/ 185 h 279"/>
                  <a:gd name="T24" fmla="*/ 156 w 405"/>
                  <a:gd name="T25" fmla="*/ 185 h 279"/>
                  <a:gd name="T26" fmla="*/ 186 w 405"/>
                  <a:gd name="T27" fmla="*/ 185 h 279"/>
                  <a:gd name="T28" fmla="*/ 186 w 405"/>
                  <a:gd name="T29" fmla="*/ 185 h 279"/>
                  <a:gd name="T30" fmla="*/ 248 w 405"/>
                  <a:gd name="T31" fmla="*/ 185 h 279"/>
                  <a:gd name="T32" fmla="*/ 248 w 405"/>
                  <a:gd name="T33" fmla="*/ 185 h 279"/>
                  <a:gd name="T34" fmla="*/ 280 w 405"/>
                  <a:gd name="T35" fmla="*/ 185 h 279"/>
                  <a:gd name="T36" fmla="*/ 280 w 405"/>
                  <a:gd name="T37" fmla="*/ 185 h 279"/>
                  <a:gd name="T38" fmla="*/ 280 w 405"/>
                  <a:gd name="T39" fmla="*/ 185 h 279"/>
                  <a:gd name="T40" fmla="*/ 310 w 405"/>
                  <a:gd name="T41" fmla="*/ 185 h 279"/>
                  <a:gd name="T42" fmla="*/ 310 w 405"/>
                  <a:gd name="T43" fmla="*/ 185 h 279"/>
                  <a:gd name="T44" fmla="*/ 341 w 405"/>
                  <a:gd name="T45" fmla="*/ 185 h 279"/>
                  <a:gd name="T46" fmla="*/ 341 w 405"/>
                  <a:gd name="T47" fmla="*/ 185 h 279"/>
                  <a:gd name="T48" fmla="*/ 404 w 405"/>
                  <a:gd name="T49" fmla="*/ 154 h 279"/>
                  <a:gd name="T50" fmla="*/ 404 w 405"/>
                  <a:gd name="T51" fmla="*/ 154 h 279"/>
                  <a:gd name="T52" fmla="*/ 404 w 405"/>
                  <a:gd name="T53" fmla="*/ 154 h 279"/>
                  <a:gd name="T54" fmla="*/ 404 w 405"/>
                  <a:gd name="T55" fmla="*/ 154 h 279"/>
                  <a:gd name="T56" fmla="*/ 372 w 405"/>
                  <a:gd name="T57" fmla="*/ 154 h 279"/>
                  <a:gd name="T58" fmla="*/ 372 w 405"/>
                  <a:gd name="T59" fmla="*/ 154 h 279"/>
                  <a:gd name="T60" fmla="*/ 372 w 405"/>
                  <a:gd name="T61" fmla="*/ 154 h 279"/>
                  <a:gd name="T62" fmla="*/ 372 w 405"/>
                  <a:gd name="T63" fmla="*/ 124 h 279"/>
                  <a:gd name="T64" fmla="*/ 341 w 405"/>
                  <a:gd name="T65" fmla="*/ 124 h 279"/>
                  <a:gd name="T66" fmla="*/ 341 w 405"/>
                  <a:gd name="T67" fmla="*/ 124 h 279"/>
                  <a:gd name="T68" fmla="*/ 341 w 405"/>
                  <a:gd name="T69" fmla="*/ 92 h 279"/>
                  <a:gd name="T70" fmla="*/ 341 w 405"/>
                  <a:gd name="T71" fmla="*/ 92 h 279"/>
                  <a:gd name="T72" fmla="*/ 310 w 405"/>
                  <a:gd name="T73" fmla="*/ 30 h 279"/>
                  <a:gd name="T74" fmla="*/ 280 w 405"/>
                  <a:gd name="T75" fmla="*/ 0 h 279"/>
                  <a:gd name="T76" fmla="*/ 280 w 405"/>
                  <a:gd name="T77" fmla="*/ 0 h 279"/>
                  <a:gd name="T78" fmla="*/ 217 w 405"/>
                  <a:gd name="T79" fmla="*/ 0 h 279"/>
                  <a:gd name="T80" fmla="*/ 217 w 405"/>
                  <a:gd name="T81" fmla="*/ 30 h 279"/>
                  <a:gd name="T82" fmla="*/ 217 w 405"/>
                  <a:gd name="T83" fmla="*/ 30 h 279"/>
                  <a:gd name="T84" fmla="*/ 217 w 405"/>
                  <a:gd name="T85" fmla="*/ 61 h 279"/>
                  <a:gd name="T86" fmla="*/ 186 w 405"/>
                  <a:gd name="T87" fmla="*/ 61 h 279"/>
                  <a:gd name="T88" fmla="*/ 156 w 405"/>
                  <a:gd name="T89" fmla="*/ 61 h 279"/>
                  <a:gd name="T90" fmla="*/ 156 w 405"/>
                  <a:gd name="T91" fmla="*/ 92 h 279"/>
                  <a:gd name="T92" fmla="*/ 156 w 405"/>
                  <a:gd name="T93" fmla="*/ 92 h 279"/>
                  <a:gd name="T94" fmla="*/ 156 w 405"/>
                  <a:gd name="T95" fmla="*/ 92 h 279"/>
                  <a:gd name="T96" fmla="*/ 93 w 405"/>
                  <a:gd name="T97" fmla="*/ 124 h 279"/>
                  <a:gd name="T98" fmla="*/ 93 w 405"/>
                  <a:gd name="T99" fmla="*/ 124 h 279"/>
                  <a:gd name="T100" fmla="*/ 93 w 405"/>
                  <a:gd name="T101" fmla="*/ 124 h 279"/>
                  <a:gd name="T102" fmla="*/ 62 w 405"/>
                  <a:gd name="T103" fmla="*/ 124 h 279"/>
                  <a:gd name="T104" fmla="*/ 62 w 405"/>
                  <a:gd name="T105" fmla="*/ 154 h 279"/>
                  <a:gd name="T106" fmla="*/ 62 w 405"/>
                  <a:gd name="T107" fmla="*/ 154 h 279"/>
                  <a:gd name="T108" fmla="*/ 31 w 405"/>
                  <a:gd name="T109" fmla="*/ 185 h 279"/>
                  <a:gd name="T110" fmla="*/ 31 w 405"/>
                  <a:gd name="T111" fmla="*/ 185 h 279"/>
                  <a:gd name="T112" fmla="*/ 31 w 405"/>
                  <a:gd name="T113" fmla="*/ 185 h 279"/>
                  <a:gd name="T114" fmla="*/ 31 w 405"/>
                  <a:gd name="T115" fmla="*/ 185 h 279"/>
                  <a:gd name="T116" fmla="*/ 31 w 405"/>
                  <a:gd name="T117" fmla="*/ 185 h 279"/>
                  <a:gd name="T118" fmla="*/ 31 w 405"/>
                  <a:gd name="T119" fmla="*/ 216 h 279"/>
                  <a:gd name="T120" fmla="*/ 0 w 405"/>
                  <a:gd name="T121" fmla="*/ 248 h 279"/>
                  <a:gd name="T122" fmla="*/ 31 w 405"/>
                  <a:gd name="T123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05" h="279">
                    <a:moveTo>
                      <a:pt x="31" y="278"/>
                    </a:moveTo>
                    <a:lnTo>
                      <a:pt x="31" y="278"/>
                    </a:lnTo>
                    <a:cubicBezTo>
                      <a:pt x="62" y="278"/>
                      <a:pt x="62" y="278"/>
                      <a:pt x="62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124" y="278"/>
                    </a:lnTo>
                    <a:lnTo>
                      <a:pt x="93" y="248"/>
                    </a:lnTo>
                    <a:lnTo>
                      <a:pt x="93" y="248"/>
                    </a:lnTo>
                    <a:cubicBezTo>
                      <a:pt x="93" y="248"/>
                      <a:pt x="124" y="248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185"/>
                      <a:pt x="156" y="185"/>
                      <a:pt x="156" y="185"/>
                    </a:cubicBezTo>
                    <a:lnTo>
                      <a:pt x="156" y="185"/>
                    </a:ln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217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80" y="185"/>
                      <a:pt x="280" y="185"/>
                      <a:pt x="280" y="185"/>
                    </a:cubicBezTo>
                    <a:lnTo>
                      <a:pt x="280" y="185"/>
                    </a:lnTo>
                    <a:lnTo>
                      <a:pt x="280" y="185"/>
                    </a:lnTo>
                    <a:lnTo>
                      <a:pt x="310" y="185"/>
                    </a:lnTo>
                    <a:lnTo>
                      <a:pt x="310" y="185"/>
                    </a:lnTo>
                    <a:lnTo>
                      <a:pt x="341" y="185"/>
                    </a:lnTo>
                    <a:lnTo>
                      <a:pt x="341" y="185"/>
                    </a:lnTo>
                    <a:cubicBezTo>
                      <a:pt x="404" y="154"/>
                      <a:pt x="404" y="154"/>
                      <a:pt x="404" y="154"/>
                    </a:cubicBezTo>
                    <a:lnTo>
                      <a:pt x="404" y="154"/>
                    </a:lnTo>
                    <a:lnTo>
                      <a:pt x="404" y="154"/>
                    </a:lnTo>
                    <a:lnTo>
                      <a:pt x="404" y="154"/>
                    </a:lnTo>
                    <a:cubicBezTo>
                      <a:pt x="372" y="154"/>
                      <a:pt x="372" y="154"/>
                      <a:pt x="372" y="154"/>
                    </a:cubicBezTo>
                    <a:lnTo>
                      <a:pt x="372" y="154"/>
                    </a:lnTo>
                    <a:lnTo>
                      <a:pt x="372" y="154"/>
                    </a:lnTo>
                    <a:lnTo>
                      <a:pt x="372" y="124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92"/>
                      <a:pt x="341" y="92"/>
                      <a:pt x="341" y="92"/>
                    </a:cubicBezTo>
                    <a:lnTo>
                      <a:pt x="341" y="92"/>
                    </a:lnTo>
                    <a:cubicBezTo>
                      <a:pt x="310" y="61"/>
                      <a:pt x="310" y="61"/>
                      <a:pt x="310" y="30"/>
                    </a:cubicBezTo>
                    <a:cubicBezTo>
                      <a:pt x="310" y="30"/>
                      <a:pt x="280" y="30"/>
                      <a:pt x="280" y="0"/>
                    </a:cubicBezTo>
                    <a:lnTo>
                      <a:pt x="280" y="0"/>
                    </a:lnTo>
                    <a:cubicBezTo>
                      <a:pt x="280" y="0"/>
                      <a:pt x="248" y="0"/>
                      <a:pt x="217" y="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17" y="61"/>
                      <a:pt x="217" y="61"/>
                      <a:pt x="217" y="61"/>
                    </a:cubicBezTo>
                    <a:cubicBezTo>
                      <a:pt x="186" y="61"/>
                      <a:pt x="186" y="61"/>
                      <a:pt x="186" y="61"/>
                    </a:cubicBezTo>
                    <a:cubicBezTo>
                      <a:pt x="156" y="61"/>
                      <a:pt x="156" y="61"/>
                      <a:pt x="156" y="61"/>
                    </a:cubicBezTo>
                    <a:lnTo>
                      <a:pt x="156" y="92"/>
                    </a:lnTo>
                    <a:lnTo>
                      <a:pt x="156" y="92"/>
                    </a:lnTo>
                    <a:lnTo>
                      <a:pt x="156" y="92"/>
                    </a:lnTo>
                    <a:cubicBezTo>
                      <a:pt x="124" y="92"/>
                      <a:pt x="124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85"/>
                      <a:pt x="62" y="185"/>
                      <a:pt x="31" y="185"/>
                    </a:cubicBez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0" y="248"/>
                    </a:cubicBezTo>
                    <a:cubicBezTo>
                      <a:pt x="31" y="248"/>
                      <a:pt x="31" y="278"/>
                      <a:pt x="31" y="27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Freeform 24">
                <a:extLst>
                  <a:ext uri="{FF2B5EF4-FFF2-40B4-BE49-F238E27FC236}">
                    <a16:creationId xmlns:a16="http://schemas.microsoft.com/office/drawing/2014/main" id="{38B4E8C0-8875-074E-9F55-1044D9F93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2405063"/>
                <a:ext cx="223838" cy="166687"/>
              </a:xfrm>
              <a:custGeom>
                <a:avLst/>
                <a:gdLst>
                  <a:gd name="T0" fmla="*/ 93 w 621"/>
                  <a:gd name="T1" fmla="*/ 464 h 465"/>
                  <a:gd name="T2" fmla="*/ 93 w 621"/>
                  <a:gd name="T3" fmla="*/ 433 h 465"/>
                  <a:gd name="T4" fmla="*/ 186 w 621"/>
                  <a:gd name="T5" fmla="*/ 433 h 465"/>
                  <a:gd name="T6" fmla="*/ 186 w 621"/>
                  <a:gd name="T7" fmla="*/ 433 h 465"/>
                  <a:gd name="T8" fmla="*/ 217 w 621"/>
                  <a:gd name="T9" fmla="*/ 371 h 465"/>
                  <a:gd name="T10" fmla="*/ 217 w 621"/>
                  <a:gd name="T11" fmla="*/ 340 h 465"/>
                  <a:gd name="T12" fmla="*/ 248 w 621"/>
                  <a:gd name="T13" fmla="*/ 340 h 465"/>
                  <a:gd name="T14" fmla="*/ 279 w 621"/>
                  <a:gd name="T15" fmla="*/ 309 h 465"/>
                  <a:gd name="T16" fmla="*/ 341 w 621"/>
                  <a:gd name="T17" fmla="*/ 371 h 465"/>
                  <a:gd name="T18" fmla="*/ 341 w 621"/>
                  <a:gd name="T19" fmla="*/ 371 h 465"/>
                  <a:gd name="T20" fmla="*/ 372 w 621"/>
                  <a:gd name="T21" fmla="*/ 371 h 465"/>
                  <a:gd name="T22" fmla="*/ 403 w 621"/>
                  <a:gd name="T23" fmla="*/ 371 h 465"/>
                  <a:gd name="T24" fmla="*/ 403 w 621"/>
                  <a:gd name="T25" fmla="*/ 371 h 465"/>
                  <a:gd name="T26" fmla="*/ 434 w 621"/>
                  <a:gd name="T27" fmla="*/ 340 h 465"/>
                  <a:gd name="T28" fmla="*/ 434 w 621"/>
                  <a:gd name="T29" fmla="*/ 340 h 465"/>
                  <a:gd name="T30" fmla="*/ 465 w 621"/>
                  <a:gd name="T31" fmla="*/ 371 h 465"/>
                  <a:gd name="T32" fmla="*/ 526 w 621"/>
                  <a:gd name="T33" fmla="*/ 340 h 465"/>
                  <a:gd name="T34" fmla="*/ 558 w 621"/>
                  <a:gd name="T35" fmla="*/ 340 h 465"/>
                  <a:gd name="T36" fmla="*/ 558 w 621"/>
                  <a:gd name="T37" fmla="*/ 340 h 465"/>
                  <a:gd name="T38" fmla="*/ 589 w 621"/>
                  <a:gd name="T39" fmla="*/ 309 h 465"/>
                  <a:gd name="T40" fmla="*/ 589 w 621"/>
                  <a:gd name="T41" fmla="*/ 309 h 465"/>
                  <a:gd name="T42" fmla="*/ 620 w 621"/>
                  <a:gd name="T43" fmla="*/ 278 h 465"/>
                  <a:gd name="T44" fmla="*/ 620 w 621"/>
                  <a:gd name="T45" fmla="*/ 278 h 465"/>
                  <a:gd name="T46" fmla="*/ 620 w 621"/>
                  <a:gd name="T47" fmla="*/ 248 h 465"/>
                  <a:gd name="T48" fmla="*/ 589 w 621"/>
                  <a:gd name="T49" fmla="*/ 248 h 465"/>
                  <a:gd name="T50" fmla="*/ 589 w 621"/>
                  <a:gd name="T51" fmla="*/ 248 h 465"/>
                  <a:gd name="T52" fmla="*/ 558 w 621"/>
                  <a:gd name="T53" fmla="*/ 248 h 465"/>
                  <a:gd name="T54" fmla="*/ 558 w 621"/>
                  <a:gd name="T55" fmla="*/ 185 h 465"/>
                  <a:gd name="T56" fmla="*/ 496 w 621"/>
                  <a:gd name="T57" fmla="*/ 154 h 465"/>
                  <a:gd name="T58" fmla="*/ 465 w 621"/>
                  <a:gd name="T59" fmla="*/ 154 h 465"/>
                  <a:gd name="T60" fmla="*/ 465 w 621"/>
                  <a:gd name="T61" fmla="*/ 92 h 465"/>
                  <a:gd name="T62" fmla="*/ 465 w 621"/>
                  <a:gd name="T63" fmla="*/ 92 h 465"/>
                  <a:gd name="T64" fmla="*/ 465 w 621"/>
                  <a:gd name="T65" fmla="*/ 30 h 465"/>
                  <a:gd name="T66" fmla="*/ 434 w 621"/>
                  <a:gd name="T67" fmla="*/ 30 h 465"/>
                  <a:gd name="T68" fmla="*/ 434 w 621"/>
                  <a:gd name="T69" fmla="*/ 0 h 465"/>
                  <a:gd name="T70" fmla="*/ 372 w 621"/>
                  <a:gd name="T71" fmla="*/ 61 h 465"/>
                  <a:gd name="T72" fmla="*/ 341 w 621"/>
                  <a:gd name="T73" fmla="*/ 124 h 465"/>
                  <a:gd name="T74" fmla="*/ 310 w 621"/>
                  <a:gd name="T75" fmla="*/ 124 h 465"/>
                  <a:gd name="T76" fmla="*/ 248 w 621"/>
                  <a:gd name="T77" fmla="*/ 124 h 465"/>
                  <a:gd name="T78" fmla="*/ 248 w 621"/>
                  <a:gd name="T79" fmla="*/ 185 h 465"/>
                  <a:gd name="T80" fmla="*/ 217 w 621"/>
                  <a:gd name="T81" fmla="*/ 185 h 465"/>
                  <a:gd name="T82" fmla="*/ 217 w 621"/>
                  <a:gd name="T83" fmla="*/ 185 h 465"/>
                  <a:gd name="T84" fmla="*/ 186 w 621"/>
                  <a:gd name="T85" fmla="*/ 185 h 465"/>
                  <a:gd name="T86" fmla="*/ 155 w 621"/>
                  <a:gd name="T87" fmla="*/ 185 h 465"/>
                  <a:gd name="T88" fmla="*/ 124 w 621"/>
                  <a:gd name="T89" fmla="*/ 216 h 465"/>
                  <a:gd name="T90" fmla="*/ 93 w 621"/>
                  <a:gd name="T91" fmla="*/ 216 h 465"/>
                  <a:gd name="T92" fmla="*/ 93 w 621"/>
                  <a:gd name="T93" fmla="*/ 216 h 465"/>
                  <a:gd name="T94" fmla="*/ 62 w 621"/>
                  <a:gd name="T95" fmla="*/ 216 h 465"/>
                  <a:gd name="T96" fmla="*/ 62 w 621"/>
                  <a:gd name="T97" fmla="*/ 216 h 465"/>
                  <a:gd name="T98" fmla="*/ 31 w 621"/>
                  <a:gd name="T99" fmla="*/ 278 h 465"/>
                  <a:gd name="T100" fmla="*/ 0 w 621"/>
                  <a:gd name="T101" fmla="*/ 309 h 465"/>
                  <a:gd name="T102" fmla="*/ 0 w 621"/>
                  <a:gd name="T103" fmla="*/ 340 h 465"/>
                  <a:gd name="T104" fmla="*/ 0 w 621"/>
                  <a:gd name="T105" fmla="*/ 340 h 465"/>
                  <a:gd name="T106" fmla="*/ 31 w 621"/>
                  <a:gd name="T107" fmla="*/ 402 h 465"/>
                  <a:gd name="T108" fmla="*/ 31 w 621"/>
                  <a:gd name="T109" fmla="*/ 402 h 465"/>
                  <a:gd name="T110" fmla="*/ 31 w 621"/>
                  <a:gd name="T111" fmla="*/ 433 h 465"/>
                  <a:gd name="T112" fmla="*/ 62 w 621"/>
                  <a:gd name="T113" fmla="*/ 433 h 465"/>
                  <a:gd name="T114" fmla="*/ 62 w 621"/>
                  <a:gd name="T115" fmla="*/ 464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465">
                    <a:moveTo>
                      <a:pt x="93" y="464"/>
                    </a:moveTo>
                    <a:lnTo>
                      <a:pt x="93" y="464"/>
                    </a:lnTo>
                    <a:cubicBezTo>
                      <a:pt x="93" y="433"/>
                      <a:pt x="93" y="433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402"/>
                      <a:pt x="155" y="402"/>
                    </a:cubicBezTo>
                    <a:cubicBezTo>
                      <a:pt x="155" y="402"/>
                      <a:pt x="155" y="433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02"/>
                      <a:pt x="186" y="371"/>
                      <a:pt x="217" y="371"/>
                    </a:cubicBezTo>
                    <a:cubicBezTo>
                      <a:pt x="217" y="371"/>
                      <a:pt x="217" y="371"/>
                      <a:pt x="217" y="340"/>
                    </a:cubicBezTo>
                    <a:lnTo>
                      <a:pt x="217" y="340"/>
                    </a:lnTo>
                    <a:cubicBezTo>
                      <a:pt x="217" y="340"/>
                      <a:pt x="217" y="340"/>
                      <a:pt x="248" y="340"/>
                    </a:cubicBezTo>
                    <a:lnTo>
                      <a:pt x="248" y="340"/>
                    </a:lnTo>
                    <a:cubicBezTo>
                      <a:pt x="248" y="340"/>
                      <a:pt x="248" y="309"/>
                      <a:pt x="279" y="309"/>
                    </a:cubicBez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310" y="309"/>
                      <a:pt x="310" y="340"/>
                      <a:pt x="341" y="371"/>
                    </a:cubicBezTo>
                    <a:lnTo>
                      <a:pt x="341" y="371"/>
                    </a:lnTo>
                    <a:lnTo>
                      <a:pt x="341" y="371"/>
                    </a:lnTo>
                    <a:cubicBezTo>
                      <a:pt x="341" y="371"/>
                      <a:pt x="341" y="371"/>
                      <a:pt x="372" y="371"/>
                    </a:cubicBezTo>
                    <a:lnTo>
                      <a:pt x="372" y="371"/>
                    </a:lnTo>
                    <a:cubicBezTo>
                      <a:pt x="403" y="371"/>
                      <a:pt x="403" y="402"/>
                      <a:pt x="403" y="402"/>
                    </a:cubicBezTo>
                    <a:cubicBezTo>
                      <a:pt x="403" y="371"/>
                      <a:pt x="403" y="371"/>
                      <a:pt x="403" y="371"/>
                    </a:cubicBezTo>
                    <a:lnTo>
                      <a:pt x="403" y="371"/>
                    </a:lnTo>
                    <a:lnTo>
                      <a:pt x="403" y="371"/>
                    </a:lnTo>
                    <a:cubicBezTo>
                      <a:pt x="434" y="371"/>
                      <a:pt x="434" y="340"/>
                      <a:pt x="434" y="340"/>
                    </a:cubicBezTo>
                    <a:lnTo>
                      <a:pt x="434" y="340"/>
                    </a:lnTo>
                    <a:lnTo>
                      <a:pt x="434" y="340"/>
                    </a:lnTo>
                    <a:lnTo>
                      <a:pt x="434" y="340"/>
                    </a:lnTo>
                    <a:cubicBezTo>
                      <a:pt x="465" y="340"/>
                      <a:pt x="465" y="340"/>
                      <a:pt x="465" y="340"/>
                    </a:cubicBezTo>
                    <a:cubicBezTo>
                      <a:pt x="465" y="371"/>
                      <a:pt x="465" y="371"/>
                      <a:pt x="465" y="371"/>
                    </a:cubicBezTo>
                    <a:cubicBezTo>
                      <a:pt x="465" y="340"/>
                      <a:pt x="496" y="340"/>
                      <a:pt x="496" y="340"/>
                    </a:cubicBezTo>
                    <a:lnTo>
                      <a:pt x="526" y="340"/>
                    </a:lnTo>
                    <a:lnTo>
                      <a:pt x="526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lnTo>
                      <a:pt x="558" y="340"/>
                    </a:lnTo>
                    <a:cubicBezTo>
                      <a:pt x="558" y="309"/>
                      <a:pt x="589" y="309"/>
                      <a:pt x="589" y="309"/>
                    </a:cubicBezTo>
                    <a:lnTo>
                      <a:pt x="589" y="309"/>
                    </a:lnTo>
                    <a:lnTo>
                      <a:pt x="589" y="309"/>
                    </a:lnTo>
                    <a:cubicBezTo>
                      <a:pt x="620" y="309"/>
                      <a:pt x="620" y="309"/>
                      <a:pt x="620" y="309"/>
                    </a:cubicBezTo>
                    <a:cubicBezTo>
                      <a:pt x="620" y="309"/>
                      <a:pt x="620" y="309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cubicBezTo>
                      <a:pt x="620" y="278"/>
                      <a:pt x="620" y="278"/>
                      <a:pt x="620" y="248"/>
                    </a:cubicBezTo>
                    <a:lnTo>
                      <a:pt x="620" y="248"/>
                    </a:lnTo>
                    <a:lnTo>
                      <a:pt x="620" y="248"/>
                    </a:lnTo>
                    <a:cubicBezTo>
                      <a:pt x="620" y="248"/>
                      <a:pt x="620" y="248"/>
                      <a:pt x="589" y="248"/>
                    </a:cubicBezTo>
                    <a:lnTo>
                      <a:pt x="589" y="248"/>
                    </a:lnTo>
                    <a:lnTo>
                      <a:pt x="589" y="248"/>
                    </a:lnTo>
                    <a:lnTo>
                      <a:pt x="589" y="248"/>
                    </a:lnTo>
                    <a:cubicBezTo>
                      <a:pt x="589" y="248"/>
                      <a:pt x="589" y="248"/>
                      <a:pt x="558" y="248"/>
                    </a:cubicBezTo>
                    <a:cubicBezTo>
                      <a:pt x="558" y="216"/>
                      <a:pt x="558" y="216"/>
                      <a:pt x="558" y="185"/>
                    </a:cubicBezTo>
                    <a:lnTo>
                      <a:pt x="558" y="185"/>
                    </a:lnTo>
                    <a:cubicBezTo>
                      <a:pt x="526" y="185"/>
                      <a:pt x="526" y="185"/>
                      <a:pt x="526" y="185"/>
                    </a:cubicBezTo>
                    <a:cubicBezTo>
                      <a:pt x="496" y="185"/>
                      <a:pt x="496" y="154"/>
                      <a:pt x="496" y="154"/>
                    </a:cubicBezTo>
                    <a:lnTo>
                      <a:pt x="496" y="154"/>
                    </a:lnTo>
                    <a:cubicBezTo>
                      <a:pt x="465" y="154"/>
                      <a:pt x="465" y="154"/>
                      <a:pt x="465" y="15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2"/>
                      <a:pt x="465" y="92"/>
                      <a:pt x="465" y="92"/>
                    </a:cubicBezTo>
                    <a:lnTo>
                      <a:pt x="465" y="92"/>
                    </a:lnTo>
                    <a:lnTo>
                      <a:pt x="465" y="92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65" y="30"/>
                    </a:cubicBezTo>
                    <a:lnTo>
                      <a:pt x="465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403" y="30"/>
                      <a:pt x="372" y="61"/>
                    </a:cubicBezTo>
                    <a:lnTo>
                      <a:pt x="372" y="61"/>
                    </a:lnTo>
                    <a:cubicBezTo>
                      <a:pt x="372" y="92"/>
                      <a:pt x="341" y="92"/>
                      <a:pt x="341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279" y="124"/>
                      <a:pt x="279" y="124"/>
                      <a:pt x="279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54"/>
                      <a:pt x="248" y="154"/>
                      <a:pt x="248" y="185"/>
                    </a:cubicBezTo>
                    <a:cubicBezTo>
                      <a:pt x="248" y="185"/>
                      <a:pt x="248" y="185"/>
                      <a:pt x="217" y="185"/>
                    </a:cubicBez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217" y="185"/>
                    </a:lnTo>
                    <a:lnTo>
                      <a:pt x="186" y="185"/>
                    </a:lnTo>
                    <a:lnTo>
                      <a:pt x="186" y="185"/>
                    </a:lnTo>
                    <a:lnTo>
                      <a:pt x="155" y="185"/>
                    </a:lnTo>
                    <a:cubicBezTo>
                      <a:pt x="155" y="216"/>
                      <a:pt x="155" y="216"/>
                      <a:pt x="124" y="216"/>
                    </a:cubicBezTo>
                    <a:lnTo>
                      <a:pt x="124" y="216"/>
                    </a:lnTo>
                    <a:lnTo>
                      <a:pt x="124" y="216"/>
                    </a:lnTo>
                    <a:cubicBezTo>
                      <a:pt x="124" y="216"/>
                      <a:pt x="124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2" y="216"/>
                    </a:lnTo>
                    <a:cubicBezTo>
                      <a:pt x="62" y="248"/>
                      <a:pt x="31" y="248"/>
                      <a:pt x="31" y="248"/>
                    </a:cubicBezTo>
                    <a:cubicBezTo>
                      <a:pt x="31" y="278"/>
                      <a:pt x="31" y="278"/>
                      <a:pt x="31" y="278"/>
                    </a:cubicBezTo>
                    <a:lnTo>
                      <a:pt x="0" y="278"/>
                    </a:lnTo>
                    <a:lnTo>
                      <a:pt x="0" y="309"/>
                    </a:lnTo>
                    <a:cubicBezTo>
                      <a:pt x="0" y="309"/>
                      <a:pt x="0" y="309"/>
                      <a:pt x="0" y="340"/>
                    </a:cubicBez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lnTo>
                      <a:pt x="0" y="340"/>
                    </a:lnTo>
                    <a:cubicBezTo>
                      <a:pt x="31" y="371"/>
                      <a:pt x="31" y="402"/>
                      <a:pt x="31" y="402"/>
                    </a:cubicBezTo>
                    <a:lnTo>
                      <a:pt x="31" y="402"/>
                    </a:lnTo>
                    <a:lnTo>
                      <a:pt x="31" y="402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62" y="433"/>
                    </a:lnTo>
                    <a:lnTo>
                      <a:pt x="62" y="433"/>
                    </a:lnTo>
                    <a:lnTo>
                      <a:pt x="62" y="433"/>
                    </a:lnTo>
                    <a:cubicBezTo>
                      <a:pt x="62" y="464"/>
                      <a:pt x="62" y="464"/>
                      <a:pt x="62" y="464"/>
                    </a:cubicBezTo>
                    <a:cubicBezTo>
                      <a:pt x="62" y="464"/>
                      <a:pt x="62" y="464"/>
                      <a:pt x="93" y="4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A520CB4C-B156-5742-A226-AE080FB2B9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2538413"/>
                <a:ext cx="357188" cy="390525"/>
              </a:xfrm>
              <a:custGeom>
                <a:avLst/>
                <a:gdLst>
                  <a:gd name="T0" fmla="*/ 868 w 993"/>
                  <a:gd name="T1" fmla="*/ 682 h 1086"/>
                  <a:gd name="T2" fmla="*/ 868 w 993"/>
                  <a:gd name="T3" fmla="*/ 620 h 1086"/>
                  <a:gd name="T4" fmla="*/ 868 w 993"/>
                  <a:gd name="T5" fmla="*/ 589 h 1086"/>
                  <a:gd name="T6" fmla="*/ 868 w 993"/>
                  <a:gd name="T7" fmla="*/ 527 h 1086"/>
                  <a:gd name="T8" fmla="*/ 868 w 993"/>
                  <a:gd name="T9" fmla="*/ 496 h 1086"/>
                  <a:gd name="T10" fmla="*/ 868 w 993"/>
                  <a:gd name="T11" fmla="*/ 496 h 1086"/>
                  <a:gd name="T12" fmla="*/ 868 w 993"/>
                  <a:gd name="T13" fmla="*/ 434 h 1086"/>
                  <a:gd name="T14" fmla="*/ 868 w 993"/>
                  <a:gd name="T15" fmla="*/ 403 h 1086"/>
                  <a:gd name="T16" fmla="*/ 899 w 993"/>
                  <a:gd name="T17" fmla="*/ 372 h 1086"/>
                  <a:gd name="T18" fmla="*/ 961 w 993"/>
                  <a:gd name="T19" fmla="*/ 186 h 1086"/>
                  <a:gd name="T20" fmla="*/ 961 w 993"/>
                  <a:gd name="T21" fmla="*/ 124 h 1086"/>
                  <a:gd name="T22" fmla="*/ 868 w 993"/>
                  <a:gd name="T23" fmla="*/ 62 h 1086"/>
                  <a:gd name="T24" fmla="*/ 837 w 993"/>
                  <a:gd name="T25" fmla="*/ 62 h 1086"/>
                  <a:gd name="T26" fmla="*/ 744 w 993"/>
                  <a:gd name="T27" fmla="*/ 0 h 1086"/>
                  <a:gd name="T28" fmla="*/ 651 w 993"/>
                  <a:gd name="T29" fmla="*/ 31 h 1086"/>
                  <a:gd name="T30" fmla="*/ 619 w 993"/>
                  <a:gd name="T31" fmla="*/ 31 h 1086"/>
                  <a:gd name="T32" fmla="*/ 527 w 993"/>
                  <a:gd name="T33" fmla="*/ 62 h 1086"/>
                  <a:gd name="T34" fmla="*/ 434 w 993"/>
                  <a:gd name="T35" fmla="*/ 62 h 1086"/>
                  <a:gd name="T36" fmla="*/ 372 w 993"/>
                  <a:gd name="T37" fmla="*/ 31 h 1086"/>
                  <a:gd name="T38" fmla="*/ 341 w 993"/>
                  <a:gd name="T39" fmla="*/ 31 h 1086"/>
                  <a:gd name="T40" fmla="*/ 341 w 993"/>
                  <a:gd name="T41" fmla="*/ 62 h 1086"/>
                  <a:gd name="T42" fmla="*/ 310 w 993"/>
                  <a:gd name="T43" fmla="*/ 155 h 1086"/>
                  <a:gd name="T44" fmla="*/ 248 w 993"/>
                  <a:gd name="T45" fmla="*/ 372 h 1086"/>
                  <a:gd name="T46" fmla="*/ 217 w 993"/>
                  <a:gd name="T47" fmla="*/ 403 h 1086"/>
                  <a:gd name="T48" fmla="*/ 186 w 993"/>
                  <a:gd name="T49" fmla="*/ 496 h 1086"/>
                  <a:gd name="T50" fmla="*/ 124 w 993"/>
                  <a:gd name="T51" fmla="*/ 620 h 1086"/>
                  <a:gd name="T52" fmla="*/ 93 w 993"/>
                  <a:gd name="T53" fmla="*/ 651 h 1086"/>
                  <a:gd name="T54" fmla="*/ 62 w 993"/>
                  <a:gd name="T55" fmla="*/ 620 h 1086"/>
                  <a:gd name="T56" fmla="*/ 31 w 993"/>
                  <a:gd name="T57" fmla="*/ 651 h 1086"/>
                  <a:gd name="T58" fmla="*/ 0 w 993"/>
                  <a:gd name="T59" fmla="*/ 651 h 1086"/>
                  <a:gd name="T60" fmla="*/ 217 w 993"/>
                  <a:gd name="T61" fmla="*/ 744 h 1086"/>
                  <a:gd name="T62" fmla="*/ 310 w 993"/>
                  <a:gd name="T63" fmla="*/ 806 h 1086"/>
                  <a:gd name="T64" fmla="*/ 341 w 993"/>
                  <a:gd name="T65" fmla="*/ 775 h 1086"/>
                  <a:gd name="T66" fmla="*/ 434 w 993"/>
                  <a:gd name="T67" fmla="*/ 744 h 1086"/>
                  <a:gd name="T68" fmla="*/ 496 w 993"/>
                  <a:gd name="T69" fmla="*/ 806 h 1086"/>
                  <a:gd name="T70" fmla="*/ 496 w 993"/>
                  <a:gd name="T71" fmla="*/ 930 h 1086"/>
                  <a:gd name="T72" fmla="*/ 527 w 993"/>
                  <a:gd name="T73" fmla="*/ 961 h 1086"/>
                  <a:gd name="T74" fmla="*/ 589 w 993"/>
                  <a:gd name="T75" fmla="*/ 992 h 1086"/>
                  <a:gd name="T76" fmla="*/ 589 w 993"/>
                  <a:gd name="T77" fmla="*/ 992 h 1086"/>
                  <a:gd name="T78" fmla="*/ 619 w 993"/>
                  <a:gd name="T79" fmla="*/ 992 h 1086"/>
                  <a:gd name="T80" fmla="*/ 651 w 993"/>
                  <a:gd name="T81" fmla="*/ 992 h 1086"/>
                  <a:gd name="T82" fmla="*/ 713 w 993"/>
                  <a:gd name="T83" fmla="*/ 1054 h 1086"/>
                  <a:gd name="T84" fmla="*/ 775 w 993"/>
                  <a:gd name="T85" fmla="*/ 1023 h 1086"/>
                  <a:gd name="T86" fmla="*/ 806 w 993"/>
                  <a:gd name="T87" fmla="*/ 1054 h 1086"/>
                  <a:gd name="T88" fmla="*/ 837 w 993"/>
                  <a:gd name="T89" fmla="*/ 992 h 1086"/>
                  <a:gd name="T90" fmla="*/ 837 w 993"/>
                  <a:gd name="T91" fmla="*/ 930 h 1086"/>
                  <a:gd name="T92" fmla="*/ 868 w 993"/>
                  <a:gd name="T93" fmla="*/ 837 h 1086"/>
                  <a:gd name="T94" fmla="*/ 899 w 993"/>
                  <a:gd name="T95" fmla="*/ 775 h 10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93" h="1086">
                    <a:moveTo>
                      <a:pt x="899" y="744"/>
                    </a:moveTo>
                    <a:lnTo>
                      <a:pt x="899" y="744"/>
                    </a:lnTo>
                    <a:lnTo>
                      <a:pt x="868" y="713"/>
                    </a:lnTo>
                    <a:lnTo>
                      <a:pt x="868" y="682"/>
                    </a:lnTo>
                    <a:lnTo>
                      <a:pt x="868" y="682"/>
                    </a:lnTo>
                    <a:cubicBezTo>
                      <a:pt x="868" y="682"/>
                      <a:pt x="868" y="682"/>
                      <a:pt x="868" y="651"/>
                    </a:cubicBezTo>
                    <a:lnTo>
                      <a:pt x="868" y="651"/>
                    </a:lnTo>
                    <a:cubicBezTo>
                      <a:pt x="868" y="620"/>
                      <a:pt x="868" y="620"/>
                      <a:pt x="868" y="620"/>
                    </a:cubicBezTo>
                    <a:lnTo>
                      <a:pt x="868" y="620"/>
                    </a:lnTo>
                    <a:cubicBezTo>
                      <a:pt x="868" y="589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58"/>
                      <a:pt x="868" y="558"/>
                      <a:pt x="868" y="558"/>
                    </a:cubicBezTo>
                    <a:cubicBezTo>
                      <a:pt x="868" y="527"/>
                      <a:pt x="868" y="527"/>
                      <a:pt x="868" y="527"/>
                    </a:cubicBez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lnTo>
                      <a:pt x="868" y="527"/>
                    </a:lnTo>
                    <a:cubicBezTo>
                      <a:pt x="868" y="496"/>
                      <a:pt x="868" y="496"/>
                      <a:pt x="868" y="496"/>
                    </a:cubicBez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lnTo>
                      <a:pt x="868" y="496"/>
                    </a:lnTo>
                    <a:cubicBezTo>
                      <a:pt x="837" y="496"/>
                      <a:pt x="837" y="496"/>
                      <a:pt x="837" y="465"/>
                    </a:cubicBezTo>
                    <a:lnTo>
                      <a:pt x="837" y="465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34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68" y="403"/>
                    </a:lnTo>
                    <a:cubicBezTo>
                      <a:pt x="868" y="372"/>
                      <a:pt x="868" y="372"/>
                      <a:pt x="899" y="372"/>
                    </a:cubicBezTo>
                    <a:lnTo>
                      <a:pt x="899" y="372"/>
                    </a:lnTo>
                    <a:cubicBezTo>
                      <a:pt x="899" y="372"/>
                      <a:pt x="899" y="341"/>
                      <a:pt x="899" y="310"/>
                    </a:cubicBezTo>
                    <a:lnTo>
                      <a:pt x="899" y="310"/>
                    </a:lnTo>
                    <a:cubicBezTo>
                      <a:pt x="899" y="279"/>
                      <a:pt x="899" y="248"/>
                      <a:pt x="930" y="217"/>
                    </a:cubicBezTo>
                    <a:cubicBezTo>
                      <a:pt x="930" y="217"/>
                      <a:pt x="961" y="217"/>
                      <a:pt x="961" y="186"/>
                    </a:cubicBezTo>
                    <a:lnTo>
                      <a:pt x="961" y="186"/>
                    </a:lnTo>
                    <a:lnTo>
                      <a:pt x="992" y="186"/>
                    </a:lnTo>
                    <a:cubicBezTo>
                      <a:pt x="961" y="186"/>
                      <a:pt x="961" y="155"/>
                      <a:pt x="961" y="124"/>
                    </a:cubicBezTo>
                    <a:lnTo>
                      <a:pt x="961" y="124"/>
                    </a:lnTo>
                    <a:cubicBezTo>
                      <a:pt x="961" y="124"/>
                      <a:pt x="961" y="124"/>
                      <a:pt x="961" y="93"/>
                    </a:cubicBezTo>
                    <a:cubicBezTo>
                      <a:pt x="930" y="93"/>
                      <a:pt x="930" y="62"/>
                      <a:pt x="930" y="62"/>
                    </a:cubicBezTo>
                    <a:cubicBezTo>
                      <a:pt x="930" y="62"/>
                      <a:pt x="930" y="62"/>
                      <a:pt x="899" y="62"/>
                    </a:cubicBezTo>
                    <a:cubicBezTo>
                      <a:pt x="868" y="62"/>
                      <a:pt x="868" y="62"/>
                      <a:pt x="868" y="62"/>
                    </a:cubicBezTo>
                    <a:lnTo>
                      <a:pt x="868" y="62"/>
                    </a:lnTo>
                    <a:cubicBezTo>
                      <a:pt x="837" y="62"/>
                      <a:pt x="837" y="62"/>
                      <a:pt x="837" y="62"/>
                    </a:cubicBezTo>
                    <a:lnTo>
                      <a:pt x="837" y="62"/>
                    </a:lnTo>
                    <a:lnTo>
                      <a:pt x="837" y="62"/>
                    </a:lnTo>
                    <a:cubicBezTo>
                      <a:pt x="806" y="31"/>
                      <a:pt x="806" y="31"/>
                      <a:pt x="806" y="31"/>
                    </a:cubicBezTo>
                    <a:cubicBezTo>
                      <a:pt x="806" y="31"/>
                      <a:pt x="775" y="31"/>
                      <a:pt x="775" y="0"/>
                    </a:cubicBezTo>
                    <a:cubicBezTo>
                      <a:pt x="775" y="0"/>
                      <a:pt x="775" y="0"/>
                      <a:pt x="744" y="0"/>
                    </a:cubicBezTo>
                    <a:lnTo>
                      <a:pt x="744" y="0"/>
                    </a:ln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cubicBezTo>
                      <a:pt x="619" y="31"/>
                      <a:pt x="619" y="31"/>
                      <a:pt x="619" y="31"/>
                    </a:cubicBezTo>
                    <a:lnTo>
                      <a:pt x="619" y="31"/>
                    </a:lnTo>
                    <a:lnTo>
                      <a:pt x="619" y="31"/>
                    </a:lnTo>
                    <a:cubicBezTo>
                      <a:pt x="589" y="31"/>
                      <a:pt x="589" y="31"/>
                      <a:pt x="558" y="31"/>
                    </a:cubicBezTo>
                    <a:lnTo>
                      <a:pt x="558" y="31"/>
                    </a:lnTo>
                    <a:cubicBezTo>
                      <a:pt x="558" y="62"/>
                      <a:pt x="527" y="62"/>
                      <a:pt x="527" y="62"/>
                    </a:cubicBezTo>
                    <a:lnTo>
                      <a:pt x="527" y="62"/>
                    </a:lnTo>
                    <a:cubicBezTo>
                      <a:pt x="527" y="62"/>
                      <a:pt x="527" y="62"/>
                      <a:pt x="496" y="62"/>
                    </a:cubicBezTo>
                    <a:lnTo>
                      <a:pt x="465" y="62"/>
                    </a:lnTo>
                    <a:lnTo>
                      <a:pt x="434" y="62"/>
                    </a:lnTo>
                    <a:lnTo>
                      <a:pt x="434" y="62"/>
                    </a:lnTo>
                    <a:lnTo>
                      <a:pt x="434" y="62"/>
                    </a:lnTo>
                    <a:cubicBezTo>
                      <a:pt x="403" y="62"/>
                      <a:pt x="403" y="62"/>
                      <a:pt x="372" y="31"/>
                    </a:cubicBezTo>
                    <a:lnTo>
                      <a:pt x="372" y="31"/>
                    </a:lnTo>
                    <a:lnTo>
                      <a:pt x="372" y="31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41" y="0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41" y="62"/>
                    </a:cubicBez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41" y="62"/>
                    </a:lnTo>
                    <a:cubicBezTo>
                      <a:pt x="341" y="93"/>
                      <a:pt x="310" y="124"/>
                      <a:pt x="310" y="155"/>
                    </a:cubicBezTo>
                    <a:cubicBezTo>
                      <a:pt x="310" y="186"/>
                      <a:pt x="279" y="186"/>
                      <a:pt x="279" y="248"/>
                    </a:cubicBezTo>
                    <a:cubicBezTo>
                      <a:pt x="279" y="279"/>
                      <a:pt x="279" y="310"/>
                      <a:pt x="279" y="310"/>
                    </a:cubicBezTo>
                    <a:cubicBezTo>
                      <a:pt x="279" y="341"/>
                      <a:pt x="279" y="372"/>
                      <a:pt x="248" y="372"/>
                    </a:cubicBezTo>
                    <a:lnTo>
                      <a:pt x="248" y="372"/>
                    </a:lnTo>
                    <a:cubicBezTo>
                      <a:pt x="248" y="372"/>
                      <a:pt x="248" y="372"/>
                      <a:pt x="248" y="403"/>
                    </a:cubicBezTo>
                    <a:cubicBezTo>
                      <a:pt x="248" y="403"/>
                      <a:pt x="248" y="403"/>
                      <a:pt x="217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17" y="434"/>
                    </a:lnTo>
                    <a:cubicBezTo>
                      <a:pt x="186" y="465"/>
                      <a:pt x="186" y="465"/>
                      <a:pt x="186" y="465"/>
                    </a:cubicBezTo>
                    <a:lnTo>
                      <a:pt x="186" y="465"/>
                    </a:lnTo>
                    <a:lnTo>
                      <a:pt x="186" y="496"/>
                    </a:lnTo>
                    <a:cubicBezTo>
                      <a:pt x="186" y="527"/>
                      <a:pt x="186" y="527"/>
                      <a:pt x="186" y="558"/>
                    </a:cubicBezTo>
                    <a:lnTo>
                      <a:pt x="186" y="558"/>
                    </a:lnTo>
                    <a:lnTo>
                      <a:pt x="186" y="558"/>
                    </a:lnTo>
                    <a:cubicBezTo>
                      <a:pt x="186" y="589"/>
                      <a:pt x="155" y="589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93" y="651"/>
                      <a:pt x="93" y="651"/>
                      <a:pt x="93" y="651"/>
                    </a:cubicBezTo>
                    <a:lnTo>
                      <a:pt x="93" y="651"/>
                    </a:lnTo>
                    <a:cubicBezTo>
                      <a:pt x="62" y="651"/>
                      <a:pt x="62" y="651"/>
                      <a:pt x="62" y="620"/>
                    </a:cubicBez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62" y="620"/>
                    </a:lnTo>
                    <a:cubicBezTo>
                      <a:pt x="62" y="620"/>
                      <a:pt x="31" y="620"/>
                      <a:pt x="31" y="651"/>
                    </a:cubicBezTo>
                    <a:lnTo>
                      <a:pt x="31" y="651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51"/>
                    </a:lnTo>
                    <a:lnTo>
                      <a:pt x="0" y="651"/>
                    </a:lnTo>
                    <a:lnTo>
                      <a:pt x="0" y="651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17" y="682"/>
                      <a:pt x="217" y="682"/>
                      <a:pt x="217" y="682"/>
                    </a:cubicBezTo>
                    <a:lnTo>
                      <a:pt x="217" y="713"/>
                    </a:lnTo>
                    <a:cubicBezTo>
                      <a:pt x="217" y="744"/>
                      <a:pt x="217" y="744"/>
                      <a:pt x="217" y="744"/>
                    </a:cubicBezTo>
                    <a:cubicBezTo>
                      <a:pt x="217" y="744"/>
                      <a:pt x="248" y="744"/>
                      <a:pt x="248" y="775"/>
                    </a:cubicBezTo>
                    <a:lnTo>
                      <a:pt x="248" y="775"/>
                    </a:lnTo>
                    <a:lnTo>
                      <a:pt x="248" y="806"/>
                    </a:lnTo>
                    <a:cubicBezTo>
                      <a:pt x="279" y="806"/>
                      <a:pt x="279" y="806"/>
                      <a:pt x="310" y="806"/>
                    </a:cubicBezTo>
                    <a:lnTo>
                      <a:pt x="310" y="806"/>
                    </a:lnTo>
                    <a:lnTo>
                      <a:pt x="310" y="806"/>
                    </a:lnTo>
                    <a:cubicBezTo>
                      <a:pt x="341" y="775"/>
                      <a:pt x="341" y="775"/>
                      <a:pt x="341" y="775"/>
                    </a:cubicBezTo>
                    <a:lnTo>
                      <a:pt x="341" y="775"/>
                    </a:lnTo>
                    <a:lnTo>
                      <a:pt x="341" y="775"/>
                    </a:lnTo>
                    <a:cubicBezTo>
                      <a:pt x="310" y="744"/>
                      <a:pt x="310" y="744"/>
                      <a:pt x="310" y="744"/>
                    </a:cubicBezTo>
                    <a:cubicBezTo>
                      <a:pt x="434" y="744"/>
                      <a:pt x="434" y="744"/>
                      <a:pt x="434" y="744"/>
                    </a:cubicBezTo>
                    <a:lnTo>
                      <a:pt x="434" y="744"/>
                    </a:lnTo>
                    <a:cubicBezTo>
                      <a:pt x="527" y="744"/>
                      <a:pt x="527" y="744"/>
                      <a:pt x="527" y="744"/>
                    </a:cubicBezTo>
                    <a:cubicBezTo>
                      <a:pt x="496" y="775"/>
                      <a:pt x="496" y="775"/>
                      <a:pt x="496" y="775"/>
                    </a:cubicBezTo>
                    <a:cubicBezTo>
                      <a:pt x="496" y="806"/>
                      <a:pt x="496" y="806"/>
                      <a:pt x="496" y="806"/>
                    </a:cubicBezTo>
                    <a:lnTo>
                      <a:pt x="496" y="806"/>
                    </a:lnTo>
                    <a:lnTo>
                      <a:pt x="496" y="806"/>
                    </a:lnTo>
                    <a:lnTo>
                      <a:pt x="496" y="837"/>
                    </a:lnTo>
                    <a:cubicBezTo>
                      <a:pt x="496" y="837"/>
                      <a:pt x="496" y="837"/>
                      <a:pt x="496" y="868"/>
                    </a:cubicBezTo>
                    <a:cubicBezTo>
                      <a:pt x="496" y="868"/>
                      <a:pt x="496" y="899"/>
                      <a:pt x="496" y="930"/>
                    </a:cubicBezTo>
                    <a:lnTo>
                      <a:pt x="496" y="930"/>
                    </a:lnTo>
                    <a:lnTo>
                      <a:pt x="496" y="930"/>
                    </a:lnTo>
                    <a:cubicBezTo>
                      <a:pt x="527" y="930"/>
                      <a:pt x="527" y="930"/>
                      <a:pt x="527" y="961"/>
                    </a:cubicBezTo>
                    <a:lnTo>
                      <a:pt x="527" y="961"/>
                    </a:lnTo>
                    <a:lnTo>
                      <a:pt x="527" y="961"/>
                    </a:lnTo>
                    <a:lnTo>
                      <a:pt x="527" y="961"/>
                    </a:lnTo>
                    <a:cubicBezTo>
                      <a:pt x="527" y="992"/>
                      <a:pt x="527" y="992"/>
                      <a:pt x="527" y="992"/>
                    </a:cubicBezTo>
                    <a:cubicBezTo>
                      <a:pt x="558" y="992"/>
                      <a:pt x="558" y="992"/>
                      <a:pt x="589" y="992"/>
                    </a:cubicBez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58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19" y="992"/>
                    </a:lnTo>
                    <a:lnTo>
                      <a:pt x="651" y="1023"/>
                    </a:lnTo>
                    <a:lnTo>
                      <a:pt x="651" y="992"/>
                    </a:lnTo>
                    <a:lnTo>
                      <a:pt x="651" y="992"/>
                    </a:lnTo>
                    <a:cubicBezTo>
                      <a:pt x="682" y="992"/>
                      <a:pt x="682" y="1023"/>
                      <a:pt x="682" y="1023"/>
                    </a:cubicBezTo>
                    <a:lnTo>
                      <a:pt x="682" y="1023"/>
                    </a:lnTo>
                    <a:lnTo>
                      <a:pt x="682" y="1023"/>
                    </a:lnTo>
                    <a:cubicBezTo>
                      <a:pt x="713" y="1054"/>
                      <a:pt x="713" y="1054"/>
                      <a:pt x="713" y="1054"/>
                    </a:cubicBezTo>
                    <a:lnTo>
                      <a:pt x="744" y="1054"/>
                    </a:lnTo>
                    <a:lnTo>
                      <a:pt x="744" y="1054"/>
                    </a:lnTo>
                    <a:cubicBezTo>
                      <a:pt x="744" y="1054"/>
                      <a:pt x="744" y="1054"/>
                      <a:pt x="775" y="1023"/>
                    </a:cubicBezTo>
                    <a:lnTo>
                      <a:pt x="775" y="1023"/>
                    </a:lnTo>
                    <a:lnTo>
                      <a:pt x="775" y="1023"/>
                    </a:lnTo>
                    <a:lnTo>
                      <a:pt x="806" y="1054"/>
                    </a:lnTo>
                    <a:lnTo>
                      <a:pt x="806" y="1054"/>
                    </a:lnTo>
                    <a:lnTo>
                      <a:pt x="806" y="1054"/>
                    </a:lnTo>
                    <a:cubicBezTo>
                      <a:pt x="806" y="1054"/>
                      <a:pt x="806" y="1054"/>
                      <a:pt x="837" y="1085"/>
                    </a:cubicBezTo>
                    <a:cubicBezTo>
                      <a:pt x="806" y="1054"/>
                      <a:pt x="806" y="1054"/>
                      <a:pt x="806" y="1054"/>
                    </a:cubicBezTo>
                    <a:cubicBezTo>
                      <a:pt x="806" y="1023"/>
                      <a:pt x="837" y="1023"/>
                      <a:pt x="837" y="1023"/>
                    </a:cubicBezTo>
                    <a:cubicBezTo>
                      <a:pt x="837" y="992"/>
                      <a:pt x="837" y="992"/>
                      <a:pt x="837" y="992"/>
                    </a:cubicBezTo>
                    <a:cubicBezTo>
                      <a:pt x="837" y="992"/>
                      <a:pt x="837" y="992"/>
                      <a:pt x="837" y="961"/>
                    </a:cubicBezTo>
                    <a:cubicBezTo>
                      <a:pt x="837" y="961"/>
                      <a:pt x="837" y="961"/>
                      <a:pt x="837" y="930"/>
                    </a:cubicBezTo>
                    <a:lnTo>
                      <a:pt x="837" y="930"/>
                    </a:lnTo>
                    <a:lnTo>
                      <a:pt x="837" y="930"/>
                    </a:lnTo>
                    <a:cubicBezTo>
                      <a:pt x="837" y="930"/>
                      <a:pt x="806" y="930"/>
                      <a:pt x="806" y="899"/>
                    </a:cubicBezTo>
                    <a:lnTo>
                      <a:pt x="837" y="868"/>
                    </a:lnTo>
                    <a:lnTo>
                      <a:pt x="837" y="868"/>
                    </a:lnTo>
                    <a:cubicBezTo>
                      <a:pt x="837" y="837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06"/>
                      <a:pt x="930" y="806"/>
                      <a:pt x="930" y="806"/>
                    </a:cubicBezTo>
                    <a:lnTo>
                      <a:pt x="930" y="806"/>
                    </a:lnTo>
                    <a:cubicBezTo>
                      <a:pt x="930" y="775"/>
                      <a:pt x="930" y="775"/>
                      <a:pt x="899" y="775"/>
                    </a:cubicBezTo>
                    <a:cubicBezTo>
                      <a:pt x="899" y="744"/>
                      <a:pt x="899" y="744"/>
                      <a:pt x="899" y="74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B65D22C3-E90B-7A48-B87C-134D420AA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695575"/>
                <a:ext cx="22225" cy="11113"/>
              </a:xfrm>
              <a:custGeom>
                <a:avLst/>
                <a:gdLst>
                  <a:gd name="T0" fmla="*/ 31 w 63"/>
                  <a:gd name="T1" fmla="*/ 0 h 32"/>
                  <a:gd name="T2" fmla="*/ 31 w 63"/>
                  <a:gd name="T3" fmla="*/ 0 h 32"/>
                  <a:gd name="T4" fmla="*/ 31 w 63"/>
                  <a:gd name="T5" fmla="*/ 0 h 32"/>
                  <a:gd name="T6" fmla="*/ 0 w 63"/>
                  <a:gd name="T7" fmla="*/ 0 h 32"/>
                  <a:gd name="T8" fmla="*/ 0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0 h 32"/>
                  <a:gd name="T16" fmla="*/ 0 w 63"/>
                  <a:gd name="T17" fmla="*/ 31 h 32"/>
                  <a:gd name="T18" fmla="*/ 0 w 63"/>
                  <a:gd name="T19" fmla="*/ 31 h 32"/>
                  <a:gd name="T20" fmla="*/ 31 w 63"/>
                  <a:gd name="T21" fmla="*/ 0 h 32"/>
                  <a:gd name="T22" fmla="*/ 62 w 63"/>
                  <a:gd name="T23" fmla="*/ 0 h 32"/>
                  <a:gd name="T24" fmla="*/ 62 w 63"/>
                  <a:gd name="T25" fmla="*/ 0 h 32"/>
                  <a:gd name="T26" fmla="*/ 62 w 63"/>
                  <a:gd name="T27" fmla="*/ 0 h 32"/>
                  <a:gd name="T28" fmla="*/ 62 w 63"/>
                  <a:gd name="T29" fmla="*/ 0 h 32"/>
                  <a:gd name="T30" fmla="*/ 62 w 63"/>
                  <a:gd name="T31" fmla="*/ 0 h 32"/>
                  <a:gd name="T32" fmla="*/ 31 w 63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2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89A87CE8-2865-5D4A-9EDF-62B2944D6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150" y="2717800"/>
                <a:ext cx="11113" cy="22225"/>
              </a:xfrm>
              <a:custGeom>
                <a:avLst/>
                <a:gdLst>
                  <a:gd name="T0" fmla="*/ 31 w 32"/>
                  <a:gd name="T1" fmla="*/ 62 h 63"/>
                  <a:gd name="T2" fmla="*/ 31 w 32"/>
                  <a:gd name="T3" fmla="*/ 62 h 63"/>
                  <a:gd name="T4" fmla="*/ 31 w 32"/>
                  <a:gd name="T5" fmla="*/ 31 h 63"/>
                  <a:gd name="T6" fmla="*/ 31 w 32"/>
                  <a:gd name="T7" fmla="*/ 31 h 63"/>
                  <a:gd name="T8" fmla="*/ 31 w 32"/>
                  <a:gd name="T9" fmla="*/ 31 h 63"/>
                  <a:gd name="T10" fmla="*/ 31 w 32"/>
                  <a:gd name="T11" fmla="*/ 31 h 63"/>
                  <a:gd name="T12" fmla="*/ 31 w 32"/>
                  <a:gd name="T13" fmla="*/ 31 h 63"/>
                  <a:gd name="T14" fmla="*/ 31 w 32"/>
                  <a:gd name="T15" fmla="*/ 0 h 63"/>
                  <a:gd name="T16" fmla="*/ 31 w 32"/>
                  <a:gd name="T17" fmla="*/ 0 h 63"/>
                  <a:gd name="T18" fmla="*/ 31 w 32"/>
                  <a:gd name="T19" fmla="*/ 0 h 63"/>
                  <a:gd name="T20" fmla="*/ 0 w 32"/>
                  <a:gd name="T21" fmla="*/ 31 h 63"/>
                  <a:gd name="T22" fmla="*/ 0 w 32"/>
                  <a:gd name="T23" fmla="*/ 31 h 63"/>
                  <a:gd name="T24" fmla="*/ 0 w 32"/>
                  <a:gd name="T25" fmla="*/ 31 h 63"/>
                  <a:gd name="T26" fmla="*/ 0 w 32"/>
                  <a:gd name="T27" fmla="*/ 31 h 63"/>
                  <a:gd name="T28" fmla="*/ 0 w 32"/>
                  <a:gd name="T29" fmla="*/ 62 h 63"/>
                  <a:gd name="T30" fmla="*/ 0 w 32"/>
                  <a:gd name="T31" fmla="*/ 62 h 63"/>
                  <a:gd name="T32" fmla="*/ 31 w 32"/>
                  <a:gd name="T33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8374E431-6337-1642-9F82-419B4D69F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263" y="2571750"/>
                <a:ext cx="88900" cy="100013"/>
              </a:xfrm>
              <a:custGeom>
                <a:avLst/>
                <a:gdLst>
                  <a:gd name="T0" fmla="*/ 186 w 249"/>
                  <a:gd name="T1" fmla="*/ 186 h 280"/>
                  <a:gd name="T2" fmla="*/ 186 w 249"/>
                  <a:gd name="T3" fmla="*/ 186 h 280"/>
                  <a:gd name="T4" fmla="*/ 186 w 249"/>
                  <a:gd name="T5" fmla="*/ 186 h 280"/>
                  <a:gd name="T6" fmla="*/ 217 w 249"/>
                  <a:gd name="T7" fmla="*/ 124 h 280"/>
                  <a:gd name="T8" fmla="*/ 248 w 249"/>
                  <a:gd name="T9" fmla="*/ 124 h 280"/>
                  <a:gd name="T10" fmla="*/ 248 w 249"/>
                  <a:gd name="T11" fmla="*/ 93 h 280"/>
                  <a:gd name="T12" fmla="*/ 248 w 249"/>
                  <a:gd name="T13" fmla="*/ 62 h 280"/>
                  <a:gd name="T14" fmla="*/ 217 w 249"/>
                  <a:gd name="T15" fmla="*/ 0 h 280"/>
                  <a:gd name="T16" fmla="*/ 217 w 249"/>
                  <a:gd name="T17" fmla="*/ 0 h 280"/>
                  <a:gd name="T18" fmla="*/ 217 w 249"/>
                  <a:gd name="T19" fmla="*/ 0 h 280"/>
                  <a:gd name="T20" fmla="*/ 186 w 249"/>
                  <a:gd name="T21" fmla="*/ 0 h 280"/>
                  <a:gd name="T22" fmla="*/ 186 w 249"/>
                  <a:gd name="T23" fmla="*/ 0 h 280"/>
                  <a:gd name="T24" fmla="*/ 155 w 249"/>
                  <a:gd name="T25" fmla="*/ 0 h 280"/>
                  <a:gd name="T26" fmla="*/ 155 w 249"/>
                  <a:gd name="T27" fmla="*/ 0 h 280"/>
                  <a:gd name="T28" fmla="*/ 155 w 249"/>
                  <a:gd name="T29" fmla="*/ 0 h 280"/>
                  <a:gd name="T30" fmla="*/ 155 w 249"/>
                  <a:gd name="T31" fmla="*/ 0 h 280"/>
                  <a:gd name="T32" fmla="*/ 124 w 249"/>
                  <a:gd name="T33" fmla="*/ 0 h 280"/>
                  <a:gd name="T34" fmla="*/ 124 w 249"/>
                  <a:gd name="T35" fmla="*/ 0 h 280"/>
                  <a:gd name="T36" fmla="*/ 93 w 249"/>
                  <a:gd name="T37" fmla="*/ 0 h 280"/>
                  <a:gd name="T38" fmla="*/ 62 w 249"/>
                  <a:gd name="T39" fmla="*/ 0 h 280"/>
                  <a:gd name="T40" fmla="*/ 62 w 249"/>
                  <a:gd name="T41" fmla="*/ 0 h 280"/>
                  <a:gd name="T42" fmla="*/ 62 w 249"/>
                  <a:gd name="T43" fmla="*/ 0 h 280"/>
                  <a:gd name="T44" fmla="*/ 62 w 249"/>
                  <a:gd name="T45" fmla="*/ 31 h 280"/>
                  <a:gd name="T46" fmla="*/ 93 w 249"/>
                  <a:gd name="T47" fmla="*/ 62 h 280"/>
                  <a:gd name="T48" fmla="*/ 93 w 249"/>
                  <a:gd name="T49" fmla="*/ 62 h 280"/>
                  <a:gd name="T50" fmla="*/ 93 w 249"/>
                  <a:gd name="T51" fmla="*/ 93 h 280"/>
                  <a:gd name="T52" fmla="*/ 93 w 249"/>
                  <a:gd name="T53" fmla="*/ 93 h 280"/>
                  <a:gd name="T54" fmla="*/ 62 w 249"/>
                  <a:gd name="T55" fmla="*/ 155 h 280"/>
                  <a:gd name="T56" fmla="*/ 62 w 249"/>
                  <a:gd name="T57" fmla="*/ 155 h 280"/>
                  <a:gd name="T58" fmla="*/ 31 w 249"/>
                  <a:gd name="T59" fmla="*/ 186 h 280"/>
                  <a:gd name="T60" fmla="*/ 0 w 249"/>
                  <a:gd name="T61" fmla="*/ 217 h 280"/>
                  <a:gd name="T62" fmla="*/ 0 w 249"/>
                  <a:gd name="T63" fmla="*/ 248 h 280"/>
                  <a:gd name="T64" fmla="*/ 0 w 249"/>
                  <a:gd name="T65" fmla="*/ 279 h 280"/>
                  <a:gd name="T66" fmla="*/ 0 w 249"/>
                  <a:gd name="T67" fmla="*/ 279 h 280"/>
                  <a:gd name="T68" fmla="*/ 0 w 249"/>
                  <a:gd name="T69" fmla="*/ 279 h 280"/>
                  <a:gd name="T70" fmla="*/ 31 w 249"/>
                  <a:gd name="T71" fmla="*/ 248 h 280"/>
                  <a:gd name="T72" fmla="*/ 31 w 249"/>
                  <a:gd name="T73" fmla="*/ 248 h 280"/>
                  <a:gd name="T74" fmla="*/ 186 w 249"/>
                  <a:gd name="T75" fmla="*/ 248 h 280"/>
                  <a:gd name="T76" fmla="*/ 186 w 249"/>
                  <a:gd name="T77" fmla="*/ 186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9" h="280">
                    <a:moveTo>
                      <a:pt x="186" y="186"/>
                    </a:move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217" y="155"/>
                      <a:pt x="217" y="124"/>
                    </a:cubicBezTo>
                    <a:cubicBezTo>
                      <a:pt x="248" y="124"/>
                      <a:pt x="248" y="124"/>
                      <a:pt x="248" y="124"/>
                    </a:cubicBezTo>
                    <a:lnTo>
                      <a:pt x="248" y="93"/>
                    </a:lnTo>
                    <a:lnTo>
                      <a:pt x="248" y="62"/>
                    </a:lnTo>
                    <a:cubicBezTo>
                      <a:pt x="217" y="31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93" y="31"/>
                      <a:pt x="93" y="62"/>
                      <a:pt x="93" y="62"/>
                    </a:cubicBezTo>
                    <a:lnTo>
                      <a:pt x="93" y="62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124"/>
                      <a:pt x="62" y="155"/>
                    </a:cubicBezTo>
                    <a:lnTo>
                      <a:pt x="62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0" y="217"/>
                    </a:lnTo>
                    <a:lnTo>
                      <a:pt x="0" y="248"/>
                    </a:lnTo>
                    <a:cubicBezTo>
                      <a:pt x="0" y="248"/>
                      <a:pt x="0" y="248"/>
                      <a:pt x="0" y="279"/>
                    </a:cubicBezTo>
                    <a:lnTo>
                      <a:pt x="0" y="279"/>
                    </a:lnTo>
                    <a:lnTo>
                      <a:pt x="0" y="279"/>
                    </a:lnTo>
                    <a:cubicBezTo>
                      <a:pt x="31" y="248"/>
                      <a:pt x="31" y="248"/>
                      <a:pt x="31" y="248"/>
                    </a:cubicBezTo>
                    <a:lnTo>
                      <a:pt x="31" y="248"/>
                    </a:lnTo>
                    <a:cubicBezTo>
                      <a:pt x="186" y="248"/>
                      <a:pt x="186" y="248"/>
                      <a:pt x="186" y="248"/>
                    </a:cubicBezTo>
                    <a:cubicBezTo>
                      <a:pt x="186" y="217"/>
                      <a:pt x="186" y="217"/>
                      <a:pt x="186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8E08397A-0584-504E-9972-07C5888E6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9250" y="1925638"/>
                <a:ext cx="201613" cy="212725"/>
              </a:xfrm>
              <a:custGeom>
                <a:avLst/>
                <a:gdLst>
                  <a:gd name="T0" fmla="*/ 434 w 559"/>
                  <a:gd name="T1" fmla="*/ 93 h 590"/>
                  <a:gd name="T2" fmla="*/ 496 w 559"/>
                  <a:gd name="T3" fmla="*/ 185 h 590"/>
                  <a:gd name="T4" fmla="*/ 496 w 559"/>
                  <a:gd name="T5" fmla="*/ 185 h 590"/>
                  <a:gd name="T6" fmla="*/ 527 w 559"/>
                  <a:gd name="T7" fmla="*/ 185 h 590"/>
                  <a:gd name="T8" fmla="*/ 527 w 559"/>
                  <a:gd name="T9" fmla="*/ 124 h 590"/>
                  <a:gd name="T10" fmla="*/ 496 w 559"/>
                  <a:gd name="T11" fmla="*/ 61 h 590"/>
                  <a:gd name="T12" fmla="*/ 496 w 559"/>
                  <a:gd name="T13" fmla="*/ 30 h 590"/>
                  <a:gd name="T14" fmla="*/ 465 w 559"/>
                  <a:gd name="T15" fmla="*/ 30 h 590"/>
                  <a:gd name="T16" fmla="*/ 403 w 559"/>
                  <a:gd name="T17" fmla="*/ 30 h 590"/>
                  <a:gd name="T18" fmla="*/ 341 w 559"/>
                  <a:gd name="T19" fmla="*/ 0 h 590"/>
                  <a:gd name="T20" fmla="*/ 310 w 559"/>
                  <a:gd name="T21" fmla="*/ 30 h 590"/>
                  <a:gd name="T22" fmla="*/ 217 w 559"/>
                  <a:gd name="T23" fmla="*/ 61 h 590"/>
                  <a:gd name="T24" fmla="*/ 62 w 559"/>
                  <a:gd name="T25" fmla="*/ 30 h 590"/>
                  <a:gd name="T26" fmla="*/ 62 w 559"/>
                  <a:gd name="T27" fmla="*/ 30 h 590"/>
                  <a:gd name="T28" fmla="*/ 31 w 559"/>
                  <a:gd name="T29" fmla="*/ 30 h 590"/>
                  <a:gd name="T30" fmla="*/ 31 w 559"/>
                  <a:gd name="T31" fmla="*/ 30 h 590"/>
                  <a:gd name="T32" fmla="*/ 31 w 559"/>
                  <a:gd name="T33" fmla="*/ 93 h 590"/>
                  <a:gd name="T34" fmla="*/ 0 w 559"/>
                  <a:gd name="T35" fmla="*/ 93 h 590"/>
                  <a:gd name="T36" fmla="*/ 31 w 559"/>
                  <a:gd name="T37" fmla="*/ 124 h 590"/>
                  <a:gd name="T38" fmla="*/ 31 w 559"/>
                  <a:gd name="T39" fmla="*/ 185 h 590"/>
                  <a:gd name="T40" fmla="*/ 31 w 559"/>
                  <a:gd name="T41" fmla="*/ 341 h 590"/>
                  <a:gd name="T42" fmla="*/ 341 w 559"/>
                  <a:gd name="T43" fmla="*/ 589 h 590"/>
                  <a:gd name="T44" fmla="*/ 372 w 559"/>
                  <a:gd name="T45" fmla="*/ 557 h 590"/>
                  <a:gd name="T46" fmla="*/ 403 w 559"/>
                  <a:gd name="T47" fmla="*/ 589 h 590"/>
                  <a:gd name="T48" fmla="*/ 496 w 559"/>
                  <a:gd name="T49" fmla="*/ 589 h 590"/>
                  <a:gd name="T50" fmla="*/ 527 w 559"/>
                  <a:gd name="T51" fmla="*/ 557 h 590"/>
                  <a:gd name="T52" fmla="*/ 527 w 559"/>
                  <a:gd name="T53" fmla="*/ 557 h 590"/>
                  <a:gd name="T54" fmla="*/ 558 w 559"/>
                  <a:gd name="T55" fmla="*/ 526 h 590"/>
                  <a:gd name="T56" fmla="*/ 558 w 559"/>
                  <a:gd name="T57" fmla="*/ 526 h 590"/>
                  <a:gd name="T58" fmla="*/ 465 w 559"/>
                  <a:gd name="T59" fmla="*/ 309 h 590"/>
                  <a:gd name="T60" fmla="*/ 465 w 559"/>
                  <a:gd name="T61" fmla="*/ 217 h 590"/>
                  <a:gd name="T62" fmla="*/ 372 w 559"/>
                  <a:gd name="T63" fmla="*/ 154 h 590"/>
                  <a:gd name="T64" fmla="*/ 434 w 559"/>
                  <a:gd name="T65" fmla="*/ 93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59" h="590">
                    <a:moveTo>
                      <a:pt x="434" y="93"/>
                    </a:moveTo>
                    <a:lnTo>
                      <a:pt x="434" y="93"/>
                    </a:lnTo>
                    <a:cubicBezTo>
                      <a:pt x="434" y="93"/>
                      <a:pt x="465" y="124"/>
                      <a:pt x="465" y="154"/>
                    </a:cubicBezTo>
                    <a:cubicBezTo>
                      <a:pt x="465" y="185"/>
                      <a:pt x="496" y="185"/>
                      <a:pt x="496" y="185"/>
                    </a:cubicBez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527" y="185"/>
                    </a:lnTo>
                    <a:cubicBezTo>
                      <a:pt x="527" y="154"/>
                      <a:pt x="527" y="154"/>
                      <a:pt x="527" y="124"/>
                    </a:cubicBezTo>
                    <a:lnTo>
                      <a:pt x="527" y="124"/>
                    </a:lnTo>
                    <a:cubicBezTo>
                      <a:pt x="527" y="93"/>
                      <a:pt x="527" y="93"/>
                      <a:pt x="527" y="93"/>
                    </a:cubicBezTo>
                    <a:cubicBezTo>
                      <a:pt x="496" y="93"/>
                      <a:pt x="496" y="61"/>
                      <a:pt x="496" y="61"/>
                    </a:cubicBezTo>
                    <a:cubicBezTo>
                      <a:pt x="496" y="61"/>
                      <a:pt x="496" y="61"/>
                      <a:pt x="496" y="30"/>
                    </a:cubicBezTo>
                    <a:lnTo>
                      <a:pt x="496" y="30"/>
                    </a:lnTo>
                    <a:lnTo>
                      <a:pt x="496" y="30"/>
                    </a:lnTo>
                    <a:lnTo>
                      <a:pt x="465" y="30"/>
                    </a:lnTo>
                    <a:lnTo>
                      <a:pt x="465" y="30"/>
                    </a:lnTo>
                    <a:cubicBezTo>
                      <a:pt x="434" y="30"/>
                      <a:pt x="403" y="30"/>
                      <a:pt x="403" y="30"/>
                    </a:cubicBezTo>
                    <a:lnTo>
                      <a:pt x="372" y="30"/>
                    </a:lnTo>
                    <a:cubicBezTo>
                      <a:pt x="372" y="30"/>
                      <a:pt x="341" y="30"/>
                      <a:pt x="341" y="0"/>
                    </a:cubicBezTo>
                    <a:lnTo>
                      <a:pt x="341" y="0"/>
                    </a:lnTo>
                    <a:cubicBezTo>
                      <a:pt x="341" y="0"/>
                      <a:pt x="341" y="30"/>
                      <a:pt x="310" y="30"/>
                    </a:cubicBezTo>
                    <a:lnTo>
                      <a:pt x="310" y="30"/>
                    </a:lnTo>
                    <a:cubicBezTo>
                      <a:pt x="279" y="30"/>
                      <a:pt x="248" y="61"/>
                      <a:pt x="217" y="61"/>
                    </a:cubicBezTo>
                    <a:lnTo>
                      <a:pt x="217" y="61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61"/>
                      <a:pt x="31" y="61"/>
                      <a:pt x="31" y="93"/>
                    </a:cubicBez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cubicBezTo>
                      <a:pt x="0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54"/>
                      <a:pt x="31" y="154"/>
                      <a:pt x="31" y="185"/>
                    </a:cubicBezTo>
                    <a:lnTo>
                      <a:pt x="31" y="185"/>
                    </a:lnTo>
                    <a:cubicBezTo>
                      <a:pt x="31" y="217"/>
                      <a:pt x="31" y="248"/>
                      <a:pt x="31" y="341"/>
                    </a:cubicBezTo>
                    <a:cubicBezTo>
                      <a:pt x="31" y="433"/>
                      <a:pt x="31" y="526"/>
                      <a:pt x="31" y="589"/>
                    </a:cubicBezTo>
                    <a:cubicBezTo>
                      <a:pt x="341" y="589"/>
                      <a:pt x="341" y="589"/>
                      <a:pt x="341" y="589"/>
                    </a:cubicBezTo>
                    <a:cubicBezTo>
                      <a:pt x="341" y="557"/>
                      <a:pt x="341" y="557"/>
                      <a:pt x="372" y="557"/>
                    </a:cubicBezTo>
                    <a:lnTo>
                      <a:pt x="372" y="557"/>
                    </a:lnTo>
                    <a:lnTo>
                      <a:pt x="372" y="557"/>
                    </a:lnTo>
                    <a:cubicBezTo>
                      <a:pt x="372" y="557"/>
                      <a:pt x="372" y="589"/>
                      <a:pt x="403" y="589"/>
                    </a:cubicBezTo>
                    <a:cubicBezTo>
                      <a:pt x="496" y="589"/>
                      <a:pt x="496" y="589"/>
                      <a:pt x="496" y="589"/>
                    </a:cubicBezTo>
                    <a:lnTo>
                      <a:pt x="496" y="589"/>
                    </a:lnTo>
                    <a:lnTo>
                      <a:pt x="496" y="589"/>
                    </a:lnTo>
                    <a:cubicBezTo>
                      <a:pt x="496" y="557"/>
                      <a:pt x="496" y="557"/>
                      <a:pt x="527" y="557"/>
                    </a:cubicBezTo>
                    <a:lnTo>
                      <a:pt x="527" y="557"/>
                    </a:lnTo>
                    <a:lnTo>
                      <a:pt x="527" y="557"/>
                    </a:lnTo>
                    <a:cubicBezTo>
                      <a:pt x="527" y="557"/>
                      <a:pt x="527" y="557"/>
                      <a:pt x="527" y="526"/>
                    </a:cubicBezTo>
                    <a:cubicBezTo>
                      <a:pt x="527" y="526"/>
                      <a:pt x="527" y="526"/>
                      <a:pt x="558" y="526"/>
                    </a:cubicBezTo>
                    <a:lnTo>
                      <a:pt x="558" y="526"/>
                    </a:lnTo>
                    <a:lnTo>
                      <a:pt x="558" y="526"/>
                    </a:lnTo>
                    <a:cubicBezTo>
                      <a:pt x="527" y="465"/>
                      <a:pt x="496" y="372"/>
                      <a:pt x="496" y="372"/>
                    </a:cubicBezTo>
                    <a:cubicBezTo>
                      <a:pt x="496" y="341"/>
                      <a:pt x="496" y="341"/>
                      <a:pt x="465" y="309"/>
                    </a:cubicBezTo>
                    <a:lnTo>
                      <a:pt x="465" y="309"/>
                    </a:lnTo>
                    <a:cubicBezTo>
                      <a:pt x="465" y="278"/>
                      <a:pt x="465" y="248"/>
                      <a:pt x="465" y="217"/>
                    </a:cubicBezTo>
                    <a:cubicBezTo>
                      <a:pt x="434" y="217"/>
                      <a:pt x="403" y="185"/>
                      <a:pt x="403" y="154"/>
                    </a:cubicBezTo>
                    <a:cubicBezTo>
                      <a:pt x="372" y="154"/>
                      <a:pt x="372" y="154"/>
                      <a:pt x="372" y="154"/>
                    </a:cubicBezTo>
                    <a:cubicBezTo>
                      <a:pt x="403" y="30"/>
                      <a:pt x="403" y="30"/>
                      <a:pt x="403" y="30"/>
                    </a:cubicBezTo>
                    <a:lnTo>
                      <a:pt x="43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7B2CC59F-0C17-4648-A352-9F292617D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9213" y="1903413"/>
                <a:ext cx="290512" cy="279400"/>
              </a:xfrm>
              <a:custGeom>
                <a:avLst/>
                <a:gdLst>
                  <a:gd name="T0" fmla="*/ 804 w 805"/>
                  <a:gd name="T1" fmla="*/ 187 h 777"/>
                  <a:gd name="T2" fmla="*/ 804 w 805"/>
                  <a:gd name="T3" fmla="*/ 156 h 777"/>
                  <a:gd name="T4" fmla="*/ 804 w 805"/>
                  <a:gd name="T5" fmla="*/ 124 h 777"/>
                  <a:gd name="T6" fmla="*/ 804 w 805"/>
                  <a:gd name="T7" fmla="*/ 93 h 777"/>
                  <a:gd name="T8" fmla="*/ 804 w 805"/>
                  <a:gd name="T9" fmla="*/ 93 h 777"/>
                  <a:gd name="T10" fmla="*/ 774 w 805"/>
                  <a:gd name="T11" fmla="*/ 32 h 777"/>
                  <a:gd name="T12" fmla="*/ 743 w 805"/>
                  <a:gd name="T13" fmla="*/ 32 h 777"/>
                  <a:gd name="T14" fmla="*/ 712 w 805"/>
                  <a:gd name="T15" fmla="*/ 0 h 777"/>
                  <a:gd name="T16" fmla="*/ 650 w 805"/>
                  <a:gd name="T17" fmla="*/ 0 h 777"/>
                  <a:gd name="T18" fmla="*/ 588 w 805"/>
                  <a:gd name="T19" fmla="*/ 32 h 777"/>
                  <a:gd name="T20" fmla="*/ 588 w 805"/>
                  <a:gd name="T21" fmla="*/ 63 h 777"/>
                  <a:gd name="T22" fmla="*/ 495 w 805"/>
                  <a:gd name="T23" fmla="*/ 156 h 777"/>
                  <a:gd name="T24" fmla="*/ 433 w 805"/>
                  <a:gd name="T25" fmla="*/ 124 h 777"/>
                  <a:gd name="T26" fmla="*/ 371 w 805"/>
                  <a:gd name="T27" fmla="*/ 93 h 777"/>
                  <a:gd name="T28" fmla="*/ 309 w 805"/>
                  <a:gd name="T29" fmla="*/ 63 h 777"/>
                  <a:gd name="T30" fmla="*/ 278 w 805"/>
                  <a:gd name="T31" fmla="*/ 32 h 777"/>
                  <a:gd name="T32" fmla="*/ 278 w 805"/>
                  <a:gd name="T33" fmla="*/ 32 h 777"/>
                  <a:gd name="T34" fmla="*/ 247 w 805"/>
                  <a:gd name="T35" fmla="*/ 0 h 777"/>
                  <a:gd name="T36" fmla="*/ 216 w 805"/>
                  <a:gd name="T37" fmla="*/ 0 h 777"/>
                  <a:gd name="T38" fmla="*/ 185 w 805"/>
                  <a:gd name="T39" fmla="*/ 0 h 777"/>
                  <a:gd name="T40" fmla="*/ 154 w 805"/>
                  <a:gd name="T41" fmla="*/ 0 h 777"/>
                  <a:gd name="T42" fmla="*/ 123 w 805"/>
                  <a:gd name="T43" fmla="*/ 0 h 777"/>
                  <a:gd name="T44" fmla="*/ 31 w 805"/>
                  <a:gd name="T45" fmla="*/ 63 h 777"/>
                  <a:gd name="T46" fmla="*/ 31 w 805"/>
                  <a:gd name="T47" fmla="*/ 93 h 777"/>
                  <a:gd name="T48" fmla="*/ 31 w 805"/>
                  <a:gd name="T49" fmla="*/ 124 h 777"/>
                  <a:gd name="T50" fmla="*/ 31 w 805"/>
                  <a:gd name="T51" fmla="*/ 187 h 777"/>
                  <a:gd name="T52" fmla="*/ 31 w 805"/>
                  <a:gd name="T53" fmla="*/ 187 h 777"/>
                  <a:gd name="T54" fmla="*/ 31 w 805"/>
                  <a:gd name="T55" fmla="*/ 248 h 777"/>
                  <a:gd name="T56" fmla="*/ 31 w 805"/>
                  <a:gd name="T57" fmla="*/ 311 h 777"/>
                  <a:gd name="T58" fmla="*/ 31 w 805"/>
                  <a:gd name="T59" fmla="*/ 341 h 777"/>
                  <a:gd name="T60" fmla="*/ 31 w 805"/>
                  <a:gd name="T61" fmla="*/ 372 h 777"/>
                  <a:gd name="T62" fmla="*/ 31 w 805"/>
                  <a:gd name="T63" fmla="*/ 372 h 777"/>
                  <a:gd name="T64" fmla="*/ 0 w 805"/>
                  <a:gd name="T65" fmla="*/ 404 h 777"/>
                  <a:gd name="T66" fmla="*/ 31 w 805"/>
                  <a:gd name="T67" fmla="*/ 465 h 777"/>
                  <a:gd name="T68" fmla="*/ 63 w 805"/>
                  <a:gd name="T69" fmla="*/ 465 h 777"/>
                  <a:gd name="T70" fmla="*/ 123 w 805"/>
                  <a:gd name="T71" fmla="*/ 496 h 777"/>
                  <a:gd name="T72" fmla="*/ 216 w 805"/>
                  <a:gd name="T73" fmla="*/ 558 h 777"/>
                  <a:gd name="T74" fmla="*/ 278 w 805"/>
                  <a:gd name="T75" fmla="*/ 589 h 777"/>
                  <a:gd name="T76" fmla="*/ 278 w 805"/>
                  <a:gd name="T77" fmla="*/ 589 h 777"/>
                  <a:gd name="T78" fmla="*/ 309 w 805"/>
                  <a:gd name="T79" fmla="*/ 558 h 777"/>
                  <a:gd name="T80" fmla="*/ 340 w 805"/>
                  <a:gd name="T81" fmla="*/ 528 h 777"/>
                  <a:gd name="T82" fmla="*/ 743 w 805"/>
                  <a:gd name="T83" fmla="*/ 776 h 777"/>
                  <a:gd name="T84" fmla="*/ 804 w 805"/>
                  <a:gd name="T85" fmla="*/ 682 h 777"/>
                  <a:gd name="T86" fmla="*/ 804 w 805"/>
                  <a:gd name="T87" fmla="*/ 404 h 777"/>
                  <a:gd name="T88" fmla="*/ 804 w 805"/>
                  <a:gd name="T89" fmla="*/ 248 h 777"/>
                  <a:gd name="T90" fmla="*/ 804 w 805"/>
                  <a:gd name="T91" fmla="*/ 187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05" h="777">
                    <a:moveTo>
                      <a:pt x="804" y="187"/>
                    </a:moveTo>
                    <a:lnTo>
                      <a:pt x="804" y="187"/>
                    </a:lnTo>
                    <a:lnTo>
                      <a:pt x="804" y="187"/>
                    </a:lnTo>
                    <a:cubicBezTo>
                      <a:pt x="804" y="187"/>
                      <a:pt x="804" y="187"/>
                      <a:pt x="804" y="156"/>
                    </a:cubicBezTo>
                    <a:cubicBezTo>
                      <a:pt x="804" y="156"/>
                      <a:pt x="804" y="156"/>
                      <a:pt x="804" y="124"/>
                    </a:cubicBezTo>
                    <a:lnTo>
                      <a:pt x="804" y="124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lnTo>
                      <a:pt x="804" y="93"/>
                    </a:lnTo>
                    <a:cubicBezTo>
                      <a:pt x="804" y="63"/>
                      <a:pt x="804" y="63"/>
                      <a:pt x="804" y="63"/>
                    </a:cubicBezTo>
                    <a:cubicBezTo>
                      <a:pt x="804" y="63"/>
                      <a:pt x="774" y="63"/>
                      <a:pt x="774" y="32"/>
                    </a:cubicBezTo>
                    <a:cubicBezTo>
                      <a:pt x="774" y="32"/>
                      <a:pt x="774" y="32"/>
                      <a:pt x="743" y="32"/>
                    </a:cubicBezTo>
                    <a:lnTo>
                      <a:pt x="743" y="32"/>
                    </a:lnTo>
                    <a:cubicBezTo>
                      <a:pt x="743" y="32"/>
                      <a:pt x="712" y="32"/>
                      <a:pt x="712" y="0"/>
                    </a:cubicBezTo>
                    <a:lnTo>
                      <a:pt x="712" y="0"/>
                    </a:lnTo>
                    <a:lnTo>
                      <a:pt x="681" y="0"/>
                    </a:lnTo>
                    <a:lnTo>
                      <a:pt x="650" y="0"/>
                    </a:lnTo>
                    <a:cubicBezTo>
                      <a:pt x="650" y="0"/>
                      <a:pt x="588" y="0"/>
                      <a:pt x="588" y="32"/>
                    </a:cubicBezTo>
                    <a:lnTo>
                      <a:pt x="588" y="32"/>
                    </a:lnTo>
                    <a:cubicBezTo>
                      <a:pt x="588" y="32"/>
                      <a:pt x="588" y="32"/>
                      <a:pt x="588" y="63"/>
                    </a:cubicBezTo>
                    <a:lnTo>
                      <a:pt x="588" y="63"/>
                    </a:lnTo>
                    <a:cubicBezTo>
                      <a:pt x="588" y="93"/>
                      <a:pt x="557" y="156"/>
                      <a:pt x="526" y="156"/>
                    </a:cubicBezTo>
                    <a:cubicBezTo>
                      <a:pt x="526" y="156"/>
                      <a:pt x="526" y="156"/>
                      <a:pt x="495" y="156"/>
                    </a:cubicBezTo>
                    <a:lnTo>
                      <a:pt x="495" y="156"/>
                    </a:lnTo>
                    <a:cubicBezTo>
                      <a:pt x="495" y="156"/>
                      <a:pt x="464" y="156"/>
                      <a:pt x="433" y="124"/>
                    </a:cubicBezTo>
                    <a:lnTo>
                      <a:pt x="433" y="124"/>
                    </a:lnTo>
                    <a:cubicBezTo>
                      <a:pt x="402" y="93"/>
                      <a:pt x="402" y="93"/>
                      <a:pt x="371" y="93"/>
                    </a:cubicBezTo>
                    <a:lnTo>
                      <a:pt x="371" y="93"/>
                    </a:lnTo>
                    <a:cubicBezTo>
                      <a:pt x="340" y="93"/>
                      <a:pt x="309" y="93"/>
                      <a:pt x="309" y="63"/>
                    </a:cubicBezTo>
                    <a:lnTo>
                      <a:pt x="309" y="63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78" y="32"/>
                    </a:lnTo>
                    <a:lnTo>
                      <a:pt x="247" y="0"/>
                    </a:lnTo>
                    <a:lnTo>
                      <a:pt x="247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54" y="0"/>
                      <a:pt x="154" y="0"/>
                      <a:pt x="154" y="0"/>
                    </a:cubicBezTo>
                    <a:cubicBezTo>
                      <a:pt x="123" y="0"/>
                      <a:pt x="123" y="0"/>
                      <a:pt x="123" y="0"/>
                    </a:cubicBezTo>
                    <a:lnTo>
                      <a:pt x="123" y="0"/>
                    </a:lnTo>
                    <a:cubicBezTo>
                      <a:pt x="123" y="32"/>
                      <a:pt x="92" y="32"/>
                      <a:pt x="92" y="32"/>
                    </a:cubicBezTo>
                    <a:cubicBezTo>
                      <a:pt x="62" y="32"/>
                      <a:pt x="63" y="63"/>
                      <a:pt x="31" y="63"/>
                    </a:cubicBezTo>
                    <a:cubicBezTo>
                      <a:pt x="31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6"/>
                      <a:pt x="31" y="156"/>
                      <a:pt x="0" y="156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cubicBezTo>
                      <a:pt x="31" y="311"/>
                      <a:pt x="31" y="311"/>
                      <a:pt x="31" y="341"/>
                    </a:cubicBezTo>
                    <a:cubicBezTo>
                      <a:pt x="31" y="341"/>
                      <a:pt x="31" y="341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372"/>
                      <a:pt x="31" y="404"/>
                      <a:pt x="0" y="404"/>
                    </a:cubicBezTo>
                    <a:cubicBezTo>
                      <a:pt x="31" y="404"/>
                      <a:pt x="31" y="404"/>
                      <a:pt x="31" y="435"/>
                    </a:cubicBezTo>
                    <a:cubicBezTo>
                      <a:pt x="31" y="435"/>
                      <a:pt x="31" y="435"/>
                      <a:pt x="31" y="465"/>
                    </a:cubicBezTo>
                    <a:lnTo>
                      <a:pt x="31" y="465"/>
                    </a:lnTo>
                    <a:lnTo>
                      <a:pt x="63" y="465"/>
                    </a:lnTo>
                    <a:cubicBezTo>
                      <a:pt x="63" y="465"/>
                      <a:pt x="92" y="496"/>
                      <a:pt x="123" y="496"/>
                    </a:cubicBezTo>
                    <a:lnTo>
                      <a:pt x="123" y="496"/>
                    </a:lnTo>
                    <a:cubicBezTo>
                      <a:pt x="123" y="496"/>
                      <a:pt x="123" y="528"/>
                      <a:pt x="154" y="558"/>
                    </a:cubicBezTo>
                    <a:cubicBezTo>
                      <a:pt x="185" y="558"/>
                      <a:pt x="185" y="558"/>
                      <a:pt x="216" y="558"/>
                    </a:cubicBezTo>
                    <a:lnTo>
                      <a:pt x="247" y="589"/>
                    </a:lnTo>
                    <a:cubicBezTo>
                      <a:pt x="247" y="589"/>
                      <a:pt x="247" y="589"/>
                      <a:pt x="278" y="589"/>
                    </a:cubicBezTo>
                    <a:lnTo>
                      <a:pt x="278" y="589"/>
                    </a:lnTo>
                    <a:lnTo>
                      <a:pt x="278" y="589"/>
                    </a:lnTo>
                    <a:lnTo>
                      <a:pt x="278" y="589"/>
                    </a:lnTo>
                    <a:cubicBezTo>
                      <a:pt x="278" y="558"/>
                      <a:pt x="278" y="558"/>
                      <a:pt x="309" y="558"/>
                    </a:cubicBezTo>
                    <a:lnTo>
                      <a:pt x="340" y="558"/>
                    </a:lnTo>
                    <a:cubicBezTo>
                      <a:pt x="340" y="528"/>
                      <a:pt x="340" y="528"/>
                      <a:pt x="340" y="528"/>
                    </a:cubicBezTo>
                    <a:cubicBezTo>
                      <a:pt x="743" y="776"/>
                      <a:pt x="743" y="776"/>
                      <a:pt x="743" y="776"/>
                    </a:cubicBezTo>
                    <a:lnTo>
                      <a:pt x="743" y="776"/>
                    </a:lnTo>
                    <a:cubicBezTo>
                      <a:pt x="804" y="776"/>
                      <a:pt x="804" y="776"/>
                      <a:pt x="804" y="776"/>
                    </a:cubicBezTo>
                    <a:cubicBezTo>
                      <a:pt x="804" y="744"/>
                      <a:pt x="804" y="713"/>
                      <a:pt x="804" y="682"/>
                    </a:cubicBezTo>
                    <a:lnTo>
                      <a:pt x="804" y="682"/>
                    </a:lnTo>
                    <a:cubicBezTo>
                      <a:pt x="804" y="589"/>
                      <a:pt x="804" y="496"/>
                      <a:pt x="804" y="404"/>
                    </a:cubicBezTo>
                    <a:cubicBezTo>
                      <a:pt x="804" y="311"/>
                      <a:pt x="804" y="280"/>
                      <a:pt x="804" y="248"/>
                    </a:cubicBezTo>
                    <a:lnTo>
                      <a:pt x="804" y="248"/>
                    </a:lnTo>
                    <a:cubicBezTo>
                      <a:pt x="804" y="217"/>
                      <a:pt x="804" y="217"/>
                      <a:pt x="804" y="217"/>
                    </a:cubicBezTo>
                    <a:lnTo>
                      <a:pt x="804" y="18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A3A4B00D-BCAD-7042-B8EE-C8A27A133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138363"/>
                <a:ext cx="301625" cy="423862"/>
              </a:xfrm>
              <a:custGeom>
                <a:avLst/>
                <a:gdLst>
                  <a:gd name="T0" fmla="*/ 651 w 838"/>
                  <a:gd name="T1" fmla="*/ 1083 h 1177"/>
                  <a:gd name="T2" fmla="*/ 651 w 838"/>
                  <a:gd name="T3" fmla="*/ 1083 h 1177"/>
                  <a:gd name="T4" fmla="*/ 682 w 838"/>
                  <a:gd name="T5" fmla="*/ 1083 h 1177"/>
                  <a:gd name="T6" fmla="*/ 651 w 838"/>
                  <a:gd name="T7" fmla="*/ 1052 h 1177"/>
                  <a:gd name="T8" fmla="*/ 651 w 838"/>
                  <a:gd name="T9" fmla="*/ 1021 h 1177"/>
                  <a:gd name="T10" fmla="*/ 620 w 838"/>
                  <a:gd name="T11" fmla="*/ 959 h 1177"/>
                  <a:gd name="T12" fmla="*/ 589 w 838"/>
                  <a:gd name="T13" fmla="*/ 959 h 1177"/>
                  <a:gd name="T14" fmla="*/ 558 w 838"/>
                  <a:gd name="T15" fmla="*/ 928 h 1177"/>
                  <a:gd name="T16" fmla="*/ 558 w 838"/>
                  <a:gd name="T17" fmla="*/ 867 h 1177"/>
                  <a:gd name="T18" fmla="*/ 589 w 838"/>
                  <a:gd name="T19" fmla="*/ 835 h 1177"/>
                  <a:gd name="T20" fmla="*/ 620 w 838"/>
                  <a:gd name="T21" fmla="*/ 835 h 1177"/>
                  <a:gd name="T22" fmla="*/ 620 w 838"/>
                  <a:gd name="T23" fmla="*/ 773 h 1177"/>
                  <a:gd name="T24" fmla="*/ 620 w 838"/>
                  <a:gd name="T25" fmla="*/ 743 h 1177"/>
                  <a:gd name="T26" fmla="*/ 651 w 838"/>
                  <a:gd name="T27" fmla="*/ 711 h 1177"/>
                  <a:gd name="T28" fmla="*/ 682 w 838"/>
                  <a:gd name="T29" fmla="*/ 619 h 1177"/>
                  <a:gd name="T30" fmla="*/ 713 w 838"/>
                  <a:gd name="T31" fmla="*/ 587 h 1177"/>
                  <a:gd name="T32" fmla="*/ 744 w 838"/>
                  <a:gd name="T33" fmla="*/ 495 h 1177"/>
                  <a:gd name="T34" fmla="*/ 744 w 838"/>
                  <a:gd name="T35" fmla="*/ 402 h 1177"/>
                  <a:gd name="T36" fmla="*/ 775 w 838"/>
                  <a:gd name="T37" fmla="*/ 372 h 1177"/>
                  <a:gd name="T38" fmla="*/ 775 w 838"/>
                  <a:gd name="T39" fmla="*/ 340 h 1177"/>
                  <a:gd name="T40" fmla="*/ 837 w 838"/>
                  <a:gd name="T41" fmla="*/ 278 h 1177"/>
                  <a:gd name="T42" fmla="*/ 775 w 838"/>
                  <a:gd name="T43" fmla="*/ 124 h 1177"/>
                  <a:gd name="T44" fmla="*/ 775 w 838"/>
                  <a:gd name="T45" fmla="*/ 61 h 1177"/>
                  <a:gd name="T46" fmla="*/ 775 w 838"/>
                  <a:gd name="T47" fmla="*/ 30 h 1177"/>
                  <a:gd name="T48" fmla="*/ 713 w 838"/>
                  <a:gd name="T49" fmla="*/ 0 h 1177"/>
                  <a:gd name="T50" fmla="*/ 682 w 838"/>
                  <a:gd name="T51" fmla="*/ 0 h 1177"/>
                  <a:gd name="T52" fmla="*/ 651 w 838"/>
                  <a:gd name="T53" fmla="*/ 30 h 1177"/>
                  <a:gd name="T54" fmla="*/ 651 w 838"/>
                  <a:gd name="T55" fmla="*/ 61 h 1177"/>
                  <a:gd name="T56" fmla="*/ 620 w 838"/>
                  <a:gd name="T57" fmla="*/ 61 h 1177"/>
                  <a:gd name="T58" fmla="*/ 589 w 838"/>
                  <a:gd name="T59" fmla="*/ 61 h 1177"/>
                  <a:gd name="T60" fmla="*/ 496 w 838"/>
                  <a:gd name="T61" fmla="*/ 61 h 1177"/>
                  <a:gd name="T62" fmla="*/ 155 w 838"/>
                  <a:gd name="T63" fmla="*/ 185 h 1177"/>
                  <a:gd name="T64" fmla="*/ 31 w 838"/>
                  <a:gd name="T65" fmla="*/ 433 h 1177"/>
                  <a:gd name="T66" fmla="*/ 0 w 838"/>
                  <a:gd name="T67" fmla="*/ 525 h 1177"/>
                  <a:gd name="T68" fmla="*/ 0 w 838"/>
                  <a:gd name="T69" fmla="*/ 525 h 1177"/>
                  <a:gd name="T70" fmla="*/ 0 w 838"/>
                  <a:gd name="T71" fmla="*/ 556 h 1177"/>
                  <a:gd name="T72" fmla="*/ 0 w 838"/>
                  <a:gd name="T73" fmla="*/ 619 h 1177"/>
                  <a:gd name="T74" fmla="*/ 31 w 838"/>
                  <a:gd name="T75" fmla="*/ 649 h 1177"/>
                  <a:gd name="T76" fmla="*/ 31 w 838"/>
                  <a:gd name="T77" fmla="*/ 649 h 1177"/>
                  <a:gd name="T78" fmla="*/ 31 w 838"/>
                  <a:gd name="T79" fmla="*/ 680 h 1177"/>
                  <a:gd name="T80" fmla="*/ 62 w 838"/>
                  <a:gd name="T81" fmla="*/ 743 h 1177"/>
                  <a:gd name="T82" fmla="*/ 92 w 838"/>
                  <a:gd name="T83" fmla="*/ 804 h 1177"/>
                  <a:gd name="T84" fmla="*/ 62 w 838"/>
                  <a:gd name="T85" fmla="*/ 835 h 1177"/>
                  <a:gd name="T86" fmla="*/ 92 w 838"/>
                  <a:gd name="T87" fmla="*/ 867 h 1177"/>
                  <a:gd name="T88" fmla="*/ 124 w 838"/>
                  <a:gd name="T89" fmla="*/ 897 h 1177"/>
                  <a:gd name="T90" fmla="*/ 155 w 838"/>
                  <a:gd name="T91" fmla="*/ 928 h 1177"/>
                  <a:gd name="T92" fmla="*/ 186 w 838"/>
                  <a:gd name="T93" fmla="*/ 928 h 1177"/>
                  <a:gd name="T94" fmla="*/ 217 w 838"/>
                  <a:gd name="T95" fmla="*/ 959 h 1177"/>
                  <a:gd name="T96" fmla="*/ 248 w 838"/>
                  <a:gd name="T97" fmla="*/ 1021 h 1177"/>
                  <a:gd name="T98" fmla="*/ 279 w 838"/>
                  <a:gd name="T99" fmla="*/ 1021 h 1177"/>
                  <a:gd name="T100" fmla="*/ 279 w 838"/>
                  <a:gd name="T101" fmla="*/ 1083 h 1177"/>
                  <a:gd name="T102" fmla="*/ 279 w 838"/>
                  <a:gd name="T103" fmla="*/ 1083 h 1177"/>
                  <a:gd name="T104" fmla="*/ 310 w 838"/>
                  <a:gd name="T105" fmla="*/ 1114 h 1177"/>
                  <a:gd name="T106" fmla="*/ 403 w 838"/>
                  <a:gd name="T107" fmla="*/ 1083 h 1177"/>
                  <a:gd name="T108" fmla="*/ 465 w 838"/>
                  <a:gd name="T109" fmla="*/ 1176 h 1177"/>
                  <a:gd name="T110" fmla="*/ 465 w 838"/>
                  <a:gd name="T111" fmla="*/ 1145 h 1177"/>
                  <a:gd name="T112" fmla="*/ 527 w 838"/>
                  <a:gd name="T113" fmla="*/ 1145 h 1177"/>
                  <a:gd name="T114" fmla="*/ 589 w 838"/>
                  <a:gd name="T115" fmla="*/ 1145 h 1177"/>
                  <a:gd name="T116" fmla="*/ 589 w 838"/>
                  <a:gd name="T117" fmla="*/ 1145 h 1177"/>
                  <a:gd name="T118" fmla="*/ 620 w 838"/>
                  <a:gd name="T119" fmla="*/ 1114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38" h="1177">
                    <a:moveTo>
                      <a:pt x="651" y="1083"/>
                    </a:move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lnTo>
                      <a:pt x="651" y="1083"/>
                    </a:lnTo>
                    <a:cubicBezTo>
                      <a:pt x="682" y="1083"/>
                      <a:pt x="682" y="1083"/>
                      <a:pt x="682" y="1083"/>
                    </a:cubicBezTo>
                    <a:lnTo>
                      <a:pt x="682" y="1083"/>
                    </a:lnTo>
                    <a:lnTo>
                      <a:pt x="682" y="1083"/>
                    </a:lnTo>
                    <a:cubicBezTo>
                      <a:pt x="682" y="1083"/>
                      <a:pt x="682" y="1083"/>
                      <a:pt x="682" y="1052"/>
                    </a:cubicBezTo>
                    <a:cubicBezTo>
                      <a:pt x="682" y="1052"/>
                      <a:pt x="682" y="1052"/>
                      <a:pt x="651" y="1052"/>
                    </a:cubicBezTo>
                    <a:lnTo>
                      <a:pt x="651" y="1052"/>
                    </a:lnTo>
                    <a:lnTo>
                      <a:pt x="651" y="1052"/>
                    </a:lnTo>
                    <a:lnTo>
                      <a:pt x="651" y="1021"/>
                    </a:lnTo>
                    <a:lnTo>
                      <a:pt x="651" y="1021"/>
                    </a:lnTo>
                    <a:cubicBezTo>
                      <a:pt x="651" y="1021"/>
                      <a:pt x="651" y="1021"/>
                      <a:pt x="651" y="991"/>
                    </a:cubicBezTo>
                    <a:lnTo>
                      <a:pt x="620" y="991"/>
                    </a:lnTo>
                    <a:lnTo>
                      <a:pt x="620" y="959"/>
                    </a:lnTo>
                    <a:cubicBezTo>
                      <a:pt x="589" y="959"/>
                      <a:pt x="589" y="959"/>
                      <a:pt x="589" y="959"/>
                    </a:cubicBezTo>
                    <a:lnTo>
                      <a:pt x="589" y="959"/>
                    </a:lnTo>
                    <a:lnTo>
                      <a:pt x="589" y="959"/>
                    </a:lnTo>
                    <a:cubicBezTo>
                      <a:pt x="558" y="959"/>
                      <a:pt x="558" y="959"/>
                      <a:pt x="558" y="928"/>
                    </a:cubicBezTo>
                    <a:lnTo>
                      <a:pt x="558" y="928"/>
                    </a:lnTo>
                    <a:lnTo>
                      <a:pt x="558" y="928"/>
                    </a:lnTo>
                    <a:lnTo>
                      <a:pt x="558" y="928"/>
                    </a:lnTo>
                    <a:cubicBezTo>
                      <a:pt x="558" y="897"/>
                      <a:pt x="558" y="897"/>
                      <a:pt x="558" y="897"/>
                    </a:cubicBezTo>
                    <a:cubicBezTo>
                      <a:pt x="558" y="867"/>
                      <a:pt x="558" y="867"/>
                      <a:pt x="558" y="867"/>
                    </a:cubicBezTo>
                    <a:lnTo>
                      <a:pt x="558" y="867"/>
                    </a:lnTo>
                    <a:cubicBezTo>
                      <a:pt x="558" y="867"/>
                      <a:pt x="558" y="835"/>
                      <a:pt x="589" y="835"/>
                    </a:cubicBezTo>
                    <a:lnTo>
                      <a:pt x="589" y="835"/>
                    </a:lnTo>
                    <a:cubicBezTo>
                      <a:pt x="589" y="835"/>
                      <a:pt x="589" y="867"/>
                      <a:pt x="620" y="867"/>
                    </a:cubicBezTo>
                    <a:cubicBezTo>
                      <a:pt x="620" y="835"/>
                      <a:pt x="620" y="835"/>
                      <a:pt x="620" y="835"/>
                    </a:cubicBezTo>
                    <a:lnTo>
                      <a:pt x="620" y="835"/>
                    </a:lnTo>
                    <a:cubicBezTo>
                      <a:pt x="620" y="835"/>
                      <a:pt x="620" y="835"/>
                      <a:pt x="620" y="804"/>
                    </a:cubicBezTo>
                    <a:lnTo>
                      <a:pt x="620" y="804"/>
                    </a:lnTo>
                    <a:lnTo>
                      <a:pt x="620" y="773"/>
                    </a:lnTo>
                    <a:lnTo>
                      <a:pt x="620" y="773"/>
                    </a:lnTo>
                    <a:lnTo>
                      <a:pt x="620" y="743"/>
                    </a:lnTo>
                    <a:lnTo>
                      <a:pt x="620" y="743"/>
                    </a:lnTo>
                    <a:cubicBezTo>
                      <a:pt x="620" y="743"/>
                      <a:pt x="620" y="711"/>
                      <a:pt x="651" y="711"/>
                    </a:cubicBezTo>
                    <a:lnTo>
                      <a:pt x="651" y="711"/>
                    </a:lnTo>
                    <a:lnTo>
                      <a:pt x="651" y="711"/>
                    </a:lnTo>
                    <a:cubicBezTo>
                      <a:pt x="651" y="680"/>
                      <a:pt x="651" y="680"/>
                      <a:pt x="651" y="649"/>
                    </a:cubicBezTo>
                    <a:lnTo>
                      <a:pt x="651" y="649"/>
                    </a:lnTo>
                    <a:lnTo>
                      <a:pt x="682" y="619"/>
                    </a:lnTo>
                    <a:cubicBezTo>
                      <a:pt x="682" y="619"/>
                      <a:pt x="682" y="619"/>
                      <a:pt x="713" y="587"/>
                    </a:cubicBezTo>
                    <a:lnTo>
                      <a:pt x="713" y="587"/>
                    </a:lnTo>
                    <a:lnTo>
                      <a:pt x="713" y="587"/>
                    </a:lnTo>
                    <a:lnTo>
                      <a:pt x="713" y="556"/>
                    </a:lnTo>
                    <a:cubicBezTo>
                      <a:pt x="713" y="556"/>
                      <a:pt x="744" y="556"/>
                      <a:pt x="744" y="525"/>
                    </a:cubicBezTo>
                    <a:cubicBezTo>
                      <a:pt x="744" y="525"/>
                      <a:pt x="744" y="525"/>
                      <a:pt x="744" y="495"/>
                    </a:cubicBezTo>
                    <a:lnTo>
                      <a:pt x="744" y="463"/>
                    </a:lnTo>
                    <a:cubicBezTo>
                      <a:pt x="744" y="433"/>
                      <a:pt x="744" y="433"/>
                      <a:pt x="744" y="402"/>
                    </a:cubicBezTo>
                    <a:lnTo>
                      <a:pt x="744" y="402"/>
                    </a:lnTo>
                    <a:lnTo>
                      <a:pt x="744" y="402"/>
                    </a:lnTo>
                    <a:cubicBezTo>
                      <a:pt x="775" y="402"/>
                      <a:pt x="775" y="402"/>
                      <a:pt x="775" y="372"/>
                    </a:cubicBezTo>
                    <a:lnTo>
                      <a:pt x="775" y="372"/>
                    </a:lnTo>
                    <a:lnTo>
                      <a:pt x="775" y="372"/>
                    </a:lnTo>
                    <a:cubicBezTo>
                      <a:pt x="775" y="372"/>
                      <a:pt x="775" y="372"/>
                      <a:pt x="775" y="340"/>
                    </a:cubicBezTo>
                    <a:lnTo>
                      <a:pt x="775" y="340"/>
                    </a:lnTo>
                    <a:cubicBezTo>
                      <a:pt x="775" y="309"/>
                      <a:pt x="775" y="309"/>
                      <a:pt x="806" y="309"/>
                    </a:cubicBezTo>
                    <a:cubicBezTo>
                      <a:pt x="806" y="278"/>
                      <a:pt x="837" y="278"/>
                      <a:pt x="837" y="278"/>
                    </a:cubicBezTo>
                    <a:lnTo>
                      <a:pt x="837" y="278"/>
                    </a:lnTo>
                    <a:lnTo>
                      <a:pt x="837" y="278"/>
                    </a:lnTo>
                    <a:lnTo>
                      <a:pt x="806" y="248"/>
                    </a:lnTo>
                    <a:cubicBezTo>
                      <a:pt x="806" y="216"/>
                      <a:pt x="775" y="154"/>
                      <a:pt x="775" y="124"/>
                    </a:cubicBezTo>
                    <a:lnTo>
                      <a:pt x="775" y="92"/>
                    </a:lnTo>
                    <a:lnTo>
                      <a:pt x="775" y="92"/>
                    </a:lnTo>
                    <a:cubicBezTo>
                      <a:pt x="775" y="92"/>
                      <a:pt x="775" y="92"/>
                      <a:pt x="775" y="61"/>
                    </a:cubicBezTo>
                    <a:lnTo>
                      <a:pt x="775" y="61"/>
                    </a:lnTo>
                    <a:cubicBezTo>
                      <a:pt x="775" y="30"/>
                      <a:pt x="775" y="30"/>
                      <a:pt x="775" y="30"/>
                    </a:cubicBezTo>
                    <a:lnTo>
                      <a:pt x="775" y="30"/>
                    </a:lnTo>
                    <a:lnTo>
                      <a:pt x="744" y="30"/>
                    </a:lnTo>
                    <a:lnTo>
                      <a:pt x="744" y="30"/>
                    </a:lnTo>
                    <a:cubicBezTo>
                      <a:pt x="744" y="0"/>
                      <a:pt x="713" y="0"/>
                      <a:pt x="713" y="0"/>
                    </a:cubicBez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0"/>
                      <a:pt x="651" y="30"/>
                    </a:cubicBez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30"/>
                    </a:lnTo>
                    <a:lnTo>
                      <a:pt x="651" y="61"/>
                    </a:lnTo>
                    <a:cubicBezTo>
                      <a:pt x="620" y="61"/>
                      <a:pt x="620" y="61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61"/>
                      <a:pt x="589" y="61"/>
                      <a:pt x="589" y="61"/>
                    </a:cubicBezTo>
                    <a:lnTo>
                      <a:pt x="589" y="61"/>
                    </a:lnTo>
                    <a:lnTo>
                      <a:pt x="589" y="61"/>
                    </a:lnTo>
                    <a:cubicBezTo>
                      <a:pt x="496" y="61"/>
                      <a:pt x="496" y="61"/>
                      <a:pt x="496" y="61"/>
                    </a:cubicBezTo>
                    <a:lnTo>
                      <a:pt x="496" y="61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55" y="92"/>
                      <a:pt x="155" y="124"/>
                    </a:cubicBezTo>
                    <a:cubicBezTo>
                      <a:pt x="155" y="185"/>
                      <a:pt x="155" y="185"/>
                      <a:pt x="155" y="185"/>
                    </a:cubicBezTo>
                    <a:cubicBezTo>
                      <a:pt x="92" y="185"/>
                      <a:pt x="92" y="185"/>
                      <a:pt x="92" y="185"/>
                    </a:cubicBezTo>
                    <a:cubicBezTo>
                      <a:pt x="92" y="433"/>
                      <a:pt x="92" y="433"/>
                      <a:pt x="92" y="433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63"/>
                      <a:pt x="31" y="463"/>
                      <a:pt x="31" y="463"/>
                    </a:cubicBezTo>
                    <a:cubicBezTo>
                      <a:pt x="31" y="463"/>
                      <a:pt x="31" y="463"/>
                      <a:pt x="31" y="495"/>
                    </a:cubicBezTo>
                    <a:cubicBezTo>
                      <a:pt x="31" y="495"/>
                      <a:pt x="31" y="495"/>
                      <a:pt x="0" y="525"/>
                    </a:cubicBezTo>
                    <a:lnTo>
                      <a:pt x="0" y="525"/>
                    </a:lnTo>
                    <a:lnTo>
                      <a:pt x="0" y="525"/>
                    </a:lnTo>
                    <a:lnTo>
                      <a:pt x="0" y="525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lnTo>
                      <a:pt x="0" y="556"/>
                    </a:lnTo>
                    <a:cubicBezTo>
                      <a:pt x="0" y="587"/>
                      <a:pt x="0" y="587"/>
                      <a:pt x="0" y="587"/>
                    </a:cubicBezTo>
                    <a:lnTo>
                      <a:pt x="0" y="619"/>
                    </a:lnTo>
                    <a:lnTo>
                      <a:pt x="0" y="619"/>
                    </a:lnTo>
                    <a:cubicBezTo>
                      <a:pt x="0" y="619"/>
                      <a:pt x="31" y="619"/>
                      <a:pt x="31" y="649"/>
                    </a:cubicBez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49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680"/>
                    </a:lnTo>
                    <a:lnTo>
                      <a:pt x="31" y="711"/>
                    </a:lnTo>
                    <a:lnTo>
                      <a:pt x="31" y="711"/>
                    </a:lnTo>
                    <a:cubicBezTo>
                      <a:pt x="31" y="711"/>
                      <a:pt x="62" y="711"/>
                      <a:pt x="62" y="743"/>
                    </a:cubicBezTo>
                    <a:lnTo>
                      <a:pt x="62" y="743"/>
                    </a:lnTo>
                    <a:lnTo>
                      <a:pt x="62" y="743"/>
                    </a:lnTo>
                    <a:cubicBezTo>
                      <a:pt x="62" y="773"/>
                      <a:pt x="92" y="773"/>
                      <a:pt x="92" y="804"/>
                    </a:cubicBezTo>
                    <a:lnTo>
                      <a:pt x="92" y="804"/>
                    </a:lnTo>
                    <a:cubicBezTo>
                      <a:pt x="62" y="804"/>
                      <a:pt x="62" y="835"/>
                      <a:pt x="62" y="835"/>
                    </a:cubicBezTo>
                    <a:lnTo>
                      <a:pt x="62" y="835"/>
                    </a:lnTo>
                    <a:cubicBezTo>
                      <a:pt x="92" y="835"/>
                      <a:pt x="92" y="835"/>
                      <a:pt x="92" y="835"/>
                    </a:cubicBezTo>
                    <a:lnTo>
                      <a:pt x="92" y="835"/>
                    </a:lnTo>
                    <a:lnTo>
                      <a:pt x="92" y="867"/>
                    </a:lnTo>
                    <a:cubicBezTo>
                      <a:pt x="124" y="867"/>
                      <a:pt x="124" y="867"/>
                      <a:pt x="124" y="867"/>
                    </a:cubicBezTo>
                    <a:lnTo>
                      <a:pt x="124" y="897"/>
                    </a:lnTo>
                    <a:lnTo>
                      <a:pt x="124" y="897"/>
                    </a:lnTo>
                    <a:cubicBezTo>
                      <a:pt x="124" y="897"/>
                      <a:pt x="124" y="897"/>
                      <a:pt x="155" y="897"/>
                    </a:cubicBezTo>
                    <a:lnTo>
                      <a:pt x="155" y="897"/>
                    </a:lnTo>
                    <a:cubicBezTo>
                      <a:pt x="155" y="897"/>
                      <a:pt x="155" y="897"/>
                      <a:pt x="155" y="928"/>
                    </a:cubicBez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lnTo>
                      <a:pt x="186" y="928"/>
                    </a:lnTo>
                    <a:cubicBezTo>
                      <a:pt x="217" y="959"/>
                      <a:pt x="217" y="959"/>
                      <a:pt x="217" y="959"/>
                    </a:cubicBezTo>
                    <a:cubicBezTo>
                      <a:pt x="217" y="991"/>
                      <a:pt x="248" y="991"/>
                      <a:pt x="248" y="1021"/>
                    </a:cubicBez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lnTo>
                      <a:pt x="248" y="1021"/>
                    </a:lnTo>
                    <a:cubicBezTo>
                      <a:pt x="279" y="1021"/>
                      <a:pt x="279" y="1021"/>
                      <a:pt x="279" y="1021"/>
                    </a:cubicBezTo>
                    <a:cubicBezTo>
                      <a:pt x="279" y="1052"/>
                      <a:pt x="279" y="1052"/>
                      <a:pt x="279" y="1052"/>
                    </a:cubicBezTo>
                    <a:lnTo>
                      <a:pt x="279" y="1052"/>
                    </a:lnTo>
                    <a:cubicBezTo>
                      <a:pt x="279" y="1083"/>
                      <a:pt x="279" y="1083"/>
                      <a:pt x="279" y="1083"/>
                    </a:cubicBez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lnTo>
                      <a:pt x="279" y="1083"/>
                    </a:lnTo>
                    <a:cubicBezTo>
                      <a:pt x="279" y="1083"/>
                      <a:pt x="279" y="1083"/>
                      <a:pt x="279" y="1114"/>
                    </a:cubicBezTo>
                    <a:cubicBezTo>
                      <a:pt x="310" y="1114"/>
                      <a:pt x="310" y="1114"/>
                      <a:pt x="310" y="1114"/>
                    </a:cubicBezTo>
                    <a:cubicBezTo>
                      <a:pt x="341" y="1114"/>
                      <a:pt x="341" y="1114"/>
                      <a:pt x="341" y="1114"/>
                    </a:cubicBezTo>
                    <a:cubicBezTo>
                      <a:pt x="372" y="1114"/>
                      <a:pt x="372" y="1114"/>
                      <a:pt x="372" y="1114"/>
                    </a:cubicBezTo>
                    <a:cubicBezTo>
                      <a:pt x="403" y="1083"/>
                      <a:pt x="403" y="1083"/>
                      <a:pt x="403" y="1083"/>
                    </a:cubicBezTo>
                    <a:cubicBezTo>
                      <a:pt x="403" y="1114"/>
                      <a:pt x="403" y="1114"/>
                      <a:pt x="403" y="1114"/>
                    </a:cubicBezTo>
                    <a:lnTo>
                      <a:pt x="434" y="1145"/>
                    </a:lnTo>
                    <a:cubicBezTo>
                      <a:pt x="434" y="1145"/>
                      <a:pt x="434" y="1145"/>
                      <a:pt x="465" y="1176"/>
                    </a:cubicBezTo>
                    <a:cubicBezTo>
                      <a:pt x="465" y="1176"/>
                      <a:pt x="465" y="1176"/>
                      <a:pt x="465" y="1145"/>
                    </a:cubicBezTo>
                    <a:lnTo>
                      <a:pt x="465" y="1145"/>
                    </a:lnTo>
                    <a:lnTo>
                      <a:pt x="465" y="1145"/>
                    </a:lnTo>
                    <a:lnTo>
                      <a:pt x="465" y="1145"/>
                    </a:lnTo>
                    <a:cubicBezTo>
                      <a:pt x="496" y="1145"/>
                      <a:pt x="496" y="1145"/>
                      <a:pt x="496" y="1145"/>
                    </a:cubicBezTo>
                    <a:lnTo>
                      <a:pt x="527" y="1145"/>
                    </a:lnTo>
                    <a:lnTo>
                      <a:pt x="558" y="1145"/>
                    </a:lnTo>
                    <a:lnTo>
                      <a:pt x="558" y="1145"/>
                    </a:lnTo>
                    <a:cubicBezTo>
                      <a:pt x="589" y="1145"/>
                      <a:pt x="589" y="1145"/>
                      <a:pt x="589" y="1145"/>
                    </a:cubicBezTo>
                    <a:lnTo>
                      <a:pt x="589" y="1145"/>
                    </a:lnTo>
                    <a:lnTo>
                      <a:pt x="589" y="1145"/>
                    </a:lnTo>
                    <a:lnTo>
                      <a:pt x="589" y="1145"/>
                    </a:lnTo>
                    <a:cubicBezTo>
                      <a:pt x="620" y="1145"/>
                      <a:pt x="620" y="1145"/>
                      <a:pt x="620" y="1145"/>
                    </a:cubicBezTo>
                    <a:lnTo>
                      <a:pt x="620" y="1145"/>
                    </a:lnTo>
                    <a:cubicBezTo>
                      <a:pt x="620" y="1114"/>
                      <a:pt x="620" y="1114"/>
                      <a:pt x="620" y="1114"/>
                    </a:cubicBezTo>
                    <a:lnTo>
                      <a:pt x="620" y="1114"/>
                    </a:lnTo>
                    <a:cubicBezTo>
                      <a:pt x="620" y="1114"/>
                      <a:pt x="620" y="1114"/>
                      <a:pt x="651" y="108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9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0D64C105-EAED-064A-A918-3CF418E9C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801813"/>
                <a:ext cx="57150" cy="123825"/>
              </a:xfrm>
              <a:custGeom>
                <a:avLst/>
                <a:gdLst>
                  <a:gd name="T0" fmla="*/ 32 w 157"/>
                  <a:gd name="T1" fmla="*/ 248 h 343"/>
                  <a:gd name="T2" fmla="*/ 32 w 157"/>
                  <a:gd name="T3" fmla="*/ 248 h 343"/>
                  <a:gd name="T4" fmla="*/ 32 w 157"/>
                  <a:gd name="T5" fmla="*/ 248 h 343"/>
                  <a:gd name="T6" fmla="*/ 32 w 157"/>
                  <a:gd name="T7" fmla="*/ 248 h 343"/>
                  <a:gd name="T8" fmla="*/ 32 w 157"/>
                  <a:gd name="T9" fmla="*/ 279 h 343"/>
                  <a:gd name="T10" fmla="*/ 62 w 157"/>
                  <a:gd name="T11" fmla="*/ 279 h 343"/>
                  <a:gd name="T12" fmla="*/ 93 w 157"/>
                  <a:gd name="T13" fmla="*/ 342 h 343"/>
                  <a:gd name="T14" fmla="*/ 93 w 157"/>
                  <a:gd name="T15" fmla="*/ 311 h 343"/>
                  <a:gd name="T16" fmla="*/ 156 w 157"/>
                  <a:gd name="T17" fmla="*/ 279 h 343"/>
                  <a:gd name="T18" fmla="*/ 156 w 157"/>
                  <a:gd name="T19" fmla="*/ 279 h 343"/>
                  <a:gd name="T20" fmla="*/ 156 w 157"/>
                  <a:gd name="T21" fmla="*/ 248 h 343"/>
                  <a:gd name="T22" fmla="*/ 156 w 157"/>
                  <a:gd name="T23" fmla="*/ 218 h 343"/>
                  <a:gd name="T24" fmla="*/ 124 w 157"/>
                  <a:gd name="T25" fmla="*/ 218 h 343"/>
                  <a:gd name="T26" fmla="*/ 124 w 157"/>
                  <a:gd name="T27" fmla="*/ 218 h 343"/>
                  <a:gd name="T28" fmla="*/ 93 w 157"/>
                  <a:gd name="T29" fmla="*/ 187 h 343"/>
                  <a:gd name="T30" fmla="*/ 124 w 157"/>
                  <a:gd name="T31" fmla="*/ 94 h 343"/>
                  <a:gd name="T32" fmla="*/ 156 w 157"/>
                  <a:gd name="T33" fmla="*/ 94 h 343"/>
                  <a:gd name="T34" fmla="*/ 156 w 157"/>
                  <a:gd name="T35" fmla="*/ 94 h 343"/>
                  <a:gd name="T36" fmla="*/ 156 w 157"/>
                  <a:gd name="T37" fmla="*/ 94 h 343"/>
                  <a:gd name="T38" fmla="*/ 124 w 157"/>
                  <a:gd name="T39" fmla="*/ 63 h 343"/>
                  <a:gd name="T40" fmla="*/ 124 w 157"/>
                  <a:gd name="T41" fmla="*/ 63 h 343"/>
                  <a:gd name="T42" fmla="*/ 124 w 157"/>
                  <a:gd name="T43" fmla="*/ 63 h 343"/>
                  <a:gd name="T44" fmla="*/ 124 w 157"/>
                  <a:gd name="T45" fmla="*/ 31 h 343"/>
                  <a:gd name="T46" fmla="*/ 93 w 157"/>
                  <a:gd name="T47" fmla="*/ 0 h 343"/>
                  <a:gd name="T48" fmla="*/ 62 w 157"/>
                  <a:gd name="T49" fmla="*/ 0 h 343"/>
                  <a:gd name="T50" fmla="*/ 32 w 157"/>
                  <a:gd name="T51" fmla="*/ 0 h 343"/>
                  <a:gd name="T52" fmla="*/ 32 w 157"/>
                  <a:gd name="T53" fmla="*/ 31 h 343"/>
                  <a:gd name="T54" fmla="*/ 32 w 157"/>
                  <a:gd name="T55" fmla="*/ 31 h 343"/>
                  <a:gd name="T56" fmla="*/ 32 w 157"/>
                  <a:gd name="T57" fmla="*/ 31 h 343"/>
                  <a:gd name="T58" fmla="*/ 32 w 157"/>
                  <a:gd name="T59" fmla="*/ 63 h 343"/>
                  <a:gd name="T60" fmla="*/ 32 w 157"/>
                  <a:gd name="T61" fmla="*/ 94 h 343"/>
                  <a:gd name="T62" fmla="*/ 32 w 157"/>
                  <a:gd name="T63" fmla="*/ 94 h 343"/>
                  <a:gd name="T64" fmla="*/ 32 w 157"/>
                  <a:gd name="T65" fmla="*/ 94 h 343"/>
                  <a:gd name="T66" fmla="*/ 32 w 157"/>
                  <a:gd name="T67" fmla="*/ 94 h 343"/>
                  <a:gd name="T68" fmla="*/ 32 w 157"/>
                  <a:gd name="T69" fmla="*/ 94 h 343"/>
                  <a:gd name="T70" fmla="*/ 32 w 157"/>
                  <a:gd name="T71" fmla="*/ 94 h 343"/>
                  <a:gd name="T72" fmla="*/ 32 w 157"/>
                  <a:gd name="T73" fmla="*/ 94 h 343"/>
                  <a:gd name="T74" fmla="*/ 0 w 157"/>
                  <a:gd name="T75" fmla="*/ 187 h 343"/>
                  <a:gd name="T76" fmla="*/ 0 w 157"/>
                  <a:gd name="T77" fmla="*/ 187 h 343"/>
                  <a:gd name="T78" fmla="*/ 0 w 157"/>
                  <a:gd name="T79" fmla="*/ 187 h 343"/>
                  <a:gd name="T80" fmla="*/ 0 w 157"/>
                  <a:gd name="T81" fmla="*/ 218 h 343"/>
                  <a:gd name="T82" fmla="*/ 0 w 157"/>
                  <a:gd name="T83" fmla="*/ 218 h 343"/>
                  <a:gd name="T84" fmla="*/ 0 w 157"/>
                  <a:gd name="T85" fmla="*/ 218 h 343"/>
                  <a:gd name="T86" fmla="*/ 32 w 157"/>
                  <a:gd name="T87" fmla="*/ 248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7" h="343">
                    <a:moveTo>
                      <a:pt x="32" y="248"/>
                    </a:moveTo>
                    <a:lnTo>
                      <a:pt x="32" y="248"/>
                    </a:lnTo>
                    <a:lnTo>
                      <a:pt x="32" y="248"/>
                    </a:lnTo>
                    <a:lnTo>
                      <a:pt x="32" y="248"/>
                    </a:lnTo>
                    <a:cubicBezTo>
                      <a:pt x="32" y="279"/>
                      <a:pt x="32" y="279"/>
                      <a:pt x="32" y="279"/>
                    </a:cubicBezTo>
                    <a:cubicBezTo>
                      <a:pt x="62" y="279"/>
                      <a:pt x="62" y="279"/>
                      <a:pt x="62" y="279"/>
                    </a:cubicBezTo>
                    <a:cubicBezTo>
                      <a:pt x="93" y="311"/>
                      <a:pt x="93" y="311"/>
                      <a:pt x="93" y="342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24" y="311"/>
                      <a:pt x="156" y="279"/>
                      <a:pt x="156" y="279"/>
                    </a:cubicBezTo>
                    <a:lnTo>
                      <a:pt x="156" y="279"/>
                    </a:lnTo>
                    <a:cubicBezTo>
                      <a:pt x="156" y="248"/>
                      <a:pt x="156" y="248"/>
                      <a:pt x="156" y="248"/>
                    </a:cubicBezTo>
                    <a:lnTo>
                      <a:pt x="156" y="218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93" y="218"/>
                      <a:pt x="93" y="187"/>
                    </a:cubicBezTo>
                    <a:cubicBezTo>
                      <a:pt x="93" y="155"/>
                      <a:pt x="93" y="124"/>
                      <a:pt x="124" y="94"/>
                    </a:cubicBez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24" y="94"/>
                      <a:pt x="124" y="6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31"/>
                    </a:lnTo>
                    <a:lnTo>
                      <a:pt x="32" y="63"/>
                    </a:lnTo>
                    <a:cubicBezTo>
                      <a:pt x="32" y="63"/>
                      <a:pt x="32" y="63"/>
                      <a:pt x="32" y="94"/>
                    </a:cubicBez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lnTo>
                      <a:pt x="32" y="94"/>
                    </a:lnTo>
                    <a:cubicBezTo>
                      <a:pt x="32" y="124"/>
                      <a:pt x="0" y="155"/>
                      <a:pt x="0" y="187"/>
                    </a:cubicBez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0" y="218"/>
                      <a:pt x="32" y="218"/>
                      <a:pt x="32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5C4CB69D-7B0E-944D-982B-9E2E1594E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4" name="Freeform 34">
                <a:extLst>
                  <a:ext uri="{FF2B5EF4-FFF2-40B4-BE49-F238E27FC236}">
                    <a16:creationId xmlns:a16="http://schemas.microsoft.com/office/drawing/2014/main" id="{80363D5F-E145-CB4C-ABB4-E1BCBFFBFB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6950" y="311943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Freeform 35">
                <a:extLst>
                  <a:ext uri="{FF2B5EF4-FFF2-40B4-BE49-F238E27FC236}">
                    <a16:creationId xmlns:a16="http://schemas.microsoft.com/office/drawing/2014/main" id="{BD383A78-FDE5-144F-86A1-D4D975099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6938" y="2092325"/>
                <a:ext cx="134937" cy="155575"/>
              </a:xfrm>
              <a:custGeom>
                <a:avLst/>
                <a:gdLst>
                  <a:gd name="T0" fmla="*/ 217 w 373"/>
                  <a:gd name="T1" fmla="*/ 0 h 434"/>
                  <a:gd name="T2" fmla="*/ 217 w 373"/>
                  <a:gd name="T3" fmla="*/ 0 h 434"/>
                  <a:gd name="T4" fmla="*/ 217 w 373"/>
                  <a:gd name="T5" fmla="*/ 30 h 434"/>
                  <a:gd name="T6" fmla="*/ 217 w 373"/>
                  <a:gd name="T7" fmla="*/ 30 h 434"/>
                  <a:gd name="T8" fmla="*/ 217 w 373"/>
                  <a:gd name="T9" fmla="*/ 30 h 434"/>
                  <a:gd name="T10" fmla="*/ 186 w 373"/>
                  <a:gd name="T11" fmla="*/ 30 h 434"/>
                  <a:gd name="T12" fmla="*/ 186 w 373"/>
                  <a:gd name="T13" fmla="*/ 61 h 434"/>
                  <a:gd name="T14" fmla="*/ 186 w 373"/>
                  <a:gd name="T15" fmla="*/ 92 h 434"/>
                  <a:gd name="T16" fmla="*/ 186 w 373"/>
                  <a:gd name="T17" fmla="*/ 92 h 434"/>
                  <a:gd name="T18" fmla="*/ 186 w 373"/>
                  <a:gd name="T19" fmla="*/ 92 h 434"/>
                  <a:gd name="T20" fmla="*/ 217 w 373"/>
                  <a:gd name="T21" fmla="*/ 92 h 434"/>
                  <a:gd name="T22" fmla="*/ 154 w 373"/>
                  <a:gd name="T23" fmla="*/ 278 h 434"/>
                  <a:gd name="T24" fmla="*/ 154 w 373"/>
                  <a:gd name="T25" fmla="*/ 309 h 434"/>
                  <a:gd name="T26" fmla="*/ 124 w 373"/>
                  <a:gd name="T27" fmla="*/ 309 h 434"/>
                  <a:gd name="T28" fmla="*/ 62 w 373"/>
                  <a:gd name="T29" fmla="*/ 309 h 434"/>
                  <a:gd name="T30" fmla="*/ 30 w 373"/>
                  <a:gd name="T31" fmla="*/ 340 h 434"/>
                  <a:gd name="T32" fmla="*/ 0 w 373"/>
                  <a:gd name="T33" fmla="*/ 372 h 434"/>
                  <a:gd name="T34" fmla="*/ 0 w 373"/>
                  <a:gd name="T35" fmla="*/ 372 h 434"/>
                  <a:gd name="T36" fmla="*/ 0 w 373"/>
                  <a:gd name="T37" fmla="*/ 372 h 434"/>
                  <a:gd name="T38" fmla="*/ 0 w 373"/>
                  <a:gd name="T39" fmla="*/ 372 h 434"/>
                  <a:gd name="T40" fmla="*/ 30 w 373"/>
                  <a:gd name="T41" fmla="*/ 433 h 434"/>
                  <a:gd name="T42" fmla="*/ 30 w 373"/>
                  <a:gd name="T43" fmla="*/ 433 h 434"/>
                  <a:gd name="T44" fmla="*/ 30 w 373"/>
                  <a:gd name="T45" fmla="*/ 433 h 434"/>
                  <a:gd name="T46" fmla="*/ 30 w 373"/>
                  <a:gd name="T47" fmla="*/ 433 h 434"/>
                  <a:gd name="T48" fmla="*/ 30 w 373"/>
                  <a:gd name="T49" fmla="*/ 433 h 434"/>
                  <a:gd name="T50" fmla="*/ 124 w 373"/>
                  <a:gd name="T51" fmla="*/ 433 h 434"/>
                  <a:gd name="T52" fmla="*/ 124 w 373"/>
                  <a:gd name="T53" fmla="*/ 433 h 434"/>
                  <a:gd name="T54" fmla="*/ 124 w 373"/>
                  <a:gd name="T55" fmla="*/ 433 h 434"/>
                  <a:gd name="T56" fmla="*/ 124 w 373"/>
                  <a:gd name="T57" fmla="*/ 433 h 434"/>
                  <a:gd name="T58" fmla="*/ 124 w 373"/>
                  <a:gd name="T59" fmla="*/ 433 h 434"/>
                  <a:gd name="T60" fmla="*/ 186 w 373"/>
                  <a:gd name="T61" fmla="*/ 372 h 434"/>
                  <a:gd name="T62" fmla="*/ 217 w 373"/>
                  <a:gd name="T63" fmla="*/ 372 h 434"/>
                  <a:gd name="T64" fmla="*/ 217 w 373"/>
                  <a:gd name="T65" fmla="*/ 372 h 434"/>
                  <a:gd name="T66" fmla="*/ 217 w 373"/>
                  <a:gd name="T67" fmla="*/ 372 h 434"/>
                  <a:gd name="T68" fmla="*/ 248 w 373"/>
                  <a:gd name="T69" fmla="*/ 309 h 434"/>
                  <a:gd name="T70" fmla="*/ 248 w 373"/>
                  <a:gd name="T71" fmla="*/ 309 h 434"/>
                  <a:gd name="T72" fmla="*/ 278 w 373"/>
                  <a:gd name="T73" fmla="*/ 309 h 434"/>
                  <a:gd name="T74" fmla="*/ 278 w 373"/>
                  <a:gd name="T75" fmla="*/ 309 h 434"/>
                  <a:gd name="T76" fmla="*/ 278 w 373"/>
                  <a:gd name="T77" fmla="*/ 248 h 434"/>
                  <a:gd name="T78" fmla="*/ 310 w 373"/>
                  <a:gd name="T79" fmla="*/ 216 h 434"/>
                  <a:gd name="T80" fmla="*/ 341 w 373"/>
                  <a:gd name="T81" fmla="*/ 216 h 434"/>
                  <a:gd name="T82" fmla="*/ 341 w 373"/>
                  <a:gd name="T83" fmla="*/ 185 h 434"/>
                  <a:gd name="T84" fmla="*/ 372 w 373"/>
                  <a:gd name="T85" fmla="*/ 124 h 434"/>
                  <a:gd name="T86" fmla="*/ 372 w 373"/>
                  <a:gd name="T87" fmla="*/ 124 h 434"/>
                  <a:gd name="T88" fmla="*/ 372 w 373"/>
                  <a:gd name="T89" fmla="*/ 92 h 434"/>
                  <a:gd name="T90" fmla="*/ 341 w 373"/>
                  <a:gd name="T91" fmla="*/ 61 h 434"/>
                  <a:gd name="T92" fmla="*/ 310 w 373"/>
                  <a:gd name="T93" fmla="*/ 61 h 434"/>
                  <a:gd name="T94" fmla="*/ 310 w 373"/>
                  <a:gd name="T95" fmla="*/ 61 h 434"/>
                  <a:gd name="T96" fmla="*/ 248 w 373"/>
                  <a:gd name="T97" fmla="*/ 30 h 434"/>
                  <a:gd name="T98" fmla="*/ 217 w 373"/>
                  <a:gd name="T99" fmla="*/ 30 h 434"/>
                  <a:gd name="T100" fmla="*/ 217 w 373"/>
                  <a:gd name="T101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73" h="434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217" y="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61"/>
                    </a:lnTo>
                    <a:cubicBezTo>
                      <a:pt x="186" y="61"/>
                      <a:pt x="186" y="61"/>
                      <a:pt x="186" y="92"/>
                    </a:cubicBezTo>
                    <a:lnTo>
                      <a:pt x="186" y="92"/>
                    </a:lnTo>
                    <a:lnTo>
                      <a:pt x="186" y="92"/>
                    </a:lnTo>
                    <a:cubicBezTo>
                      <a:pt x="217" y="92"/>
                      <a:pt x="217" y="92"/>
                      <a:pt x="217" y="92"/>
                    </a:cubicBez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309"/>
                      <a:pt x="154" y="309"/>
                      <a:pt x="154" y="309"/>
                    </a:cubicBezTo>
                    <a:lnTo>
                      <a:pt x="124" y="309"/>
                    </a:lnTo>
                    <a:cubicBezTo>
                      <a:pt x="93" y="309"/>
                      <a:pt x="93" y="309"/>
                      <a:pt x="62" y="309"/>
                    </a:cubicBezTo>
                    <a:cubicBezTo>
                      <a:pt x="62" y="309"/>
                      <a:pt x="62" y="340"/>
                      <a:pt x="30" y="340"/>
                    </a:cubicBezTo>
                    <a:cubicBezTo>
                      <a:pt x="0" y="340"/>
                      <a:pt x="0" y="340"/>
                      <a:pt x="0" y="372"/>
                    </a:cubicBez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ubicBezTo>
                      <a:pt x="30" y="402"/>
                      <a:pt x="30" y="402"/>
                      <a:pt x="30" y="433"/>
                    </a:cubicBez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lnTo>
                      <a:pt x="30" y="433"/>
                    </a:lnTo>
                    <a:cubicBezTo>
                      <a:pt x="62" y="433"/>
                      <a:pt x="93" y="433"/>
                      <a:pt x="124" y="433"/>
                    </a:cubicBez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lnTo>
                      <a:pt x="124" y="433"/>
                    </a:lnTo>
                    <a:cubicBezTo>
                      <a:pt x="154" y="372"/>
                      <a:pt x="186" y="372"/>
                      <a:pt x="186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17" y="372"/>
                    </a:lnTo>
                    <a:cubicBezTo>
                      <a:pt x="217" y="340"/>
                      <a:pt x="217" y="340"/>
                      <a:pt x="248" y="309"/>
                    </a:cubicBezTo>
                    <a:lnTo>
                      <a:pt x="248" y="309"/>
                    </a:lnTo>
                    <a:cubicBezTo>
                      <a:pt x="278" y="309"/>
                      <a:pt x="278" y="309"/>
                      <a:pt x="278" y="309"/>
                    </a:cubicBezTo>
                    <a:lnTo>
                      <a:pt x="278" y="309"/>
                    </a:lnTo>
                    <a:cubicBezTo>
                      <a:pt x="278" y="309"/>
                      <a:pt x="278" y="278"/>
                      <a:pt x="278" y="248"/>
                    </a:cubicBezTo>
                    <a:cubicBezTo>
                      <a:pt x="310" y="248"/>
                      <a:pt x="310" y="216"/>
                      <a:pt x="310" y="216"/>
                    </a:cubicBezTo>
                    <a:cubicBezTo>
                      <a:pt x="310" y="216"/>
                      <a:pt x="310" y="216"/>
                      <a:pt x="341" y="216"/>
                    </a:cubicBezTo>
                    <a:cubicBezTo>
                      <a:pt x="341" y="185"/>
                      <a:pt x="341" y="185"/>
                      <a:pt x="341" y="185"/>
                    </a:cubicBezTo>
                    <a:cubicBezTo>
                      <a:pt x="372" y="154"/>
                      <a:pt x="372" y="124"/>
                      <a:pt x="372" y="124"/>
                    </a:cubicBezTo>
                    <a:lnTo>
                      <a:pt x="372" y="124"/>
                    </a:lnTo>
                    <a:cubicBezTo>
                      <a:pt x="372" y="92"/>
                      <a:pt x="372" y="92"/>
                      <a:pt x="372" y="92"/>
                    </a:cubicBezTo>
                    <a:cubicBezTo>
                      <a:pt x="341" y="61"/>
                      <a:pt x="341" y="61"/>
                      <a:pt x="341" y="61"/>
                    </a:cubicBezTo>
                    <a:cubicBezTo>
                      <a:pt x="310" y="61"/>
                      <a:pt x="310" y="61"/>
                      <a:pt x="310" y="61"/>
                    </a:cubicBezTo>
                    <a:lnTo>
                      <a:pt x="310" y="61"/>
                    </a:lnTo>
                    <a:cubicBezTo>
                      <a:pt x="278" y="61"/>
                      <a:pt x="248" y="30"/>
                      <a:pt x="248" y="30"/>
                    </a:cubicBezTo>
                    <a:lnTo>
                      <a:pt x="217" y="30"/>
                    </a:lnTo>
                    <a:cubicBezTo>
                      <a:pt x="217" y="30"/>
                      <a:pt x="217" y="30"/>
                      <a:pt x="217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36">
                <a:extLst>
                  <a:ext uri="{FF2B5EF4-FFF2-40B4-BE49-F238E27FC236}">
                    <a16:creationId xmlns:a16="http://schemas.microsoft.com/office/drawing/2014/main" id="{B98E02C2-D562-4A41-B14B-EB0B1CC44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100" y="2382838"/>
                <a:ext cx="201613" cy="290512"/>
              </a:xfrm>
              <a:custGeom>
                <a:avLst/>
                <a:gdLst>
                  <a:gd name="T0" fmla="*/ 124 w 559"/>
                  <a:gd name="T1" fmla="*/ 93 h 807"/>
                  <a:gd name="T2" fmla="*/ 154 w 559"/>
                  <a:gd name="T3" fmla="*/ 155 h 807"/>
                  <a:gd name="T4" fmla="*/ 217 w 559"/>
                  <a:gd name="T5" fmla="*/ 155 h 807"/>
                  <a:gd name="T6" fmla="*/ 310 w 559"/>
                  <a:gd name="T7" fmla="*/ 217 h 807"/>
                  <a:gd name="T8" fmla="*/ 341 w 559"/>
                  <a:gd name="T9" fmla="*/ 217 h 807"/>
                  <a:gd name="T10" fmla="*/ 372 w 559"/>
                  <a:gd name="T11" fmla="*/ 217 h 807"/>
                  <a:gd name="T12" fmla="*/ 402 w 559"/>
                  <a:gd name="T13" fmla="*/ 217 h 807"/>
                  <a:gd name="T14" fmla="*/ 402 w 559"/>
                  <a:gd name="T15" fmla="*/ 248 h 807"/>
                  <a:gd name="T16" fmla="*/ 372 w 559"/>
                  <a:gd name="T17" fmla="*/ 279 h 807"/>
                  <a:gd name="T18" fmla="*/ 341 w 559"/>
                  <a:gd name="T19" fmla="*/ 279 h 807"/>
                  <a:gd name="T20" fmla="*/ 217 w 559"/>
                  <a:gd name="T21" fmla="*/ 465 h 807"/>
                  <a:gd name="T22" fmla="*/ 154 w 559"/>
                  <a:gd name="T23" fmla="*/ 465 h 807"/>
                  <a:gd name="T24" fmla="*/ 124 w 559"/>
                  <a:gd name="T25" fmla="*/ 465 h 807"/>
                  <a:gd name="T26" fmla="*/ 62 w 559"/>
                  <a:gd name="T27" fmla="*/ 496 h 807"/>
                  <a:gd name="T28" fmla="*/ 30 w 559"/>
                  <a:gd name="T29" fmla="*/ 558 h 807"/>
                  <a:gd name="T30" fmla="*/ 30 w 559"/>
                  <a:gd name="T31" fmla="*/ 589 h 807"/>
                  <a:gd name="T32" fmla="*/ 0 w 559"/>
                  <a:gd name="T33" fmla="*/ 620 h 807"/>
                  <a:gd name="T34" fmla="*/ 0 w 559"/>
                  <a:gd name="T35" fmla="*/ 775 h 807"/>
                  <a:gd name="T36" fmla="*/ 30 w 559"/>
                  <a:gd name="T37" fmla="*/ 775 h 807"/>
                  <a:gd name="T38" fmla="*/ 62 w 559"/>
                  <a:gd name="T39" fmla="*/ 744 h 807"/>
                  <a:gd name="T40" fmla="*/ 278 w 559"/>
                  <a:gd name="T41" fmla="*/ 558 h 807"/>
                  <a:gd name="T42" fmla="*/ 372 w 559"/>
                  <a:gd name="T43" fmla="*/ 434 h 807"/>
                  <a:gd name="T44" fmla="*/ 465 w 559"/>
                  <a:gd name="T45" fmla="*/ 248 h 807"/>
                  <a:gd name="T46" fmla="*/ 526 w 559"/>
                  <a:gd name="T47" fmla="*/ 124 h 807"/>
                  <a:gd name="T48" fmla="*/ 526 w 559"/>
                  <a:gd name="T49" fmla="*/ 0 h 807"/>
                  <a:gd name="T50" fmla="*/ 496 w 559"/>
                  <a:gd name="T51" fmla="*/ 31 h 807"/>
                  <a:gd name="T52" fmla="*/ 434 w 559"/>
                  <a:gd name="T53" fmla="*/ 31 h 807"/>
                  <a:gd name="T54" fmla="*/ 434 w 559"/>
                  <a:gd name="T55" fmla="*/ 31 h 807"/>
                  <a:gd name="T56" fmla="*/ 402 w 559"/>
                  <a:gd name="T57" fmla="*/ 63 h 807"/>
                  <a:gd name="T58" fmla="*/ 341 w 559"/>
                  <a:gd name="T59" fmla="*/ 63 h 807"/>
                  <a:gd name="T60" fmla="*/ 310 w 559"/>
                  <a:gd name="T61" fmla="*/ 93 h 807"/>
                  <a:gd name="T62" fmla="*/ 248 w 559"/>
                  <a:gd name="T63" fmla="*/ 93 h 807"/>
                  <a:gd name="T64" fmla="*/ 248 w 559"/>
                  <a:gd name="T65" fmla="*/ 93 h 807"/>
                  <a:gd name="T66" fmla="*/ 124 w 559"/>
                  <a:gd name="T67" fmla="*/ 63 h 807"/>
                  <a:gd name="T68" fmla="*/ 124 w 559"/>
                  <a:gd name="T69" fmla="*/ 63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807">
                    <a:moveTo>
                      <a:pt x="124" y="93"/>
                    </a:moveTo>
                    <a:lnTo>
                      <a:pt x="124" y="93"/>
                    </a:lnTo>
                    <a:cubicBezTo>
                      <a:pt x="124" y="124"/>
                      <a:pt x="154" y="124"/>
                      <a:pt x="154" y="155"/>
                    </a:cubicBezTo>
                    <a:lnTo>
                      <a:pt x="154" y="155"/>
                    </a:lnTo>
                    <a:lnTo>
                      <a:pt x="186" y="155"/>
                    </a:lnTo>
                    <a:lnTo>
                      <a:pt x="217" y="155"/>
                    </a:lnTo>
                    <a:cubicBezTo>
                      <a:pt x="248" y="155"/>
                      <a:pt x="278" y="187"/>
                      <a:pt x="278" y="187"/>
                    </a:cubicBezTo>
                    <a:cubicBezTo>
                      <a:pt x="310" y="187"/>
                      <a:pt x="310" y="217"/>
                      <a:pt x="310" y="217"/>
                    </a:cubicBezTo>
                    <a:lnTo>
                      <a:pt x="310" y="217"/>
                    </a:lnTo>
                    <a:cubicBezTo>
                      <a:pt x="341" y="217"/>
                      <a:pt x="341" y="217"/>
                      <a:pt x="341" y="217"/>
                    </a:cubicBezTo>
                    <a:cubicBezTo>
                      <a:pt x="341" y="217"/>
                      <a:pt x="341" y="217"/>
                      <a:pt x="372" y="217"/>
                    </a:cubicBezTo>
                    <a:lnTo>
                      <a:pt x="372" y="217"/>
                    </a:lnTo>
                    <a:lnTo>
                      <a:pt x="402" y="217"/>
                    </a:lnTo>
                    <a:lnTo>
                      <a:pt x="402" y="217"/>
                    </a:lnTo>
                    <a:lnTo>
                      <a:pt x="402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79"/>
                    </a:cubicBez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cubicBezTo>
                      <a:pt x="217" y="465"/>
                      <a:pt x="217" y="465"/>
                      <a:pt x="217" y="465"/>
                    </a:cubicBezTo>
                    <a:lnTo>
                      <a:pt x="217" y="465"/>
                    </a:lnTo>
                    <a:lnTo>
                      <a:pt x="154" y="465"/>
                    </a:lnTo>
                    <a:lnTo>
                      <a:pt x="154" y="465"/>
                    </a:lnTo>
                    <a:lnTo>
                      <a:pt x="124" y="465"/>
                    </a:lnTo>
                    <a:lnTo>
                      <a:pt x="124" y="465"/>
                    </a:lnTo>
                    <a:cubicBezTo>
                      <a:pt x="124" y="496"/>
                      <a:pt x="124" y="496"/>
                      <a:pt x="93" y="496"/>
                    </a:cubicBezTo>
                    <a:cubicBezTo>
                      <a:pt x="93" y="496"/>
                      <a:pt x="93" y="496"/>
                      <a:pt x="62" y="496"/>
                    </a:cubicBezTo>
                    <a:lnTo>
                      <a:pt x="62" y="496"/>
                    </a:lnTo>
                    <a:cubicBezTo>
                      <a:pt x="30" y="558"/>
                      <a:pt x="30" y="558"/>
                      <a:pt x="30" y="558"/>
                    </a:cubicBezTo>
                    <a:lnTo>
                      <a:pt x="30" y="558"/>
                    </a:lnTo>
                    <a:cubicBezTo>
                      <a:pt x="30" y="558"/>
                      <a:pt x="30" y="558"/>
                      <a:pt x="30" y="589"/>
                    </a:cubicBezTo>
                    <a:cubicBezTo>
                      <a:pt x="0" y="589"/>
                      <a:pt x="0" y="589"/>
                      <a:pt x="0" y="589"/>
                    </a:cubicBezTo>
                    <a:cubicBezTo>
                      <a:pt x="0" y="589"/>
                      <a:pt x="0" y="589"/>
                      <a:pt x="0" y="620"/>
                    </a:cubicBezTo>
                    <a:cubicBezTo>
                      <a:pt x="0" y="651"/>
                      <a:pt x="0" y="682"/>
                      <a:pt x="0" y="744"/>
                    </a:cubicBezTo>
                    <a:lnTo>
                      <a:pt x="0" y="775"/>
                    </a:lnTo>
                    <a:cubicBezTo>
                      <a:pt x="30" y="806"/>
                      <a:pt x="30" y="806"/>
                      <a:pt x="30" y="806"/>
                    </a:cubicBezTo>
                    <a:lnTo>
                      <a:pt x="30" y="775"/>
                    </a:lnTo>
                    <a:cubicBezTo>
                      <a:pt x="62" y="775"/>
                      <a:pt x="62" y="775"/>
                      <a:pt x="62" y="744"/>
                    </a:cubicBezTo>
                    <a:lnTo>
                      <a:pt x="62" y="744"/>
                    </a:lnTo>
                    <a:cubicBezTo>
                      <a:pt x="93" y="713"/>
                      <a:pt x="154" y="651"/>
                      <a:pt x="154" y="620"/>
                    </a:cubicBezTo>
                    <a:cubicBezTo>
                      <a:pt x="186" y="620"/>
                      <a:pt x="248" y="558"/>
                      <a:pt x="278" y="558"/>
                    </a:cubicBezTo>
                    <a:cubicBezTo>
                      <a:pt x="278" y="558"/>
                      <a:pt x="310" y="527"/>
                      <a:pt x="310" y="496"/>
                    </a:cubicBezTo>
                    <a:cubicBezTo>
                      <a:pt x="341" y="465"/>
                      <a:pt x="341" y="434"/>
                      <a:pt x="372" y="434"/>
                    </a:cubicBezTo>
                    <a:cubicBezTo>
                      <a:pt x="372" y="434"/>
                      <a:pt x="372" y="403"/>
                      <a:pt x="402" y="403"/>
                    </a:cubicBezTo>
                    <a:cubicBezTo>
                      <a:pt x="402" y="372"/>
                      <a:pt x="434" y="311"/>
                      <a:pt x="465" y="248"/>
                    </a:cubicBezTo>
                    <a:cubicBezTo>
                      <a:pt x="526" y="155"/>
                      <a:pt x="526" y="124"/>
                      <a:pt x="526" y="124"/>
                    </a:cubicBezTo>
                    <a:lnTo>
                      <a:pt x="526" y="124"/>
                    </a:lnTo>
                    <a:cubicBezTo>
                      <a:pt x="526" y="63"/>
                      <a:pt x="526" y="63"/>
                      <a:pt x="558" y="63"/>
                    </a:cubicBezTo>
                    <a:cubicBezTo>
                      <a:pt x="558" y="31"/>
                      <a:pt x="526" y="0"/>
                      <a:pt x="526" y="0"/>
                    </a:cubicBezTo>
                    <a:lnTo>
                      <a:pt x="526" y="0"/>
                    </a:lnTo>
                    <a:cubicBezTo>
                      <a:pt x="526" y="0"/>
                      <a:pt x="526" y="0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34" y="31"/>
                      <a:pt x="434" y="31"/>
                    </a:cubicBezTo>
                    <a:lnTo>
                      <a:pt x="434" y="31"/>
                    </a:lnTo>
                    <a:lnTo>
                      <a:pt x="434" y="31"/>
                    </a:lnTo>
                    <a:cubicBezTo>
                      <a:pt x="402" y="63"/>
                      <a:pt x="402" y="63"/>
                      <a:pt x="402" y="63"/>
                    </a:cubicBezTo>
                    <a:lnTo>
                      <a:pt x="402" y="63"/>
                    </a:lnTo>
                    <a:cubicBezTo>
                      <a:pt x="372" y="63"/>
                      <a:pt x="372" y="63"/>
                      <a:pt x="341" y="63"/>
                    </a:cubicBezTo>
                    <a:lnTo>
                      <a:pt x="341" y="63"/>
                    </a:lnTo>
                    <a:lnTo>
                      <a:pt x="310" y="63"/>
                    </a:lnTo>
                    <a:cubicBezTo>
                      <a:pt x="310" y="93"/>
                      <a:pt x="310" y="93"/>
                      <a:pt x="310" y="93"/>
                    </a:cubicBezTo>
                    <a:cubicBezTo>
                      <a:pt x="278" y="93"/>
                      <a:pt x="278" y="93"/>
                      <a:pt x="278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17" y="93"/>
                      <a:pt x="217" y="93"/>
                      <a:pt x="186" y="93"/>
                    </a:cubicBezTo>
                    <a:cubicBezTo>
                      <a:pt x="154" y="93"/>
                      <a:pt x="154" y="93"/>
                      <a:pt x="124" y="63"/>
                    </a:cubicBezTo>
                    <a:lnTo>
                      <a:pt x="124" y="63"/>
                    </a:lnTo>
                    <a:lnTo>
                      <a:pt x="124" y="63"/>
                    </a:lnTo>
                    <a:lnTo>
                      <a:pt x="124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Freeform 37">
                <a:extLst>
                  <a:ext uri="{FF2B5EF4-FFF2-40B4-BE49-F238E27FC236}">
                    <a16:creationId xmlns:a16="http://schemas.microsoft.com/office/drawing/2014/main" id="{B194EB96-A23D-B94A-9468-7DB43C76B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227263"/>
                <a:ext cx="179388" cy="122237"/>
              </a:xfrm>
              <a:custGeom>
                <a:avLst/>
                <a:gdLst>
                  <a:gd name="T0" fmla="*/ 496 w 497"/>
                  <a:gd name="T1" fmla="*/ 61 h 340"/>
                  <a:gd name="T2" fmla="*/ 496 w 497"/>
                  <a:gd name="T3" fmla="*/ 61 h 340"/>
                  <a:gd name="T4" fmla="*/ 465 w 497"/>
                  <a:gd name="T5" fmla="*/ 30 h 340"/>
                  <a:gd name="T6" fmla="*/ 465 w 497"/>
                  <a:gd name="T7" fmla="*/ 0 h 340"/>
                  <a:gd name="T8" fmla="*/ 402 w 497"/>
                  <a:gd name="T9" fmla="*/ 0 h 340"/>
                  <a:gd name="T10" fmla="*/ 341 w 497"/>
                  <a:gd name="T11" fmla="*/ 30 h 340"/>
                  <a:gd name="T12" fmla="*/ 341 w 497"/>
                  <a:gd name="T13" fmla="*/ 30 h 340"/>
                  <a:gd name="T14" fmla="*/ 310 w 497"/>
                  <a:gd name="T15" fmla="*/ 30 h 340"/>
                  <a:gd name="T16" fmla="*/ 248 w 497"/>
                  <a:gd name="T17" fmla="*/ 92 h 340"/>
                  <a:gd name="T18" fmla="*/ 217 w 497"/>
                  <a:gd name="T19" fmla="*/ 124 h 340"/>
                  <a:gd name="T20" fmla="*/ 186 w 497"/>
                  <a:gd name="T21" fmla="*/ 154 h 340"/>
                  <a:gd name="T22" fmla="*/ 186 w 497"/>
                  <a:gd name="T23" fmla="*/ 154 h 340"/>
                  <a:gd name="T24" fmla="*/ 124 w 497"/>
                  <a:gd name="T25" fmla="*/ 124 h 340"/>
                  <a:gd name="T26" fmla="*/ 62 w 497"/>
                  <a:gd name="T27" fmla="*/ 92 h 340"/>
                  <a:gd name="T28" fmla="*/ 0 w 497"/>
                  <a:gd name="T29" fmla="*/ 92 h 340"/>
                  <a:gd name="T30" fmla="*/ 0 w 497"/>
                  <a:gd name="T31" fmla="*/ 92 h 340"/>
                  <a:gd name="T32" fmla="*/ 0 w 497"/>
                  <a:gd name="T33" fmla="*/ 124 h 340"/>
                  <a:gd name="T34" fmla="*/ 0 w 497"/>
                  <a:gd name="T35" fmla="*/ 154 h 340"/>
                  <a:gd name="T36" fmla="*/ 0 w 497"/>
                  <a:gd name="T37" fmla="*/ 185 h 340"/>
                  <a:gd name="T38" fmla="*/ 0 w 497"/>
                  <a:gd name="T39" fmla="*/ 308 h 340"/>
                  <a:gd name="T40" fmla="*/ 30 w 497"/>
                  <a:gd name="T41" fmla="*/ 339 h 340"/>
                  <a:gd name="T42" fmla="*/ 93 w 497"/>
                  <a:gd name="T43" fmla="*/ 339 h 340"/>
                  <a:gd name="T44" fmla="*/ 93 w 497"/>
                  <a:gd name="T45" fmla="*/ 308 h 340"/>
                  <a:gd name="T46" fmla="*/ 124 w 497"/>
                  <a:gd name="T47" fmla="*/ 308 h 340"/>
                  <a:gd name="T48" fmla="*/ 154 w 497"/>
                  <a:gd name="T49" fmla="*/ 277 h 340"/>
                  <a:gd name="T50" fmla="*/ 248 w 497"/>
                  <a:gd name="T51" fmla="*/ 247 h 340"/>
                  <a:gd name="T52" fmla="*/ 278 w 497"/>
                  <a:gd name="T53" fmla="*/ 247 h 340"/>
                  <a:gd name="T54" fmla="*/ 372 w 497"/>
                  <a:gd name="T55" fmla="*/ 185 h 340"/>
                  <a:gd name="T56" fmla="*/ 402 w 497"/>
                  <a:gd name="T57" fmla="*/ 185 h 340"/>
                  <a:gd name="T58" fmla="*/ 465 w 497"/>
                  <a:gd name="T59" fmla="*/ 154 h 340"/>
                  <a:gd name="T60" fmla="*/ 465 w 497"/>
                  <a:gd name="T61" fmla="*/ 154 h 340"/>
                  <a:gd name="T62" fmla="*/ 496 w 497"/>
                  <a:gd name="T63" fmla="*/ 92 h 340"/>
                  <a:gd name="T64" fmla="*/ 496 w 497"/>
                  <a:gd name="T65" fmla="*/ 61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7" h="340">
                    <a:moveTo>
                      <a:pt x="496" y="61"/>
                    </a:move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96" y="61"/>
                      <a:pt x="496" y="61"/>
                      <a:pt x="465" y="61"/>
                    </a:cubicBezTo>
                    <a:cubicBezTo>
                      <a:pt x="465" y="30"/>
                      <a:pt x="465" y="30"/>
                      <a:pt x="465" y="30"/>
                    </a:cubicBezTo>
                    <a:cubicBezTo>
                      <a:pt x="465" y="30"/>
                      <a:pt x="465" y="30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34" y="0"/>
                    </a:cubicBezTo>
                    <a:cubicBezTo>
                      <a:pt x="434" y="0"/>
                      <a:pt x="434" y="0"/>
                      <a:pt x="402" y="0"/>
                    </a:cubicBezTo>
                    <a:lnTo>
                      <a:pt x="402" y="0"/>
                    </a:lnTo>
                    <a:cubicBezTo>
                      <a:pt x="372" y="30"/>
                      <a:pt x="372" y="30"/>
                      <a:pt x="341" y="30"/>
                    </a:cubicBezTo>
                    <a:lnTo>
                      <a:pt x="341" y="30"/>
                    </a:lnTo>
                    <a:lnTo>
                      <a:pt x="341" y="30"/>
                    </a:lnTo>
                    <a:cubicBezTo>
                      <a:pt x="310" y="30"/>
                      <a:pt x="310" y="30"/>
                      <a:pt x="310" y="30"/>
                    </a:cubicBezTo>
                    <a:lnTo>
                      <a:pt x="310" y="30"/>
                    </a:lnTo>
                    <a:cubicBezTo>
                      <a:pt x="310" y="61"/>
                      <a:pt x="278" y="61"/>
                      <a:pt x="248" y="61"/>
                    </a:cubicBezTo>
                    <a:cubicBezTo>
                      <a:pt x="248" y="92"/>
                      <a:pt x="248" y="92"/>
                      <a:pt x="248" y="92"/>
                    </a:cubicBezTo>
                    <a:cubicBezTo>
                      <a:pt x="248" y="92"/>
                      <a:pt x="248" y="92"/>
                      <a:pt x="248" y="124"/>
                    </a:cubicBezTo>
                    <a:cubicBezTo>
                      <a:pt x="217" y="124"/>
                      <a:pt x="217" y="124"/>
                      <a:pt x="217" y="124"/>
                    </a:cubicBezTo>
                    <a:lnTo>
                      <a:pt x="217" y="124"/>
                    </a:lnTo>
                    <a:cubicBezTo>
                      <a:pt x="217" y="154"/>
                      <a:pt x="217" y="154"/>
                      <a:pt x="186" y="154"/>
                    </a:cubicBez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4" y="124"/>
                      <a:pt x="124" y="124"/>
                      <a:pt x="124" y="124"/>
                    </a:cubicBezTo>
                    <a:cubicBezTo>
                      <a:pt x="93" y="124"/>
                      <a:pt x="93" y="92"/>
                      <a:pt x="93" y="92"/>
                    </a:cubicBezTo>
                    <a:lnTo>
                      <a:pt x="62" y="92"/>
                    </a:lnTo>
                    <a:cubicBezTo>
                      <a:pt x="62" y="92"/>
                      <a:pt x="62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85"/>
                    </a:lnTo>
                    <a:lnTo>
                      <a:pt x="0" y="185"/>
                    </a:lnTo>
                    <a:cubicBezTo>
                      <a:pt x="0" y="215"/>
                      <a:pt x="0" y="215"/>
                      <a:pt x="0" y="215"/>
                    </a:cubicBezTo>
                    <a:cubicBezTo>
                      <a:pt x="0" y="247"/>
                      <a:pt x="0" y="277"/>
                      <a:pt x="0" y="308"/>
                    </a:cubicBezTo>
                    <a:cubicBezTo>
                      <a:pt x="0" y="308"/>
                      <a:pt x="0" y="308"/>
                      <a:pt x="0" y="339"/>
                    </a:cubicBezTo>
                    <a:lnTo>
                      <a:pt x="30" y="339"/>
                    </a:lnTo>
                    <a:lnTo>
                      <a:pt x="30" y="339"/>
                    </a:lnTo>
                    <a:cubicBezTo>
                      <a:pt x="62" y="339"/>
                      <a:pt x="62" y="339"/>
                      <a:pt x="93" y="339"/>
                    </a:cubicBezTo>
                    <a:lnTo>
                      <a:pt x="93" y="339"/>
                    </a:lnTo>
                    <a:lnTo>
                      <a:pt x="93" y="308"/>
                    </a:ln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24" y="308"/>
                      <a:pt x="124" y="308"/>
                      <a:pt x="124" y="308"/>
                    </a:cubicBezTo>
                    <a:lnTo>
                      <a:pt x="124" y="308"/>
                    </a:lnTo>
                    <a:cubicBezTo>
                      <a:pt x="124" y="308"/>
                      <a:pt x="154" y="308"/>
                      <a:pt x="154" y="277"/>
                    </a:cubicBezTo>
                    <a:cubicBezTo>
                      <a:pt x="186" y="277"/>
                      <a:pt x="186" y="277"/>
                      <a:pt x="217" y="277"/>
                    </a:cubicBezTo>
                    <a:cubicBezTo>
                      <a:pt x="217" y="247"/>
                      <a:pt x="248" y="247"/>
                      <a:pt x="248" y="247"/>
                    </a:cubicBezTo>
                    <a:cubicBezTo>
                      <a:pt x="278" y="247"/>
                      <a:pt x="278" y="247"/>
                      <a:pt x="278" y="247"/>
                    </a:cubicBezTo>
                    <a:lnTo>
                      <a:pt x="278" y="247"/>
                    </a:lnTo>
                    <a:cubicBezTo>
                      <a:pt x="278" y="247"/>
                      <a:pt x="310" y="215"/>
                      <a:pt x="341" y="215"/>
                    </a:cubicBezTo>
                    <a:lnTo>
                      <a:pt x="372" y="185"/>
                    </a:lnTo>
                    <a:cubicBezTo>
                      <a:pt x="372" y="185"/>
                      <a:pt x="372" y="185"/>
                      <a:pt x="402" y="185"/>
                    </a:cubicBezTo>
                    <a:lnTo>
                      <a:pt x="402" y="185"/>
                    </a:lnTo>
                    <a:lnTo>
                      <a:pt x="402" y="185"/>
                    </a:lnTo>
                    <a:cubicBezTo>
                      <a:pt x="402" y="185"/>
                      <a:pt x="434" y="185"/>
                      <a:pt x="465" y="154"/>
                    </a:cubicBezTo>
                    <a:lnTo>
                      <a:pt x="465" y="154"/>
                    </a:lnTo>
                    <a:lnTo>
                      <a:pt x="465" y="154"/>
                    </a:lnTo>
                    <a:lnTo>
                      <a:pt x="465" y="124"/>
                    </a:lnTo>
                    <a:cubicBezTo>
                      <a:pt x="496" y="124"/>
                      <a:pt x="496" y="124"/>
                      <a:pt x="496" y="92"/>
                    </a:cubicBezTo>
                    <a:lnTo>
                      <a:pt x="496" y="92"/>
                    </a:lnTo>
                    <a:lnTo>
                      <a:pt x="496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Freeform 38">
                <a:extLst>
                  <a:ext uri="{FF2B5EF4-FFF2-40B4-BE49-F238E27FC236}">
                    <a16:creationId xmlns:a16="http://schemas.microsoft.com/office/drawing/2014/main" id="{CE38FF91-27E8-1147-AC5B-D6ECC7BA4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22638" y="2271713"/>
                <a:ext cx="112712" cy="88900"/>
              </a:xfrm>
              <a:custGeom>
                <a:avLst/>
                <a:gdLst>
                  <a:gd name="T0" fmla="*/ 63 w 312"/>
                  <a:gd name="T1" fmla="*/ 153 h 248"/>
                  <a:gd name="T2" fmla="*/ 63 w 312"/>
                  <a:gd name="T3" fmla="*/ 153 h 248"/>
                  <a:gd name="T4" fmla="*/ 63 w 312"/>
                  <a:gd name="T5" fmla="*/ 153 h 248"/>
                  <a:gd name="T6" fmla="*/ 63 w 312"/>
                  <a:gd name="T7" fmla="*/ 153 h 248"/>
                  <a:gd name="T8" fmla="*/ 63 w 312"/>
                  <a:gd name="T9" fmla="*/ 153 h 248"/>
                  <a:gd name="T10" fmla="*/ 93 w 312"/>
                  <a:gd name="T11" fmla="*/ 123 h 248"/>
                  <a:gd name="T12" fmla="*/ 93 w 312"/>
                  <a:gd name="T13" fmla="*/ 123 h 248"/>
                  <a:gd name="T14" fmla="*/ 124 w 312"/>
                  <a:gd name="T15" fmla="*/ 123 h 248"/>
                  <a:gd name="T16" fmla="*/ 124 w 312"/>
                  <a:gd name="T17" fmla="*/ 123 h 248"/>
                  <a:gd name="T18" fmla="*/ 124 w 312"/>
                  <a:gd name="T19" fmla="*/ 123 h 248"/>
                  <a:gd name="T20" fmla="*/ 155 w 312"/>
                  <a:gd name="T21" fmla="*/ 153 h 248"/>
                  <a:gd name="T22" fmla="*/ 187 w 312"/>
                  <a:gd name="T23" fmla="*/ 153 h 248"/>
                  <a:gd name="T24" fmla="*/ 187 w 312"/>
                  <a:gd name="T25" fmla="*/ 153 h 248"/>
                  <a:gd name="T26" fmla="*/ 217 w 312"/>
                  <a:gd name="T27" fmla="*/ 184 h 248"/>
                  <a:gd name="T28" fmla="*/ 217 w 312"/>
                  <a:gd name="T29" fmla="*/ 184 h 248"/>
                  <a:gd name="T30" fmla="*/ 217 w 312"/>
                  <a:gd name="T31" fmla="*/ 184 h 248"/>
                  <a:gd name="T32" fmla="*/ 217 w 312"/>
                  <a:gd name="T33" fmla="*/ 184 h 248"/>
                  <a:gd name="T34" fmla="*/ 217 w 312"/>
                  <a:gd name="T35" fmla="*/ 184 h 248"/>
                  <a:gd name="T36" fmla="*/ 217 w 312"/>
                  <a:gd name="T37" fmla="*/ 184 h 248"/>
                  <a:gd name="T38" fmla="*/ 187 w 312"/>
                  <a:gd name="T39" fmla="*/ 215 h 248"/>
                  <a:gd name="T40" fmla="*/ 187 w 312"/>
                  <a:gd name="T41" fmla="*/ 215 h 248"/>
                  <a:gd name="T42" fmla="*/ 187 w 312"/>
                  <a:gd name="T43" fmla="*/ 215 h 248"/>
                  <a:gd name="T44" fmla="*/ 187 w 312"/>
                  <a:gd name="T45" fmla="*/ 215 h 248"/>
                  <a:gd name="T46" fmla="*/ 248 w 312"/>
                  <a:gd name="T47" fmla="*/ 215 h 248"/>
                  <a:gd name="T48" fmla="*/ 248 w 312"/>
                  <a:gd name="T49" fmla="*/ 247 h 248"/>
                  <a:gd name="T50" fmla="*/ 279 w 312"/>
                  <a:gd name="T51" fmla="*/ 247 h 248"/>
                  <a:gd name="T52" fmla="*/ 311 w 312"/>
                  <a:gd name="T53" fmla="*/ 247 h 248"/>
                  <a:gd name="T54" fmla="*/ 279 w 312"/>
                  <a:gd name="T55" fmla="*/ 215 h 248"/>
                  <a:gd name="T56" fmla="*/ 279 w 312"/>
                  <a:gd name="T57" fmla="*/ 215 h 248"/>
                  <a:gd name="T58" fmla="*/ 248 w 312"/>
                  <a:gd name="T59" fmla="*/ 184 h 248"/>
                  <a:gd name="T60" fmla="*/ 248 w 312"/>
                  <a:gd name="T61" fmla="*/ 184 h 248"/>
                  <a:gd name="T62" fmla="*/ 248 w 312"/>
                  <a:gd name="T63" fmla="*/ 153 h 248"/>
                  <a:gd name="T64" fmla="*/ 248 w 312"/>
                  <a:gd name="T65" fmla="*/ 153 h 248"/>
                  <a:gd name="T66" fmla="*/ 248 w 312"/>
                  <a:gd name="T67" fmla="*/ 153 h 248"/>
                  <a:gd name="T68" fmla="*/ 248 w 312"/>
                  <a:gd name="T69" fmla="*/ 123 h 248"/>
                  <a:gd name="T70" fmla="*/ 248 w 312"/>
                  <a:gd name="T71" fmla="*/ 123 h 248"/>
                  <a:gd name="T72" fmla="*/ 217 w 312"/>
                  <a:gd name="T73" fmla="*/ 91 h 248"/>
                  <a:gd name="T74" fmla="*/ 187 w 312"/>
                  <a:gd name="T75" fmla="*/ 61 h 248"/>
                  <a:gd name="T76" fmla="*/ 155 w 312"/>
                  <a:gd name="T77" fmla="*/ 30 h 248"/>
                  <a:gd name="T78" fmla="*/ 155 w 312"/>
                  <a:gd name="T79" fmla="*/ 30 h 248"/>
                  <a:gd name="T80" fmla="*/ 155 w 312"/>
                  <a:gd name="T81" fmla="*/ 30 h 248"/>
                  <a:gd name="T82" fmla="*/ 124 w 312"/>
                  <a:gd name="T83" fmla="*/ 0 h 248"/>
                  <a:gd name="T84" fmla="*/ 124 w 312"/>
                  <a:gd name="T85" fmla="*/ 30 h 248"/>
                  <a:gd name="T86" fmla="*/ 63 w 312"/>
                  <a:gd name="T87" fmla="*/ 30 h 248"/>
                  <a:gd name="T88" fmla="*/ 63 w 312"/>
                  <a:gd name="T89" fmla="*/ 30 h 248"/>
                  <a:gd name="T90" fmla="*/ 31 w 312"/>
                  <a:gd name="T91" fmla="*/ 61 h 248"/>
                  <a:gd name="T92" fmla="*/ 31 w 312"/>
                  <a:gd name="T93" fmla="*/ 61 h 248"/>
                  <a:gd name="T94" fmla="*/ 0 w 312"/>
                  <a:gd name="T95" fmla="*/ 123 h 248"/>
                  <a:gd name="T96" fmla="*/ 31 w 312"/>
                  <a:gd name="T97" fmla="*/ 123 h 248"/>
                  <a:gd name="T98" fmla="*/ 31 w 312"/>
                  <a:gd name="T99" fmla="*/ 123 h 248"/>
                  <a:gd name="T100" fmla="*/ 63 w 312"/>
                  <a:gd name="T101" fmla="*/ 15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12" h="248">
                    <a:moveTo>
                      <a:pt x="63" y="153"/>
                    </a:move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lnTo>
                      <a:pt x="63" y="153"/>
                    </a:lnTo>
                    <a:cubicBezTo>
                      <a:pt x="93" y="153"/>
                      <a:pt x="93" y="123"/>
                      <a:pt x="93" y="123"/>
                    </a:cubicBezTo>
                    <a:lnTo>
                      <a:pt x="93" y="123"/>
                    </a:lnTo>
                    <a:lnTo>
                      <a:pt x="124" y="123"/>
                    </a:lnTo>
                    <a:lnTo>
                      <a:pt x="124" y="123"/>
                    </a:lnTo>
                    <a:lnTo>
                      <a:pt x="124" y="123"/>
                    </a:lnTo>
                    <a:cubicBezTo>
                      <a:pt x="155" y="123"/>
                      <a:pt x="155" y="153"/>
                      <a:pt x="155" y="153"/>
                    </a:cubicBezTo>
                    <a:cubicBezTo>
                      <a:pt x="187" y="153"/>
                      <a:pt x="187" y="153"/>
                      <a:pt x="187" y="153"/>
                    </a:cubicBezTo>
                    <a:lnTo>
                      <a:pt x="187" y="153"/>
                    </a:lnTo>
                    <a:cubicBezTo>
                      <a:pt x="187" y="153"/>
                      <a:pt x="187" y="184"/>
                      <a:pt x="217" y="184"/>
                    </a:cubicBez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lnTo>
                      <a:pt x="217" y="184"/>
                    </a:lnTo>
                    <a:cubicBezTo>
                      <a:pt x="217" y="184"/>
                      <a:pt x="217" y="215"/>
                      <a:pt x="187" y="215"/>
                    </a:cubicBez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cubicBezTo>
                      <a:pt x="217" y="215"/>
                      <a:pt x="217" y="215"/>
                      <a:pt x="248" y="215"/>
                    </a:cubicBezTo>
                    <a:cubicBezTo>
                      <a:pt x="248" y="247"/>
                      <a:pt x="248" y="247"/>
                      <a:pt x="248" y="247"/>
                    </a:cubicBezTo>
                    <a:lnTo>
                      <a:pt x="279" y="247"/>
                    </a:lnTo>
                    <a:cubicBezTo>
                      <a:pt x="279" y="247"/>
                      <a:pt x="279" y="247"/>
                      <a:pt x="311" y="247"/>
                    </a:cubicBezTo>
                    <a:cubicBezTo>
                      <a:pt x="279" y="247"/>
                      <a:pt x="279" y="247"/>
                      <a:pt x="279" y="215"/>
                    </a:cubicBezTo>
                    <a:lnTo>
                      <a:pt x="279" y="215"/>
                    </a:lnTo>
                    <a:cubicBezTo>
                      <a:pt x="279" y="215"/>
                      <a:pt x="248" y="215"/>
                      <a:pt x="248" y="184"/>
                    </a:cubicBezTo>
                    <a:lnTo>
                      <a:pt x="248" y="184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8" y="123"/>
                    </a:lnTo>
                    <a:lnTo>
                      <a:pt x="248" y="123"/>
                    </a:lnTo>
                    <a:cubicBezTo>
                      <a:pt x="248" y="123"/>
                      <a:pt x="217" y="123"/>
                      <a:pt x="217" y="91"/>
                    </a:cubicBezTo>
                    <a:lnTo>
                      <a:pt x="187" y="61"/>
                    </a:lnTo>
                    <a:cubicBezTo>
                      <a:pt x="187" y="61"/>
                      <a:pt x="187" y="61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cubicBezTo>
                      <a:pt x="93" y="30"/>
                      <a:pt x="93" y="30"/>
                      <a:pt x="63" y="30"/>
                    </a:cubicBezTo>
                    <a:lnTo>
                      <a:pt x="63" y="30"/>
                    </a:lnTo>
                    <a:lnTo>
                      <a:pt x="31" y="61"/>
                    </a:lnTo>
                    <a:lnTo>
                      <a:pt x="31" y="61"/>
                    </a:lnTo>
                    <a:cubicBezTo>
                      <a:pt x="31" y="91"/>
                      <a:pt x="31" y="91"/>
                      <a:pt x="0" y="123"/>
                    </a:cubicBezTo>
                    <a:cubicBezTo>
                      <a:pt x="31" y="123"/>
                      <a:pt x="31" y="123"/>
                      <a:pt x="31" y="123"/>
                    </a:cubicBezTo>
                    <a:lnTo>
                      <a:pt x="31" y="123"/>
                    </a:lnTo>
                    <a:cubicBezTo>
                      <a:pt x="31" y="123"/>
                      <a:pt x="31" y="153"/>
                      <a:pt x="63" y="15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Freeform 39">
                <a:extLst>
                  <a:ext uri="{FF2B5EF4-FFF2-40B4-BE49-F238E27FC236}">
                    <a16:creationId xmlns:a16="http://schemas.microsoft.com/office/drawing/2014/main" id="{CD2C9AA6-A27F-1543-988E-3BF8BF702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538" y="2427288"/>
                <a:ext cx="33337" cy="55562"/>
              </a:xfrm>
              <a:custGeom>
                <a:avLst/>
                <a:gdLst>
                  <a:gd name="T0" fmla="*/ 93 w 94"/>
                  <a:gd name="T1" fmla="*/ 93 h 156"/>
                  <a:gd name="T2" fmla="*/ 93 w 94"/>
                  <a:gd name="T3" fmla="*/ 93 h 156"/>
                  <a:gd name="T4" fmla="*/ 93 w 94"/>
                  <a:gd name="T5" fmla="*/ 93 h 156"/>
                  <a:gd name="T6" fmla="*/ 93 w 94"/>
                  <a:gd name="T7" fmla="*/ 63 h 156"/>
                  <a:gd name="T8" fmla="*/ 93 w 94"/>
                  <a:gd name="T9" fmla="*/ 63 h 156"/>
                  <a:gd name="T10" fmla="*/ 63 w 94"/>
                  <a:gd name="T11" fmla="*/ 0 h 156"/>
                  <a:gd name="T12" fmla="*/ 63 w 94"/>
                  <a:gd name="T13" fmla="*/ 0 h 156"/>
                  <a:gd name="T14" fmla="*/ 63 w 94"/>
                  <a:gd name="T15" fmla="*/ 0 h 156"/>
                  <a:gd name="T16" fmla="*/ 63 w 94"/>
                  <a:gd name="T17" fmla="*/ 0 h 156"/>
                  <a:gd name="T18" fmla="*/ 31 w 94"/>
                  <a:gd name="T19" fmla="*/ 31 h 156"/>
                  <a:gd name="T20" fmla="*/ 0 w 94"/>
                  <a:gd name="T21" fmla="*/ 63 h 156"/>
                  <a:gd name="T22" fmla="*/ 0 w 94"/>
                  <a:gd name="T23" fmla="*/ 63 h 156"/>
                  <a:gd name="T24" fmla="*/ 0 w 94"/>
                  <a:gd name="T25" fmla="*/ 93 h 156"/>
                  <a:gd name="T26" fmla="*/ 0 w 94"/>
                  <a:gd name="T27" fmla="*/ 93 h 156"/>
                  <a:gd name="T28" fmla="*/ 0 w 94"/>
                  <a:gd name="T29" fmla="*/ 93 h 156"/>
                  <a:gd name="T30" fmla="*/ 31 w 94"/>
                  <a:gd name="T31" fmla="*/ 124 h 156"/>
                  <a:gd name="T32" fmla="*/ 31 w 94"/>
                  <a:gd name="T33" fmla="*/ 124 h 156"/>
                  <a:gd name="T34" fmla="*/ 31 w 94"/>
                  <a:gd name="T35" fmla="*/ 155 h 156"/>
                  <a:gd name="T36" fmla="*/ 93 w 94"/>
                  <a:gd name="T37" fmla="*/ 124 h 156"/>
                  <a:gd name="T38" fmla="*/ 93 w 94"/>
                  <a:gd name="T39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56">
                    <a:moveTo>
                      <a:pt x="93" y="93"/>
                    </a:move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93" y="63"/>
                      <a:pt x="63" y="31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cubicBezTo>
                      <a:pt x="31" y="0"/>
                      <a:pt x="31" y="31"/>
                      <a:pt x="31" y="31"/>
                    </a:cubicBezTo>
                    <a:cubicBezTo>
                      <a:pt x="31" y="31"/>
                      <a:pt x="0" y="31"/>
                      <a:pt x="0" y="63"/>
                    </a:cubicBezTo>
                    <a:lnTo>
                      <a:pt x="0" y="63"/>
                    </a:lnTo>
                    <a:cubicBezTo>
                      <a:pt x="0" y="63"/>
                      <a:pt x="0" y="6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Freeform 40">
                <a:extLst>
                  <a:ext uri="{FF2B5EF4-FFF2-40B4-BE49-F238E27FC236}">
                    <a16:creationId xmlns:a16="http://schemas.microsoft.com/office/drawing/2014/main" id="{DB4E6F65-9DC4-FE49-83EC-0D751FDDCB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8200" y="2371725"/>
                <a:ext cx="123825" cy="100013"/>
              </a:xfrm>
              <a:custGeom>
                <a:avLst/>
                <a:gdLst>
                  <a:gd name="T0" fmla="*/ 93 w 342"/>
                  <a:gd name="T1" fmla="*/ 124 h 280"/>
                  <a:gd name="T2" fmla="*/ 124 w 342"/>
                  <a:gd name="T3" fmla="*/ 94 h 280"/>
                  <a:gd name="T4" fmla="*/ 156 w 342"/>
                  <a:gd name="T5" fmla="*/ 94 h 280"/>
                  <a:gd name="T6" fmla="*/ 217 w 342"/>
                  <a:gd name="T7" fmla="*/ 155 h 280"/>
                  <a:gd name="T8" fmla="*/ 248 w 342"/>
                  <a:gd name="T9" fmla="*/ 186 h 280"/>
                  <a:gd name="T10" fmla="*/ 280 w 342"/>
                  <a:gd name="T11" fmla="*/ 218 h 280"/>
                  <a:gd name="T12" fmla="*/ 280 w 342"/>
                  <a:gd name="T13" fmla="*/ 248 h 280"/>
                  <a:gd name="T14" fmla="*/ 310 w 342"/>
                  <a:gd name="T15" fmla="*/ 248 h 280"/>
                  <a:gd name="T16" fmla="*/ 310 w 342"/>
                  <a:gd name="T17" fmla="*/ 248 h 280"/>
                  <a:gd name="T18" fmla="*/ 310 w 342"/>
                  <a:gd name="T19" fmla="*/ 248 h 280"/>
                  <a:gd name="T20" fmla="*/ 310 w 342"/>
                  <a:gd name="T21" fmla="*/ 218 h 280"/>
                  <a:gd name="T22" fmla="*/ 341 w 342"/>
                  <a:gd name="T23" fmla="*/ 186 h 280"/>
                  <a:gd name="T24" fmla="*/ 310 w 342"/>
                  <a:gd name="T25" fmla="*/ 155 h 280"/>
                  <a:gd name="T26" fmla="*/ 310 w 342"/>
                  <a:gd name="T27" fmla="*/ 124 h 280"/>
                  <a:gd name="T28" fmla="*/ 310 w 342"/>
                  <a:gd name="T29" fmla="*/ 94 h 280"/>
                  <a:gd name="T30" fmla="*/ 310 w 342"/>
                  <a:gd name="T31" fmla="*/ 62 h 280"/>
                  <a:gd name="T32" fmla="*/ 310 w 342"/>
                  <a:gd name="T33" fmla="*/ 62 h 280"/>
                  <a:gd name="T34" fmla="*/ 280 w 342"/>
                  <a:gd name="T35" fmla="*/ 31 h 280"/>
                  <a:gd name="T36" fmla="*/ 280 w 342"/>
                  <a:gd name="T37" fmla="*/ 31 h 280"/>
                  <a:gd name="T38" fmla="*/ 217 w 342"/>
                  <a:gd name="T39" fmla="*/ 31 h 280"/>
                  <a:gd name="T40" fmla="*/ 217 w 342"/>
                  <a:gd name="T41" fmla="*/ 31 h 280"/>
                  <a:gd name="T42" fmla="*/ 186 w 342"/>
                  <a:gd name="T43" fmla="*/ 31 h 280"/>
                  <a:gd name="T44" fmla="*/ 186 w 342"/>
                  <a:gd name="T45" fmla="*/ 31 h 280"/>
                  <a:gd name="T46" fmla="*/ 156 w 342"/>
                  <a:gd name="T47" fmla="*/ 31 h 280"/>
                  <a:gd name="T48" fmla="*/ 124 w 342"/>
                  <a:gd name="T49" fmla="*/ 31 h 280"/>
                  <a:gd name="T50" fmla="*/ 62 w 342"/>
                  <a:gd name="T51" fmla="*/ 0 h 280"/>
                  <a:gd name="T52" fmla="*/ 62 w 342"/>
                  <a:gd name="T53" fmla="*/ 0 h 280"/>
                  <a:gd name="T54" fmla="*/ 62 w 342"/>
                  <a:gd name="T55" fmla="*/ 31 h 280"/>
                  <a:gd name="T56" fmla="*/ 62 w 342"/>
                  <a:gd name="T57" fmla="*/ 31 h 280"/>
                  <a:gd name="T58" fmla="*/ 32 w 342"/>
                  <a:gd name="T59" fmla="*/ 62 h 280"/>
                  <a:gd name="T60" fmla="*/ 0 w 342"/>
                  <a:gd name="T61" fmla="*/ 62 h 280"/>
                  <a:gd name="T62" fmla="*/ 0 w 342"/>
                  <a:gd name="T63" fmla="*/ 62 h 280"/>
                  <a:gd name="T64" fmla="*/ 62 w 342"/>
                  <a:gd name="T65" fmla="*/ 124 h 280"/>
                  <a:gd name="T66" fmla="*/ 62 w 342"/>
                  <a:gd name="T67" fmla="*/ 124 h 280"/>
                  <a:gd name="T68" fmla="*/ 62 w 342"/>
                  <a:gd name="T69" fmla="*/ 155 h 280"/>
                  <a:gd name="T70" fmla="*/ 62 w 342"/>
                  <a:gd name="T71" fmla="*/ 155 h 280"/>
                  <a:gd name="T72" fmla="*/ 93 w 342"/>
                  <a:gd name="T73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2" h="280">
                    <a:moveTo>
                      <a:pt x="93" y="124"/>
                    </a:moveTo>
                    <a:lnTo>
                      <a:pt x="93" y="12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94"/>
                    </a:lnTo>
                    <a:cubicBezTo>
                      <a:pt x="124" y="94"/>
                      <a:pt x="124" y="94"/>
                      <a:pt x="156" y="94"/>
                    </a:cubicBezTo>
                    <a:lnTo>
                      <a:pt x="156" y="94"/>
                    </a:lnTo>
                    <a:cubicBezTo>
                      <a:pt x="186" y="94"/>
                      <a:pt x="186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cubicBezTo>
                      <a:pt x="217" y="155"/>
                      <a:pt x="217" y="186"/>
                      <a:pt x="217" y="218"/>
                    </a:cubicBezTo>
                    <a:cubicBezTo>
                      <a:pt x="248" y="186"/>
                      <a:pt x="248" y="186"/>
                      <a:pt x="248" y="186"/>
                    </a:cubicBezTo>
                    <a:lnTo>
                      <a:pt x="280" y="218"/>
                    </a:lnTo>
                    <a:lnTo>
                      <a:pt x="280" y="218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80" y="279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lnTo>
                      <a:pt x="310" y="248"/>
                    </a:lnTo>
                    <a:cubicBezTo>
                      <a:pt x="310" y="248"/>
                      <a:pt x="310" y="248"/>
                      <a:pt x="310" y="218"/>
                    </a:cubicBezTo>
                    <a:lnTo>
                      <a:pt x="310" y="218"/>
                    </a:lnTo>
                    <a:cubicBezTo>
                      <a:pt x="310" y="218"/>
                      <a:pt x="310" y="218"/>
                      <a:pt x="341" y="218"/>
                    </a:cubicBezTo>
                    <a:cubicBezTo>
                      <a:pt x="341" y="218"/>
                      <a:pt x="341" y="218"/>
                      <a:pt x="341" y="186"/>
                    </a:cubicBezTo>
                    <a:lnTo>
                      <a:pt x="341" y="186"/>
                    </a:lnTo>
                    <a:cubicBezTo>
                      <a:pt x="310" y="186"/>
                      <a:pt x="310" y="155"/>
                      <a:pt x="310" y="155"/>
                    </a:cubicBez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94"/>
                      <a:pt x="310" y="94"/>
                      <a:pt x="310" y="94"/>
                    </a:cubicBezTo>
                    <a:lnTo>
                      <a:pt x="310" y="94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280" y="31"/>
                      <a:pt x="280" y="31"/>
                      <a:pt x="280" y="0"/>
                    </a:cubicBez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2"/>
                      <a:pt x="32" y="62"/>
                      <a:pt x="32" y="62"/>
                    </a:cubicBezTo>
                    <a:lnTo>
                      <a:pt x="3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32" y="94"/>
                      <a:pt x="32" y="9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62" y="124"/>
                    </a:lnTo>
                    <a:lnTo>
                      <a:pt x="93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Freeform 41">
                <a:extLst>
                  <a:ext uri="{FF2B5EF4-FFF2-40B4-BE49-F238E27FC236}">
                    <a16:creationId xmlns:a16="http://schemas.microsoft.com/office/drawing/2014/main" id="{4D1BD343-4998-C84F-B3CF-66F28E496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4863" y="2371725"/>
                <a:ext cx="33337" cy="11113"/>
              </a:xfrm>
              <a:custGeom>
                <a:avLst/>
                <a:gdLst>
                  <a:gd name="T0" fmla="*/ 92 w 93"/>
                  <a:gd name="T1" fmla="*/ 0 h 32"/>
                  <a:gd name="T2" fmla="*/ 92 w 93"/>
                  <a:gd name="T3" fmla="*/ 0 h 32"/>
                  <a:gd name="T4" fmla="*/ 92 w 93"/>
                  <a:gd name="T5" fmla="*/ 0 h 32"/>
                  <a:gd name="T6" fmla="*/ 92 w 93"/>
                  <a:gd name="T7" fmla="*/ 0 h 32"/>
                  <a:gd name="T8" fmla="*/ 30 w 93"/>
                  <a:gd name="T9" fmla="*/ 0 h 32"/>
                  <a:gd name="T10" fmla="*/ 0 w 93"/>
                  <a:gd name="T11" fmla="*/ 0 h 32"/>
                  <a:gd name="T12" fmla="*/ 30 w 93"/>
                  <a:gd name="T13" fmla="*/ 0 h 32"/>
                  <a:gd name="T14" fmla="*/ 30 w 93"/>
                  <a:gd name="T15" fmla="*/ 31 h 32"/>
                  <a:gd name="T16" fmla="*/ 30 w 93"/>
                  <a:gd name="T17" fmla="*/ 31 h 32"/>
                  <a:gd name="T18" fmla="*/ 61 w 93"/>
                  <a:gd name="T19" fmla="*/ 31 h 32"/>
                  <a:gd name="T20" fmla="*/ 61 w 93"/>
                  <a:gd name="T21" fmla="*/ 31 h 32"/>
                  <a:gd name="T22" fmla="*/ 92 w 93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92" y="0"/>
                    </a:move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ubicBezTo>
                      <a:pt x="61" y="0"/>
                      <a:pt x="30" y="0"/>
                      <a:pt x="30" y="0"/>
                    </a:cubicBezTo>
                    <a:lnTo>
                      <a:pt x="0" y="0"/>
                    </a:lnTo>
                    <a:lnTo>
                      <a:pt x="30" y="0"/>
                    </a:lnTo>
                    <a:lnTo>
                      <a:pt x="30" y="31"/>
                    </a:lnTo>
                    <a:lnTo>
                      <a:pt x="30" y="31"/>
                    </a:lnTo>
                    <a:cubicBezTo>
                      <a:pt x="61" y="31"/>
                      <a:pt x="61" y="31"/>
                      <a:pt x="61" y="31"/>
                    </a:cubicBezTo>
                    <a:lnTo>
                      <a:pt x="61" y="31"/>
                    </a:lnTo>
                    <a:cubicBezTo>
                      <a:pt x="61" y="0"/>
                      <a:pt x="92" y="0"/>
                      <a:pt x="9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Freeform 42">
                <a:extLst>
                  <a:ext uri="{FF2B5EF4-FFF2-40B4-BE49-F238E27FC236}">
                    <a16:creationId xmlns:a16="http://schemas.microsoft.com/office/drawing/2014/main" id="{46D479DF-9E09-FF46-A987-433C1B58D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038" y="2405063"/>
                <a:ext cx="66675" cy="133350"/>
              </a:xfrm>
              <a:custGeom>
                <a:avLst/>
                <a:gdLst>
                  <a:gd name="T0" fmla="*/ 186 w 187"/>
                  <a:gd name="T1" fmla="*/ 248 h 372"/>
                  <a:gd name="T2" fmla="*/ 186 w 187"/>
                  <a:gd name="T3" fmla="*/ 248 h 372"/>
                  <a:gd name="T4" fmla="*/ 186 w 187"/>
                  <a:gd name="T5" fmla="*/ 248 h 372"/>
                  <a:gd name="T6" fmla="*/ 186 w 187"/>
                  <a:gd name="T7" fmla="*/ 216 h 372"/>
                  <a:gd name="T8" fmla="*/ 186 w 187"/>
                  <a:gd name="T9" fmla="*/ 216 h 372"/>
                  <a:gd name="T10" fmla="*/ 186 w 187"/>
                  <a:gd name="T11" fmla="*/ 185 h 372"/>
                  <a:gd name="T12" fmla="*/ 186 w 187"/>
                  <a:gd name="T13" fmla="*/ 185 h 372"/>
                  <a:gd name="T14" fmla="*/ 186 w 187"/>
                  <a:gd name="T15" fmla="*/ 154 h 372"/>
                  <a:gd name="T16" fmla="*/ 186 w 187"/>
                  <a:gd name="T17" fmla="*/ 154 h 372"/>
                  <a:gd name="T18" fmla="*/ 186 w 187"/>
                  <a:gd name="T19" fmla="*/ 92 h 372"/>
                  <a:gd name="T20" fmla="*/ 156 w 187"/>
                  <a:gd name="T21" fmla="*/ 92 h 372"/>
                  <a:gd name="T22" fmla="*/ 156 w 187"/>
                  <a:gd name="T23" fmla="*/ 92 h 372"/>
                  <a:gd name="T24" fmla="*/ 156 w 187"/>
                  <a:gd name="T25" fmla="*/ 61 h 372"/>
                  <a:gd name="T26" fmla="*/ 156 w 187"/>
                  <a:gd name="T27" fmla="*/ 30 h 372"/>
                  <a:gd name="T28" fmla="*/ 156 w 187"/>
                  <a:gd name="T29" fmla="*/ 0 h 372"/>
                  <a:gd name="T30" fmla="*/ 62 w 187"/>
                  <a:gd name="T31" fmla="*/ 0 h 372"/>
                  <a:gd name="T32" fmla="*/ 32 w 187"/>
                  <a:gd name="T33" fmla="*/ 0 h 372"/>
                  <a:gd name="T34" fmla="*/ 62 w 187"/>
                  <a:gd name="T35" fmla="*/ 30 h 372"/>
                  <a:gd name="T36" fmla="*/ 62 w 187"/>
                  <a:gd name="T37" fmla="*/ 30 h 372"/>
                  <a:gd name="T38" fmla="*/ 62 w 187"/>
                  <a:gd name="T39" fmla="*/ 61 h 372"/>
                  <a:gd name="T40" fmla="*/ 32 w 187"/>
                  <a:gd name="T41" fmla="*/ 61 h 372"/>
                  <a:gd name="T42" fmla="*/ 32 w 187"/>
                  <a:gd name="T43" fmla="*/ 92 h 372"/>
                  <a:gd name="T44" fmla="*/ 32 w 187"/>
                  <a:gd name="T45" fmla="*/ 92 h 372"/>
                  <a:gd name="T46" fmla="*/ 62 w 187"/>
                  <a:gd name="T47" fmla="*/ 124 h 372"/>
                  <a:gd name="T48" fmla="*/ 62 w 187"/>
                  <a:gd name="T49" fmla="*/ 124 h 372"/>
                  <a:gd name="T50" fmla="*/ 62 w 187"/>
                  <a:gd name="T51" fmla="*/ 124 h 372"/>
                  <a:gd name="T52" fmla="*/ 62 w 187"/>
                  <a:gd name="T53" fmla="*/ 154 h 372"/>
                  <a:gd name="T54" fmla="*/ 62 w 187"/>
                  <a:gd name="T55" fmla="*/ 154 h 372"/>
                  <a:gd name="T56" fmla="*/ 32 w 187"/>
                  <a:gd name="T57" fmla="*/ 216 h 372"/>
                  <a:gd name="T58" fmla="*/ 32 w 187"/>
                  <a:gd name="T59" fmla="*/ 216 h 372"/>
                  <a:gd name="T60" fmla="*/ 32 w 187"/>
                  <a:gd name="T61" fmla="*/ 216 h 372"/>
                  <a:gd name="T62" fmla="*/ 32 w 187"/>
                  <a:gd name="T63" fmla="*/ 216 h 372"/>
                  <a:gd name="T64" fmla="*/ 32 w 187"/>
                  <a:gd name="T65" fmla="*/ 216 h 372"/>
                  <a:gd name="T66" fmla="*/ 32 w 187"/>
                  <a:gd name="T67" fmla="*/ 216 h 372"/>
                  <a:gd name="T68" fmla="*/ 0 w 187"/>
                  <a:gd name="T69" fmla="*/ 278 h 372"/>
                  <a:gd name="T70" fmla="*/ 0 w 187"/>
                  <a:gd name="T71" fmla="*/ 278 h 372"/>
                  <a:gd name="T72" fmla="*/ 32 w 187"/>
                  <a:gd name="T73" fmla="*/ 278 h 372"/>
                  <a:gd name="T74" fmla="*/ 32 w 187"/>
                  <a:gd name="T75" fmla="*/ 309 h 372"/>
                  <a:gd name="T76" fmla="*/ 32 w 187"/>
                  <a:gd name="T77" fmla="*/ 309 h 372"/>
                  <a:gd name="T78" fmla="*/ 32 w 187"/>
                  <a:gd name="T79" fmla="*/ 340 h 372"/>
                  <a:gd name="T80" fmla="*/ 32 w 187"/>
                  <a:gd name="T81" fmla="*/ 340 h 372"/>
                  <a:gd name="T82" fmla="*/ 62 w 187"/>
                  <a:gd name="T83" fmla="*/ 371 h 372"/>
                  <a:gd name="T84" fmla="*/ 62 w 187"/>
                  <a:gd name="T85" fmla="*/ 371 h 372"/>
                  <a:gd name="T86" fmla="*/ 62 w 187"/>
                  <a:gd name="T87" fmla="*/ 340 h 372"/>
                  <a:gd name="T88" fmla="*/ 156 w 187"/>
                  <a:gd name="T89" fmla="*/ 309 h 372"/>
                  <a:gd name="T90" fmla="*/ 156 w 187"/>
                  <a:gd name="T91" fmla="*/ 309 h 372"/>
                  <a:gd name="T92" fmla="*/ 186 w 187"/>
                  <a:gd name="T93" fmla="*/ 278 h 372"/>
                  <a:gd name="T94" fmla="*/ 186 w 187"/>
                  <a:gd name="T95" fmla="*/ 24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372">
                    <a:moveTo>
                      <a:pt x="186" y="248"/>
                    </a:move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16"/>
                    </a:lnTo>
                    <a:lnTo>
                      <a:pt x="186" y="216"/>
                    </a:lnTo>
                    <a:cubicBezTo>
                      <a:pt x="186" y="216"/>
                      <a:pt x="186" y="216"/>
                      <a:pt x="186" y="185"/>
                    </a:cubicBezTo>
                    <a:lnTo>
                      <a:pt x="186" y="185"/>
                    </a:lnTo>
                    <a:lnTo>
                      <a:pt x="186" y="154"/>
                    </a:lnTo>
                    <a:lnTo>
                      <a:pt x="186" y="154"/>
                    </a:lnTo>
                    <a:cubicBezTo>
                      <a:pt x="186" y="124"/>
                      <a:pt x="186" y="124"/>
                      <a:pt x="186" y="92"/>
                    </a:cubicBezTo>
                    <a:cubicBezTo>
                      <a:pt x="186" y="92"/>
                      <a:pt x="186" y="92"/>
                      <a:pt x="156" y="92"/>
                    </a:cubicBezTo>
                    <a:lnTo>
                      <a:pt x="156" y="92"/>
                    </a:lnTo>
                    <a:cubicBezTo>
                      <a:pt x="156" y="61"/>
                      <a:pt x="156" y="61"/>
                      <a:pt x="156" y="61"/>
                    </a:cubicBezTo>
                    <a:cubicBezTo>
                      <a:pt x="156" y="30"/>
                      <a:pt x="156" y="30"/>
                      <a:pt x="156" y="3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24" y="0"/>
                      <a:pt x="62" y="0"/>
                    </a:cubicBezTo>
                    <a:lnTo>
                      <a:pt x="32" y="0"/>
                    </a:lnTo>
                    <a:cubicBezTo>
                      <a:pt x="32" y="30"/>
                      <a:pt x="62" y="30"/>
                      <a:pt x="62" y="30"/>
                    </a:cubicBezTo>
                    <a:lnTo>
                      <a:pt x="62" y="30"/>
                    </a:lnTo>
                    <a:cubicBezTo>
                      <a:pt x="62" y="30"/>
                      <a:pt x="62" y="30"/>
                      <a:pt x="62" y="61"/>
                    </a:cubicBezTo>
                    <a:cubicBezTo>
                      <a:pt x="62" y="61"/>
                      <a:pt x="62" y="61"/>
                      <a:pt x="32" y="61"/>
                    </a:cubicBezTo>
                    <a:cubicBezTo>
                      <a:pt x="32" y="92"/>
                      <a:pt x="32" y="92"/>
                      <a:pt x="32" y="92"/>
                    </a:cubicBezTo>
                    <a:lnTo>
                      <a:pt x="32" y="92"/>
                    </a:lnTo>
                    <a:cubicBezTo>
                      <a:pt x="62" y="92"/>
                      <a:pt x="6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62" y="154"/>
                    </a:cubicBezTo>
                    <a:lnTo>
                      <a:pt x="62" y="154"/>
                    </a:lnTo>
                    <a:cubicBezTo>
                      <a:pt x="62" y="185"/>
                      <a:pt x="62" y="185"/>
                      <a:pt x="32" y="216"/>
                    </a:cubicBez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2" y="216"/>
                    </a:lnTo>
                    <a:cubicBezTo>
                      <a:pt x="32" y="248"/>
                      <a:pt x="32" y="248"/>
                      <a:pt x="0" y="278"/>
                    </a:cubicBezTo>
                    <a:lnTo>
                      <a:pt x="0" y="278"/>
                    </a:lnTo>
                    <a:lnTo>
                      <a:pt x="32" y="278"/>
                    </a:lnTo>
                    <a:cubicBezTo>
                      <a:pt x="32" y="309"/>
                      <a:pt x="32" y="309"/>
                      <a:pt x="32" y="309"/>
                    </a:cubicBezTo>
                    <a:lnTo>
                      <a:pt x="32" y="309"/>
                    </a:lnTo>
                    <a:lnTo>
                      <a:pt x="32" y="340"/>
                    </a:lnTo>
                    <a:lnTo>
                      <a:pt x="32" y="340"/>
                    </a:lnTo>
                    <a:cubicBezTo>
                      <a:pt x="32" y="340"/>
                      <a:pt x="62" y="340"/>
                      <a:pt x="62" y="371"/>
                    </a:cubicBezTo>
                    <a:lnTo>
                      <a:pt x="62" y="371"/>
                    </a:lnTo>
                    <a:lnTo>
                      <a:pt x="62" y="340"/>
                    </a:lnTo>
                    <a:cubicBezTo>
                      <a:pt x="93" y="340"/>
                      <a:pt x="124" y="309"/>
                      <a:pt x="156" y="309"/>
                    </a:cubicBezTo>
                    <a:lnTo>
                      <a:pt x="156" y="309"/>
                    </a:lnTo>
                    <a:lnTo>
                      <a:pt x="186" y="278"/>
                    </a:lnTo>
                    <a:cubicBezTo>
                      <a:pt x="186" y="278"/>
                      <a:pt x="186" y="278"/>
                      <a:pt x="186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Freeform 43">
                <a:extLst>
                  <a:ext uri="{FF2B5EF4-FFF2-40B4-BE49-F238E27FC236}">
                    <a16:creationId xmlns:a16="http://schemas.microsoft.com/office/drawing/2014/main" id="{5D68DAD0-D99F-AB47-A3F2-ECC60993C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375" y="2906713"/>
                <a:ext cx="190500" cy="334962"/>
              </a:xfrm>
              <a:custGeom>
                <a:avLst/>
                <a:gdLst>
                  <a:gd name="T0" fmla="*/ 526 w 527"/>
                  <a:gd name="T1" fmla="*/ 186 h 930"/>
                  <a:gd name="T2" fmla="*/ 496 w 527"/>
                  <a:gd name="T3" fmla="*/ 31 h 930"/>
                  <a:gd name="T4" fmla="*/ 434 w 527"/>
                  <a:gd name="T5" fmla="*/ 62 h 930"/>
                  <a:gd name="T6" fmla="*/ 434 w 527"/>
                  <a:gd name="T7" fmla="*/ 31 h 930"/>
                  <a:gd name="T8" fmla="*/ 372 w 527"/>
                  <a:gd name="T9" fmla="*/ 62 h 930"/>
                  <a:gd name="T10" fmla="*/ 310 w 527"/>
                  <a:gd name="T11" fmla="*/ 62 h 930"/>
                  <a:gd name="T12" fmla="*/ 279 w 527"/>
                  <a:gd name="T13" fmla="*/ 62 h 930"/>
                  <a:gd name="T14" fmla="*/ 279 w 527"/>
                  <a:gd name="T15" fmla="*/ 62 h 930"/>
                  <a:gd name="T16" fmla="*/ 248 w 527"/>
                  <a:gd name="T17" fmla="*/ 62 h 930"/>
                  <a:gd name="T18" fmla="*/ 248 w 527"/>
                  <a:gd name="T19" fmla="*/ 124 h 930"/>
                  <a:gd name="T20" fmla="*/ 248 w 527"/>
                  <a:gd name="T21" fmla="*/ 124 h 930"/>
                  <a:gd name="T22" fmla="*/ 310 w 527"/>
                  <a:gd name="T23" fmla="*/ 217 h 930"/>
                  <a:gd name="T24" fmla="*/ 310 w 527"/>
                  <a:gd name="T25" fmla="*/ 217 h 930"/>
                  <a:gd name="T26" fmla="*/ 310 w 527"/>
                  <a:gd name="T27" fmla="*/ 279 h 930"/>
                  <a:gd name="T28" fmla="*/ 279 w 527"/>
                  <a:gd name="T29" fmla="*/ 341 h 930"/>
                  <a:gd name="T30" fmla="*/ 248 w 527"/>
                  <a:gd name="T31" fmla="*/ 403 h 930"/>
                  <a:gd name="T32" fmla="*/ 217 w 527"/>
                  <a:gd name="T33" fmla="*/ 372 h 930"/>
                  <a:gd name="T34" fmla="*/ 186 w 527"/>
                  <a:gd name="T35" fmla="*/ 279 h 930"/>
                  <a:gd name="T36" fmla="*/ 186 w 527"/>
                  <a:gd name="T37" fmla="*/ 248 h 930"/>
                  <a:gd name="T38" fmla="*/ 155 w 527"/>
                  <a:gd name="T39" fmla="*/ 248 h 930"/>
                  <a:gd name="T40" fmla="*/ 93 w 527"/>
                  <a:gd name="T41" fmla="*/ 248 h 930"/>
                  <a:gd name="T42" fmla="*/ 31 w 527"/>
                  <a:gd name="T43" fmla="*/ 279 h 930"/>
                  <a:gd name="T44" fmla="*/ 31 w 527"/>
                  <a:gd name="T45" fmla="*/ 279 h 930"/>
                  <a:gd name="T46" fmla="*/ 62 w 527"/>
                  <a:gd name="T47" fmla="*/ 309 h 930"/>
                  <a:gd name="T48" fmla="*/ 155 w 527"/>
                  <a:gd name="T49" fmla="*/ 341 h 930"/>
                  <a:gd name="T50" fmla="*/ 155 w 527"/>
                  <a:gd name="T51" fmla="*/ 403 h 930"/>
                  <a:gd name="T52" fmla="*/ 155 w 527"/>
                  <a:gd name="T53" fmla="*/ 465 h 930"/>
                  <a:gd name="T54" fmla="*/ 155 w 527"/>
                  <a:gd name="T55" fmla="*/ 496 h 930"/>
                  <a:gd name="T56" fmla="*/ 155 w 527"/>
                  <a:gd name="T57" fmla="*/ 557 h 930"/>
                  <a:gd name="T58" fmla="*/ 124 w 527"/>
                  <a:gd name="T59" fmla="*/ 620 h 930"/>
                  <a:gd name="T60" fmla="*/ 124 w 527"/>
                  <a:gd name="T61" fmla="*/ 651 h 930"/>
                  <a:gd name="T62" fmla="*/ 62 w 527"/>
                  <a:gd name="T63" fmla="*/ 713 h 930"/>
                  <a:gd name="T64" fmla="*/ 62 w 527"/>
                  <a:gd name="T65" fmla="*/ 744 h 930"/>
                  <a:gd name="T66" fmla="*/ 93 w 527"/>
                  <a:gd name="T67" fmla="*/ 868 h 930"/>
                  <a:gd name="T68" fmla="*/ 124 w 527"/>
                  <a:gd name="T69" fmla="*/ 929 h 930"/>
                  <a:gd name="T70" fmla="*/ 217 w 527"/>
                  <a:gd name="T71" fmla="*/ 868 h 930"/>
                  <a:gd name="T72" fmla="*/ 248 w 527"/>
                  <a:gd name="T73" fmla="*/ 805 h 930"/>
                  <a:gd name="T74" fmla="*/ 217 w 527"/>
                  <a:gd name="T75" fmla="*/ 651 h 930"/>
                  <a:gd name="T76" fmla="*/ 217 w 527"/>
                  <a:gd name="T77" fmla="*/ 557 h 930"/>
                  <a:gd name="T78" fmla="*/ 310 w 527"/>
                  <a:gd name="T79" fmla="*/ 465 h 930"/>
                  <a:gd name="T80" fmla="*/ 341 w 527"/>
                  <a:gd name="T81" fmla="*/ 433 h 930"/>
                  <a:gd name="T82" fmla="*/ 465 w 527"/>
                  <a:gd name="T83" fmla="*/ 341 h 930"/>
                  <a:gd name="T84" fmla="*/ 526 w 527"/>
                  <a:gd name="T85" fmla="*/ 279 h 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7" h="930">
                    <a:moveTo>
                      <a:pt x="526" y="217"/>
                    </a:moveTo>
                    <a:lnTo>
                      <a:pt x="526" y="217"/>
                    </a:lnTo>
                    <a:lnTo>
                      <a:pt x="526" y="186"/>
                    </a:lnTo>
                    <a:lnTo>
                      <a:pt x="526" y="186"/>
                    </a:lnTo>
                    <a:cubicBezTo>
                      <a:pt x="526" y="92"/>
                      <a:pt x="526" y="31"/>
                      <a:pt x="526" y="0"/>
                    </a:cubicBezTo>
                    <a:cubicBezTo>
                      <a:pt x="526" y="31"/>
                      <a:pt x="496" y="31"/>
                      <a:pt x="496" y="31"/>
                    </a:cubicBezTo>
                    <a:cubicBezTo>
                      <a:pt x="496" y="31"/>
                      <a:pt x="496" y="31"/>
                      <a:pt x="465" y="31"/>
                    </a:cubicBezTo>
                    <a:lnTo>
                      <a:pt x="465" y="31"/>
                    </a:lnTo>
                    <a:cubicBezTo>
                      <a:pt x="465" y="31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34" y="31"/>
                    </a:cubicBezTo>
                    <a:lnTo>
                      <a:pt x="434" y="31"/>
                    </a:lnTo>
                    <a:cubicBezTo>
                      <a:pt x="403" y="31"/>
                      <a:pt x="403" y="62"/>
                      <a:pt x="403" y="62"/>
                    </a:cubicBezTo>
                    <a:lnTo>
                      <a:pt x="403" y="62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cubicBezTo>
                      <a:pt x="310" y="62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48" y="62"/>
                    </a:cubicBezTo>
                    <a:lnTo>
                      <a:pt x="248" y="6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55"/>
                      <a:pt x="279" y="186"/>
                      <a:pt x="310" y="186"/>
                    </a:cubicBezTo>
                    <a:cubicBezTo>
                      <a:pt x="310" y="217"/>
                      <a:pt x="310" y="217"/>
                      <a:pt x="310" y="217"/>
                    </a:cubicBez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lnTo>
                      <a:pt x="310" y="217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79"/>
                    </a:ln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310" y="309"/>
                      <a:pt x="310" y="341"/>
                      <a:pt x="279" y="341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48" y="403"/>
                    </a:cubicBezTo>
                    <a:lnTo>
                      <a:pt x="248" y="403"/>
                    </a:lnTo>
                    <a:lnTo>
                      <a:pt x="248" y="403"/>
                    </a:lnTo>
                    <a:lnTo>
                      <a:pt x="248" y="403"/>
                    </a:lnTo>
                    <a:lnTo>
                      <a:pt x="217" y="372"/>
                    </a:lnTo>
                    <a:cubicBezTo>
                      <a:pt x="217" y="372"/>
                      <a:pt x="217" y="372"/>
                      <a:pt x="217" y="341"/>
                    </a:cubicBezTo>
                    <a:cubicBezTo>
                      <a:pt x="186" y="341"/>
                      <a:pt x="186" y="341"/>
                      <a:pt x="186" y="309"/>
                    </a:cubicBezTo>
                    <a:lnTo>
                      <a:pt x="186" y="279"/>
                    </a:lnTo>
                    <a:cubicBezTo>
                      <a:pt x="186" y="279"/>
                      <a:pt x="186" y="279"/>
                      <a:pt x="186" y="248"/>
                    </a:cubicBez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lnTo>
                      <a:pt x="186" y="248"/>
                    </a:lnTo>
                    <a:cubicBezTo>
                      <a:pt x="186" y="248"/>
                      <a:pt x="186" y="248"/>
                      <a:pt x="155" y="248"/>
                    </a:cubicBezTo>
                    <a:cubicBezTo>
                      <a:pt x="155" y="248"/>
                      <a:pt x="155" y="248"/>
                      <a:pt x="155" y="217"/>
                    </a:cubicBezTo>
                    <a:cubicBezTo>
                      <a:pt x="155" y="217"/>
                      <a:pt x="155" y="217"/>
                      <a:pt x="124" y="217"/>
                    </a:cubicBezTo>
                    <a:cubicBezTo>
                      <a:pt x="124" y="217"/>
                      <a:pt x="124" y="248"/>
                      <a:pt x="93" y="248"/>
                    </a:cubicBezTo>
                    <a:cubicBezTo>
                      <a:pt x="93" y="248"/>
                      <a:pt x="31" y="248"/>
                      <a:pt x="0" y="248"/>
                    </a:cubicBezTo>
                    <a:cubicBezTo>
                      <a:pt x="0" y="279"/>
                      <a:pt x="0" y="279"/>
                      <a:pt x="0" y="279"/>
                    </a:cubicBezTo>
                    <a:cubicBezTo>
                      <a:pt x="0" y="279"/>
                      <a:pt x="0" y="279"/>
                      <a:pt x="31" y="279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62" y="279"/>
                    </a:cubicBezTo>
                    <a:cubicBezTo>
                      <a:pt x="62" y="279"/>
                      <a:pt x="62" y="279"/>
                      <a:pt x="62" y="309"/>
                    </a:cubicBezTo>
                    <a:cubicBezTo>
                      <a:pt x="93" y="309"/>
                      <a:pt x="93" y="309"/>
                      <a:pt x="124" y="309"/>
                    </a:cubicBezTo>
                    <a:cubicBezTo>
                      <a:pt x="124" y="341"/>
                      <a:pt x="155" y="341"/>
                      <a:pt x="155" y="341"/>
                    </a:cubicBezTo>
                    <a:lnTo>
                      <a:pt x="155" y="341"/>
                    </a:lnTo>
                    <a:cubicBezTo>
                      <a:pt x="155" y="372"/>
                      <a:pt x="155" y="372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lnTo>
                      <a:pt x="155" y="433"/>
                    </a:lnTo>
                    <a:lnTo>
                      <a:pt x="155" y="433"/>
                    </a:lnTo>
                    <a:lnTo>
                      <a:pt x="155" y="465"/>
                    </a:lnTo>
                    <a:lnTo>
                      <a:pt x="155" y="496"/>
                    </a:lnTo>
                    <a:lnTo>
                      <a:pt x="155" y="496"/>
                    </a:lnTo>
                    <a:lnTo>
                      <a:pt x="155" y="496"/>
                    </a:lnTo>
                    <a:cubicBezTo>
                      <a:pt x="155" y="527"/>
                      <a:pt x="155" y="527"/>
                      <a:pt x="155" y="557"/>
                    </a:cubicBezTo>
                    <a:lnTo>
                      <a:pt x="155" y="557"/>
                    </a:lnTo>
                    <a:lnTo>
                      <a:pt x="155" y="557"/>
                    </a:lnTo>
                    <a:cubicBezTo>
                      <a:pt x="155" y="589"/>
                      <a:pt x="155" y="620"/>
                      <a:pt x="124" y="620"/>
                    </a:cubicBez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lnTo>
                      <a:pt x="124" y="620"/>
                    </a:lnTo>
                    <a:cubicBezTo>
                      <a:pt x="124" y="651"/>
                      <a:pt x="124" y="651"/>
                      <a:pt x="124" y="651"/>
                    </a:cubicBezTo>
                    <a:cubicBezTo>
                      <a:pt x="124" y="681"/>
                      <a:pt x="124" y="681"/>
                      <a:pt x="93" y="681"/>
                    </a:cubicBezTo>
                    <a:cubicBezTo>
                      <a:pt x="93" y="681"/>
                      <a:pt x="93" y="681"/>
                      <a:pt x="93" y="713"/>
                    </a:cubicBezTo>
                    <a:cubicBezTo>
                      <a:pt x="93" y="713"/>
                      <a:pt x="93" y="713"/>
                      <a:pt x="62" y="713"/>
                    </a:cubicBezTo>
                    <a:lnTo>
                      <a:pt x="62" y="744"/>
                    </a:lnTo>
                    <a:cubicBezTo>
                      <a:pt x="93" y="744"/>
                      <a:pt x="93" y="744"/>
                      <a:pt x="93" y="744"/>
                    </a:cubicBezTo>
                    <a:cubicBezTo>
                      <a:pt x="62" y="744"/>
                      <a:pt x="62" y="744"/>
                      <a:pt x="62" y="744"/>
                    </a:cubicBezTo>
                    <a:lnTo>
                      <a:pt x="62" y="744"/>
                    </a:lnTo>
                    <a:cubicBezTo>
                      <a:pt x="62" y="775"/>
                      <a:pt x="62" y="775"/>
                      <a:pt x="62" y="775"/>
                    </a:cubicBezTo>
                    <a:cubicBezTo>
                      <a:pt x="93" y="805"/>
                      <a:pt x="93" y="837"/>
                      <a:pt x="93" y="868"/>
                    </a:cubicBezTo>
                    <a:cubicBezTo>
                      <a:pt x="93" y="899"/>
                      <a:pt x="93" y="899"/>
                      <a:pt x="93" y="929"/>
                    </a:cubicBezTo>
                    <a:lnTo>
                      <a:pt x="93" y="929"/>
                    </a:lnTo>
                    <a:cubicBezTo>
                      <a:pt x="124" y="929"/>
                      <a:pt x="124" y="929"/>
                      <a:pt x="124" y="929"/>
                    </a:cubicBezTo>
                    <a:lnTo>
                      <a:pt x="124" y="929"/>
                    </a:lnTo>
                    <a:cubicBezTo>
                      <a:pt x="124" y="899"/>
                      <a:pt x="124" y="899"/>
                      <a:pt x="155" y="868"/>
                    </a:cubicBezTo>
                    <a:cubicBezTo>
                      <a:pt x="186" y="868"/>
                      <a:pt x="217" y="868"/>
                      <a:pt x="217" y="868"/>
                    </a:cubicBezTo>
                    <a:lnTo>
                      <a:pt x="217" y="868"/>
                    </a:lnTo>
                    <a:lnTo>
                      <a:pt x="217" y="868"/>
                    </a:lnTo>
                    <a:cubicBezTo>
                      <a:pt x="248" y="837"/>
                      <a:pt x="248" y="837"/>
                      <a:pt x="248" y="805"/>
                    </a:cubicBezTo>
                    <a:cubicBezTo>
                      <a:pt x="248" y="805"/>
                      <a:pt x="248" y="775"/>
                      <a:pt x="248" y="744"/>
                    </a:cubicBezTo>
                    <a:cubicBezTo>
                      <a:pt x="248" y="713"/>
                      <a:pt x="248" y="713"/>
                      <a:pt x="248" y="713"/>
                    </a:cubicBezTo>
                    <a:cubicBezTo>
                      <a:pt x="248" y="713"/>
                      <a:pt x="248" y="681"/>
                      <a:pt x="217" y="651"/>
                    </a:cubicBezTo>
                    <a:cubicBezTo>
                      <a:pt x="217" y="651"/>
                      <a:pt x="217" y="620"/>
                      <a:pt x="217" y="589"/>
                    </a:cubicBezTo>
                    <a:cubicBezTo>
                      <a:pt x="217" y="589"/>
                      <a:pt x="217" y="589"/>
                      <a:pt x="217" y="557"/>
                    </a:cubicBezTo>
                    <a:lnTo>
                      <a:pt x="217" y="557"/>
                    </a:lnTo>
                    <a:cubicBezTo>
                      <a:pt x="217" y="527"/>
                      <a:pt x="217" y="527"/>
                      <a:pt x="217" y="527"/>
                    </a:cubicBezTo>
                    <a:lnTo>
                      <a:pt x="217" y="527"/>
                    </a:lnTo>
                    <a:cubicBezTo>
                      <a:pt x="248" y="496"/>
                      <a:pt x="31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33"/>
                      <a:pt x="341" y="433"/>
                    </a:cubicBezTo>
                    <a:lnTo>
                      <a:pt x="341" y="433"/>
                    </a:lnTo>
                    <a:cubicBezTo>
                      <a:pt x="341" y="403"/>
                      <a:pt x="372" y="403"/>
                      <a:pt x="372" y="403"/>
                    </a:cubicBezTo>
                    <a:cubicBezTo>
                      <a:pt x="372" y="372"/>
                      <a:pt x="403" y="372"/>
                      <a:pt x="434" y="372"/>
                    </a:cubicBezTo>
                    <a:lnTo>
                      <a:pt x="465" y="341"/>
                    </a:lnTo>
                    <a:lnTo>
                      <a:pt x="465" y="341"/>
                    </a:lnTo>
                    <a:cubicBezTo>
                      <a:pt x="465" y="341"/>
                      <a:pt x="496" y="309"/>
                      <a:pt x="526" y="309"/>
                    </a:cubicBezTo>
                    <a:lnTo>
                      <a:pt x="526" y="279"/>
                    </a:lnTo>
                    <a:cubicBezTo>
                      <a:pt x="526" y="248"/>
                      <a:pt x="526" y="248"/>
                      <a:pt x="526" y="248"/>
                    </a:cubicBezTo>
                    <a:lnTo>
                      <a:pt x="526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7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Freeform 44">
                <a:extLst>
                  <a:ext uri="{FF2B5EF4-FFF2-40B4-BE49-F238E27FC236}">
                    <a16:creationId xmlns:a16="http://schemas.microsoft.com/office/drawing/2014/main" id="{F0ED23BA-B1E2-0949-B1B2-FD03B0410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2600" y="3006725"/>
                <a:ext cx="1588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Freeform 45">
                <a:extLst>
                  <a:ext uri="{FF2B5EF4-FFF2-40B4-BE49-F238E27FC236}">
                    <a16:creationId xmlns:a16="http://schemas.microsoft.com/office/drawing/2014/main" id="{F4C1EC91-79CC-6E40-8DFF-F449743B0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308350"/>
                <a:ext cx="1588" cy="11113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Freeform 46">
                <a:extLst>
                  <a:ext uri="{FF2B5EF4-FFF2-40B4-BE49-F238E27FC236}">
                    <a16:creationId xmlns:a16="http://schemas.microsoft.com/office/drawing/2014/main" id="{37838EAC-7BD4-2A4D-9F17-3A8549458A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3175000"/>
                <a:ext cx="301625" cy="268288"/>
              </a:xfrm>
              <a:custGeom>
                <a:avLst/>
                <a:gdLst>
                  <a:gd name="T0" fmla="*/ 806 w 838"/>
                  <a:gd name="T1" fmla="*/ 341 h 745"/>
                  <a:gd name="T2" fmla="*/ 775 w 838"/>
                  <a:gd name="T3" fmla="*/ 309 h 745"/>
                  <a:gd name="T4" fmla="*/ 744 w 838"/>
                  <a:gd name="T5" fmla="*/ 279 h 745"/>
                  <a:gd name="T6" fmla="*/ 744 w 838"/>
                  <a:gd name="T7" fmla="*/ 248 h 745"/>
                  <a:gd name="T8" fmla="*/ 775 w 838"/>
                  <a:gd name="T9" fmla="*/ 185 h 745"/>
                  <a:gd name="T10" fmla="*/ 806 w 838"/>
                  <a:gd name="T11" fmla="*/ 155 h 745"/>
                  <a:gd name="T12" fmla="*/ 775 w 838"/>
                  <a:gd name="T13" fmla="*/ 61 h 745"/>
                  <a:gd name="T14" fmla="*/ 713 w 838"/>
                  <a:gd name="T15" fmla="*/ 0 h 745"/>
                  <a:gd name="T16" fmla="*/ 682 w 838"/>
                  <a:gd name="T17" fmla="*/ 0 h 745"/>
                  <a:gd name="T18" fmla="*/ 651 w 838"/>
                  <a:gd name="T19" fmla="*/ 31 h 745"/>
                  <a:gd name="T20" fmla="*/ 651 w 838"/>
                  <a:gd name="T21" fmla="*/ 31 h 745"/>
                  <a:gd name="T22" fmla="*/ 620 w 838"/>
                  <a:gd name="T23" fmla="*/ 61 h 745"/>
                  <a:gd name="T24" fmla="*/ 558 w 838"/>
                  <a:gd name="T25" fmla="*/ 93 h 745"/>
                  <a:gd name="T26" fmla="*/ 527 w 838"/>
                  <a:gd name="T27" fmla="*/ 155 h 745"/>
                  <a:gd name="T28" fmla="*/ 496 w 838"/>
                  <a:gd name="T29" fmla="*/ 185 h 745"/>
                  <a:gd name="T30" fmla="*/ 402 w 838"/>
                  <a:gd name="T31" fmla="*/ 217 h 745"/>
                  <a:gd name="T32" fmla="*/ 341 w 838"/>
                  <a:gd name="T33" fmla="*/ 217 h 745"/>
                  <a:gd name="T34" fmla="*/ 310 w 838"/>
                  <a:gd name="T35" fmla="*/ 248 h 745"/>
                  <a:gd name="T36" fmla="*/ 279 w 838"/>
                  <a:gd name="T37" fmla="*/ 279 h 745"/>
                  <a:gd name="T38" fmla="*/ 186 w 838"/>
                  <a:gd name="T39" fmla="*/ 403 h 745"/>
                  <a:gd name="T40" fmla="*/ 155 w 838"/>
                  <a:gd name="T41" fmla="*/ 403 h 745"/>
                  <a:gd name="T42" fmla="*/ 93 w 838"/>
                  <a:gd name="T43" fmla="*/ 433 h 745"/>
                  <a:gd name="T44" fmla="*/ 31 w 838"/>
                  <a:gd name="T45" fmla="*/ 433 h 745"/>
                  <a:gd name="T46" fmla="*/ 31 w 838"/>
                  <a:gd name="T47" fmla="*/ 433 h 745"/>
                  <a:gd name="T48" fmla="*/ 31 w 838"/>
                  <a:gd name="T49" fmla="*/ 465 h 745"/>
                  <a:gd name="T50" fmla="*/ 93 w 838"/>
                  <a:gd name="T51" fmla="*/ 589 h 745"/>
                  <a:gd name="T52" fmla="*/ 62 w 838"/>
                  <a:gd name="T53" fmla="*/ 651 h 745"/>
                  <a:gd name="T54" fmla="*/ 93 w 838"/>
                  <a:gd name="T55" fmla="*/ 744 h 745"/>
                  <a:gd name="T56" fmla="*/ 155 w 838"/>
                  <a:gd name="T57" fmla="*/ 744 h 745"/>
                  <a:gd name="T58" fmla="*/ 248 w 838"/>
                  <a:gd name="T59" fmla="*/ 713 h 745"/>
                  <a:gd name="T60" fmla="*/ 310 w 838"/>
                  <a:gd name="T61" fmla="*/ 713 h 745"/>
                  <a:gd name="T62" fmla="*/ 434 w 838"/>
                  <a:gd name="T63" fmla="*/ 713 h 745"/>
                  <a:gd name="T64" fmla="*/ 496 w 838"/>
                  <a:gd name="T65" fmla="*/ 681 h 745"/>
                  <a:gd name="T66" fmla="*/ 589 w 838"/>
                  <a:gd name="T67" fmla="*/ 620 h 745"/>
                  <a:gd name="T68" fmla="*/ 744 w 838"/>
                  <a:gd name="T69" fmla="*/ 433 h 745"/>
                  <a:gd name="T70" fmla="*/ 806 w 838"/>
                  <a:gd name="T71" fmla="*/ 341 h 745"/>
                  <a:gd name="T72" fmla="*/ 682 w 838"/>
                  <a:gd name="T73" fmla="*/ 465 h 745"/>
                  <a:gd name="T74" fmla="*/ 620 w 838"/>
                  <a:gd name="T75" fmla="*/ 527 h 745"/>
                  <a:gd name="T76" fmla="*/ 589 w 838"/>
                  <a:gd name="T77" fmla="*/ 527 h 745"/>
                  <a:gd name="T78" fmla="*/ 558 w 838"/>
                  <a:gd name="T79" fmla="*/ 527 h 745"/>
                  <a:gd name="T80" fmla="*/ 527 w 838"/>
                  <a:gd name="T81" fmla="*/ 465 h 745"/>
                  <a:gd name="T82" fmla="*/ 527 w 838"/>
                  <a:gd name="T83" fmla="*/ 465 h 745"/>
                  <a:gd name="T84" fmla="*/ 527 w 838"/>
                  <a:gd name="T85" fmla="*/ 433 h 745"/>
                  <a:gd name="T86" fmla="*/ 558 w 838"/>
                  <a:gd name="T87" fmla="*/ 403 h 745"/>
                  <a:gd name="T88" fmla="*/ 620 w 838"/>
                  <a:gd name="T89" fmla="*/ 341 h 745"/>
                  <a:gd name="T90" fmla="*/ 682 w 838"/>
                  <a:gd name="T91" fmla="*/ 37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38" h="745">
                    <a:moveTo>
                      <a:pt x="806" y="341"/>
                    </a:moveTo>
                    <a:lnTo>
                      <a:pt x="806" y="341"/>
                    </a:lnTo>
                    <a:lnTo>
                      <a:pt x="806" y="341"/>
                    </a:lnTo>
                    <a:lnTo>
                      <a:pt x="806" y="341"/>
                    </a:lnTo>
                    <a:cubicBezTo>
                      <a:pt x="806" y="309"/>
                      <a:pt x="806" y="309"/>
                      <a:pt x="806" y="309"/>
                    </a:cubicBezTo>
                    <a:cubicBezTo>
                      <a:pt x="775" y="309"/>
                      <a:pt x="775" y="309"/>
                      <a:pt x="775" y="309"/>
                    </a:cubicBezTo>
                    <a:lnTo>
                      <a:pt x="775" y="309"/>
                    </a:lnTo>
                    <a:lnTo>
                      <a:pt x="775" y="309"/>
                    </a:lnTo>
                    <a:cubicBezTo>
                      <a:pt x="744" y="309"/>
                      <a:pt x="744" y="279"/>
                      <a:pt x="744" y="279"/>
                    </a:cubicBezTo>
                    <a:lnTo>
                      <a:pt x="744" y="279"/>
                    </a:lnTo>
                    <a:lnTo>
                      <a:pt x="744" y="248"/>
                    </a:lnTo>
                    <a:lnTo>
                      <a:pt x="744" y="248"/>
                    </a:lnTo>
                    <a:lnTo>
                      <a:pt x="744" y="248"/>
                    </a:lnTo>
                    <a:cubicBezTo>
                      <a:pt x="744" y="217"/>
                      <a:pt x="744" y="217"/>
                      <a:pt x="744" y="217"/>
                    </a:cubicBezTo>
                    <a:cubicBezTo>
                      <a:pt x="744" y="185"/>
                      <a:pt x="775" y="185"/>
                      <a:pt x="775" y="185"/>
                    </a:cubicBezTo>
                    <a:cubicBezTo>
                      <a:pt x="775" y="185"/>
                      <a:pt x="775" y="155"/>
                      <a:pt x="806" y="155"/>
                    </a:cubicBez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24"/>
                    </a:lnTo>
                    <a:cubicBezTo>
                      <a:pt x="806" y="124"/>
                      <a:pt x="775" y="93"/>
                      <a:pt x="775" y="61"/>
                    </a:cubicBezTo>
                    <a:lnTo>
                      <a:pt x="775" y="61"/>
                    </a:lnTo>
                    <a:cubicBezTo>
                      <a:pt x="775" y="61"/>
                      <a:pt x="775" y="31"/>
                      <a:pt x="775" y="0"/>
                    </a:cubicBezTo>
                    <a:lnTo>
                      <a:pt x="775" y="0"/>
                    </a:lnTo>
                    <a:cubicBezTo>
                      <a:pt x="744" y="0"/>
                      <a:pt x="744" y="0"/>
                      <a:pt x="713" y="0"/>
                    </a:cubicBezTo>
                    <a:lnTo>
                      <a:pt x="713" y="0"/>
                    </a:lnTo>
                    <a:lnTo>
                      <a:pt x="682" y="0"/>
                    </a:lnTo>
                    <a:lnTo>
                      <a:pt x="682" y="0"/>
                    </a:lnTo>
                    <a:lnTo>
                      <a:pt x="682" y="0"/>
                    </a:lnTo>
                    <a:cubicBezTo>
                      <a:pt x="682" y="0"/>
                      <a:pt x="682" y="31"/>
                      <a:pt x="651" y="31"/>
                    </a:cubicBez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lnTo>
                      <a:pt x="651" y="31"/>
                    </a:lnTo>
                    <a:cubicBezTo>
                      <a:pt x="651" y="31"/>
                      <a:pt x="651" y="31"/>
                      <a:pt x="620" y="31"/>
                    </a:cubicBezTo>
                    <a:lnTo>
                      <a:pt x="620" y="61"/>
                    </a:lnTo>
                    <a:cubicBezTo>
                      <a:pt x="589" y="61"/>
                      <a:pt x="589" y="93"/>
                      <a:pt x="589" y="93"/>
                    </a:cubicBezTo>
                    <a:lnTo>
                      <a:pt x="589" y="93"/>
                    </a:lnTo>
                    <a:lnTo>
                      <a:pt x="558" y="93"/>
                    </a:lnTo>
                    <a:cubicBezTo>
                      <a:pt x="558" y="124"/>
                      <a:pt x="558" y="124"/>
                      <a:pt x="527" y="155"/>
                    </a:cubicBez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496" y="155"/>
                      <a:pt x="496" y="185"/>
                      <a:pt x="496" y="185"/>
                    </a:cubicBezTo>
                    <a:cubicBezTo>
                      <a:pt x="496" y="217"/>
                      <a:pt x="496" y="217"/>
                      <a:pt x="465" y="217"/>
                    </a:cubicBezTo>
                    <a:cubicBezTo>
                      <a:pt x="434" y="217"/>
                      <a:pt x="402" y="217"/>
                      <a:pt x="402" y="217"/>
                    </a:cubicBezTo>
                    <a:lnTo>
                      <a:pt x="402" y="217"/>
                    </a:lnTo>
                    <a:cubicBezTo>
                      <a:pt x="372" y="217"/>
                      <a:pt x="372" y="217"/>
                      <a:pt x="372" y="217"/>
                    </a:cubicBezTo>
                    <a:lnTo>
                      <a:pt x="372" y="217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48"/>
                    </a:lnTo>
                    <a:cubicBezTo>
                      <a:pt x="310" y="248"/>
                      <a:pt x="310" y="248"/>
                      <a:pt x="310" y="248"/>
                    </a:cubicBezTo>
                    <a:lnTo>
                      <a:pt x="310" y="248"/>
                    </a:lnTo>
                    <a:lnTo>
                      <a:pt x="279" y="279"/>
                    </a:lnTo>
                    <a:lnTo>
                      <a:pt x="279" y="279"/>
                    </a:lnTo>
                    <a:cubicBezTo>
                      <a:pt x="248" y="279"/>
                      <a:pt x="248" y="279"/>
                      <a:pt x="248" y="279"/>
                    </a:cubicBezTo>
                    <a:cubicBezTo>
                      <a:pt x="186" y="309"/>
                      <a:pt x="186" y="309"/>
                      <a:pt x="186" y="309"/>
                    </a:cubicBezTo>
                    <a:cubicBezTo>
                      <a:pt x="186" y="403"/>
                      <a:pt x="186" y="403"/>
                      <a:pt x="186" y="403"/>
                    </a:cubicBezTo>
                    <a:cubicBezTo>
                      <a:pt x="155" y="403"/>
                      <a:pt x="155" y="403"/>
                      <a:pt x="155" y="403"/>
                    </a:cubicBezTo>
                    <a:lnTo>
                      <a:pt x="155" y="403"/>
                    </a:lnTo>
                    <a:lnTo>
                      <a:pt x="155" y="403"/>
                    </a:lnTo>
                    <a:cubicBezTo>
                      <a:pt x="124" y="433"/>
                      <a:pt x="124" y="433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62" y="433"/>
                    </a:lnTo>
                    <a:cubicBezTo>
                      <a:pt x="62" y="433"/>
                      <a:pt x="62" y="433"/>
                      <a:pt x="31" y="433"/>
                    </a:cubicBez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31" y="433"/>
                    </a:lnTo>
                    <a:lnTo>
                      <a:pt x="0" y="403"/>
                    </a:lnTo>
                    <a:lnTo>
                      <a:pt x="0" y="403"/>
                    </a:lnTo>
                    <a:cubicBezTo>
                      <a:pt x="0" y="433"/>
                      <a:pt x="0" y="433"/>
                      <a:pt x="31" y="465"/>
                    </a:cubicBezTo>
                    <a:lnTo>
                      <a:pt x="31" y="465"/>
                    </a:lnTo>
                    <a:cubicBezTo>
                      <a:pt x="31" y="496"/>
                      <a:pt x="62" y="557"/>
                      <a:pt x="93" y="557"/>
                    </a:cubicBezTo>
                    <a:cubicBezTo>
                      <a:pt x="93" y="589"/>
                      <a:pt x="93" y="589"/>
                      <a:pt x="93" y="589"/>
                    </a:cubicBezTo>
                    <a:lnTo>
                      <a:pt x="93" y="589"/>
                    </a:lnTo>
                    <a:lnTo>
                      <a:pt x="93" y="620"/>
                    </a:lnTo>
                    <a:cubicBezTo>
                      <a:pt x="93" y="651"/>
                      <a:pt x="93" y="651"/>
                      <a:pt x="62" y="651"/>
                    </a:cubicBezTo>
                    <a:cubicBezTo>
                      <a:pt x="62" y="651"/>
                      <a:pt x="62" y="651"/>
                      <a:pt x="93" y="681"/>
                    </a:cubicBezTo>
                    <a:lnTo>
                      <a:pt x="93" y="713"/>
                    </a:lnTo>
                    <a:cubicBezTo>
                      <a:pt x="93" y="713"/>
                      <a:pt x="93" y="713"/>
                      <a:pt x="93" y="744"/>
                    </a:cubicBezTo>
                    <a:cubicBezTo>
                      <a:pt x="93" y="744"/>
                      <a:pt x="124" y="744"/>
                      <a:pt x="155" y="744"/>
                    </a:cubicBezTo>
                    <a:lnTo>
                      <a:pt x="155" y="744"/>
                    </a:lnTo>
                    <a:lnTo>
                      <a:pt x="155" y="744"/>
                    </a:lnTo>
                    <a:lnTo>
                      <a:pt x="186" y="744"/>
                    </a:lnTo>
                    <a:lnTo>
                      <a:pt x="217" y="713"/>
                    </a:lnTo>
                    <a:lnTo>
                      <a:pt x="248" y="713"/>
                    </a:lnTo>
                    <a:lnTo>
                      <a:pt x="248" y="713"/>
                    </a:lnTo>
                    <a:lnTo>
                      <a:pt x="279" y="713"/>
                    </a:lnTo>
                    <a:cubicBezTo>
                      <a:pt x="279" y="713"/>
                      <a:pt x="279" y="713"/>
                      <a:pt x="310" y="713"/>
                    </a:cubicBezTo>
                    <a:lnTo>
                      <a:pt x="310" y="713"/>
                    </a:lnTo>
                    <a:cubicBezTo>
                      <a:pt x="341" y="713"/>
                      <a:pt x="402" y="713"/>
                      <a:pt x="402" y="713"/>
                    </a:cubicBez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681"/>
                      <a:pt x="434" y="681"/>
                      <a:pt x="434" y="681"/>
                    </a:cubicBezTo>
                    <a:cubicBezTo>
                      <a:pt x="465" y="681"/>
                      <a:pt x="465" y="681"/>
                      <a:pt x="465" y="681"/>
                    </a:cubicBezTo>
                    <a:lnTo>
                      <a:pt x="496" y="681"/>
                    </a:lnTo>
                    <a:lnTo>
                      <a:pt x="496" y="681"/>
                    </a:lnTo>
                    <a:lnTo>
                      <a:pt x="496" y="681"/>
                    </a:lnTo>
                    <a:cubicBezTo>
                      <a:pt x="527" y="681"/>
                      <a:pt x="558" y="651"/>
                      <a:pt x="589" y="620"/>
                    </a:cubicBezTo>
                    <a:lnTo>
                      <a:pt x="620" y="620"/>
                    </a:lnTo>
                    <a:cubicBezTo>
                      <a:pt x="651" y="589"/>
                      <a:pt x="713" y="527"/>
                      <a:pt x="744" y="465"/>
                    </a:cubicBezTo>
                    <a:cubicBezTo>
                      <a:pt x="744" y="465"/>
                      <a:pt x="744" y="465"/>
                      <a:pt x="744" y="433"/>
                    </a:cubicBezTo>
                    <a:cubicBezTo>
                      <a:pt x="775" y="433"/>
                      <a:pt x="806" y="372"/>
                      <a:pt x="837" y="341"/>
                    </a:cubicBezTo>
                    <a:cubicBezTo>
                      <a:pt x="837" y="341"/>
                      <a:pt x="837" y="341"/>
                      <a:pt x="837" y="309"/>
                    </a:cubicBezTo>
                    <a:cubicBezTo>
                      <a:pt x="837" y="309"/>
                      <a:pt x="837" y="341"/>
                      <a:pt x="806" y="341"/>
                    </a:cubicBezTo>
                    <a:close/>
                    <a:moveTo>
                      <a:pt x="713" y="403"/>
                    </a:moveTo>
                    <a:lnTo>
                      <a:pt x="713" y="403"/>
                    </a:lnTo>
                    <a:cubicBezTo>
                      <a:pt x="682" y="433"/>
                      <a:pt x="682" y="465"/>
                      <a:pt x="682" y="465"/>
                    </a:cubicBezTo>
                    <a:cubicBezTo>
                      <a:pt x="682" y="496"/>
                      <a:pt x="651" y="496"/>
                      <a:pt x="651" y="496"/>
                    </a:cubicBezTo>
                    <a:lnTo>
                      <a:pt x="651" y="496"/>
                    </a:lnTo>
                    <a:lnTo>
                      <a:pt x="620" y="527"/>
                    </a:lnTo>
                    <a:cubicBezTo>
                      <a:pt x="620" y="527"/>
                      <a:pt x="620" y="527"/>
                      <a:pt x="589" y="527"/>
                    </a:cubicBez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lnTo>
                      <a:pt x="589" y="527"/>
                    </a:ln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58" y="496"/>
                      <a:pt x="558" y="496"/>
                      <a:pt x="527" y="496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65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lnTo>
                      <a:pt x="527" y="433"/>
                    </a:lnTo>
                    <a:cubicBezTo>
                      <a:pt x="558" y="403"/>
                      <a:pt x="558" y="403"/>
                      <a:pt x="558" y="403"/>
                    </a:cubicBezTo>
                    <a:lnTo>
                      <a:pt x="589" y="372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1"/>
                    </a:cubicBezTo>
                    <a:cubicBezTo>
                      <a:pt x="651" y="341"/>
                      <a:pt x="651" y="341"/>
                      <a:pt x="651" y="341"/>
                    </a:cubicBezTo>
                    <a:lnTo>
                      <a:pt x="651" y="341"/>
                    </a:lnTo>
                    <a:lnTo>
                      <a:pt x="682" y="372"/>
                    </a:lnTo>
                    <a:lnTo>
                      <a:pt x="682" y="372"/>
                    </a:lnTo>
                    <a:cubicBezTo>
                      <a:pt x="713" y="403"/>
                      <a:pt x="713" y="403"/>
                      <a:pt x="713" y="40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Freeform 47">
                <a:extLst>
                  <a:ext uri="{FF2B5EF4-FFF2-40B4-BE49-F238E27FC236}">
                    <a16:creationId xmlns:a16="http://schemas.microsoft.com/office/drawing/2014/main" id="{80A1DFF4-A3B4-F040-84A0-5212188FC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1488" y="3252788"/>
                <a:ext cx="11112" cy="22225"/>
              </a:xfrm>
              <a:custGeom>
                <a:avLst/>
                <a:gdLst>
                  <a:gd name="T0" fmla="*/ 31 w 32"/>
                  <a:gd name="T1" fmla="*/ 0 h 63"/>
                  <a:gd name="T2" fmla="*/ 31 w 32"/>
                  <a:gd name="T3" fmla="*/ 0 h 63"/>
                  <a:gd name="T4" fmla="*/ 31 w 32"/>
                  <a:gd name="T5" fmla="*/ 0 h 63"/>
                  <a:gd name="T6" fmla="*/ 31 w 32"/>
                  <a:gd name="T7" fmla="*/ 0 h 63"/>
                  <a:gd name="T8" fmla="*/ 31 w 32"/>
                  <a:gd name="T9" fmla="*/ 0 h 63"/>
                  <a:gd name="T10" fmla="*/ 0 w 32"/>
                  <a:gd name="T11" fmla="*/ 31 h 63"/>
                  <a:gd name="T12" fmla="*/ 0 w 32"/>
                  <a:gd name="T13" fmla="*/ 31 h 63"/>
                  <a:gd name="T14" fmla="*/ 0 w 32"/>
                  <a:gd name="T15" fmla="*/ 31 h 63"/>
                  <a:gd name="T16" fmla="*/ 0 w 32"/>
                  <a:gd name="T17" fmla="*/ 31 h 63"/>
                  <a:gd name="T18" fmla="*/ 0 w 32"/>
                  <a:gd name="T19" fmla="*/ 31 h 63"/>
                  <a:gd name="T20" fmla="*/ 31 w 32"/>
                  <a:gd name="T21" fmla="*/ 62 h 63"/>
                  <a:gd name="T22" fmla="*/ 31 w 32"/>
                  <a:gd name="T23" fmla="*/ 62 h 63"/>
                  <a:gd name="T24" fmla="*/ 31 w 32"/>
                  <a:gd name="T25" fmla="*/ 31 h 63"/>
                  <a:gd name="T26" fmla="*/ 31 w 32"/>
                  <a:gd name="T27" fmla="*/ 31 h 63"/>
                  <a:gd name="T28" fmla="*/ 31 w 32"/>
                  <a:gd name="T2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" h="63">
                    <a:moveTo>
                      <a:pt x="31" y="0"/>
                    </a:move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48">
                <a:extLst>
                  <a:ext uri="{FF2B5EF4-FFF2-40B4-BE49-F238E27FC236}">
                    <a16:creationId xmlns:a16="http://schemas.microsoft.com/office/drawing/2014/main" id="{0AD04DD5-D4E0-A642-8CB0-C5D8A260F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550" y="2951163"/>
                <a:ext cx="134938" cy="279400"/>
              </a:xfrm>
              <a:custGeom>
                <a:avLst/>
                <a:gdLst>
                  <a:gd name="T0" fmla="*/ 341 w 373"/>
                  <a:gd name="T1" fmla="*/ 93 h 776"/>
                  <a:gd name="T2" fmla="*/ 341 w 373"/>
                  <a:gd name="T3" fmla="*/ 93 h 776"/>
                  <a:gd name="T4" fmla="*/ 341 w 373"/>
                  <a:gd name="T5" fmla="*/ 31 h 776"/>
                  <a:gd name="T6" fmla="*/ 341 w 373"/>
                  <a:gd name="T7" fmla="*/ 0 h 776"/>
                  <a:gd name="T8" fmla="*/ 310 w 373"/>
                  <a:gd name="T9" fmla="*/ 62 h 776"/>
                  <a:gd name="T10" fmla="*/ 278 w 373"/>
                  <a:gd name="T11" fmla="*/ 62 h 776"/>
                  <a:gd name="T12" fmla="*/ 278 w 373"/>
                  <a:gd name="T13" fmla="*/ 62 h 776"/>
                  <a:gd name="T14" fmla="*/ 278 w 373"/>
                  <a:gd name="T15" fmla="*/ 93 h 776"/>
                  <a:gd name="T16" fmla="*/ 278 w 373"/>
                  <a:gd name="T17" fmla="*/ 93 h 776"/>
                  <a:gd name="T18" fmla="*/ 278 w 373"/>
                  <a:gd name="T19" fmla="*/ 124 h 776"/>
                  <a:gd name="T20" fmla="*/ 217 w 373"/>
                  <a:gd name="T21" fmla="*/ 155 h 776"/>
                  <a:gd name="T22" fmla="*/ 186 w 373"/>
                  <a:gd name="T23" fmla="*/ 155 h 776"/>
                  <a:gd name="T24" fmla="*/ 186 w 373"/>
                  <a:gd name="T25" fmla="*/ 155 h 776"/>
                  <a:gd name="T26" fmla="*/ 186 w 373"/>
                  <a:gd name="T27" fmla="*/ 217 h 776"/>
                  <a:gd name="T28" fmla="*/ 154 w 373"/>
                  <a:gd name="T29" fmla="*/ 217 h 776"/>
                  <a:gd name="T30" fmla="*/ 154 w 373"/>
                  <a:gd name="T31" fmla="*/ 217 h 776"/>
                  <a:gd name="T32" fmla="*/ 154 w 373"/>
                  <a:gd name="T33" fmla="*/ 217 h 776"/>
                  <a:gd name="T34" fmla="*/ 154 w 373"/>
                  <a:gd name="T35" fmla="*/ 217 h 776"/>
                  <a:gd name="T36" fmla="*/ 124 w 373"/>
                  <a:gd name="T37" fmla="*/ 217 h 776"/>
                  <a:gd name="T38" fmla="*/ 93 w 373"/>
                  <a:gd name="T39" fmla="*/ 217 h 776"/>
                  <a:gd name="T40" fmla="*/ 93 w 373"/>
                  <a:gd name="T41" fmla="*/ 217 h 776"/>
                  <a:gd name="T42" fmla="*/ 62 w 373"/>
                  <a:gd name="T43" fmla="*/ 217 h 776"/>
                  <a:gd name="T44" fmla="*/ 62 w 373"/>
                  <a:gd name="T45" fmla="*/ 217 h 776"/>
                  <a:gd name="T46" fmla="*/ 62 w 373"/>
                  <a:gd name="T47" fmla="*/ 217 h 776"/>
                  <a:gd name="T48" fmla="*/ 62 w 373"/>
                  <a:gd name="T49" fmla="*/ 248 h 776"/>
                  <a:gd name="T50" fmla="*/ 62 w 373"/>
                  <a:gd name="T51" fmla="*/ 309 h 776"/>
                  <a:gd name="T52" fmla="*/ 62 w 373"/>
                  <a:gd name="T53" fmla="*/ 309 h 776"/>
                  <a:gd name="T54" fmla="*/ 93 w 373"/>
                  <a:gd name="T55" fmla="*/ 465 h 776"/>
                  <a:gd name="T56" fmla="*/ 62 w 373"/>
                  <a:gd name="T57" fmla="*/ 465 h 776"/>
                  <a:gd name="T58" fmla="*/ 30 w 373"/>
                  <a:gd name="T59" fmla="*/ 589 h 776"/>
                  <a:gd name="T60" fmla="*/ 30 w 373"/>
                  <a:gd name="T61" fmla="*/ 589 h 776"/>
                  <a:gd name="T62" fmla="*/ 30 w 373"/>
                  <a:gd name="T63" fmla="*/ 620 h 776"/>
                  <a:gd name="T64" fmla="*/ 30 w 373"/>
                  <a:gd name="T65" fmla="*/ 651 h 776"/>
                  <a:gd name="T66" fmla="*/ 30 w 373"/>
                  <a:gd name="T67" fmla="*/ 713 h 776"/>
                  <a:gd name="T68" fmla="*/ 30 w 373"/>
                  <a:gd name="T69" fmla="*/ 744 h 776"/>
                  <a:gd name="T70" fmla="*/ 93 w 373"/>
                  <a:gd name="T71" fmla="*/ 775 h 776"/>
                  <a:gd name="T72" fmla="*/ 154 w 373"/>
                  <a:gd name="T73" fmla="*/ 775 h 776"/>
                  <a:gd name="T74" fmla="*/ 186 w 373"/>
                  <a:gd name="T75" fmla="*/ 744 h 776"/>
                  <a:gd name="T76" fmla="*/ 186 w 373"/>
                  <a:gd name="T77" fmla="*/ 744 h 776"/>
                  <a:gd name="T78" fmla="*/ 186 w 373"/>
                  <a:gd name="T79" fmla="*/ 744 h 776"/>
                  <a:gd name="T80" fmla="*/ 186 w 373"/>
                  <a:gd name="T81" fmla="*/ 744 h 776"/>
                  <a:gd name="T82" fmla="*/ 278 w 373"/>
                  <a:gd name="T83" fmla="*/ 372 h 776"/>
                  <a:gd name="T84" fmla="*/ 310 w 373"/>
                  <a:gd name="T85" fmla="*/ 309 h 776"/>
                  <a:gd name="T86" fmla="*/ 341 w 373"/>
                  <a:gd name="T87" fmla="*/ 248 h 776"/>
                  <a:gd name="T88" fmla="*/ 341 w 373"/>
                  <a:gd name="T89" fmla="*/ 248 h 776"/>
                  <a:gd name="T90" fmla="*/ 310 w 373"/>
                  <a:gd name="T91" fmla="*/ 217 h 776"/>
                  <a:gd name="T92" fmla="*/ 310 w 373"/>
                  <a:gd name="T93" fmla="*/ 155 h 776"/>
                  <a:gd name="T94" fmla="*/ 310 w 373"/>
                  <a:gd name="T95" fmla="*/ 155 h 776"/>
                  <a:gd name="T96" fmla="*/ 341 w 373"/>
                  <a:gd name="T97" fmla="*/ 155 h 776"/>
                  <a:gd name="T98" fmla="*/ 372 w 373"/>
                  <a:gd name="T99" fmla="*/ 124 h 776"/>
                  <a:gd name="T100" fmla="*/ 341 w 373"/>
                  <a:gd name="T101" fmla="*/ 124 h 776"/>
                  <a:gd name="T102" fmla="*/ 341 w 373"/>
                  <a:gd name="T103" fmla="*/ 93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3" h="77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41" y="62"/>
                      <a:pt x="341" y="31"/>
                      <a:pt x="341" y="31"/>
                    </a:cubicBezTo>
                    <a:lnTo>
                      <a:pt x="341" y="0"/>
                    </a:lnTo>
                    <a:cubicBezTo>
                      <a:pt x="341" y="31"/>
                      <a:pt x="310" y="62"/>
                      <a:pt x="310" y="62"/>
                    </a:cubicBez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93"/>
                      <a:pt x="278" y="93"/>
                      <a:pt x="278" y="93"/>
                    </a:cubicBezTo>
                    <a:lnTo>
                      <a:pt x="278" y="93"/>
                    </a:lnTo>
                    <a:lnTo>
                      <a:pt x="278" y="124"/>
                    </a:lnTo>
                    <a:cubicBezTo>
                      <a:pt x="248" y="155"/>
                      <a:pt x="248" y="155"/>
                      <a:pt x="217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85"/>
                      <a:pt x="186" y="185"/>
                      <a:pt x="186" y="217"/>
                    </a:cubicBezTo>
                    <a:cubicBezTo>
                      <a:pt x="186" y="217"/>
                      <a:pt x="186" y="217"/>
                      <a:pt x="154" y="217"/>
                    </a:cubicBezTo>
                    <a:lnTo>
                      <a:pt x="154" y="217"/>
                    </a:lnTo>
                    <a:lnTo>
                      <a:pt x="154" y="217"/>
                    </a:lnTo>
                    <a:lnTo>
                      <a:pt x="15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62" y="217"/>
                    </a:lnTo>
                    <a:lnTo>
                      <a:pt x="62" y="217"/>
                    </a:lnTo>
                    <a:lnTo>
                      <a:pt x="62" y="217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cubicBezTo>
                      <a:pt x="93" y="372"/>
                      <a:pt x="93" y="433"/>
                      <a:pt x="93" y="465"/>
                    </a:cubicBezTo>
                    <a:cubicBezTo>
                      <a:pt x="62" y="465"/>
                      <a:pt x="62" y="465"/>
                      <a:pt x="62" y="465"/>
                    </a:cubicBezTo>
                    <a:cubicBezTo>
                      <a:pt x="62" y="496"/>
                      <a:pt x="30" y="557"/>
                      <a:pt x="30" y="589"/>
                    </a:cubicBezTo>
                    <a:cubicBezTo>
                      <a:pt x="0" y="589"/>
                      <a:pt x="0" y="589"/>
                      <a:pt x="30" y="589"/>
                    </a:cubicBezTo>
                    <a:cubicBezTo>
                      <a:pt x="30" y="620"/>
                      <a:pt x="30" y="620"/>
                      <a:pt x="30" y="620"/>
                    </a:cubicBezTo>
                    <a:cubicBezTo>
                      <a:pt x="30" y="651"/>
                      <a:pt x="30" y="651"/>
                      <a:pt x="30" y="651"/>
                    </a:cubicBezTo>
                    <a:cubicBezTo>
                      <a:pt x="30" y="681"/>
                      <a:pt x="30" y="681"/>
                      <a:pt x="30" y="713"/>
                    </a:cubicBezTo>
                    <a:cubicBezTo>
                      <a:pt x="30" y="713"/>
                      <a:pt x="30" y="713"/>
                      <a:pt x="30" y="744"/>
                    </a:cubicBezTo>
                    <a:cubicBezTo>
                      <a:pt x="62" y="744"/>
                      <a:pt x="93" y="775"/>
                      <a:pt x="93" y="775"/>
                    </a:cubicBezTo>
                    <a:cubicBezTo>
                      <a:pt x="93" y="775"/>
                      <a:pt x="124" y="775"/>
                      <a:pt x="154" y="775"/>
                    </a:cubicBezTo>
                    <a:cubicBezTo>
                      <a:pt x="154" y="744"/>
                      <a:pt x="186" y="744"/>
                      <a:pt x="186" y="744"/>
                    </a:cubicBezTo>
                    <a:lnTo>
                      <a:pt x="186" y="744"/>
                    </a:lnTo>
                    <a:lnTo>
                      <a:pt x="186" y="744"/>
                    </a:lnTo>
                    <a:lnTo>
                      <a:pt x="186" y="744"/>
                    </a:lnTo>
                    <a:cubicBezTo>
                      <a:pt x="186" y="713"/>
                      <a:pt x="278" y="433"/>
                      <a:pt x="278" y="372"/>
                    </a:cubicBezTo>
                    <a:cubicBezTo>
                      <a:pt x="310" y="341"/>
                      <a:pt x="310" y="341"/>
                      <a:pt x="310" y="309"/>
                    </a:cubicBezTo>
                    <a:cubicBezTo>
                      <a:pt x="310" y="279"/>
                      <a:pt x="310" y="279"/>
                      <a:pt x="341" y="248"/>
                    </a:cubicBezTo>
                    <a:lnTo>
                      <a:pt x="341" y="248"/>
                    </a:lnTo>
                    <a:lnTo>
                      <a:pt x="310" y="217"/>
                    </a:lnTo>
                    <a:cubicBezTo>
                      <a:pt x="310" y="185"/>
                      <a:pt x="310" y="155"/>
                      <a:pt x="310" y="155"/>
                    </a:cubicBezTo>
                    <a:lnTo>
                      <a:pt x="310" y="155"/>
                    </a:ln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24"/>
                      <a:pt x="372" y="124"/>
                    </a:cubicBezTo>
                    <a:cubicBezTo>
                      <a:pt x="372" y="124"/>
                      <a:pt x="372" y="124"/>
                      <a:pt x="341" y="124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9" name="Freeform 49">
                <a:extLst>
                  <a:ext uri="{FF2B5EF4-FFF2-40B4-BE49-F238E27FC236}">
                    <a16:creationId xmlns:a16="http://schemas.microsoft.com/office/drawing/2014/main" id="{D7A2BAE0-BF74-CE42-8FF2-5A114893D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3052763"/>
                <a:ext cx="168275" cy="257175"/>
              </a:xfrm>
              <a:custGeom>
                <a:avLst/>
                <a:gdLst>
                  <a:gd name="T0" fmla="*/ 279 w 466"/>
                  <a:gd name="T1" fmla="*/ 650 h 714"/>
                  <a:gd name="T2" fmla="*/ 279 w 466"/>
                  <a:gd name="T3" fmla="*/ 650 h 714"/>
                  <a:gd name="T4" fmla="*/ 310 w 466"/>
                  <a:gd name="T5" fmla="*/ 682 h 714"/>
                  <a:gd name="T6" fmla="*/ 310 w 466"/>
                  <a:gd name="T7" fmla="*/ 713 h 714"/>
                  <a:gd name="T8" fmla="*/ 310 w 466"/>
                  <a:gd name="T9" fmla="*/ 713 h 714"/>
                  <a:gd name="T10" fmla="*/ 310 w 466"/>
                  <a:gd name="T11" fmla="*/ 713 h 714"/>
                  <a:gd name="T12" fmla="*/ 341 w 466"/>
                  <a:gd name="T13" fmla="*/ 713 h 714"/>
                  <a:gd name="T14" fmla="*/ 341 w 466"/>
                  <a:gd name="T15" fmla="*/ 713 h 714"/>
                  <a:gd name="T16" fmla="*/ 372 w 466"/>
                  <a:gd name="T17" fmla="*/ 713 h 714"/>
                  <a:gd name="T18" fmla="*/ 372 w 466"/>
                  <a:gd name="T19" fmla="*/ 713 h 714"/>
                  <a:gd name="T20" fmla="*/ 372 w 466"/>
                  <a:gd name="T21" fmla="*/ 713 h 714"/>
                  <a:gd name="T22" fmla="*/ 372 w 466"/>
                  <a:gd name="T23" fmla="*/ 713 h 714"/>
                  <a:gd name="T24" fmla="*/ 403 w 466"/>
                  <a:gd name="T25" fmla="*/ 682 h 714"/>
                  <a:gd name="T26" fmla="*/ 403 w 466"/>
                  <a:gd name="T27" fmla="*/ 248 h 714"/>
                  <a:gd name="T28" fmla="*/ 465 w 466"/>
                  <a:gd name="T29" fmla="*/ 248 h 714"/>
                  <a:gd name="T30" fmla="*/ 465 w 466"/>
                  <a:gd name="T31" fmla="*/ 62 h 714"/>
                  <a:gd name="T32" fmla="*/ 372 w 466"/>
                  <a:gd name="T33" fmla="*/ 62 h 714"/>
                  <a:gd name="T34" fmla="*/ 341 w 466"/>
                  <a:gd name="T35" fmla="*/ 30 h 714"/>
                  <a:gd name="T36" fmla="*/ 279 w 466"/>
                  <a:gd name="T37" fmla="*/ 30 h 714"/>
                  <a:gd name="T38" fmla="*/ 279 w 466"/>
                  <a:gd name="T39" fmla="*/ 30 h 714"/>
                  <a:gd name="T40" fmla="*/ 155 w 466"/>
                  <a:gd name="T41" fmla="*/ 30 h 714"/>
                  <a:gd name="T42" fmla="*/ 124 w 466"/>
                  <a:gd name="T43" fmla="*/ 30 h 714"/>
                  <a:gd name="T44" fmla="*/ 124 w 466"/>
                  <a:gd name="T45" fmla="*/ 30 h 714"/>
                  <a:gd name="T46" fmla="*/ 93 w 466"/>
                  <a:gd name="T47" fmla="*/ 30 h 714"/>
                  <a:gd name="T48" fmla="*/ 93 w 466"/>
                  <a:gd name="T49" fmla="*/ 30 h 714"/>
                  <a:gd name="T50" fmla="*/ 62 w 466"/>
                  <a:gd name="T51" fmla="*/ 0 h 714"/>
                  <a:gd name="T52" fmla="*/ 62 w 466"/>
                  <a:gd name="T53" fmla="*/ 0 h 714"/>
                  <a:gd name="T54" fmla="*/ 62 w 466"/>
                  <a:gd name="T55" fmla="*/ 0 h 714"/>
                  <a:gd name="T56" fmla="*/ 62 w 466"/>
                  <a:gd name="T57" fmla="*/ 0 h 714"/>
                  <a:gd name="T58" fmla="*/ 62 w 466"/>
                  <a:gd name="T59" fmla="*/ 0 h 714"/>
                  <a:gd name="T60" fmla="*/ 62 w 466"/>
                  <a:gd name="T61" fmla="*/ 0 h 714"/>
                  <a:gd name="T62" fmla="*/ 62 w 466"/>
                  <a:gd name="T63" fmla="*/ 0 h 714"/>
                  <a:gd name="T64" fmla="*/ 31 w 466"/>
                  <a:gd name="T65" fmla="*/ 30 h 714"/>
                  <a:gd name="T66" fmla="*/ 0 w 466"/>
                  <a:gd name="T67" fmla="*/ 30 h 714"/>
                  <a:gd name="T68" fmla="*/ 0 w 466"/>
                  <a:gd name="T69" fmla="*/ 30 h 714"/>
                  <a:gd name="T70" fmla="*/ 0 w 466"/>
                  <a:gd name="T71" fmla="*/ 30 h 714"/>
                  <a:gd name="T72" fmla="*/ 62 w 466"/>
                  <a:gd name="T73" fmla="*/ 124 h 714"/>
                  <a:gd name="T74" fmla="*/ 93 w 466"/>
                  <a:gd name="T75" fmla="*/ 217 h 714"/>
                  <a:gd name="T76" fmla="*/ 124 w 466"/>
                  <a:gd name="T77" fmla="*/ 278 h 714"/>
                  <a:gd name="T78" fmla="*/ 155 w 466"/>
                  <a:gd name="T79" fmla="*/ 310 h 714"/>
                  <a:gd name="T80" fmla="*/ 155 w 466"/>
                  <a:gd name="T81" fmla="*/ 402 h 714"/>
                  <a:gd name="T82" fmla="*/ 155 w 466"/>
                  <a:gd name="T83" fmla="*/ 402 h 714"/>
                  <a:gd name="T84" fmla="*/ 155 w 466"/>
                  <a:gd name="T85" fmla="*/ 434 h 714"/>
                  <a:gd name="T86" fmla="*/ 186 w 466"/>
                  <a:gd name="T87" fmla="*/ 465 h 714"/>
                  <a:gd name="T88" fmla="*/ 186 w 466"/>
                  <a:gd name="T89" fmla="*/ 526 h 714"/>
                  <a:gd name="T90" fmla="*/ 186 w 466"/>
                  <a:gd name="T91" fmla="*/ 526 h 714"/>
                  <a:gd name="T92" fmla="*/ 186 w 466"/>
                  <a:gd name="T93" fmla="*/ 620 h 714"/>
                  <a:gd name="T94" fmla="*/ 186 w 466"/>
                  <a:gd name="T95" fmla="*/ 620 h 714"/>
                  <a:gd name="T96" fmla="*/ 248 w 466"/>
                  <a:gd name="T97" fmla="*/ 682 h 714"/>
                  <a:gd name="T98" fmla="*/ 248 w 466"/>
                  <a:gd name="T99" fmla="*/ 650 h 714"/>
                  <a:gd name="T100" fmla="*/ 279 w 466"/>
                  <a:gd name="T101" fmla="*/ 650 h 7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6" h="714">
                    <a:moveTo>
                      <a:pt x="279" y="650"/>
                    </a:moveTo>
                    <a:lnTo>
                      <a:pt x="279" y="650"/>
                    </a:lnTo>
                    <a:cubicBezTo>
                      <a:pt x="279" y="650"/>
                      <a:pt x="310" y="650"/>
                      <a:pt x="310" y="682"/>
                    </a:cubicBezTo>
                    <a:cubicBezTo>
                      <a:pt x="310" y="682"/>
                      <a:pt x="310" y="682"/>
                      <a:pt x="310" y="713"/>
                    </a:cubicBezTo>
                    <a:lnTo>
                      <a:pt x="310" y="713"/>
                    </a:lnTo>
                    <a:lnTo>
                      <a:pt x="310" y="71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403" y="713"/>
                      <a:pt x="403" y="713"/>
                      <a:pt x="403" y="682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372" y="62"/>
                      <a:pt x="372" y="62"/>
                      <a:pt x="372" y="62"/>
                    </a:cubicBezTo>
                    <a:cubicBezTo>
                      <a:pt x="341" y="30"/>
                      <a:pt x="341" y="30"/>
                      <a:pt x="341" y="30"/>
                    </a:cubicBezTo>
                    <a:cubicBezTo>
                      <a:pt x="341" y="30"/>
                      <a:pt x="310" y="30"/>
                      <a:pt x="279" y="30"/>
                    </a:cubicBezTo>
                    <a:lnTo>
                      <a:pt x="279" y="30"/>
                    </a:lnTo>
                    <a:cubicBezTo>
                      <a:pt x="248" y="30"/>
                      <a:pt x="155" y="30"/>
                      <a:pt x="155" y="30"/>
                    </a:cubicBez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30"/>
                      <a:pt x="93" y="30"/>
                      <a:pt x="93" y="30"/>
                    </a:cubicBezTo>
                    <a:lnTo>
                      <a:pt x="93" y="30"/>
                    </a:lnTo>
                    <a:cubicBezTo>
                      <a:pt x="93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93"/>
                      <a:pt x="62" y="124"/>
                    </a:cubicBezTo>
                    <a:cubicBezTo>
                      <a:pt x="93" y="154"/>
                      <a:pt x="93" y="186"/>
                      <a:pt x="93" y="217"/>
                    </a:cubicBezTo>
                    <a:cubicBezTo>
                      <a:pt x="93" y="217"/>
                      <a:pt x="124" y="248"/>
                      <a:pt x="124" y="278"/>
                    </a:cubicBezTo>
                    <a:cubicBezTo>
                      <a:pt x="155" y="310"/>
                      <a:pt x="155" y="310"/>
                      <a:pt x="155" y="310"/>
                    </a:cubicBezTo>
                    <a:cubicBezTo>
                      <a:pt x="155" y="310"/>
                      <a:pt x="155" y="341"/>
                      <a:pt x="155" y="402"/>
                    </a:cubicBezTo>
                    <a:lnTo>
                      <a:pt x="155" y="402"/>
                    </a:lnTo>
                    <a:cubicBezTo>
                      <a:pt x="155" y="434"/>
                      <a:pt x="155" y="434"/>
                      <a:pt x="155" y="434"/>
                    </a:cubicBezTo>
                    <a:lnTo>
                      <a:pt x="186" y="465"/>
                    </a:lnTo>
                    <a:cubicBezTo>
                      <a:pt x="186" y="496"/>
                      <a:pt x="186" y="496"/>
                      <a:pt x="186" y="526"/>
                    </a:cubicBezTo>
                    <a:lnTo>
                      <a:pt x="186" y="526"/>
                    </a:lnTo>
                    <a:cubicBezTo>
                      <a:pt x="186" y="558"/>
                      <a:pt x="186" y="589"/>
                      <a:pt x="186" y="620"/>
                    </a:cubicBezTo>
                    <a:lnTo>
                      <a:pt x="186" y="620"/>
                    </a:lnTo>
                    <a:cubicBezTo>
                      <a:pt x="217" y="650"/>
                      <a:pt x="217" y="650"/>
                      <a:pt x="248" y="682"/>
                    </a:cubicBezTo>
                    <a:lnTo>
                      <a:pt x="248" y="650"/>
                    </a:lnTo>
                    <a:cubicBezTo>
                      <a:pt x="279" y="650"/>
                      <a:pt x="279" y="650"/>
                      <a:pt x="279" y="65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50">
                <a:extLst>
                  <a:ext uri="{FF2B5EF4-FFF2-40B4-BE49-F238E27FC236}">
                    <a16:creationId xmlns:a16="http://schemas.microsoft.com/office/drawing/2014/main" id="{35715CAF-6356-E848-9CB9-2B9F378C7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2025" y="2416175"/>
                <a:ext cx="100013" cy="123825"/>
              </a:xfrm>
              <a:custGeom>
                <a:avLst/>
                <a:gdLst>
                  <a:gd name="T0" fmla="*/ 279 w 280"/>
                  <a:gd name="T1" fmla="*/ 124 h 342"/>
                  <a:gd name="T2" fmla="*/ 279 w 280"/>
                  <a:gd name="T3" fmla="*/ 94 h 342"/>
                  <a:gd name="T4" fmla="*/ 279 w 280"/>
                  <a:gd name="T5" fmla="*/ 62 h 342"/>
                  <a:gd name="T6" fmla="*/ 279 w 280"/>
                  <a:gd name="T7" fmla="*/ 62 h 342"/>
                  <a:gd name="T8" fmla="*/ 248 w 280"/>
                  <a:gd name="T9" fmla="*/ 62 h 342"/>
                  <a:gd name="T10" fmla="*/ 186 w 280"/>
                  <a:gd name="T11" fmla="*/ 62 h 342"/>
                  <a:gd name="T12" fmla="*/ 155 w 280"/>
                  <a:gd name="T13" fmla="*/ 31 h 342"/>
                  <a:gd name="T14" fmla="*/ 155 w 280"/>
                  <a:gd name="T15" fmla="*/ 31 h 342"/>
                  <a:gd name="T16" fmla="*/ 124 w 280"/>
                  <a:gd name="T17" fmla="*/ 31 h 342"/>
                  <a:gd name="T18" fmla="*/ 93 w 280"/>
                  <a:gd name="T19" fmla="*/ 0 h 342"/>
                  <a:gd name="T20" fmla="*/ 63 w 280"/>
                  <a:gd name="T21" fmla="*/ 31 h 342"/>
                  <a:gd name="T22" fmla="*/ 31 w 280"/>
                  <a:gd name="T23" fmla="*/ 31 h 342"/>
                  <a:gd name="T24" fmla="*/ 31 w 280"/>
                  <a:gd name="T25" fmla="*/ 0 h 342"/>
                  <a:gd name="T26" fmla="*/ 31 w 280"/>
                  <a:gd name="T27" fmla="*/ 31 h 342"/>
                  <a:gd name="T28" fmla="*/ 31 w 280"/>
                  <a:gd name="T29" fmla="*/ 31 h 342"/>
                  <a:gd name="T30" fmla="*/ 31 w 280"/>
                  <a:gd name="T31" fmla="*/ 31 h 342"/>
                  <a:gd name="T32" fmla="*/ 63 w 280"/>
                  <a:gd name="T33" fmla="*/ 62 h 342"/>
                  <a:gd name="T34" fmla="*/ 63 w 280"/>
                  <a:gd name="T35" fmla="*/ 94 h 342"/>
                  <a:gd name="T36" fmla="*/ 31 w 280"/>
                  <a:gd name="T37" fmla="*/ 124 h 342"/>
                  <a:gd name="T38" fmla="*/ 31 w 280"/>
                  <a:gd name="T39" fmla="*/ 155 h 342"/>
                  <a:gd name="T40" fmla="*/ 31 w 280"/>
                  <a:gd name="T41" fmla="*/ 155 h 342"/>
                  <a:gd name="T42" fmla="*/ 31 w 280"/>
                  <a:gd name="T43" fmla="*/ 186 h 342"/>
                  <a:gd name="T44" fmla="*/ 31 w 280"/>
                  <a:gd name="T45" fmla="*/ 186 h 342"/>
                  <a:gd name="T46" fmla="*/ 0 w 280"/>
                  <a:gd name="T47" fmla="*/ 186 h 342"/>
                  <a:gd name="T48" fmla="*/ 0 w 280"/>
                  <a:gd name="T49" fmla="*/ 218 h 342"/>
                  <a:gd name="T50" fmla="*/ 31 w 280"/>
                  <a:gd name="T51" fmla="*/ 218 h 342"/>
                  <a:gd name="T52" fmla="*/ 31 w 280"/>
                  <a:gd name="T53" fmla="*/ 248 h 342"/>
                  <a:gd name="T54" fmla="*/ 63 w 280"/>
                  <a:gd name="T55" fmla="*/ 279 h 342"/>
                  <a:gd name="T56" fmla="*/ 63 w 280"/>
                  <a:gd name="T57" fmla="*/ 310 h 342"/>
                  <a:gd name="T58" fmla="*/ 155 w 280"/>
                  <a:gd name="T59" fmla="*/ 310 h 342"/>
                  <a:gd name="T60" fmla="*/ 217 w 280"/>
                  <a:gd name="T61" fmla="*/ 279 h 342"/>
                  <a:gd name="T62" fmla="*/ 248 w 280"/>
                  <a:gd name="T63" fmla="*/ 279 h 342"/>
                  <a:gd name="T64" fmla="*/ 248 w 280"/>
                  <a:gd name="T65" fmla="*/ 279 h 342"/>
                  <a:gd name="T66" fmla="*/ 248 w 280"/>
                  <a:gd name="T67" fmla="*/ 186 h 342"/>
                  <a:gd name="T68" fmla="*/ 248 w 280"/>
                  <a:gd name="T69" fmla="*/ 186 h 342"/>
                  <a:gd name="T70" fmla="*/ 248 w 280"/>
                  <a:gd name="T71" fmla="*/ 186 h 342"/>
                  <a:gd name="T72" fmla="*/ 248 w 280"/>
                  <a:gd name="T73" fmla="*/ 155 h 342"/>
                  <a:gd name="T74" fmla="*/ 279 w 280"/>
                  <a:gd name="T75" fmla="*/ 124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342">
                    <a:moveTo>
                      <a:pt x="279" y="124"/>
                    </a:moveTo>
                    <a:lnTo>
                      <a:pt x="279" y="124"/>
                    </a:lnTo>
                    <a:lnTo>
                      <a:pt x="279" y="124"/>
                    </a:lnTo>
                    <a:cubicBezTo>
                      <a:pt x="279" y="124"/>
                      <a:pt x="279" y="124"/>
                      <a:pt x="279" y="94"/>
                    </a:cubicBezTo>
                    <a:cubicBezTo>
                      <a:pt x="279" y="94"/>
                      <a:pt x="279" y="94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cubicBezTo>
                      <a:pt x="217" y="62"/>
                      <a:pt x="217" y="62"/>
                      <a:pt x="186" y="62"/>
                    </a:cubicBezTo>
                    <a:cubicBezTo>
                      <a:pt x="186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63" y="62"/>
                      <a:pt x="63" y="62"/>
                    </a:cubicBezTo>
                    <a:lnTo>
                      <a:pt x="63" y="62"/>
                    </a:lnTo>
                    <a:cubicBezTo>
                      <a:pt x="63" y="94"/>
                      <a:pt x="63" y="94"/>
                      <a:pt x="31" y="94"/>
                    </a:cubicBezTo>
                    <a:cubicBezTo>
                      <a:pt x="63" y="94"/>
                      <a:pt x="63" y="94"/>
                      <a:pt x="63" y="94"/>
                    </a:cubicBezTo>
                    <a:cubicBezTo>
                      <a:pt x="93" y="124"/>
                      <a:pt x="93" y="124"/>
                      <a:pt x="93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86"/>
                      <a:pt x="0" y="186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31" y="218"/>
                    </a:lnTo>
                    <a:cubicBezTo>
                      <a:pt x="31" y="248"/>
                      <a:pt x="31" y="248"/>
                      <a:pt x="31" y="248"/>
                    </a:cubicBezTo>
                    <a:cubicBezTo>
                      <a:pt x="63" y="248"/>
                      <a:pt x="6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cubicBezTo>
                      <a:pt x="63" y="279"/>
                      <a:pt x="63" y="279"/>
                      <a:pt x="63" y="310"/>
                    </a:cubicBezTo>
                    <a:lnTo>
                      <a:pt x="63" y="310"/>
                    </a:lnTo>
                    <a:lnTo>
                      <a:pt x="63" y="341"/>
                    </a:lnTo>
                    <a:cubicBezTo>
                      <a:pt x="93" y="341"/>
                      <a:pt x="124" y="310"/>
                      <a:pt x="155" y="310"/>
                    </a:cubicBezTo>
                    <a:cubicBezTo>
                      <a:pt x="155" y="279"/>
                      <a:pt x="155" y="279"/>
                      <a:pt x="186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18"/>
                      <a:pt x="248" y="218"/>
                      <a:pt x="248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86"/>
                      <a:pt x="248" y="186"/>
                      <a:pt x="248" y="155"/>
                    </a:cubicBez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51">
                <a:extLst>
                  <a:ext uri="{FF2B5EF4-FFF2-40B4-BE49-F238E27FC236}">
                    <a16:creationId xmlns:a16="http://schemas.microsoft.com/office/drawing/2014/main" id="{C00DF4B1-0F16-E244-850A-ADE8316449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2460625"/>
                <a:ext cx="66675" cy="77788"/>
              </a:xfrm>
              <a:custGeom>
                <a:avLst/>
                <a:gdLst>
                  <a:gd name="T0" fmla="*/ 155 w 187"/>
                  <a:gd name="T1" fmla="*/ 155 h 218"/>
                  <a:gd name="T2" fmla="*/ 155 w 187"/>
                  <a:gd name="T3" fmla="*/ 155 h 218"/>
                  <a:gd name="T4" fmla="*/ 155 w 187"/>
                  <a:gd name="T5" fmla="*/ 155 h 218"/>
                  <a:gd name="T6" fmla="*/ 155 w 187"/>
                  <a:gd name="T7" fmla="*/ 155 h 218"/>
                  <a:gd name="T8" fmla="*/ 155 w 187"/>
                  <a:gd name="T9" fmla="*/ 155 h 218"/>
                  <a:gd name="T10" fmla="*/ 124 w 187"/>
                  <a:gd name="T11" fmla="*/ 155 h 218"/>
                  <a:gd name="T12" fmla="*/ 124 w 187"/>
                  <a:gd name="T13" fmla="*/ 124 h 218"/>
                  <a:gd name="T14" fmla="*/ 124 w 187"/>
                  <a:gd name="T15" fmla="*/ 124 h 218"/>
                  <a:gd name="T16" fmla="*/ 124 w 187"/>
                  <a:gd name="T17" fmla="*/ 124 h 218"/>
                  <a:gd name="T18" fmla="*/ 124 w 187"/>
                  <a:gd name="T19" fmla="*/ 94 h 218"/>
                  <a:gd name="T20" fmla="*/ 94 w 187"/>
                  <a:gd name="T21" fmla="*/ 94 h 218"/>
                  <a:gd name="T22" fmla="*/ 62 w 187"/>
                  <a:gd name="T23" fmla="*/ 62 h 218"/>
                  <a:gd name="T24" fmla="*/ 62 w 187"/>
                  <a:gd name="T25" fmla="*/ 31 h 218"/>
                  <a:gd name="T26" fmla="*/ 62 w 187"/>
                  <a:gd name="T27" fmla="*/ 31 h 218"/>
                  <a:gd name="T28" fmla="*/ 62 w 187"/>
                  <a:gd name="T29" fmla="*/ 0 h 218"/>
                  <a:gd name="T30" fmla="*/ 62 w 187"/>
                  <a:gd name="T31" fmla="*/ 0 h 218"/>
                  <a:gd name="T32" fmla="*/ 62 w 187"/>
                  <a:gd name="T33" fmla="*/ 31 h 218"/>
                  <a:gd name="T34" fmla="*/ 31 w 187"/>
                  <a:gd name="T35" fmla="*/ 31 h 218"/>
                  <a:gd name="T36" fmla="*/ 0 w 187"/>
                  <a:gd name="T37" fmla="*/ 62 h 218"/>
                  <a:gd name="T38" fmla="*/ 0 w 187"/>
                  <a:gd name="T39" fmla="*/ 94 h 218"/>
                  <a:gd name="T40" fmla="*/ 0 w 187"/>
                  <a:gd name="T41" fmla="*/ 94 h 218"/>
                  <a:gd name="T42" fmla="*/ 62 w 187"/>
                  <a:gd name="T43" fmla="*/ 124 h 218"/>
                  <a:gd name="T44" fmla="*/ 124 w 187"/>
                  <a:gd name="T45" fmla="*/ 186 h 218"/>
                  <a:gd name="T46" fmla="*/ 155 w 187"/>
                  <a:gd name="T47" fmla="*/ 217 h 218"/>
                  <a:gd name="T48" fmla="*/ 155 w 187"/>
                  <a:gd name="T49" fmla="*/ 186 h 218"/>
                  <a:gd name="T50" fmla="*/ 186 w 187"/>
                  <a:gd name="T51" fmla="*/ 186 h 218"/>
                  <a:gd name="T52" fmla="*/ 155 w 187"/>
                  <a:gd name="T53" fmla="*/ 155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7" h="218">
                    <a:moveTo>
                      <a:pt x="155" y="155"/>
                    </a:move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55" y="155"/>
                    </a:lnTo>
                    <a:lnTo>
                      <a:pt x="124" y="155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4"/>
                      <a:pt x="124" y="94"/>
                      <a:pt x="124" y="94"/>
                    </a:cubicBezTo>
                    <a:cubicBezTo>
                      <a:pt x="124" y="94"/>
                      <a:pt x="124" y="94"/>
                      <a:pt x="94" y="94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62" y="31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0" y="62"/>
                    </a:cubicBez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31" y="124"/>
                      <a:pt x="62" y="124"/>
                    </a:cubicBezTo>
                    <a:cubicBezTo>
                      <a:pt x="94" y="155"/>
                      <a:pt x="94" y="186"/>
                      <a:pt x="124" y="186"/>
                    </a:cubicBezTo>
                    <a:lnTo>
                      <a:pt x="155" y="217"/>
                    </a:lnTo>
                    <a:lnTo>
                      <a:pt x="155" y="186"/>
                    </a:lnTo>
                    <a:cubicBezTo>
                      <a:pt x="155" y="186"/>
                      <a:pt x="155" y="186"/>
                      <a:pt x="186" y="186"/>
                    </a:cubicBezTo>
                    <a:cubicBezTo>
                      <a:pt x="155" y="155"/>
                      <a:pt x="155" y="155"/>
                      <a:pt x="155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52">
                <a:extLst>
                  <a:ext uri="{FF2B5EF4-FFF2-40B4-BE49-F238E27FC236}">
                    <a16:creationId xmlns:a16="http://schemas.microsoft.com/office/drawing/2014/main" id="{33C1566B-BAEB-5840-BB32-1F3825D0F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9825" y="2427288"/>
                <a:ext cx="11113" cy="68262"/>
              </a:xfrm>
              <a:custGeom>
                <a:avLst/>
                <a:gdLst>
                  <a:gd name="T0" fmla="*/ 31 w 32"/>
                  <a:gd name="T1" fmla="*/ 63 h 188"/>
                  <a:gd name="T2" fmla="*/ 31 w 32"/>
                  <a:gd name="T3" fmla="*/ 63 h 188"/>
                  <a:gd name="T4" fmla="*/ 0 w 32"/>
                  <a:gd name="T5" fmla="*/ 31 h 188"/>
                  <a:gd name="T6" fmla="*/ 0 w 32"/>
                  <a:gd name="T7" fmla="*/ 31 h 188"/>
                  <a:gd name="T8" fmla="*/ 0 w 32"/>
                  <a:gd name="T9" fmla="*/ 0 h 188"/>
                  <a:gd name="T10" fmla="*/ 0 w 32"/>
                  <a:gd name="T11" fmla="*/ 0 h 188"/>
                  <a:gd name="T12" fmla="*/ 0 w 32"/>
                  <a:gd name="T13" fmla="*/ 0 h 188"/>
                  <a:gd name="T14" fmla="*/ 0 w 32"/>
                  <a:gd name="T15" fmla="*/ 0 h 188"/>
                  <a:gd name="T16" fmla="*/ 0 w 32"/>
                  <a:gd name="T17" fmla="*/ 31 h 188"/>
                  <a:gd name="T18" fmla="*/ 0 w 32"/>
                  <a:gd name="T19" fmla="*/ 63 h 188"/>
                  <a:gd name="T20" fmla="*/ 31 w 32"/>
                  <a:gd name="T21" fmla="*/ 93 h 188"/>
                  <a:gd name="T22" fmla="*/ 31 w 32"/>
                  <a:gd name="T23" fmla="*/ 93 h 188"/>
                  <a:gd name="T24" fmla="*/ 0 w 32"/>
                  <a:gd name="T25" fmla="*/ 93 h 188"/>
                  <a:gd name="T26" fmla="*/ 0 w 32"/>
                  <a:gd name="T27" fmla="*/ 124 h 188"/>
                  <a:gd name="T28" fmla="*/ 0 w 32"/>
                  <a:gd name="T29" fmla="*/ 124 h 188"/>
                  <a:gd name="T30" fmla="*/ 0 w 32"/>
                  <a:gd name="T31" fmla="*/ 124 h 188"/>
                  <a:gd name="T32" fmla="*/ 0 w 32"/>
                  <a:gd name="T33" fmla="*/ 155 h 188"/>
                  <a:gd name="T34" fmla="*/ 0 w 32"/>
                  <a:gd name="T35" fmla="*/ 155 h 188"/>
                  <a:gd name="T36" fmla="*/ 0 w 32"/>
                  <a:gd name="T37" fmla="*/ 187 h 188"/>
                  <a:gd name="T38" fmla="*/ 0 w 32"/>
                  <a:gd name="T39" fmla="*/ 187 h 188"/>
                  <a:gd name="T40" fmla="*/ 0 w 32"/>
                  <a:gd name="T41" fmla="*/ 187 h 188"/>
                  <a:gd name="T42" fmla="*/ 0 w 32"/>
                  <a:gd name="T43" fmla="*/ 187 h 188"/>
                  <a:gd name="T44" fmla="*/ 31 w 32"/>
                  <a:gd name="T45" fmla="*/ 155 h 188"/>
                  <a:gd name="T46" fmla="*/ 31 w 32"/>
                  <a:gd name="T47" fmla="*/ 124 h 188"/>
                  <a:gd name="T48" fmla="*/ 31 w 32"/>
                  <a:gd name="T49" fmla="*/ 6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188">
                    <a:moveTo>
                      <a:pt x="31" y="63"/>
                    </a:moveTo>
                    <a:lnTo>
                      <a:pt x="31" y="63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31" y="6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31" y="93"/>
                      <a:pt x="0" y="93"/>
                    </a:cubicBez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cubicBezTo>
                      <a:pt x="31" y="93"/>
                      <a:pt x="31" y="63"/>
                      <a:pt x="31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Freeform 53">
                <a:extLst>
                  <a:ext uri="{FF2B5EF4-FFF2-40B4-BE49-F238E27FC236}">
                    <a16:creationId xmlns:a16="http://schemas.microsoft.com/office/drawing/2014/main" id="{A0A05964-E0EC-9949-8614-208C3E914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4275" y="2338388"/>
                <a:ext cx="223838" cy="201612"/>
              </a:xfrm>
              <a:custGeom>
                <a:avLst/>
                <a:gdLst>
                  <a:gd name="T0" fmla="*/ 372 w 620"/>
                  <a:gd name="T1" fmla="*/ 403 h 559"/>
                  <a:gd name="T2" fmla="*/ 435 w 620"/>
                  <a:gd name="T3" fmla="*/ 403 h 559"/>
                  <a:gd name="T4" fmla="*/ 464 w 620"/>
                  <a:gd name="T5" fmla="*/ 403 h 559"/>
                  <a:gd name="T6" fmla="*/ 464 w 620"/>
                  <a:gd name="T7" fmla="*/ 403 h 559"/>
                  <a:gd name="T8" fmla="*/ 464 w 620"/>
                  <a:gd name="T9" fmla="*/ 372 h 559"/>
                  <a:gd name="T10" fmla="*/ 526 w 620"/>
                  <a:gd name="T11" fmla="*/ 279 h 559"/>
                  <a:gd name="T12" fmla="*/ 526 w 620"/>
                  <a:gd name="T13" fmla="*/ 279 h 559"/>
                  <a:gd name="T14" fmla="*/ 526 w 620"/>
                  <a:gd name="T15" fmla="*/ 217 h 559"/>
                  <a:gd name="T16" fmla="*/ 557 w 620"/>
                  <a:gd name="T17" fmla="*/ 187 h 559"/>
                  <a:gd name="T18" fmla="*/ 557 w 620"/>
                  <a:gd name="T19" fmla="*/ 124 h 559"/>
                  <a:gd name="T20" fmla="*/ 619 w 620"/>
                  <a:gd name="T21" fmla="*/ 124 h 559"/>
                  <a:gd name="T22" fmla="*/ 619 w 620"/>
                  <a:gd name="T23" fmla="*/ 124 h 559"/>
                  <a:gd name="T24" fmla="*/ 619 w 620"/>
                  <a:gd name="T25" fmla="*/ 124 h 559"/>
                  <a:gd name="T26" fmla="*/ 588 w 620"/>
                  <a:gd name="T27" fmla="*/ 63 h 559"/>
                  <a:gd name="T28" fmla="*/ 588 w 620"/>
                  <a:gd name="T29" fmla="*/ 63 h 559"/>
                  <a:gd name="T30" fmla="*/ 557 w 620"/>
                  <a:gd name="T31" fmla="*/ 31 h 559"/>
                  <a:gd name="T32" fmla="*/ 495 w 620"/>
                  <a:gd name="T33" fmla="*/ 63 h 559"/>
                  <a:gd name="T34" fmla="*/ 464 w 620"/>
                  <a:gd name="T35" fmla="*/ 31 h 559"/>
                  <a:gd name="T36" fmla="*/ 403 w 620"/>
                  <a:gd name="T37" fmla="*/ 31 h 559"/>
                  <a:gd name="T38" fmla="*/ 403 w 620"/>
                  <a:gd name="T39" fmla="*/ 63 h 559"/>
                  <a:gd name="T40" fmla="*/ 341 w 620"/>
                  <a:gd name="T41" fmla="*/ 93 h 559"/>
                  <a:gd name="T42" fmla="*/ 279 w 620"/>
                  <a:gd name="T43" fmla="*/ 63 h 559"/>
                  <a:gd name="T44" fmla="*/ 279 w 620"/>
                  <a:gd name="T45" fmla="*/ 31 h 559"/>
                  <a:gd name="T46" fmla="*/ 217 w 620"/>
                  <a:gd name="T47" fmla="*/ 63 h 559"/>
                  <a:gd name="T48" fmla="*/ 187 w 620"/>
                  <a:gd name="T49" fmla="*/ 63 h 559"/>
                  <a:gd name="T50" fmla="*/ 155 w 620"/>
                  <a:gd name="T51" fmla="*/ 31 h 559"/>
                  <a:gd name="T52" fmla="*/ 124 w 620"/>
                  <a:gd name="T53" fmla="*/ 0 h 559"/>
                  <a:gd name="T54" fmla="*/ 124 w 620"/>
                  <a:gd name="T55" fmla="*/ 31 h 559"/>
                  <a:gd name="T56" fmla="*/ 93 w 620"/>
                  <a:gd name="T57" fmla="*/ 31 h 559"/>
                  <a:gd name="T58" fmla="*/ 63 w 620"/>
                  <a:gd name="T59" fmla="*/ 93 h 559"/>
                  <a:gd name="T60" fmla="*/ 63 w 620"/>
                  <a:gd name="T61" fmla="*/ 93 h 559"/>
                  <a:gd name="T62" fmla="*/ 63 w 620"/>
                  <a:gd name="T63" fmla="*/ 124 h 559"/>
                  <a:gd name="T64" fmla="*/ 63 w 620"/>
                  <a:gd name="T65" fmla="*/ 155 h 559"/>
                  <a:gd name="T66" fmla="*/ 63 w 620"/>
                  <a:gd name="T67" fmla="*/ 217 h 559"/>
                  <a:gd name="T68" fmla="*/ 63 w 620"/>
                  <a:gd name="T69" fmla="*/ 248 h 559"/>
                  <a:gd name="T70" fmla="*/ 31 w 620"/>
                  <a:gd name="T71" fmla="*/ 279 h 559"/>
                  <a:gd name="T72" fmla="*/ 31 w 620"/>
                  <a:gd name="T73" fmla="*/ 279 h 559"/>
                  <a:gd name="T74" fmla="*/ 0 w 620"/>
                  <a:gd name="T75" fmla="*/ 341 h 559"/>
                  <a:gd name="T76" fmla="*/ 0 w 620"/>
                  <a:gd name="T77" fmla="*/ 435 h 559"/>
                  <a:gd name="T78" fmla="*/ 31 w 620"/>
                  <a:gd name="T79" fmla="*/ 435 h 559"/>
                  <a:gd name="T80" fmla="*/ 124 w 620"/>
                  <a:gd name="T81" fmla="*/ 465 h 559"/>
                  <a:gd name="T82" fmla="*/ 155 w 620"/>
                  <a:gd name="T83" fmla="*/ 558 h 559"/>
                  <a:gd name="T84" fmla="*/ 187 w 620"/>
                  <a:gd name="T85" fmla="*/ 558 h 559"/>
                  <a:gd name="T86" fmla="*/ 279 w 620"/>
                  <a:gd name="T87" fmla="*/ 558 h 559"/>
                  <a:gd name="T88" fmla="*/ 279 w 620"/>
                  <a:gd name="T89" fmla="*/ 527 h 559"/>
                  <a:gd name="T90" fmla="*/ 311 w 620"/>
                  <a:gd name="T91" fmla="*/ 465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0" h="559">
                    <a:moveTo>
                      <a:pt x="372" y="403"/>
                    </a:moveTo>
                    <a:lnTo>
                      <a:pt x="372" y="403"/>
                    </a:lnTo>
                    <a:cubicBezTo>
                      <a:pt x="372" y="403"/>
                      <a:pt x="403" y="403"/>
                      <a:pt x="435" y="403"/>
                    </a:cubicBezTo>
                    <a:lnTo>
                      <a:pt x="435" y="403"/>
                    </a:lnTo>
                    <a:cubicBezTo>
                      <a:pt x="435" y="403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03"/>
                    </a:lnTo>
                    <a:lnTo>
                      <a:pt x="464" y="403"/>
                    </a:lnTo>
                    <a:cubicBezTo>
                      <a:pt x="464" y="403"/>
                      <a:pt x="464" y="403"/>
                      <a:pt x="464" y="372"/>
                    </a:cubicBezTo>
                    <a:lnTo>
                      <a:pt x="464" y="372"/>
                    </a:lnTo>
                    <a:cubicBezTo>
                      <a:pt x="464" y="372"/>
                      <a:pt x="495" y="341"/>
                      <a:pt x="495" y="311"/>
                    </a:cubicBezTo>
                    <a:cubicBezTo>
                      <a:pt x="495" y="279"/>
                      <a:pt x="495" y="279"/>
                      <a:pt x="526" y="279"/>
                    </a:cubicBezTo>
                    <a:lnTo>
                      <a:pt x="526" y="279"/>
                    </a:lnTo>
                    <a:lnTo>
                      <a:pt x="526" y="279"/>
                    </a:lnTo>
                    <a:cubicBezTo>
                      <a:pt x="526" y="248"/>
                      <a:pt x="526" y="248"/>
                      <a:pt x="526" y="217"/>
                    </a:cubicBezTo>
                    <a:lnTo>
                      <a:pt x="526" y="217"/>
                    </a:lnTo>
                    <a:lnTo>
                      <a:pt x="557" y="217"/>
                    </a:lnTo>
                    <a:cubicBezTo>
                      <a:pt x="557" y="187"/>
                      <a:pt x="557" y="187"/>
                      <a:pt x="557" y="187"/>
                    </a:cubicBezTo>
                    <a:lnTo>
                      <a:pt x="557" y="187"/>
                    </a:lnTo>
                    <a:cubicBezTo>
                      <a:pt x="557" y="155"/>
                      <a:pt x="557" y="155"/>
                      <a:pt x="557" y="124"/>
                    </a:cubicBezTo>
                    <a:lnTo>
                      <a:pt x="557" y="124"/>
                    </a:lnTo>
                    <a:cubicBezTo>
                      <a:pt x="588" y="124"/>
                      <a:pt x="588" y="124"/>
                      <a:pt x="619" y="124"/>
                    </a:cubicBez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lnTo>
                      <a:pt x="619" y="124"/>
                    </a:lnTo>
                    <a:cubicBezTo>
                      <a:pt x="619" y="93"/>
                      <a:pt x="619" y="93"/>
                      <a:pt x="619" y="93"/>
                    </a:cubicBezTo>
                    <a:cubicBezTo>
                      <a:pt x="588" y="93"/>
                      <a:pt x="588" y="63"/>
                      <a:pt x="588" y="63"/>
                    </a:cubicBezTo>
                    <a:lnTo>
                      <a:pt x="588" y="63"/>
                    </a:lnTo>
                    <a:lnTo>
                      <a:pt x="588" y="63"/>
                    </a:lnTo>
                    <a:cubicBezTo>
                      <a:pt x="588" y="31"/>
                      <a:pt x="588" y="31"/>
                      <a:pt x="557" y="31"/>
                    </a:cubicBezTo>
                    <a:lnTo>
                      <a:pt x="557" y="31"/>
                    </a:lnTo>
                    <a:cubicBezTo>
                      <a:pt x="557" y="63"/>
                      <a:pt x="526" y="63"/>
                      <a:pt x="495" y="63"/>
                    </a:cubicBezTo>
                    <a:lnTo>
                      <a:pt x="495" y="63"/>
                    </a:lnTo>
                    <a:lnTo>
                      <a:pt x="495" y="63"/>
                    </a:lnTo>
                    <a:cubicBezTo>
                      <a:pt x="495" y="63"/>
                      <a:pt x="464" y="63"/>
                      <a:pt x="464" y="31"/>
                    </a:cubicBezTo>
                    <a:cubicBezTo>
                      <a:pt x="434" y="31"/>
                      <a:pt x="435" y="31"/>
                      <a:pt x="435" y="31"/>
                    </a:cubicBezTo>
                    <a:lnTo>
                      <a:pt x="403" y="31"/>
                    </a:lnTo>
                    <a:lnTo>
                      <a:pt x="403" y="63"/>
                    </a:lnTo>
                    <a:lnTo>
                      <a:pt x="403" y="63"/>
                    </a:lnTo>
                    <a:cubicBezTo>
                      <a:pt x="372" y="63"/>
                      <a:pt x="372" y="63"/>
                      <a:pt x="372" y="93"/>
                    </a:cubicBezTo>
                    <a:lnTo>
                      <a:pt x="341" y="93"/>
                    </a:lnTo>
                    <a:cubicBezTo>
                      <a:pt x="311" y="93"/>
                      <a:pt x="279" y="63"/>
                      <a:pt x="279" y="63"/>
                    </a:cubicBezTo>
                    <a:lnTo>
                      <a:pt x="279" y="63"/>
                    </a:lnTo>
                    <a:lnTo>
                      <a:pt x="279" y="63"/>
                    </a:lnTo>
                    <a:lnTo>
                      <a:pt x="279" y="31"/>
                    </a:lnTo>
                    <a:lnTo>
                      <a:pt x="248" y="63"/>
                    </a:lnTo>
                    <a:cubicBezTo>
                      <a:pt x="248" y="63"/>
                      <a:pt x="248" y="63"/>
                      <a:pt x="217" y="63"/>
                    </a:cubicBezTo>
                    <a:lnTo>
                      <a:pt x="187" y="63"/>
                    </a:lnTo>
                    <a:lnTo>
                      <a:pt x="187" y="63"/>
                    </a:lnTo>
                    <a:cubicBezTo>
                      <a:pt x="187" y="63"/>
                      <a:pt x="187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3"/>
                      <a:pt x="63" y="63"/>
                      <a:pt x="63" y="93"/>
                    </a:cubicBezTo>
                    <a:lnTo>
                      <a:pt x="63" y="93"/>
                    </a:lnTo>
                    <a:lnTo>
                      <a:pt x="63" y="93"/>
                    </a:lnTo>
                    <a:lnTo>
                      <a:pt x="63" y="93"/>
                    </a:lnTo>
                    <a:cubicBezTo>
                      <a:pt x="63" y="124"/>
                      <a:pt x="63" y="124"/>
                      <a:pt x="63" y="124"/>
                    </a:cubicBezTo>
                    <a:lnTo>
                      <a:pt x="63" y="124"/>
                    </a:lnTo>
                    <a:lnTo>
                      <a:pt x="63" y="155"/>
                    </a:lnTo>
                    <a:lnTo>
                      <a:pt x="63" y="155"/>
                    </a:lnTo>
                    <a:lnTo>
                      <a:pt x="63" y="187"/>
                    </a:lnTo>
                    <a:cubicBezTo>
                      <a:pt x="63" y="217"/>
                      <a:pt x="63" y="217"/>
                      <a:pt x="63" y="217"/>
                    </a:cubicBezTo>
                    <a:lnTo>
                      <a:pt x="63" y="217"/>
                    </a:lnTo>
                    <a:cubicBezTo>
                      <a:pt x="63" y="248"/>
                      <a:pt x="63" y="248"/>
                      <a:pt x="63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311"/>
                      <a:pt x="0" y="311"/>
                      <a:pt x="0" y="311"/>
                    </a:cubicBezTo>
                    <a:lnTo>
                      <a:pt x="0" y="341"/>
                    </a:lnTo>
                    <a:cubicBezTo>
                      <a:pt x="0" y="372"/>
                      <a:pt x="0" y="372"/>
                      <a:pt x="0" y="403"/>
                    </a:cubicBezTo>
                    <a:cubicBezTo>
                      <a:pt x="0" y="403"/>
                      <a:pt x="0" y="403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cubicBezTo>
                      <a:pt x="31" y="435"/>
                      <a:pt x="31" y="435"/>
                      <a:pt x="63" y="435"/>
                    </a:cubicBezTo>
                    <a:cubicBezTo>
                      <a:pt x="93" y="435"/>
                      <a:pt x="93" y="465"/>
                      <a:pt x="124" y="465"/>
                    </a:cubicBezTo>
                    <a:lnTo>
                      <a:pt x="124" y="465"/>
                    </a:lnTo>
                    <a:cubicBezTo>
                      <a:pt x="155" y="496"/>
                      <a:pt x="155" y="527"/>
                      <a:pt x="155" y="558"/>
                    </a:cubicBezTo>
                    <a:lnTo>
                      <a:pt x="155" y="558"/>
                    </a:lnTo>
                    <a:cubicBezTo>
                      <a:pt x="155" y="558"/>
                      <a:pt x="155" y="558"/>
                      <a:pt x="187" y="558"/>
                    </a:cubicBezTo>
                    <a:lnTo>
                      <a:pt x="187" y="558"/>
                    </a:lnTo>
                    <a:cubicBezTo>
                      <a:pt x="187" y="558"/>
                      <a:pt x="248" y="558"/>
                      <a:pt x="279" y="558"/>
                    </a:cubicBezTo>
                    <a:cubicBezTo>
                      <a:pt x="279" y="527"/>
                      <a:pt x="279" y="527"/>
                      <a:pt x="279" y="527"/>
                    </a:cubicBezTo>
                    <a:lnTo>
                      <a:pt x="279" y="527"/>
                    </a:lnTo>
                    <a:cubicBezTo>
                      <a:pt x="279" y="527"/>
                      <a:pt x="279" y="496"/>
                      <a:pt x="311" y="465"/>
                    </a:cubicBezTo>
                    <a:lnTo>
                      <a:pt x="311" y="465"/>
                    </a:lnTo>
                    <a:lnTo>
                      <a:pt x="372" y="40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Freeform 54">
                <a:extLst>
                  <a:ext uri="{FF2B5EF4-FFF2-40B4-BE49-F238E27FC236}">
                    <a16:creationId xmlns:a16="http://schemas.microsoft.com/office/drawing/2014/main" id="{A1BB113A-B5BB-7A47-83CE-986C94A5D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8100" y="2605088"/>
                <a:ext cx="100013" cy="123825"/>
              </a:xfrm>
              <a:custGeom>
                <a:avLst/>
                <a:gdLst>
                  <a:gd name="T0" fmla="*/ 94 w 279"/>
                  <a:gd name="T1" fmla="*/ 248 h 342"/>
                  <a:gd name="T2" fmla="*/ 94 w 279"/>
                  <a:gd name="T3" fmla="*/ 248 h 342"/>
                  <a:gd name="T4" fmla="*/ 154 w 279"/>
                  <a:gd name="T5" fmla="*/ 248 h 342"/>
                  <a:gd name="T6" fmla="*/ 154 w 279"/>
                  <a:gd name="T7" fmla="*/ 217 h 342"/>
                  <a:gd name="T8" fmla="*/ 216 w 279"/>
                  <a:gd name="T9" fmla="*/ 217 h 342"/>
                  <a:gd name="T10" fmla="*/ 216 w 279"/>
                  <a:gd name="T11" fmla="*/ 248 h 342"/>
                  <a:gd name="T12" fmla="*/ 216 w 279"/>
                  <a:gd name="T13" fmla="*/ 248 h 342"/>
                  <a:gd name="T14" fmla="*/ 216 w 279"/>
                  <a:gd name="T15" fmla="*/ 248 h 342"/>
                  <a:gd name="T16" fmla="*/ 247 w 279"/>
                  <a:gd name="T17" fmla="*/ 217 h 342"/>
                  <a:gd name="T18" fmla="*/ 247 w 279"/>
                  <a:gd name="T19" fmla="*/ 248 h 342"/>
                  <a:gd name="T20" fmla="*/ 278 w 279"/>
                  <a:gd name="T21" fmla="*/ 248 h 342"/>
                  <a:gd name="T22" fmla="*/ 278 w 279"/>
                  <a:gd name="T23" fmla="*/ 217 h 342"/>
                  <a:gd name="T24" fmla="*/ 247 w 279"/>
                  <a:gd name="T25" fmla="*/ 186 h 342"/>
                  <a:gd name="T26" fmla="*/ 247 w 279"/>
                  <a:gd name="T27" fmla="*/ 155 h 342"/>
                  <a:gd name="T28" fmla="*/ 247 w 279"/>
                  <a:gd name="T29" fmla="*/ 155 h 342"/>
                  <a:gd name="T30" fmla="*/ 247 w 279"/>
                  <a:gd name="T31" fmla="*/ 155 h 342"/>
                  <a:gd name="T32" fmla="*/ 247 w 279"/>
                  <a:gd name="T33" fmla="*/ 155 h 342"/>
                  <a:gd name="T34" fmla="*/ 216 w 279"/>
                  <a:gd name="T35" fmla="*/ 124 h 342"/>
                  <a:gd name="T36" fmla="*/ 247 w 279"/>
                  <a:gd name="T37" fmla="*/ 93 h 342"/>
                  <a:gd name="T38" fmla="*/ 247 w 279"/>
                  <a:gd name="T39" fmla="*/ 93 h 342"/>
                  <a:gd name="T40" fmla="*/ 247 w 279"/>
                  <a:gd name="T41" fmla="*/ 62 h 342"/>
                  <a:gd name="T42" fmla="*/ 247 w 279"/>
                  <a:gd name="T43" fmla="*/ 62 h 342"/>
                  <a:gd name="T44" fmla="*/ 247 w 279"/>
                  <a:gd name="T45" fmla="*/ 62 h 342"/>
                  <a:gd name="T46" fmla="*/ 216 w 279"/>
                  <a:gd name="T47" fmla="*/ 62 h 342"/>
                  <a:gd name="T48" fmla="*/ 216 w 279"/>
                  <a:gd name="T49" fmla="*/ 62 h 342"/>
                  <a:gd name="T50" fmla="*/ 216 w 279"/>
                  <a:gd name="T51" fmla="*/ 93 h 342"/>
                  <a:gd name="T52" fmla="*/ 185 w 279"/>
                  <a:gd name="T53" fmla="*/ 62 h 342"/>
                  <a:gd name="T54" fmla="*/ 185 w 279"/>
                  <a:gd name="T55" fmla="*/ 62 h 342"/>
                  <a:gd name="T56" fmla="*/ 185 w 279"/>
                  <a:gd name="T57" fmla="*/ 31 h 342"/>
                  <a:gd name="T58" fmla="*/ 185 w 279"/>
                  <a:gd name="T59" fmla="*/ 31 h 342"/>
                  <a:gd name="T60" fmla="*/ 185 w 279"/>
                  <a:gd name="T61" fmla="*/ 0 h 342"/>
                  <a:gd name="T62" fmla="*/ 154 w 279"/>
                  <a:gd name="T63" fmla="*/ 0 h 342"/>
                  <a:gd name="T64" fmla="*/ 154 w 279"/>
                  <a:gd name="T65" fmla="*/ 0 h 342"/>
                  <a:gd name="T66" fmla="*/ 154 w 279"/>
                  <a:gd name="T67" fmla="*/ 0 h 342"/>
                  <a:gd name="T68" fmla="*/ 154 w 279"/>
                  <a:gd name="T69" fmla="*/ 93 h 342"/>
                  <a:gd name="T70" fmla="*/ 31 w 279"/>
                  <a:gd name="T71" fmla="*/ 93 h 342"/>
                  <a:gd name="T72" fmla="*/ 0 w 279"/>
                  <a:gd name="T73" fmla="*/ 155 h 342"/>
                  <a:gd name="T74" fmla="*/ 0 w 279"/>
                  <a:gd name="T75" fmla="*/ 155 h 342"/>
                  <a:gd name="T76" fmla="*/ 0 w 279"/>
                  <a:gd name="T77" fmla="*/ 186 h 342"/>
                  <a:gd name="T78" fmla="*/ 0 w 279"/>
                  <a:gd name="T79" fmla="*/ 186 h 342"/>
                  <a:gd name="T80" fmla="*/ 0 w 279"/>
                  <a:gd name="T81" fmla="*/ 217 h 342"/>
                  <a:gd name="T82" fmla="*/ 31 w 279"/>
                  <a:gd name="T83" fmla="*/ 217 h 342"/>
                  <a:gd name="T84" fmla="*/ 31 w 279"/>
                  <a:gd name="T85" fmla="*/ 248 h 342"/>
                  <a:gd name="T86" fmla="*/ 94 w 279"/>
                  <a:gd name="T87" fmla="*/ 341 h 342"/>
                  <a:gd name="T88" fmla="*/ 123 w 279"/>
                  <a:gd name="T89" fmla="*/ 341 h 342"/>
                  <a:gd name="T90" fmla="*/ 94 w 279"/>
                  <a:gd name="T91" fmla="*/ 310 h 342"/>
                  <a:gd name="T92" fmla="*/ 94 w 279"/>
                  <a:gd name="T93" fmla="*/ 248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79" h="342">
                    <a:moveTo>
                      <a:pt x="94" y="248"/>
                    </a:moveTo>
                    <a:lnTo>
                      <a:pt x="94" y="248"/>
                    </a:lnTo>
                    <a:cubicBezTo>
                      <a:pt x="154" y="248"/>
                      <a:pt x="154" y="248"/>
                      <a:pt x="154" y="248"/>
                    </a:cubicBezTo>
                    <a:cubicBezTo>
                      <a:pt x="154" y="217"/>
                      <a:pt x="154" y="217"/>
                      <a:pt x="154" y="217"/>
                    </a:cubicBezTo>
                    <a:cubicBezTo>
                      <a:pt x="216" y="217"/>
                      <a:pt x="216" y="217"/>
                      <a:pt x="216" y="217"/>
                    </a:cubicBezTo>
                    <a:cubicBezTo>
                      <a:pt x="216" y="248"/>
                      <a:pt x="216" y="248"/>
                      <a:pt x="216" y="248"/>
                    </a:cubicBezTo>
                    <a:lnTo>
                      <a:pt x="216" y="248"/>
                    </a:lnTo>
                    <a:lnTo>
                      <a:pt x="216" y="248"/>
                    </a:lnTo>
                    <a:cubicBezTo>
                      <a:pt x="247" y="217"/>
                      <a:pt x="247" y="217"/>
                      <a:pt x="247" y="217"/>
                    </a:cubicBezTo>
                    <a:cubicBezTo>
                      <a:pt x="247" y="248"/>
                      <a:pt x="247" y="248"/>
                      <a:pt x="247" y="248"/>
                    </a:cubicBezTo>
                    <a:lnTo>
                      <a:pt x="278" y="248"/>
                    </a:lnTo>
                    <a:lnTo>
                      <a:pt x="278" y="217"/>
                    </a:lnTo>
                    <a:cubicBezTo>
                      <a:pt x="278" y="217"/>
                      <a:pt x="278" y="186"/>
                      <a:pt x="247" y="186"/>
                    </a:cubicBezTo>
                    <a:cubicBezTo>
                      <a:pt x="247" y="186"/>
                      <a:pt x="247" y="186"/>
                      <a:pt x="247" y="155"/>
                    </a:cubicBezTo>
                    <a:lnTo>
                      <a:pt x="247" y="155"/>
                    </a:lnTo>
                    <a:lnTo>
                      <a:pt x="247" y="155"/>
                    </a:lnTo>
                    <a:lnTo>
                      <a:pt x="247" y="155"/>
                    </a:lnTo>
                    <a:lnTo>
                      <a:pt x="216" y="124"/>
                    </a:lnTo>
                    <a:lnTo>
                      <a:pt x="247" y="93"/>
                    </a:lnTo>
                    <a:lnTo>
                      <a:pt x="247" y="93"/>
                    </a:lnTo>
                    <a:cubicBezTo>
                      <a:pt x="247" y="62"/>
                      <a:pt x="247" y="62"/>
                      <a:pt x="247" y="62"/>
                    </a:cubicBezTo>
                    <a:lnTo>
                      <a:pt x="247" y="62"/>
                    </a:lnTo>
                    <a:lnTo>
                      <a:pt x="247" y="62"/>
                    </a:lnTo>
                    <a:cubicBezTo>
                      <a:pt x="247" y="62"/>
                      <a:pt x="247" y="62"/>
                      <a:pt x="216" y="62"/>
                    </a:cubicBezTo>
                    <a:lnTo>
                      <a:pt x="216" y="62"/>
                    </a:lnTo>
                    <a:cubicBezTo>
                      <a:pt x="216" y="93"/>
                      <a:pt x="216" y="93"/>
                      <a:pt x="216" y="93"/>
                    </a:cubicBezTo>
                    <a:lnTo>
                      <a:pt x="185" y="62"/>
                    </a:ln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85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124"/>
                      <a:pt x="0" y="155"/>
                      <a:pt x="0" y="155"/>
                    </a:cubicBezTo>
                    <a:lnTo>
                      <a:pt x="0" y="155"/>
                    </a:lnTo>
                    <a:lnTo>
                      <a:pt x="0" y="186"/>
                    </a:lnTo>
                    <a:lnTo>
                      <a:pt x="0" y="186"/>
                    </a:lnTo>
                    <a:cubicBezTo>
                      <a:pt x="0" y="186"/>
                      <a:pt x="0" y="186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48"/>
                      <a:pt x="31" y="248"/>
                      <a:pt x="31" y="248"/>
                    </a:cubicBezTo>
                    <a:cubicBezTo>
                      <a:pt x="31" y="248"/>
                      <a:pt x="62" y="279"/>
                      <a:pt x="94" y="341"/>
                    </a:cubicBezTo>
                    <a:cubicBezTo>
                      <a:pt x="123" y="341"/>
                      <a:pt x="123" y="341"/>
                      <a:pt x="123" y="341"/>
                    </a:cubicBezTo>
                    <a:cubicBezTo>
                      <a:pt x="93" y="310"/>
                      <a:pt x="94" y="310"/>
                      <a:pt x="94" y="310"/>
                    </a:cubicBezTo>
                    <a:lnTo>
                      <a:pt x="94" y="24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Freeform 55">
                <a:extLst>
                  <a:ext uri="{FF2B5EF4-FFF2-40B4-BE49-F238E27FC236}">
                    <a16:creationId xmlns:a16="http://schemas.microsoft.com/office/drawing/2014/main" id="{DBC8BD1F-5CA5-F642-993B-56A3E66FD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875" y="1836738"/>
                <a:ext cx="179388" cy="168275"/>
              </a:xfrm>
              <a:custGeom>
                <a:avLst/>
                <a:gdLst>
                  <a:gd name="T0" fmla="*/ 155 w 497"/>
                  <a:gd name="T1" fmla="*/ 372 h 466"/>
                  <a:gd name="T2" fmla="*/ 218 w 497"/>
                  <a:gd name="T3" fmla="*/ 341 h 466"/>
                  <a:gd name="T4" fmla="*/ 218 w 497"/>
                  <a:gd name="T5" fmla="*/ 341 h 466"/>
                  <a:gd name="T6" fmla="*/ 218 w 497"/>
                  <a:gd name="T7" fmla="*/ 341 h 466"/>
                  <a:gd name="T8" fmla="*/ 279 w 497"/>
                  <a:gd name="T9" fmla="*/ 309 h 466"/>
                  <a:gd name="T10" fmla="*/ 310 w 497"/>
                  <a:gd name="T11" fmla="*/ 309 h 466"/>
                  <a:gd name="T12" fmla="*/ 310 w 497"/>
                  <a:gd name="T13" fmla="*/ 309 h 466"/>
                  <a:gd name="T14" fmla="*/ 310 w 497"/>
                  <a:gd name="T15" fmla="*/ 309 h 466"/>
                  <a:gd name="T16" fmla="*/ 341 w 497"/>
                  <a:gd name="T17" fmla="*/ 278 h 466"/>
                  <a:gd name="T18" fmla="*/ 372 w 497"/>
                  <a:gd name="T19" fmla="*/ 278 h 466"/>
                  <a:gd name="T20" fmla="*/ 372 w 497"/>
                  <a:gd name="T21" fmla="*/ 248 h 466"/>
                  <a:gd name="T22" fmla="*/ 372 w 497"/>
                  <a:gd name="T23" fmla="*/ 248 h 466"/>
                  <a:gd name="T24" fmla="*/ 372 w 497"/>
                  <a:gd name="T25" fmla="*/ 217 h 466"/>
                  <a:gd name="T26" fmla="*/ 403 w 497"/>
                  <a:gd name="T27" fmla="*/ 185 h 466"/>
                  <a:gd name="T28" fmla="*/ 434 w 497"/>
                  <a:gd name="T29" fmla="*/ 217 h 466"/>
                  <a:gd name="T30" fmla="*/ 434 w 497"/>
                  <a:gd name="T31" fmla="*/ 217 h 466"/>
                  <a:gd name="T32" fmla="*/ 434 w 497"/>
                  <a:gd name="T33" fmla="*/ 185 h 466"/>
                  <a:gd name="T34" fmla="*/ 466 w 497"/>
                  <a:gd name="T35" fmla="*/ 185 h 466"/>
                  <a:gd name="T36" fmla="*/ 496 w 497"/>
                  <a:gd name="T37" fmla="*/ 185 h 466"/>
                  <a:gd name="T38" fmla="*/ 496 w 497"/>
                  <a:gd name="T39" fmla="*/ 93 h 466"/>
                  <a:gd name="T40" fmla="*/ 466 w 497"/>
                  <a:gd name="T41" fmla="*/ 30 h 466"/>
                  <a:gd name="T42" fmla="*/ 466 w 497"/>
                  <a:gd name="T43" fmla="*/ 30 h 466"/>
                  <a:gd name="T44" fmla="*/ 434 w 497"/>
                  <a:gd name="T45" fmla="*/ 30 h 466"/>
                  <a:gd name="T46" fmla="*/ 403 w 497"/>
                  <a:gd name="T47" fmla="*/ 30 h 466"/>
                  <a:gd name="T48" fmla="*/ 310 w 497"/>
                  <a:gd name="T49" fmla="*/ 0 h 466"/>
                  <a:gd name="T50" fmla="*/ 279 w 497"/>
                  <a:gd name="T51" fmla="*/ 0 h 466"/>
                  <a:gd name="T52" fmla="*/ 279 w 497"/>
                  <a:gd name="T53" fmla="*/ 30 h 466"/>
                  <a:gd name="T54" fmla="*/ 155 w 497"/>
                  <a:gd name="T55" fmla="*/ 154 h 466"/>
                  <a:gd name="T56" fmla="*/ 94 w 497"/>
                  <a:gd name="T57" fmla="*/ 248 h 466"/>
                  <a:gd name="T58" fmla="*/ 94 w 497"/>
                  <a:gd name="T59" fmla="*/ 278 h 466"/>
                  <a:gd name="T60" fmla="*/ 94 w 497"/>
                  <a:gd name="T61" fmla="*/ 341 h 466"/>
                  <a:gd name="T62" fmla="*/ 0 w 497"/>
                  <a:gd name="T63" fmla="*/ 465 h 466"/>
                  <a:gd name="T64" fmla="*/ 94 w 497"/>
                  <a:gd name="T65" fmla="*/ 402 h 466"/>
                  <a:gd name="T66" fmla="*/ 155 w 497"/>
                  <a:gd name="T67" fmla="*/ 37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466">
                    <a:moveTo>
                      <a:pt x="155" y="372"/>
                    </a:moveTo>
                    <a:lnTo>
                      <a:pt x="155" y="372"/>
                    </a:lnTo>
                    <a:lnTo>
                      <a:pt x="186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lnTo>
                      <a:pt x="218" y="341"/>
                    </a:lnTo>
                    <a:cubicBezTo>
                      <a:pt x="218" y="341"/>
                      <a:pt x="218" y="341"/>
                      <a:pt x="248" y="341"/>
                    </a:cubicBezTo>
                    <a:cubicBezTo>
                      <a:pt x="248" y="309"/>
                      <a:pt x="248" y="309"/>
                      <a:pt x="279" y="309"/>
                    </a:cubicBez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lnTo>
                      <a:pt x="310" y="309"/>
                    </a:lnTo>
                    <a:cubicBezTo>
                      <a:pt x="310" y="278"/>
                      <a:pt x="341" y="278"/>
                      <a:pt x="341" y="278"/>
                    </a:cubicBezTo>
                    <a:lnTo>
                      <a:pt x="341" y="278"/>
                    </a:lnTo>
                    <a:lnTo>
                      <a:pt x="372" y="278"/>
                    </a:lnTo>
                    <a:lnTo>
                      <a:pt x="372" y="278"/>
                    </a:lnTo>
                    <a:cubicBezTo>
                      <a:pt x="372" y="278"/>
                      <a:pt x="372" y="278"/>
                      <a:pt x="372" y="248"/>
                    </a:cubicBezTo>
                    <a:lnTo>
                      <a:pt x="372" y="248"/>
                    </a:lnTo>
                    <a:lnTo>
                      <a:pt x="372" y="248"/>
                    </a:lnTo>
                    <a:cubicBezTo>
                      <a:pt x="372" y="248"/>
                      <a:pt x="372" y="248"/>
                      <a:pt x="372" y="217"/>
                    </a:cubicBezTo>
                    <a:lnTo>
                      <a:pt x="372" y="217"/>
                    </a:lnTo>
                    <a:cubicBezTo>
                      <a:pt x="372" y="185"/>
                      <a:pt x="403" y="185"/>
                      <a:pt x="403" y="185"/>
                    </a:cubicBezTo>
                    <a:lnTo>
                      <a:pt x="403" y="185"/>
                    </a:lnTo>
                    <a:cubicBezTo>
                      <a:pt x="403" y="185"/>
                      <a:pt x="403" y="217"/>
                      <a:pt x="434" y="217"/>
                    </a:cubicBez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185"/>
                      <a:pt x="434" y="185"/>
                      <a:pt x="434" y="185"/>
                    </a:cubicBezTo>
                    <a:lnTo>
                      <a:pt x="434" y="185"/>
                    </a:lnTo>
                    <a:cubicBezTo>
                      <a:pt x="466" y="185"/>
                      <a:pt x="466" y="185"/>
                      <a:pt x="466" y="185"/>
                    </a:cubicBezTo>
                    <a:lnTo>
                      <a:pt x="466" y="185"/>
                    </a:lnTo>
                    <a:lnTo>
                      <a:pt x="496" y="185"/>
                    </a:lnTo>
                    <a:lnTo>
                      <a:pt x="496" y="185"/>
                    </a:lnTo>
                    <a:lnTo>
                      <a:pt x="496" y="185"/>
                    </a:lnTo>
                    <a:cubicBezTo>
                      <a:pt x="496" y="154"/>
                      <a:pt x="496" y="124"/>
                      <a:pt x="496" y="93"/>
                    </a:cubicBezTo>
                    <a:lnTo>
                      <a:pt x="496" y="93"/>
                    </a:lnTo>
                    <a:cubicBezTo>
                      <a:pt x="496" y="61"/>
                      <a:pt x="496" y="61"/>
                      <a:pt x="466" y="30"/>
                    </a:cubicBezTo>
                    <a:lnTo>
                      <a:pt x="466" y="30"/>
                    </a:lnTo>
                    <a:lnTo>
                      <a:pt x="466" y="30"/>
                    </a:lnTo>
                    <a:lnTo>
                      <a:pt x="434" y="30"/>
                    </a:lnTo>
                    <a:lnTo>
                      <a:pt x="434" y="30"/>
                    </a:lnTo>
                    <a:lnTo>
                      <a:pt x="434" y="30"/>
                    </a:lnTo>
                    <a:cubicBezTo>
                      <a:pt x="403" y="30"/>
                      <a:pt x="403" y="30"/>
                      <a:pt x="403" y="30"/>
                    </a:cubicBezTo>
                    <a:cubicBezTo>
                      <a:pt x="403" y="30"/>
                      <a:pt x="372" y="30"/>
                      <a:pt x="341" y="3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cubicBezTo>
                      <a:pt x="279" y="0"/>
                      <a:pt x="279" y="0"/>
                      <a:pt x="279" y="30"/>
                    </a:cubicBezTo>
                    <a:lnTo>
                      <a:pt x="279" y="30"/>
                    </a:lnTo>
                    <a:cubicBezTo>
                      <a:pt x="279" y="61"/>
                      <a:pt x="248" y="93"/>
                      <a:pt x="248" y="93"/>
                    </a:cubicBezTo>
                    <a:cubicBezTo>
                      <a:pt x="218" y="124"/>
                      <a:pt x="155" y="154"/>
                      <a:pt x="155" y="154"/>
                    </a:cubicBezTo>
                    <a:cubicBezTo>
                      <a:pt x="155" y="154"/>
                      <a:pt x="124" y="185"/>
                      <a:pt x="94" y="185"/>
                    </a:cubicBezTo>
                    <a:cubicBezTo>
                      <a:pt x="94" y="217"/>
                      <a:pt x="124" y="217"/>
                      <a:pt x="94" y="248"/>
                    </a:cubicBezTo>
                    <a:lnTo>
                      <a:pt x="94" y="248"/>
                    </a:lnTo>
                    <a:lnTo>
                      <a:pt x="94" y="278"/>
                    </a:lnTo>
                    <a:cubicBezTo>
                      <a:pt x="94" y="309"/>
                      <a:pt x="94" y="341"/>
                      <a:pt x="94" y="341"/>
                    </a:cubicBezTo>
                    <a:lnTo>
                      <a:pt x="94" y="341"/>
                    </a:lnTo>
                    <a:cubicBezTo>
                      <a:pt x="94" y="372"/>
                      <a:pt x="94" y="372"/>
                      <a:pt x="62" y="402"/>
                    </a:cubicBezTo>
                    <a:cubicBezTo>
                      <a:pt x="31" y="433"/>
                      <a:pt x="0" y="433"/>
                      <a:pt x="0" y="465"/>
                    </a:cubicBezTo>
                    <a:cubicBezTo>
                      <a:pt x="94" y="465"/>
                      <a:pt x="94" y="465"/>
                      <a:pt x="94" y="465"/>
                    </a:cubicBezTo>
                    <a:cubicBezTo>
                      <a:pt x="94" y="402"/>
                      <a:pt x="94" y="402"/>
                      <a:pt x="94" y="402"/>
                    </a:cubicBezTo>
                    <a:lnTo>
                      <a:pt x="94" y="402"/>
                    </a:lnTo>
                    <a:cubicBezTo>
                      <a:pt x="124" y="402"/>
                      <a:pt x="124" y="372"/>
                      <a:pt x="155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Freeform 56">
                <a:extLst>
                  <a:ext uri="{FF2B5EF4-FFF2-40B4-BE49-F238E27FC236}">
                    <a16:creationId xmlns:a16="http://schemas.microsoft.com/office/drawing/2014/main" id="{DED5DE2E-DC63-334E-BCC8-5F64BCFF1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4288" y="1333500"/>
                <a:ext cx="33337" cy="44450"/>
              </a:xfrm>
              <a:custGeom>
                <a:avLst/>
                <a:gdLst>
                  <a:gd name="T0" fmla="*/ 32 w 94"/>
                  <a:gd name="T1" fmla="*/ 92 h 124"/>
                  <a:gd name="T2" fmla="*/ 32 w 94"/>
                  <a:gd name="T3" fmla="*/ 92 h 124"/>
                  <a:gd name="T4" fmla="*/ 32 w 94"/>
                  <a:gd name="T5" fmla="*/ 92 h 124"/>
                  <a:gd name="T6" fmla="*/ 62 w 94"/>
                  <a:gd name="T7" fmla="*/ 123 h 124"/>
                  <a:gd name="T8" fmla="*/ 62 w 94"/>
                  <a:gd name="T9" fmla="*/ 92 h 124"/>
                  <a:gd name="T10" fmla="*/ 62 w 94"/>
                  <a:gd name="T11" fmla="*/ 92 h 124"/>
                  <a:gd name="T12" fmla="*/ 93 w 94"/>
                  <a:gd name="T13" fmla="*/ 31 h 124"/>
                  <a:gd name="T14" fmla="*/ 93 w 94"/>
                  <a:gd name="T15" fmla="*/ 31 h 124"/>
                  <a:gd name="T16" fmla="*/ 93 w 94"/>
                  <a:gd name="T17" fmla="*/ 0 h 124"/>
                  <a:gd name="T18" fmla="*/ 93 w 94"/>
                  <a:gd name="T19" fmla="*/ 0 h 124"/>
                  <a:gd name="T20" fmla="*/ 62 w 94"/>
                  <a:gd name="T21" fmla="*/ 31 h 124"/>
                  <a:gd name="T22" fmla="*/ 62 w 94"/>
                  <a:gd name="T23" fmla="*/ 0 h 124"/>
                  <a:gd name="T24" fmla="*/ 32 w 94"/>
                  <a:gd name="T25" fmla="*/ 0 h 124"/>
                  <a:gd name="T26" fmla="*/ 32 w 94"/>
                  <a:gd name="T27" fmla="*/ 0 h 124"/>
                  <a:gd name="T28" fmla="*/ 32 w 94"/>
                  <a:gd name="T29" fmla="*/ 31 h 124"/>
                  <a:gd name="T30" fmla="*/ 32 w 94"/>
                  <a:gd name="T31" fmla="*/ 62 h 124"/>
                  <a:gd name="T32" fmla="*/ 0 w 94"/>
                  <a:gd name="T33" fmla="*/ 62 h 124"/>
                  <a:gd name="T34" fmla="*/ 0 w 94"/>
                  <a:gd name="T35" fmla="*/ 62 h 124"/>
                  <a:gd name="T36" fmla="*/ 32 w 94"/>
                  <a:gd name="T37" fmla="*/ 62 h 124"/>
                  <a:gd name="T38" fmla="*/ 32 w 94"/>
                  <a:gd name="T39" fmla="*/ 9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124">
                    <a:moveTo>
                      <a:pt x="32" y="92"/>
                    </a:moveTo>
                    <a:lnTo>
                      <a:pt x="32" y="92"/>
                    </a:lnTo>
                    <a:lnTo>
                      <a:pt x="32" y="92"/>
                    </a:lnTo>
                    <a:cubicBezTo>
                      <a:pt x="62" y="123"/>
                      <a:pt x="62" y="123"/>
                      <a:pt x="62" y="123"/>
                    </a:cubicBezTo>
                    <a:lnTo>
                      <a:pt x="62" y="92"/>
                    </a:lnTo>
                    <a:lnTo>
                      <a:pt x="62" y="92"/>
                    </a:lnTo>
                    <a:cubicBezTo>
                      <a:pt x="62" y="62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31"/>
                      <a:pt x="62" y="31"/>
                    </a:cubicBez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62"/>
                      <a:pt x="32" y="62"/>
                      <a:pt x="32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7" name="Freeform 57">
                <a:extLst>
                  <a:ext uri="{FF2B5EF4-FFF2-40B4-BE49-F238E27FC236}">
                    <a16:creationId xmlns:a16="http://schemas.microsoft.com/office/drawing/2014/main" id="{C3D44780-D3A2-C742-B0CF-64DA611FEA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2075" y="1066800"/>
                <a:ext cx="223838" cy="301625"/>
              </a:xfrm>
              <a:custGeom>
                <a:avLst/>
                <a:gdLst>
                  <a:gd name="T0" fmla="*/ 62 w 621"/>
                  <a:gd name="T1" fmla="*/ 806 h 837"/>
                  <a:gd name="T2" fmla="*/ 93 w 621"/>
                  <a:gd name="T3" fmla="*/ 836 h 837"/>
                  <a:gd name="T4" fmla="*/ 124 w 621"/>
                  <a:gd name="T5" fmla="*/ 836 h 837"/>
                  <a:gd name="T6" fmla="*/ 155 w 621"/>
                  <a:gd name="T7" fmla="*/ 775 h 837"/>
                  <a:gd name="T8" fmla="*/ 217 w 621"/>
                  <a:gd name="T9" fmla="*/ 744 h 837"/>
                  <a:gd name="T10" fmla="*/ 248 w 621"/>
                  <a:gd name="T11" fmla="*/ 682 h 837"/>
                  <a:gd name="T12" fmla="*/ 279 w 621"/>
                  <a:gd name="T13" fmla="*/ 620 h 837"/>
                  <a:gd name="T14" fmla="*/ 310 w 621"/>
                  <a:gd name="T15" fmla="*/ 588 h 837"/>
                  <a:gd name="T16" fmla="*/ 341 w 621"/>
                  <a:gd name="T17" fmla="*/ 558 h 837"/>
                  <a:gd name="T18" fmla="*/ 279 w 621"/>
                  <a:gd name="T19" fmla="*/ 527 h 837"/>
                  <a:gd name="T20" fmla="*/ 248 w 621"/>
                  <a:gd name="T21" fmla="*/ 434 h 837"/>
                  <a:gd name="T22" fmla="*/ 279 w 621"/>
                  <a:gd name="T23" fmla="*/ 403 h 837"/>
                  <a:gd name="T24" fmla="*/ 434 w 621"/>
                  <a:gd name="T25" fmla="*/ 310 h 837"/>
                  <a:gd name="T26" fmla="*/ 496 w 621"/>
                  <a:gd name="T27" fmla="*/ 217 h 837"/>
                  <a:gd name="T28" fmla="*/ 527 w 621"/>
                  <a:gd name="T29" fmla="*/ 186 h 837"/>
                  <a:gd name="T30" fmla="*/ 589 w 621"/>
                  <a:gd name="T31" fmla="*/ 155 h 837"/>
                  <a:gd name="T32" fmla="*/ 620 w 621"/>
                  <a:gd name="T33" fmla="*/ 155 h 837"/>
                  <a:gd name="T34" fmla="*/ 620 w 621"/>
                  <a:gd name="T35" fmla="*/ 93 h 837"/>
                  <a:gd name="T36" fmla="*/ 620 w 621"/>
                  <a:gd name="T37" fmla="*/ 62 h 837"/>
                  <a:gd name="T38" fmla="*/ 589 w 621"/>
                  <a:gd name="T39" fmla="*/ 31 h 837"/>
                  <a:gd name="T40" fmla="*/ 558 w 621"/>
                  <a:gd name="T41" fmla="*/ 31 h 837"/>
                  <a:gd name="T42" fmla="*/ 496 w 621"/>
                  <a:gd name="T43" fmla="*/ 0 h 837"/>
                  <a:gd name="T44" fmla="*/ 496 w 621"/>
                  <a:gd name="T45" fmla="*/ 0 h 837"/>
                  <a:gd name="T46" fmla="*/ 434 w 621"/>
                  <a:gd name="T47" fmla="*/ 62 h 837"/>
                  <a:gd name="T48" fmla="*/ 403 w 621"/>
                  <a:gd name="T49" fmla="*/ 31 h 837"/>
                  <a:gd name="T50" fmla="*/ 310 w 621"/>
                  <a:gd name="T51" fmla="*/ 62 h 837"/>
                  <a:gd name="T52" fmla="*/ 279 w 621"/>
                  <a:gd name="T53" fmla="*/ 62 h 837"/>
                  <a:gd name="T54" fmla="*/ 279 w 621"/>
                  <a:gd name="T55" fmla="*/ 93 h 837"/>
                  <a:gd name="T56" fmla="*/ 217 w 621"/>
                  <a:gd name="T57" fmla="*/ 124 h 837"/>
                  <a:gd name="T58" fmla="*/ 186 w 621"/>
                  <a:gd name="T59" fmla="*/ 186 h 837"/>
                  <a:gd name="T60" fmla="*/ 155 w 621"/>
                  <a:gd name="T61" fmla="*/ 217 h 837"/>
                  <a:gd name="T62" fmla="*/ 124 w 621"/>
                  <a:gd name="T63" fmla="*/ 248 h 837"/>
                  <a:gd name="T64" fmla="*/ 93 w 621"/>
                  <a:gd name="T65" fmla="*/ 340 h 837"/>
                  <a:gd name="T66" fmla="*/ 31 w 621"/>
                  <a:gd name="T67" fmla="*/ 340 h 837"/>
                  <a:gd name="T68" fmla="*/ 31 w 621"/>
                  <a:gd name="T69" fmla="*/ 372 h 837"/>
                  <a:gd name="T70" fmla="*/ 31 w 621"/>
                  <a:gd name="T71" fmla="*/ 403 h 837"/>
                  <a:gd name="T72" fmla="*/ 62 w 621"/>
                  <a:gd name="T73" fmla="*/ 434 h 837"/>
                  <a:gd name="T74" fmla="*/ 62 w 621"/>
                  <a:gd name="T75" fmla="*/ 464 h 837"/>
                  <a:gd name="T76" fmla="*/ 62 w 621"/>
                  <a:gd name="T77" fmla="*/ 464 h 837"/>
                  <a:gd name="T78" fmla="*/ 62 w 621"/>
                  <a:gd name="T79" fmla="*/ 496 h 837"/>
                  <a:gd name="T80" fmla="*/ 62 w 621"/>
                  <a:gd name="T81" fmla="*/ 527 h 837"/>
                  <a:gd name="T82" fmla="*/ 62 w 621"/>
                  <a:gd name="T83" fmla="*/ 558 h 837"/>
                  <a:gd name="T84" fmla="*/ 0 w 621"/>
                  <a:gd name="T85" fmla="*/ 620 h 837"/>
                  <a:gd name="T86" fmla="*/ 0 w 621"/>
                  <a:gd name="T87" fmla="*/ 620 h 837"/>
                  <a:gd name="T88" fmla="*/ 0 w 621"/>
                  <a:gd name="T89" fmla="*/ 682 h 837"/>
                  <a:gd name="T90" fmla="*/ 62 w 621"/>
                  <a:gd name="T91" fmla="*/ 80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21" h="837">
                    <a:moveTo>
                      <a:pt x="62" y="806"/>
                    </a:moveTo>
                    <a:lnTo>
                      <a:pt x="62" y="806"/>
                    </a:lnTo>
                    <a:lnTo>
                      <a:pt x="62" y="806"/>
                    </a:lnTo>
                    <a:cubicBezTo>
                      <a:pt x="62" y="806"/>
                      <a:pt x="62" y="806"/>
                      <a:pt x="62" y="836"/>
                    </a:cubicBezTo>
                    <a:lnTo>
                      <a:pt x="62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93" y="836"/>
                    </a:lnTo>
                    <a:cubicBezTo>
                      <a:pt x="93" y="836"/>
                      <a:pt x="93" y="836"/>
                      <a:pt x="124" y="836"/>
                    </a:cubicBezTo>
                    <a:cubicBezTo>
                      <a:pt x="124" y="806"/>
                      <a:pt x="124" y="775"/>
                      <a:pt x="155" y="775"/>
                    </a:cubicBezTo>
                    <a:lnTo>
                      <a:pt x="155" y="775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86" y="775"/>
                    </a:cubicBezTo>
                    <a:lnTo>
                      <a:pt x="186" y="775"/>
                    </a:lnTo>
                    <a:cubicBezTo>
                      <a:pt x="217" y="775"/>
                      <a:pt x="217" y="775"/>
                      <a:pt x="217" y="744"/>
                    </a:cubicBezTo>
                    <a:cubicBezTo>
                      <a:pt x="217" y="712"/>
                      <a:pt x="217" y="712"/>
                      <a:pt x="217" y="712"/>
                    </a:cubicBezTo>
                    <a:cubicBezTo>
                      <a:pt x="217" y="682"/>
                      <a:pt x="248" y="682"/>
                      <a:pt x="248" y="682"/>
                    </a:cubicBezTo>
                    <a:lnTo>
                      <a:pt x="248" y="682"/>
                    </a:lnTo>
                    <a:cubicBezTo>
                      <a:pt x="217" y="620"/>
                      <a:pt x="217" y="620"/>
                      <a:pt x="217" y="620"/>
                    </a:cubicBezTo>
                    <a:cubicBezTo>
                      <a:pt x="279" y="620"/>
                      <a:pt x="279" y="620"/>
                      <a:pt x="279" y="620"/>
                    </a:cubicBezTo>
                    <a:lnTo>
                      <a:pt x="279" y="620"/>
                    </a:lnTo>
                    <a:lnTo>
                      <a:pt x="279" y="588"/>
                    </a:lnTo>
                    <a:cubicBezTo>
                      <a:pt x="310" y="588"/>
                      <a:pt x="310" y="588"/>
                      <a:pt x="310" y="588"/>
                    </a:cubicBezTo>
                    <a:lnTo>
                      <a:pt x="310" y="588"/>
                    </a:lnTo>
                    <a:cubicBezTo>
                      <a:pt x="310" y="558"/>
                      <a:pt x="310" y="558"/>
                      <a:pt x="310" y="558"/>
                    </a:cubicBez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cubicBezTo>
                      <a:pt x="341" y="558"/>
                      <a:pt x="341" y="558"/>
                      <a:pt x="310" y="527"/>
                    </a:cubicBezTo>
                    <a:lnTo>
                      <a:pt x="310" y="527"/>
                    </a:lnTo>
                    <a:cubicBezTo>
                      <a:pt x="279" y="527"/>
                      <a:pt x="279" y="527"/>
                      <a:pt x="279" y="527"/>
                    </a:cubicBezTo>
                    <a:cubicBezTo>
                      <a:pt x="279" y="527"/>
                      <a:pt x="248" y="496"/>
                      <a:pt x="248" y="464"/>
                    </a:cubicBezTo>
                    <a:lnTo>
                      <a:pt x="248" y="464"/>
                    </a:lnTo>
                    <a:cubicBezTo>
                      <a:pt x="248" y="434"/>
                      <a:pt x="248" y="434"/>
                      <a:pt x="248" y="434"/>
                    </a:cubicBezTo>
                    <a:lnTo>
                      <a:pt x="279" y="434"/>
                    </a:lnTo>
                    <a:lnTo>
                      <a:pt x="279" y="434"/>
                    </a:lnTo>
                    <a:lnTo>
                      <a:pt x="279" y="403"/>
                    </a:lnTo>
                    <a:cubicBezTo>
                      <a:pt x="279" y="372"/>
                      <a:pt x="310" y="372"/>
                      <a:pt x="310" y="372"/>
                    </a:cubicBezTo>
                    <a:cubicBezTo>
                      <a:pt x="310" y="372"/>
                      <a:pt x="310" y="372"/>
                      <a:pt x="341" y="340"/>
                    </a:cubicBezTo>
                    <a:cubicBezTo>
                      <a:pt x="341" y="340"/>
                      <a:pt x="372" y="310"/>
                      <a:pt x="434" y="310"/>
                    </a:cubicBezTo>
                    <a:cubicBezTo>
                      <a:pt x="434" y="310"/>
                      <a:pt x="465" y="279"/>
                      <a:pt x="496" y="248"/>
                    </a:cubicBezTo>
                    <a:lnTo>
                      <a:pt x="496" y="248"/>
                    </a:ln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527" y="186"/>
                      <a:pt x="527" y="186"/>
                      <a:pt x="527" y="186"/>
                    </a:cubicBezTo>
                    <a:cubicBezTo>
                      <a:pt x="558" y="155"/>
                      <a:pt x="589" y="155"/>
                      <a:pt x="589" y="155"/>
                    </a:cubicBezTo>
                    <a:lnTo>
                      <a:pt x="589" y="155"/>
                    </a:lnTo>
                    <a:lnTo>
                      <a:pt x="589" y="155"/>
                    </a:lnTo>
                    <a:lnTo>
                      <a:pt x="620" y="155"/>
                    </a:lnTo>
                    <a:lnTo>
                      <a:pt x="620" y="155"/>
                    </a:lnTo>
                    <a:lnTo>
                      <a:pt x="620" y="155"/>
                    </a:lnTo>
                    <a:cubicBezTo>
                      <a:pt x="620" y="155"/>
                      <a:pt x="620" y="155"/>
                      <a:pt x="620" y="124"/>
                    </a:cubicBezTo>
                    <a:lnTo>
                      <a:pt x="620" y="124"/>
                    </a:lnTo>
                    <a:lnTo>
                      <a:pt x="620" y="93"/>
                    </a:lnTo>
                    <a:lnTo>
                      <a:pt x="620" y="93"/>
                    </a:lnTo>
                    <a:lnTo>
                      <a:pt x="620" y="93"/>
                    </a:lnTo>
                    <a:cubicBezTo>
                      <a:pt x="620" y="93"/>
                      <a:pt x="620" y="93"/>
                      <a:pt x="620" y="62"/>
                    </a:cubicBezTo>
                    <a:lnTo>
                      <a:pt x="620" y="62"/>
                    </a:lnTo>
                    <a:lnTo>
                      <a:pt x="620" y="62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58" y="31"/>
                      <a:pt x="558" y="31"/>
                      <a:pt x="558" y="31"/>
                    </a:cubicBezTo>
                    <a:cubicBezTo>
                      <a:pt x="558" y="31"/>
                      <a:pt x="527" y="31"/>
                      <a:pt x="527" y="0"/>
                    </a:cubicBez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31"/>
                    </a:lnTo>
                    <a:cubicBezTo>
                      <a:pt x="496" y="31"/>
                      <a:pt x="496" y="31"/>
                      <a:pt x="465" y="31"/>
                    </a:cubicBezTo>
                    <a:cubicBezTo>
                      <a:pt x="465" y="62"/>
                      <a:pt x="465" y="62"/>
                      <a:pt x="434" y="62"/>
                    </a:cubicBezTo>
                    <a:lnTo>
                      <a:pt x="434" y="62"/>
                    </a:lnTo>
                    <a:cubicBezTo>
                      <a:pt x="434" y="62"/>
                      <a:pt x="434" y="62"/>
                      <a:pt x="403" y="62"/>
                    </a:cubicBezTo>
                    <a:cubicBezTo>
                      <a:pt x="403" y="31"/>
                      <a:pt x="403" y="31"/>
                      <a:pt x="403" y="31"/>
                    </a:cubicBezTo>
                    <a:cubicBezTo>
                      <a:pt x="372" y="31"/>
                      <a:pt x="372" y="31"/>
                      <a:pt x="372" y="31"/>
                    </a:cubicBezTo>
                    <a:cubicBezTo>
                      <a:pt x="372" y="62"/>
                      <a:pt x="372" y="62"/>
                      <a:pt x="341" y="62"/>
                    </a:cubicBezTo>
                    <a:cubicBezTo>
                      <a:pt x="341" y="62"/>
                      <a:pt x="341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93"/>
                    </a:lnTo>
                    <a:cubicBezTo>
                      <a:pt x="279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cubicBezTo>
                      <a:pt x="217" y="155"/>
                      <a:pt x="217" y="155"/>
                      <a:pt x="217" y="155"/>
                    </a:cubicBezTo>
                    <a:lnTo>
                      <a:pt x="217" y="155"/>
                    </a:lnTo>
                    <a:lnTo>
                      <a:pt x="186" y="186"/>
                    </a:lnTo>
                    <a:cubicBezTo>
                      <a:pt x="155" y="186"/>
                      <a:pt x="155" y="186"/>
                      <a:pt x="155" y="186"/>
                    </a:cubicBezTo>
                    <a:lnTo>
                      <a:pt x="155" y="186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48"/>
                      <a:pt x="155" y="248"/>
                      <a:pt x="124" y="248"/>
                    </a:cubicBezTo>
                    <a:cubicBezTo>
                      <a:pt x="124" y="279"/>
                      <a:pt x="155" y="279"/>
                      <a:pt x="155" y="279"/>
                    </a:cubicBezTo>
                    <a:cubicBezTo>
                      <a:pt x="155" y="310"/>
                      <a:pt x="124" y="310"/>
                      <a:pt x="124" y="340"/>
                    </a:cubicBezTo>
                    <a:lnTo>
                      <a:pt x="93" y="340"/>
                    </a:lnTo>
                    <a:cubicBezTo>
                      <a:pt x="62" y="340"/>
                      <a:pt x="62" y="340"/>
                      <a:pt x="62" y="340"/>
                    </a:cubicBezTo>
                    <a:lnTo>
                      <a:pt x="62" y="340"/>
                    </a:lnTo>
                    <a:lnTo>
                      <a:pt x="31" y="340"/>
                    </a:lnTo>
                    <a:lnTo>
                      <a:pt x="31" y="340"/>
                    </a:lnTo>
                    <a:lnTo>
                      <a:pt x="31" y="340"/>
                    </a:lnTo>
                    <a:cubicBezTo>
                      <a:pt x="31" y="340"/>
                      <a:pt x="31" y="340"/>
                      <a:pt x="31" y="372"/>
                    </a:cubicBezTo>
                    <a:lnTo>
                      <a:pt x="31" y="372"/>
                    </a:lnTo>
                    <a:lnTo>
                      <a:pt x="31" y="372"/>
                    </a:lnTo>
                    <a:cubicBezTo>
                      <a:pt x="31" y="403"/>
                      <a:pt x="31" y="403"/>
                      <a:pt x="31" y="403"/>
                    </a:cubicBezTo>
                    <a:lnTo>
                      <a:pt x="31" y="403"/>
                    </a:lnTo>
                    <a:lnTo>
                      <a:pt x="31" y="434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64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lnTo>
                      <a:pt x="62" y="496"/>
                    </a:lnTo>
                    <a:cubicBezTo>
                      <a:pt x="62" y="496"/>
                      <a:pt x="62" y="496"/>
                      <a:pt x="62" y="527"/>
                    </a:cubicBezTo>
                    <a:lnTo>
                      <a:pt x="62" y="527"/>
                    </a:lnTo>
                    <a:cubicBezTo>
                      <a:pt x="62" y="527"/>
                      <a:pt x="62" y="527"/>
                      <a:pt x="62" y="558"/>
                    </a:cubicBezTo>
                    <a:lnTo>
                      <a:pt x="62" y="558"/>
                    </a:lnTo>
                    <a:lnTo>
                      <a:pt x="62" y="558"/>
                    </a:lnTo>
                    <a:cubicBezTo>
                      <a:pt x="31" y="558"/>
                      <a:pt x="31" y="588"/>
                      <a:pt x="31" y="588"/>
                    </a:cubicBezTo>
                    <a:lnTo>
                      <a:pt x="0" y="588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0" y="651"/>
                      <a:pt x="0" y="651"/>
                      <a:pt x="0" y="651"/>
                    </a:cubicBezTo>
                    <a:lnTo>
                      <a:pt x="0" y="682"/>
                    </a:lnTo>
                    <a:cubicBezTo>
                      <a:pt x="0" y="712"/>
                      <a:pt x="0" y="712"/>
                      <a:pt x="31" y="744"/>
                    </a:cubicBezTo>
                    <a:lnTo>
                      <a:pt x="31" y="744"/>
                    </a:lnTo>
                    <a:cubicBezTo>
                      <a:pt x="62" y="744"/>
                      <a:pt x="62" y="775"/>
                      <a:pt x="62" y="80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8" name="Freeform 58">
                <a:extLst>
                  <a:ext uri="{FF2B5EF4-FFF2-40B4-BE49-F238E27FC236}">
                    <a16:creationId xmlns:a16="http://schemas.microsoft.com/office/drawing/2014/main" id="{F8AF7376-9368-8E4F-8857-E1FF751E9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538" y="1390650"/>
                <a:ext cx="155575" cy="155575"/>
              </a:xfrm>
              <a:custGeom>
                <a:avLst/>
                <a:gdLst>
                  <a:gd name="T0" fmla="*/ 61 w 433"/>
                  <a:gd name="T1" fmla="*/ 155 h 434"/>
                  <a:gd name="T2" fmla="*/ 30 w 433"/>
                  <a:gd name="T3" fmla="*/ 185 h 434"/>
                  <a:gd name="T4" fmla="*/ 0 w 433"/>
                  <a:gd name="T5" fmla="*/ 217 h 434"/>
                  <a:gd name="T6" fmla="*/ 0 w 433"/>
                  <a:gd name="T7" fmla="*/ 248 h 434"/>
                  <a:gd name="T8" fmla="*/ 30 w 433"/>
                  <a:gd name="T9" fmla="*/ 248 h 434"/>
                  <a:gd name="T10" fmla="*/ 30 w 433"/>
                  <a:gd name="T11" fmla="*/ 279 h 434"/>
                  <a:gd name="T12" fmla="*/ 30 w 433"/>
                  <a:gd name="T13" fmla="*/ 309 h 434"/>
                  <a:gd name="T14" fmla="*/ 30 w 433"/>
                  <a:gd name="T15" fmla="*/ 341 h 434"/>
                  <a:gd name="T16" fmla="*/ 92 w 433"/>
                  <a:gd name="T17" fmla="*/ 309 h 434"/>
                  <a:gd name="T18" fmla="*/ 124 w 433"/>
                  <a:gd name="T19" fmla="*/ 372 h 434"/>
                  <a:gd name="T20" fmla="*/ 92 w 433"/>
                  <a:gd name="T21" fmla="*/ 403 h 434"/>
                  <a:gd name="T22" fmla="*/ 92 w 433"/>
                  <a:gd name="T23" fmla="*/ 433 h 434"/>
                  <a:gd name="T24" fmla="*/ 92 w 433"/>
                  <a:gd name="T25" fmla="*/ 433 h 434"/>
                  <a:gd name="T26" fmla="*/ 124 w 433"/>
                  <a:gd name="T27" fmla="*/ 403 h 434"/>
                  <a:gd name="T28" fmla="*/ 124 w 433"/>
                  <a:gd name="T29" fmla="*/ 403 h 434"/>
                  <a:gd name="T30" fmla="*/ 154 w 433"/>
                  <a:gd name="T31" fmla="*/ 433 h 434"/>
                  <a:gd name="T32" fmla="*/ 154 w 433"/>
                  <a:gd name="T33" fmla="*/ 433 h 434"/>
                  <a:gd name="T34" fmla="*/ 154 w 433"/>
                  <a:gd name="T35" fmla="*/ 433 h 434"/>
                  <a:gd name="T36" fmla="*/ 185 w 433"/>
                  <a:gd name="T37" fmla="*/ 433 h 434"/>
                  <a:gd name="T38" fmla="*/ 185 w 433"/>
                  <a:gd name="T39" fmla="*/ 433 h 434"/>
                  <a:gd name="T40" fmla="*/ 185 w 433"/>
                  <a:gd name="T41" fmla="*/ 433 h 434"/>
                  <a:gd name="T42" fmla="*/ 185 w 433"/>
                  <a:gd name="T43" fmla="*/ 433 h 434"/>
                  <a:gd name="T44" fmla="*/ 248 w 433"/>
                  <a:gd name="T45" fmla="*/ 433 h 434"/>
                  <a:gd name="T46" fmla="*/ 277 w 433"/>
                  <a:gd name="T47" fmla="*/ 433 h 434"/>
                  <a:gd name="T48" fmla="*/ 308 w 433"/>
                  <a:gd name="T49" fmla="*/ 433 h 434"/>
                  <a:gd name="T50" fmla="*/ 339 w 433"/>
                  <a:gd name="T51" fmla="*/ 403 h 434"/>
                  <a:gd name="T52" fmla="*/ 370 w 433"/>
                  <a:gd name="T53" fmla="*/ 372 h 434"/>
                  <a:gd name="T54" fmla="*/ 339 w 433"/>
                  <a:gd name="T55" fmla="*/ 372 h 434"/>
                  <a:gd name="T56" fmla="*/ 308 w 433"/>
                  <a:gd name="T57" fmla="*/ 341 h 434"/>
                  <a:gd name="T58" fmla="*/ 308 w 433"/>
                  <a:gd name="T59" fmla="*/ 309 h 434"/>
                  <a:gd name="T60" fmla="*/ 308 w 433"/>
                  <a:gd name="T61" fmla="*/ 279 h 434"/>
                  <a:gd name="T62" fmla="*/ 308 w 433"/>
                  <a:gd name="T63" fmla="*/ 248 h 434"/>
                  <a:gd name="T64" fmla="*/ 339 w 433"/>
                  <a:gd name="T65" fmla="*/ 248 h 434"/>
                  <a:gd name="T66" fmla="*/ 339 w 433"/>
                  <a:gd name="T67" fmla="*/ 248 h 434"/>
                  <a:gd name="T68" fmla="*/ 401 w 433"/>
                  <a:gd name="T69" fmla="*/ 217 h 434"/>
                  <a:gd name="T70" fmla="*/ 432 w 433"/>
                  <a:gd name="T71" fmla="*/ 217 h 434"/>
                  <a:gd name="T72" fmla="*/ 432 w 433"/>
                  <a:gd name="T73" fmla="*/ 185 h 434"/>
                  <a:gd name="T74" fmla="*/ 432 w 433"/>
                  <a:gd name="T75" fmla="*/ 155 h 434"/>
                  <a:gd name="T76" fmla="*/ 401 w 433"/>
                  <a:gd name="T77" fmla="*/ 124 h 434"/>
                  <a:gd name="T78" fmla="*/ 401 w 433"/>
                  <a:gd name="T79" fmla="*/ 93 h 434"/>
                  <a:gd name="T80" fmla="*/ 401 w 433"/>
                  <a:gd name="T81" fmla="*/ 61 h 434"/>
                  <a:gd name="T82" fmla="*/ 370 w 433"/>
                  <a:gd name="T83" fmla="*/ 31 h 434"/>
                  <a:gd name="T84" fmla="*/ 339 w 433"/>
                  <a:gd name="T85" fmla="*/ 31 h 434"/>
                  <a:gd name="T86" fmla="*/ 308 w 433"/>
                  <a:gd name="T87" fmla="*/ 61 h 434"/>
                  <a:gd name="T88" fmla="*/ 248 w 433"/>
                  <a:gd name="T89" fmla="*/ 31 h 434"/>
                  <a:gd name="T90" fmla="*/ 185 w 433"/>
                  <a:gd name="T91" fmla="*/ 0 h 434"/>
                  <a:gd name="T92" fmla="*/ 154 w 433"/>
                  <a:gd name="T93" fmla="*/ 0 h 434"/>
                  <a:gd name="T94" fmla="*/ 154 w 433"/>
                  <a:gd name="T95" fmla="*/ 61 h 434"/>
                  <a:gd name="T96" fmla="*/ 124 w 433"/>
                  <a:gd name="T97" fmla="*/ 61 h 434"/>
                  <a:gd name="T98" fmla="*/ 61 w 433"/>
                  <a:gd name="T99" fmla="*/ 61 h 434"/>
                  <a:gd name="T100" fmla="*/ 61 w 433"/>
                  <a:gd name="T101" fmla="*/ 9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3" h="434">
                    <a:moveTo>
                      <a:pt x="61" y="155"/>
                    </a:moveTo>
                    <a:lnTo>
                      <a:pt x="61" y="155"/>
                    </a:lnTo>
                    <a:lnTo>
                      <a:pt x="30" y="185"/>
                    </a:lnTo>
                    <a:lnTo>
                      <a:pt x="30" y="185"/>
                    </a:lnTo>
                    <a:cubicBezTo>
                      <a:pt x="30" y="185"/>
                      <a:pt x="30" y="185"/>
                      <a:pt x="0" y="185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30" y="248"/>
                    </a:lnTo>
                    <a:lnTo>
                      <a:pt x="30" y="248"/>
                    </a:lnTo>
                    <a:lnTo>
                      <a:pt x="30" y="279"/>
                    </a:lnTo>
                    <a:lnTo>
                      <a:pt x="30" y="279"/>
                    </a:lnTo>
                    <a:cubicBezTo>
                      <a:pt x="30" y="279"/>
                      <a:pt x="30" y="279"/>
                      <a:pt x="30" y="309"/>
                    </a:cubicBezTo>
                    <a:lnTo>
                      <a:pt x="30" y="309"/>
                    </a:lnTo>
                    <a:lnTo>
                      <a:pt x="30" y="309"/>
                    </a:lnTo>
                    <a:cubicBezTo>
                      <a:pt x="30" y="309"/>
                      <a:pt x="30" y="309"/>
                      <a:pt x="30" y="341"/>
                    </a:cubicBezTo>
                    <a:lnTo>
                      <a:pt x="61" y="309"/>
                    </a:lnTo>
                    <a:cubicBezTo>
                      <a:pt x="61" y="309"/>
                      <a:pt x="61" y="309"/>
                      <a:pt x="92" y="309"/>
                    </a:cubicBezTo>
                    <a:lnTo>
                      <a:pt x="92" y="309"/>
                    </a:lnTo>
                    <a:cubicBezTo>
                      <a:pt x="124" y="341"/>
                      <a:pt x="124" y="341"/>
                      <a:pt x="124" y="372"/>
                    </a:cubicBezTo>
                    <a:cubicBezTo>
                      <a:pt x="124" y="372"/>
                      <a:pt x="124" y="372"/>
                      <a:pt x="92" y="403"/>
                    </a:cubicBezTo>
                    <a:lnTo>
                      <a:pt x="92" y="403"/>
                    </a:lnTo>
                    <a:cubicBezTo>
                      <a:pt x="92" y="403"/>
                      <a:pt x="92" y="403"/>
                      <a:pt x="92" y="433"/>
                    </a:cubicBez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cubicBezTo>
                      <a:pt x="92" y="403"/>
                      <a:pt x="124" y="403"/>
                      <a:pt x="124" y="403"/>
                    </a:cubicBezTo>
                    <a:lnTo>
                      <a:pt x="124" y="403"/>
                    </a:lnTo>
                    <a:lnTo>
                      <a:pt x="124" y="403"/>
                    </a:lnTo>
                    <a:cubicBezTo>
                      <a:pt x="154" y="403"/>
                      <a:pt x="154" y="403"/>
                      <a:pt x="154" y="433"/>
                    </a:cubicBez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lnTo>
                      <a:pt x="154" y="433"/>
                    </a:lnTo>
                    <a:cubicBezTo>
                      <a:pt x="185" y="433"/>
                      <a:pt x="185" y="433"/>
                      <a:pt x="185" y="433"/>
                    </a:cubicBez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cubicBezTo>
                      <a:pt x="185" y="433"/>
                      <a:pt x="185" y="433"/>
                      <a:pt x="216" y="433"/>
                    </a:cubicBezTo>
                    <a:lnTo>
                      <a:pt x="248" y="433"/>
                    </a:lnTo>
                    <a:cubicBezTo>
                      <a:pt x="248" y="433"/>
                      <a:pt x="247" y="433"/>
                      <a:pt x="277" y="433"/>
                    </a:cubicBezTo>
                    <a:lnTo>
                      <a:pt x="277" y="433"/>
                    </a:lnTo>
                    <a:cubicBezTo>
                      <a:pt x="308" y="433"/>
                      <a:pt x="308" y="433"/>
                      <a:pt x="308" y="433"/>
                    </a:cubicBezTo>
                    <a:lnTo>
                      <a:pt x="308" y="433"/>
                    </a:lnTo>
                    <a:lnTo>
                      <a:pt x="339" y="403"/>
                    </a:lnTo>
                    <a:lnTo>
                      <a:pt x="339" y="403"/>
                    </a:lnTo>
                    <a:lnTo>
                      <a:pt x="339" y="403"/>
                    </a:lnTo>
                    <a:cubicBezTo>
                      <a:pt x="339" y="403"/>
                      <a:pt x="339" y="372"/>
                      <a:pt x="370" y="372"/>
                    </a:cubicBezTo>
                    <a:lnTo>
                      <a:pt x="370" y="372"/>
                    </a:lnTo>
                    <a:cubicBezTo>
                      <a:pt x="339" y="372"/>
                      <a:pt x="339" y="372"/>
                      <a:pt x="339" y="372"/>
                    </a:cubicBezTo>
                    <a:lnTo>
                      <a:pt x="339" y="372"/>
                    </a:lnTo>
                    <a:cubicBezTo>
                      <a:pt x="308" y="341"/>
                      <a:pt x="308" y="341"/>
                      <a:pt x="308" y="341"/>
                    </a:cubicBez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309"/>
                    </a:lnTo>
                    <a:lnTo>
                      <a:pt x="308" y="279"/>
                    </a:lnTo>
                    <a:lnTo>
                      <a:pt x="308" y="279"/>
                    </a:lnTo>
                    <a:lnTo>
                      <a:pt x="308" y="248"/>
                    </a:lnTo>
                    <a:lnTo>
                      <a:pt x="308" y="248"/>
                    </a:lnTo>
                    <a:lnTo>
                      <a:pt x="339" y="248"/>
                    </a:lnTo>
                    <a:lnTo>
                      <a:pt x="339" y="248"/>
                    </a:lnTo>
                    <a:lnTo>
                      <a:pt x="339" y="248"/>
                    </a:lnTo>
                    <a:cubicBezTo>
                      <a:pt x="370" y="217"/>
                      <a:pt x="370" y="217"/>
                      <a:pt x="401" y="217"/>
                    </a:cubicBezTo>
                    <a:lnTo>
                      <a:pt x="401" y="217"/>
                    </a:lnTo>
                    <a:cubicBezTo>
                      <a:pt x="401" y="217"/>
                      <a:pt x="401" y="217"/>
                      <a:pt x="432" y="217"/>
                    </a:cubicBezTo>
                    <a:lnTo>
                      <a:pt x="432" y="217"/>
                    </a:lnTo>
                    <a:cubicBezTo>
                      <a:pt x="432" y="185"/>
                      <a:pt x="432" y="185"/>
                      <a:pt x="432" y="185"/>
                    </a:cubicBezTo>
                    <a:lnTo>
                      <a:pt x="432" y="185"/>
                    </a:lnTo>
                    <a:lnTo>
                      <a:pt x="432" y="155"/>
                    </a:lnTo>
                    <a:lnTo>
                      <a:pt x="432" y="155"/>
                    </a:lnTo>
                    <a:lnTo>
                      <a:pt x="432" y="155"/>
                    </a:lnTo>
                    <a:cubicBezTo>
                      <a:pt x="401" y="155"/>
                      <a:pt x="401" y="124"/>
                      <a:pt x="401" y="124"/>
                    </a:cubicBezTo>
                    <a:lnTo>
                      <a:pt x="401" y="124"/>
                    </a:lnTo>
                    <a:cubicBezTo>
                      <a:pt x="401" y="93"/>
                      <a:pt x="401" y="93"/>
                      <a:pt x="401" y="93"/>
                    </a:cubicBezTo>
                    <a:lnTo>
                      <a:pt x="401" y="93"/>
                    </a:lnTo>
                    <a:lnTo>
                      <a:pt x="401" y="61"/>
                    </a:lnTo>
                    <a:lnTo>
                      <a:pt x="401" y="61"/>
                    </a:lnTo>
                    <a:cubicBezTo>
                      <a:pt x="401" y="61"/>
                      <a:pt x="370" y="61"/>
                      <a:pt x="370" y="31"/>
                    </a:cubicBezTo>
                    <a:lnTo>
                      <a:pt x="370" y="31"/>
                    </a:lnTo>
                    <a:lnTo>
                      <a:pt x="339" y="31"/>
                    </a:lnTo>
                    <a:lnTo>
                      <a:pt x="339" y="31"/>
                    </a:lnTo>
                    <a:cubicBezTo>
                      <a:pt x="339" y="31"/>
                      <a:pt x="339" y="31"/>
                      <a:pt x="308" y="61"/>
                    </a:cubicBezTo>
                    <a:cubicBezTo>
                      <a:pt x="277" y="61"/>
                      <a:pt x="277" y="61"/>
                      <a:pt x="248" y="61"/>
                    </a:cubicBezTo>
                    <a:cubicBezTo>
                      <a:pt x="248" y="61"/>
                      <a:pt x="248" y="6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cubicBezTo>
                      <a:pt x="216" y="31"/>
                      <a:pt x="185" y="31"/>
                      <a:pt x="185" y="0"/>
                    </a:cubicBezTo>
                    <a:cubicBezTo>
                      <a:pt x="185" y="0"/>
                      <a:pt x="185" y="0"/>
                      <a:pt x="154" y="0"/>
                    </a:cubicBezTo>
                    <a:lnTo>
                      <a:pt x="154" y="0"/>
                    </a:lnTo>
                    <a:cubicBezTo>
                      <a:pt x="154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cubicBezTo>
                      <a:pt x="124" y="93"/>
                      <a:pt x="124" y="93"/>
                      <a:pt x="92" y="93"/>
                    </a:cubicBezTo>
                    <a:cubicBezTo>
                      <a:pt x="92" y="93"/>
                      <a:pt x="92" y="93"/>
                      <a:pt x="61" y="61"/>
                    </a:cubicBezTo>
                    <a:lnTo>
                      <a:pt x="61" y="61"/>
                    </a:ln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124"/>
                      <a:pt x="61" y="124"/>
                      <a:pt x="61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9" name="Freeform 59">
                <a:extLst>
                  <a:ext uri="{FF2B5EF4-FFF2-40B4-BE49-F238E27FC236}">
                    <a16:creationId xmlns:a16="http://schemas.microsoft.com/office/drawing/2014/main" id="{26EDCB77-2928-1C48-87D5-29151BE20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9225" y="1390650"/>
                <a:ext cx="179388" cy="111125"/>
              </a:xfrm>
              <a:custGeom>
                <a:avLst/>
                <a:gdLst>
                  <a:gd name="T0" fmla="*/ 0 w 497"/>
                  <a:gd name="T1" fmla="*/ 124 h 310"/>
                  <a:gd name="T2" fmla="*/ 31 w 497"/>
                  <a:gd name="T3" fmla="*/ 155 h 310"/>
                  <a:gd name="T4" fmla="*/ 31 w 497"/>
                  <a:gd name="T5" fmla="*/ 185 h 310"/>
                  <a:gd name="T6" fmla="*/ 31 w 497"/>
                  <a:gd name="T7" fmla="*/ 185 h 310"/>
                  <a:gd name="T8" fmla="*/ 31 w 497"/>
                  <a:gd name="T9" fmla="*/ 185 h 310"/>
                  <a:gd name="T10" fmla="*/ 31 w 497"/>
                  <a:gd name="T11" fmla="*/ 217 h 310"/>
                  <a:gd name="T12" fmla="*/ 31 w 497"/>
                  <a:gd name="T13" fmla="*/ 217 h 310"/>
                  <a:gd name="T14" fmla="*/ 62 w 497"/>
                  <a:gd name="T15" fmla="*/ 217 h 310"/>
                  <a:gd name="T16" fmla="*/ 93 w 497"/>
                  <a:gd name="T17" fmla="*/ 217 h 310"/>
                  <a:gd name="T18" fmla="*/ 124 w 497"/>
                  <a:gd name="T19" fmla="*/ 248 h 310"/>
                  <a:gd name="T20" fmla="*/ 155 w 497"/>
                  <a:gd name="T21" fmla="*/ 248 h 310"/>
                  <a:gd name="T22" fmla="*/ 155 w 497"/>
                  <a:gd name="T23" fmla="*/ 248 h 310"/>
                  <a:gd name="T24" fmla="*/ 217 w 497"/>
                  <a:gd name="T25" fmla="*/ 279 h 310"/>
                  <a:gd name="T26" fmla="*/ 248 w 497"/>
                  <a:gd name="T27" fmla="*/ 309 h 310"/>
                  <a:gd name="T28" fmla="*/ 248 w 497"/>
                  <a:gd name="T29" fmla="*/ 309 h 310"/>
                  <a:gd name="T30" fmla="*/ 279 w 497"/>
                  <a:gd name="T31" fmla="*/ 309 h 310"/>
                  <a:gd name="T32" fmla="*/ 310 w 497"/>
                  <a:gd name="T33" fmla="*/ 309 h 310"/>
                  <a:gd name="T34" fmla="*/ 372 w 497"/>
                  <a:gd name="T35" fmla="*/ 309 h 310"/>
                  <a:gd name="T36" fmla="*/ 403 w 497"/>
                  <a:gd name="T37" fmla="*/ 309 h 310"/>
                  <a:gd name="T38" fmla="*/ 434 w 497"/>
                  <a:gd name="T39" fmla="*/ 279 h 310"/>
                  <a:gd name="T40" fmla="*/ 465 w 497"/>
                  <a:gd name="T41" fmla="*/ 248 h 310"/>
                  <a:gd name="T42" fmla="*/ 465 w 497"/>
                  <a:gd name="T43" fmla="*/ 248 h 310"/>
                  <a:gd name="T44" fmla="*/ 465 w 497"/>
                  <a:gd name="T45" fmla="*/ 217 h 310"/>
                  <a:gd name="T46" fmla="*/ 465 w 497"/>
                  <a:gd name="T47" fmla="*/ 185 h 310"/>
                  <a:gd name="T48" fmla="*/ 465 w 497"/>
                  <a:gd name="T49" fmla="*/ 185 h 310"/>
                  <a:gd name="T50" fmla="*/ 465 w 497"/>
                  <a:gd name="T51" fmla="*/ 185 h 310"/>
                  <a:gd name="T52" fmla="*/ 465 w 497"/>
                  <a:gd name="T53" fmla="*/ 155 h 310"/>
                  <a:gd name="T54" fmla="*/ 434 w 497"/>
                  <a:gd name="T55" fmla="*/ 155 h 310"/>
                  <a:gd name="T56" fmla="*/ 465 w 497"/>
                  <a:gd name="T57" fmla="*/ 124 h 310"/>
                  <a:gd name="T58" fmla="*/ 465 w 497"/>
                  <a:gd name="T59" fmla="*/ 93 h 310"/>
                  <a:gd name="T60" fmla="*/ 465 w 497"/>
                  <a:gd name="T61" fmla="*/ 93 h 310"/>
                  <a:gd name="T62" fmla="*/ 465 w 497"/>
                  <a:gd name="T63" fmla="*/ 61 h 310"/>
                  <a:gd name="T64" fmla="*/ 434 w 497"/>
                  <a:gd name="T65" fmla="*/ 31 h 310"/>
                  <a:gd name="T66" fmla="*/ 341 w 497"/>
                  <a:gd name="T67" fmla="*/ 31 h 310"/>
                  <a:gd name="T68" fmla="*/ 279 w 497"/>
                  <a:gd name="T69" fmla="*/ 31 h 310"/>
                  <a:gd name="T70" fmla="*/ 279 w 497"/>
                  <a:gd name="T71" fmla="*/ 31 h 310"/>
                  <a:gd name="T72" fmla="*/ 217 w 497"/>
                  <a:gd name="T73" fmla="*/ 0 h 310"/>
                  <a:gd name="T74" fmla="*/ 124 w 497"/>
                  <a:gd name="T75" fmla="*/ 31 h 310"/>
                  <a:gd name="T76" fmla="*/ 124 w 497"/>
                  <a:gd name="T77" fmla="*/ 0 h 310"/>
                  <a:gd name="T78" fmla="*/ 62 w 497"/>
                  <a:gd name="T79" fmla="*/ 61 h 310"/>
                  <a:gd name="T80" fmla="*/ 0 w 497"/>
                  <a:gd name="T81" fmla="*/ 61 h 310"/>
                  <a:gd name="T82" fmla="*/ 0 w 497"/>
                  <a:gd name="T83" fmla="*/ 93 h 310"/>
                  <a:gd name="T84" fmla="*/ 0 w 497"/>
                  <a:gd name="T85" fmla="*/ 124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97" h="310">
                    <a:moveTo>
                      <a:pt x="0" y="124"/>
                    </a:moveTo>
                    <a:lnTo>
                      <a:pt x="0" y="124"/>
                    </a:lnTo>
                    <a:lnTo>
                      <a:pt x="0" y="124"/>
                    </a:lnTo>
                    <a:lnTo>
                      <a:pt x="31" y="15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17"/>
                      <a:pt x="62" y="217"/>
                    </a:cubicBezTo>
                    <a:lnTo>
                      <a:pt x="62" y="217"/>
                    </a:lnTo>
                    <a:lnTo>
                      <a:pt x="93" y="217"/>
                    </a:ln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55" y="248"/>
                    </a:lnTo>
                    <a:lnTo>
                      <a:pt x="155" y="248"/>
                    </a:lnTo>
                    <a:cubicBezTo>
                      <a:pt x="186" y="248"/>
                      <a:pt x="186" y="248"/>
                      <a:pt x="186" y="248"/>
                    </a:cubicBezTo>
                    <a:lnTo>
                      <a:pt x="217" y="279"/>
                    </a:lnTo>
                    <a:cubicBezTo>
                      <a:pt x="217" y="309"/>
                      <a:pt x="217" y="309"/>
                      <a:pt x="217" y="309"/>
                    </a:cubicBezTo>
                    <a:cubicBezTo>
                      <a:pt x="248" y="309"/>
                      <a:pt x="248" y="309"/>
                      <a:pt x="248" y="309"/>
                    </a:cubicBezTo>
                    <a:lnTo>
                      <a:pt x="248" y="309"/>
                    </a:lnTo>
                    <a:lnTo>
                      <a:pt x="248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79" y="309"/>
                      <a:pt x="279" y="309"/>
                      <a:pt x="310" y="309"/>
                    </a:cubicBezTo>
                    <a:lnTo>
                      <a:pt x="310" y="309"/>
                    </a:lnTo>
                    <a:cubicBezTo>
                      <a:pt x="341" y="309"/>
                      <a:pt x="341" y="309"/>
                      <a:pt x="341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cubicBezTo>
                      <a:pt x="403" y="309"/>
                      <a:pt x="403" y="309"/>
                      <a:pt x="403" y="309"/>
                    </a:cubicBezTo>
                    <a:lnTo>
                      <a:pt x="403" y="309"/>
                    </a:lnTo>
                    <a:lnTo>
                      <a:pt x="434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96" y="248"/>
                    </a:lnTo>
                    <a:cubicBezTo>
                      <a:pt x="465" y="248"/>
                      <a:pt x="465" y="248"/>
                      <a:pt x="465" y="248"/>
                    </a:cubicBezTo>
                    <a:cubicBezTo>
                      <a:pt x="465" y="217"/>
                      <a:pt x="465" y="217"/>
                      <a:pt x="465" y="217"/>
                    </a:cubicBezTo>
                    <a:lnTo>
                      <a:pt x="465" y="217"/>
                    </a:lnTo>
                    <a:lnTo>
                      <a:pt x="465" y="217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lnTo>
                      <a:pt x="465" y="185"/>
                    </a:lnTo>
                    <a:cubicBezTo>
                      <a:pt x="465" y="185"/>
                      <a:pt x="465" y="185"/>
                      <a:pt x="465" y="155"/>
                    </a:cubicBezTo>
                    <a:cubicBezTo>
                      <a:pt x="434" y="155"/>
                      <a:pt x="434" y="155"/>
                      <a:pt x="434" y="155"/>
                    </a:cubicBezTo>
                    <a:lnTo>
                      <a:pt x="434" y="155"/>
                    </a:lnTo>
                    <a:cubicBezTo>
                      <a:pt x="434" y="124"/>
                      <a:pt x="434" y="12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lnTo>
                      <a:pt x="465" y="93"/>
                    </a:lnTo>
                    <a:lnTo>
                      <a:pt x="465" y="93"/>
                    </a:lnTo>
                    <a:cubicBezTo>
                      <a:pt x="465" y="61"/>
                      <a:pt x="465" y="61"/>
                      <a:pt x="465" y="61"/>
                    </a:cubicBezTo>
                    <a:cubicBezTo>
                      <a:pt x="465" y="61"/>
                      <a:pt x="465" y="61"/>
                      <a:pt x="434" y="61"/>
                    </a:cubicBezTo>
                    <a:lnTo>
                      <a:pt x="434" y="31"/>
                    </a:lnTo>
                    <a:cubicBezTo>
                      <a:pt x="403" y="31"/>
                      <a:pt x="403" y="31"/>
                      <a:pt x="372" y="31"/>
                    </a:cubicBezTo>
                    <a:cubicBezTo>
                      <a:pt x="372" y="31"/>
                      <a:pt x="372" y="31"/>
                      <a:pt x="341" y="31"/>
                    </a:cubicBezTo>
                    <a:lnTo>
                      <a:pt x="310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248" y="31"/>
                      <a:pt x="248" y="31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cubicBezTo>
                      <a:pt x="186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31"/>
                    </a:cubicBezTo>
                    <a:cubicBezTo>
                      <a:pt x="93" y="61"/>
                      <a:pt x="62" y="61"/>
                      <a:pt x="62" y="61"/>
                    </a:cubicBezTo>
                    <a:cubicBezTo>
                      <a:pt x="31" y="61"/>
                      <a:pt x="31" y="61"/>
                      <a:pt x="31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  <a:lnTo>
                      <a:pt x="0" y="93"/>
                    </a:lnTo>
                    <a:lnTo>
                      <a:pt x="0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0" name="Freeform 60">
                <a:extLst>
                  <a:ext uri="{FF2B5EF4-FFF2-40B4-BE49-F238E27FC236}">
                    <a16:creationId xmlns:a16="http://schemas.microsoft.com/office/drawing/2014/main" id="{FB8A656A-A6B6-D54F-88D3-2CB593E54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546225"/>
                <a:ext cx="157162" cy="88900"/>
              </a:xfrm>
              <a:custGeom>
                <a:avLst/>
                <a:gdLst>
                  <a:gd name="T0" fmla="*/ 310 w 435"/>
                  <a:gd name="T1" fmla="*/ 0 h 249"/>
                  <a:gd name="T2" fmla="*/ 248 w 435"/>
                  <a:gd name="T3" fmla="*/ 32 h 249"/>
                  <a:gd name="T4" fmla="*/ 248 w 435"/>
                  <a:gd name="T5" fmla="*/ 32 h 249"/>
                  <a:gd name="T6" fmla="*/ 217 w 435"/>
                  <a:gd name="T7" fmla="*/ 32 h 249"/>
                  <a:gd name="T8" fmla="*/ 185 w 435"/>
                  <a:gd name="T9" fmla="*/ 32 h 249"/>
                  <a:gd name="T10" fmla="*/ 155 w 435"/>
                  <a:gd name="T11" fmla="*/ 32 h 249"/>
                  <a:gd name="T12" fmla="*/ 124 w 435"/>
                  <a:gd name="T13" fmla="*/ 0 h 249"/>
                  <a:gd name="T14" fmla="*/ 93 w 435"/>
                  <a:gd name="T15" fmla="*/ 32 h 249"/>
                  <a:gd name="T16" fmla="*/ 62 w 435"/>
                  <a:gd name="T17" fmla="*/ 63 h 249"/>
                  <a:gd name="T18" fmla="*/ 0 w 435"/>
                  <a:gd name="T19" fmla="*/ 124 h 249"/>
                  <a:gd name="T20" fmla="*/ 62 w 435"/>
                  <a:gd name="T21" fmla="*/ 187 h 249"/>
                  <a:gd name="T22" fmla="*/ 62 w 435"/>
                  <a:gd name="T23" fmla="*/ 187 h 249"/>
                  <a:gd name="T24" fmla="*/ 93 w 435"/>
                  <a:gd name="T25" fmla="*/ 187 h 249"/>
                  <a:gd name="T26" fmla="*/ 93 w 435"/>
                  <a:gd name="T27" fmla="*/ 187 h 249"/>
                  <a:gd name="T28" fmla="*/ 124 w 435"/>
                  <a:gd name="T29" fmla="*/ 187 h 249"/>
                  <a:gd name="T30" fmla="*/ 124 w 435"/>
                  <a:gd name="T31" fmla="*/ 218 h 249"/>
                  <a:gd name="T32" fmla="*/ 124 w 435"/>
                  <a:gd name="T33" fmla="*/ 248 h 249"/>
                  <a:gd name="T34" fmla="*/ 185 w 435"/>
                  <a:gd name="T35" fmla="*/ 248 h 249"/>
                  <a:gd name="T36" fmla="*/ 185 w 435"/>
                  <a:gd name="T37" fmla="*/ 248 h 249"/>
                  <a:gd name="T38" fmla="*/ 217 w 435"/>
                  <a:gd name="T39" fmla="*/ 248 h 249"/>
                  <a:gd name="T40" fmla="*/ 248 w 435"/>
                  <a:gd name="T41" fmla="*/ 248 h 249"/>
                  <a:gd name="T42" fmla="*/ 248 w 435"/>
                  <a:gd name="T43" fmla="*/ 248 h 249"/>
                  <a:gd name="T44" fmla="*/ 279 w 435"/>
                  <a:gd name="T45" fmla="*/ 218 h 249"/>
                  <a:gd name="T46" fmla="*/ 341 w 435"/>
                  <a:gd name="T47" fmla="*/ 218 h 249"/>
                  <a:gd name="T48" fmla="*/ 403 w 435"/>
                  <a:gd name="T49" fmla="*/ 248 h 249"/>
                  <a:gd name="T50" fmla="*/ 434 w 435"/>
                  <a:gd name="T51" fmla="*/ 187 h 249"/>
                  <a:gd name="T52" fmla="*/ 372 w 435"/>
                  <a:gd name="T53" fmla="*/ 156 h 249"/>
                  <a:gd name="T54" fmla="*/ 372 w 435"/>
                  <a:gd name="T55" fmla="*/ 124 h 249"/>
                  <a:gd name="T56" fmla="*/ 372 w 435"/>
                  <a:gd name="T57" fmla="*/ 94 h 249"/>
                  <a:gd name="T58" fmla="*/ 372 w 435"/>
                  <a:gd name="T59" fmla="*/ 63 h 249"/>
                  <a:gd name="T60" fmla="*/ 372 w 435"/>
                  <a:gd name="T61" fmla="*/ 63 h 249"/>
                  <a:gd name="T62" fmla="*/ 310 w 435"/>
                  <a:gd name="T63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5" h="249">
                    <a:moveTo>
                      <a:pt x="310" y="0"/>
                    </a:moveTo>
                    <a:lnTo>
                      <a:pt x="310" y="0"/>
                    </a:lnTo>
                    <a:cubicBezTo>
                      <a:pt x="310" y="32"/>
                      <a:pt x="279" y="32"/>
                      <a:pt x="279" y="32"/>
                    </a:cubicBezTo>
                    <a:cubicBezTo>
                      <a:pt x="248" y="32"/>
                      <a:pt x="248" y="32"/>
                      <a:pt x="248" y="32"/>
                    </a:cubicBezTo>
                    <a:lnTo>
                      <a:pt x="248" y="32"/>
                    </a:lnTo>
                    <a:lnTo>
                      <a:pt x="248" y="32"/>
                    </a:lnTo>
                    <a:lnTo>
                      <a:pt x="217" y="32"/>
                    </a:lnTo>
                    <a:lnTo>
                      <a:pt x="217" y="32"/>
                    </a:lnTo>
                    <a:cubicBezTo>
                      <a:pt x="217" y="32"/>
                      <a:pt x="217" y="32"/>
                      <a:pt x="185" y="32"/>
                    </a:cubicBezTo>
                    <a:lnTo>
                      <a:pt x="185" y="32"/>
                    </a:lnTo>
                    <a:lnTo>
                      <a:pt x="185" y="32"/>
                    </a:lnTo>
                    <a:cubicBezTo>
                      <a:pt x="155" y="32"/>
                      <a:pt x="155" y="32"/>
                      <a:pt x="155" y="32"/>
                    </a:cubicBezTo>
                    <a:cubicBezTo>
                      <a:pt x="124" y="32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32"/>
                      <a:pt x="93" y="32"/>
                      <a:pt x="93" y="32"/>
                    </a:cubicBezTo>
                    <a:lnTo>
                      <a:pt x="93" y="32"/>
                    </a:ln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4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62" y="187"/>
                    </a:lnTo>
                    <a:lnTo>
                      <a:pt x="62" y="187"/>
                    </a:lnTo>
                    <a:lnTo>
                      <a:pt x="62" y="187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93" y="187"/>
                      <a:pt x="9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cubicBezTo>
                      <a:pt x="93" y="187"/>
                      <a:pt x="93" y="187"/>
                      <a:pt x="124" y="187"/>
                    </a:cubicBezTo>
                    <a:lnTo>
                      <a:pt x="124" y="187"/>
                    </a:lnTo>
                    <a:lnTo>
                      <a:pt x="124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24" y="248"/>
                    </a:cubicBezTo>
                    <a:lnTo>
                      <a:pt x="124" y="248"/>
                    </a:lnTo>
                    <a:lnTo>
                      <a:pt x="15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185" y="248"/>
                    </a:lnTo>
                    <a:lnTo>
                      <a:pt x="217" y="248"/>
                    </a:lnTo>
                    <a:cubicBezTo>
                      <a:pt x="217" y="248"/>
                      <a:pt x="217" y="248"/>
                      <a:pt x="248" y="248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48" y="248"/>
                    </a:lnTo>
                    <a:cubicBezTo>
                      <a:pt x="248" y="248"/>
                      <a:pt x="248" y="248"/>
                      <a:pt x="248" y="218"/>
                    </a:cubicBezTo>
                    <a:cubicBezTo>
                      <a:pt x="279" y="218"/>
                      <a:pt x="279" y="218"/>
                      <a:pt x="279" y="218"/>
                    </a:cubicBezTo>
                    <a:lnTo>
                      <a:pt x="279" y="218"/>
                    </a:lnTo>
                    <a:cubicBezTo>
                      <a:pt x="279" y="218"/>
                      <a:pt x="310" y="218"/>
                      <a:pt x="341" y="218"/>
                    </a:cubicBezTo>
                    <a:cubicBezTo>
                      <a:pt x="372" y="218"/>
                      <a:pt x="372" y="218"/>
                      <a:pt x="403" y="218"/>
                    </a:cubicBezTo>
                    <a:cubicBezTo>
                      <a:pt x="403" y="248"/>
                      <a:pt x="403" y="248"/>
                      <a:pt x="403" y="248"/>
                    </a:cubicBezTo>
                    <a:cubicBezTo>
                      <a:pt x="403" y="218"/>
                      <a:pt x="403" y="218"/>
                      <a:pt x="434" y="218"/>
                    </a:cubicBezTo>
                    <a:cubicBezTo>
                      <a:pt x="434" y="187"/>
                      <a:pt x="434" y="187"/>
                      <a:pt x="434" y="187"/>
                    </a:cubicBezTo>
                    <a:cubicBezTo>
                      <a:pt x="403" y="187"/>
                      <a:pt x="403" y="187"/>
                      <a:pt x="403" y="187"/>
                    </a:cubicBezTo>
                    <a:cubicBezTo>
                      <a:pt x="372" y="187"/>
                      <a:pt x="372" y="187"/>
                      <a:pt x="372" y="156"/>
                    </a:cubicBezTo>
                    <a:lnTo>
                      <a:pt x="372" y="124"/>
                    </a:lnTo>
                    <a:lnTo>
                      <a:pt x="372" y="124"/>
                    </a:lnTo>
                    <a:lnTo>
                      <a:pt x="372" y="94"/>
                    </a:lnTo>
                    <a:lnTo>
                      <a:pt x="372" y="94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lnTo>
                      <a:pt x="372" y="63"/>
                    </a:lnTo>
                    <a:cubicBezTo>
                      <a:pt x="341" y="63"/>
                      <a:pt x="341" y="63"/>
                      <a:pt x="341" y="32"/>
                    </a:cubicBezTo>
                    <a:cubicBezTo>
                      <a:pt x="341" y="32"/>
                      <a:pt x="341" y="32"/>
                      <a:pt x="31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1" name="Freeform 61">
                <a:extLst>
                  <a:ext uri="{FF2B5EF4-FFF2-40B4-BE49-F238E27FC236}">
                    <a16:creationId xmlns:a16="http://schemas.microsoft.com/office/drawing/2014/main" id="{1A2AB266-CB7E-2648-B464-F7408CB95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0913" y="1646238"/>
                <a:ext cx="223837" cy="155575"/>
              </a:xfrm>
              <a:custGeom>
                <a:avLst/>
                <a:gdLst>
                  <a:gd name="T0" fmla="*/ 217 w 621"/>
                  <a:gd name="T1" fmla="*/ 403 h 434"/>
                  <a:gd name="T2" fmla="*/ 342 w 621"/>
                  <a:gd name="T3" fmla="*/ 403 h 434"/>
                  <a:gd name="T4" fmla="*/ 342 w 621"/>
                  <a:gd name="T5" fmla="*/ 403 h 434"/>
                  <a:gd name="T6" fmla="*/ 403 w 621"/>
                  <a:gd name="T7" fmla="*/ 372 h 434"/>
                  <a:gd name="T8" fmla="*/ 466 w 621"/>
                  <a:gd name="T9" fmla="*/ 309 h 434"/>
                  <a:gd name="T10" fmla="*/ 466 w 621"/>
                  <a:gd name="T11" fmla="*/ 216 h 434"/>
                  <a:gd name="T12" fmla="*/ 558 w 621"/>
                  <a:gd name="T13" fmla="*/ 124 h 434"/>
                  <a:gd name="T14" fmla="*/ 620 w 621"/>
                  <a:gd name="T15" fmla="*/ 92 h 434"/>
                  <a:gd name="T16" fmla="*/ 590 w 621"/>
                  <a:gd name="T17" fmla="*/ 92 h 434"/>
                  <a:gd name="T18" fmla="*/ 590 w 621"/>
                  <a:gd name="T19" fmla="*/ 92 h 434"/>
                  <a:gd name="T20" fmla="*/ 558 w 621"/>
                  <a:gd name="T21" fmla="*/ 61 h 434"/>
                  <a:gd name="T22" fmla="*/ 466 w 621"/>
                  <a:gd name="T23" fmla="*/ 61 h 434"/>
                  <a:gd name="T24" fmla="*/ 434 w 621"/>
                  <a:gd name="T25" fmla="*/ 61 h 434"/>
                  <a:gd name="T26" fmla="*/ 403 w 621"/>
                  <a:gd name="T27" fmla="*/ 61 h 434"/>
                  <a:gd name="T28" fmla="*/ 403 w 621"/>
                  <a:gd name="T29" fmla="*/ 31 h 434"/>
                  <a:gd name="T30" fmla="*/ 342 w 621"/>
                  <a:gd name="T31" fmla="*/ 31 h 434"/>
                  <a:gd name="T32" fmla="*/ 279 w 621"/>
                  <a:gd name="T33" fmla="*/ 31 h 434"/>
                  <a:gd name="T34" fmla="*/ 248 w 621"/>
                  <a:gd name="T35" fmla="*/ 31 h 434"/>
                  <a:gd name="T36" fmla="*/ 186 w 621"/>
                  <a:gd name="T37" fmla="*/ 31 h 434"/>
                  <a:gd name="T38" fmla="*/ 186 w 621"/>
                  <a:gd name="T39" fmla="*/ 0 h 434"/>
                  <a:gd name="T40" fmla="*/ 94 w 621"/>
                  <a:gd name="T41" fmla="*/ 31 h 434"/>
                  <a:gd name="T42" fmla="*/ 31 w 621"/>
                  <a:gd name="T43" fmla="*/ 0 h 434"/>
                  <a:gd name="T44" fmla="*/ 0 w 621"/>
                  <a:gd name="T45" fmla="*/ 31 h 434"/>
                  <a:gd name="T46" fmla="*/ 31 w 621"/>
                  <a:gd name="T47" fmla="*/ 61 h 434"/>
                  <a:gd name="T48" fmla="*/ 31 w 621"/>
                  <a:gd name="T49" fmla="*/ 61 h 434"/>
                  <a:gd name="T50" fmla="*/ 62 w 621"/>
                  <a:gd name="T51" fmla="*/ 61 h 434"/>
                  <a:gd name="T52" fmla="*/ 94 w 621"/>
                  <a:gd name="T53" fmla="*/ 61 h 434"/>
                  <a:gd name="T54" fmla="*/ 124 w 621"/>
                  <a:gd name="T55" fmla="*/ 61 h 434"/>
                  <a:gd name="T56" fmla="*/ 124 w 621"/>
                  <a:gd name="T57" fmla="*/ 61 h 434"/>
                  <a:gd name="T58" fmla="*/ 124 w 621"/>
                  <a:gd name="T59" fmla="*/ 92 h 434"/>
                  <a:gd name="T60" fmla="*/ 155 w 621"/>
                  <a:gd name="T61" fmla="*/ 124 h 434"/>
                  <a:gd name="T62" fmla="*/ 124 w 621"/>
                  <a:gd name="T63" fmla="*/ 155 h 434"/>
                  <a:gd name="T64" fmla="*/ 124 w 621"/>
                  <a:gd name="T65" fmla="*/ 155 h 434"/>
                  <a:gd name="T66" fmla="*/ 124 w 621"/>
                  <a:gd name="T67" fmla="*/ 185 h 434"/>
                  <a:gd name="T68" fmla="*/ 124 w 621"/>
                  <a:gd name="T69" fmla="*/ 248 h 434"/>
                  <a:gd name="T70" fmla="*/ 124 w 621"/>
                  <a:gd name="T71" fmla="*/ 279 h 434"/>
                  <a:gd name="T72" fmla="*/ 94 w 621"/>
                  <a:gd name="T73" fmla="*/ 309 h 434"/>
                  <a:gd name="T74" fmla="*/ 124 w 621"/>
                  <a:gd name="T75" fmla="*/ 340 h 434"/>
                  <a:gd name="T76" fmla="*/ 94 w 621"/>
                  <a:gd name="T77" fmla="*/ 372 h 434"/>
                  <a:gd name="T78" fmla="*/ 186 w 621"/>
                  <a:gd name="T79" fmla="*/ 433 h 434"/>
                  <a:gd name="T80" fmla="*/ 217 w 621"/>
                  <a:gd name="T81" fmla="*/ 403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1" h="434">
                    <a:moveTo>
                      <a:pt x="217" y="403"/>
                    </a:moveTo>
                    <a:lnTo>
                      <a:pt x="217" y="403"/>
                    </a:lnTo>
                    <a:cubicBezTo>
                      <a:pt x="248" y="403"/>
                      <a:pt x="248" y="403"/>
                      <a:pt x="279" y="403"/>
                    </a:cubicBezTo>
                    <a:cubicBezTo>
                      <a:pt x="310" y="403"/>
                      <a:pt x="310" y="403"/>
                      <a:pt x="342" y="403"/>
                    </a:cubicBezTo>
                    <a:lnTo>
                      <a:pt x="342" y="403"/>
                    </a:lnTo>
                    <a:lnTo>
                      <a:pt x="342" y="403"/>
                    </a:lnTo>
                    <a:cubicBezTo>
                      <a:pt x="372" y="372"/>
                      <a:pt x="403" y="372"/>
                      <a:pt x="403" y="372"/>
                    </a:cubicBezTo>
                    <a:lnTo>
                      <a:pt x="403" y="372"/>
                    </a:lnTo>
                    <a:cubicBezTo>
                      <a:pt x="434" y="340"/>
                      <a:pt x="434" y="340"/>
                      <a:pt x="434" y="309"/>
                    </a:cubicBezTo>
                    <a:cubicBezTo>
                      <a:pt x="466" y="309"/>
                      <a:pt x="466" y="309"/>
                      <a:pt x="466" y="309"/>
                    </a:cubicBezTo>
                    <a:lnTo>
                      <a:pt x="466" y="279"/>
                    </a:lnTo>
                    <a:cubicBezTo>
                      <a:pt x="434" y="248"/>
                      <a:pt x="434" y="216"/>
                      <a:pt x="466" y="216"/>
                    </a:cubicBezTo>
                    <a:cubicBezTo>
                      <a:pt x="496" y="185"/>
                      <a:pt x="496" y="155"/>
                      <a:pt x="496" y="155"/>
                    </a:cubicBezTo>
                    <a:cubicBezTo>
                      <a:pt x="527" y="124"/>
                      <a:pt x="558" y="124"/>
                      <a:pt x="558" y="124"/>
                    </a:cubicBezTo>
                    <a:cubicBezTo>
                      <a:pt x="590" y="124"/>
                      <a:pt x="590" y="124"/>
                      <a:pt x="590" y="124"/>
                    </a:cubicBezTo>
                    <a:cubicBezTo>
                      <a:pt x="620" y="92"/>
                      <a:pt x="620" y="92"/>
                      <a:pt x="620" y="92"/>
                    </a:cubicBezTo>
                    <a:lnTo>
                      <a:pt x="620" y="92"/>
                    </a:lnTo>
                    <a:cubicBezTo>
                      <a:pt x="590" y="92"/>
                      <a:pt x="590" y="92"/>
                      <a:pt x="590" y="92"/>
                    </a:cubicBezTo>
                    <a:lnTo>
                      <a:pt x="590" y="92"/>
                    </a:lnTo>
                    <a:lnTo>
                      <a:pt x="590" y="92"/>
                    </a:lnTo>
                    <a:cubicBezTo>
                      <a:pt x="558" y="92"/>
                      <a:pt x="558" y="92"/>
                      <a:pt x="558" y="61"/>
                    </a:cubicBezTo>
                    <a:lnTo>
                      <a:pt x="558" y="61"/>
                    </a:lnTo>
                    <a:cubicBezTo>
                      <a:pt x="527" y="92"/>
                      <a:pt x="527" y="92"/>
                      <a:pt x="496" y="92"/>
                    </a:cubicBezTo>
                    <a:cubicBezTo>
                      <a:pt x="496" y="92"/>
                      <a:pt x="466" y="92"/>
                      <a:pt x="466" y="61"/>
                    </a:cubicBezTo>
                    <a:cubicBezTo>
                      <a:pt x="466" y="61"/>
                      <a:pt x="466" y="61"/>
                      <a:pt x="434" y="61"/>
                    </a:cubicBezTo>
                    <a:lnTo>
                      <a:pt x="434" y="61"/>
                    </a:lnTo>
                    <a:lnTo>
                      <a:pt x="434" y="61"/>
                    </a:lnTo>
                    <a:lnTo>
                      <a:pt x="403" y="61"/>
                    </a:lnTo>
                    <a:lnTo>
                      <a:pt x="403" y="61"/>
                    </a:lnTo>
                    <a:cubicBezTo>
                      <a:pt x="403" y="31"/>
                      <a:pt x="403" y="31"/>
                      <a:pt x="403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42" y="31"/>
                    </a:cubicBezTo>
                    <a:lnTo>
                      <a:pt x="342" y="31"/>
                    </a:lnTo>
                    <a:cubicBezTo>
                      <a:pt x="310" y="31"/>
                      <a:pt x="310" y="31"/>
                      <a:pt x="279" y="31"/>
                    </a:cubicBezTo>
                    <a:lnTo>
                      <a:pt x="279" y="31"/>
                    </a:lnTo>
                    <a:lnTo>
                      <a:pt x="248" y="31"/>
                    </a:lnTo>
                    <a:cubicBezTo>
                      <a:pt x="248" y="31"/>
                      <a:pt x="248" y="31"/>
                      <a:pt x="217" y="31"/>
                    </a:cubicBezTo>
                    <a:lnTo>
                      <a:pt x="186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4" y="31"/>
                    </a:cubicBezTo>
                    <a:cubicBezTo>
                      <a:pt x="94" y="31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61"/>
                      <a:pt x="31" y="61"/>
                    </a:cubicBezTo>
                    <a:lnTo>
                      <a:pt x="31" y="61"/>
                    </a:lnTo>
                    <a:lnTo>
                      <a:pt x="31" y="61"/>
                    </a:lnTo>
                    <a:cubicBezTo>
                      <a:pt x="62" y="61"/>
                      <a:pt x="62" y="92"/>
                      <a:pt x="62" y="92"/>
                    </a:cubicBezTo>
                    <a:lnTo>
                      <a:pt x="62" y="61"/>
                    </a:lnTo>
                    <a:cubicBezTo>
                      <a:pt x="94" y="61"/>
                      <a:pt x="94" y="61"/>
                      <a:pt x="94" y="61"/>
                    </a:cubicBezTo>
                    <a:lnTo>
                      <a:pt x="94" y="61"/>
                    </a:lnTo>
                    <a:lnTo>
                      <a:pt x="94" y="61"/>
                    </a:lnTo>
                    <a:cubicBezTo>
                      <a:pt x="124" y="61"/>
                      <a:pt x="124" y="61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55" y="92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85"/>
                    </a:lnTo>
                    <a:cubicBezTo>
                      <a:pt x="124" y="185"/>
                      <a:pt x="124" y="216"/>
                      <a:pt x="124" y="248"/>
                    </a:cubicBezTo>
                    <a:lnTo>
                      <a:pt x="124" y="248"/>
                    </a:lnTo>
                    <a:cubicBezTo>
                      <a:pt x="124" y="248"/>
                      <a:pt x="124" y="248"/>
                      <a:pt x="94" y="248"/>
                    </a:cubicBezTo>
                    <a:cubicBezTo>
                      <a:pt x="124" y="279"/>
                      <a:pt x="124" y="279"/>
                      <a:pt x="124" y="279"/>
                    </a:cubicBezTo>
                    <a:lnTo>
                      <a:pt x="124" y="309"/>
                    </a:lnTo>
                    <a:cubicBezTo>
                      <a:pt x="94" y="309"/>
                      <a:pt x="94" y="309"/>
                      <a:pt x="94" y="309"/>
                    </a:cubicBezTo>
                    <a:cubicBezTo>
                      <a:pt x="124" y="309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40"/>
                      <a:pt x="124" y="340"/>
                      <a:pt x="94" y="372"/>
                    </a:cubicBezTo>
                    <a:lnTo>
                      <a:pt x="94" y="372"/>
                    </a:lnTo>
                    <a:cubicBezTo>
                      <a:pt x="124" y="403"/>
                      <a:pt x="124" y="403"/>
                      <a:pt x="155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186" y="433"/>
                      <a:pt x="186" y="433"/>
                      <a:pt x="217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2" name="Freeform 62">
                <a:extLst>
                  <a:ext uri="{FF2B5EF4-FFF2-40B4-BE49-F238E27FC236}">
                    <a16:creationId xmlns:a16="http://schemas.microsoft.com/office/drawing/2014/main" id="{7277B081-D3A8-C341-934D-7E43E208F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9763" y="1801813"/>
                <a:ext cx="168275" cy="168275"/>
              </a:xfrm>
              <a:custGeom>
                <a:avLst/>
                <a:gdLst>
                  <a:gd name="T0" fmla="*/ 310 w 466"/>
                  <a:gd name="T1" fmla="*/ 63 h 467"/>
                  <a:gd name="T2" fmla="*/ 310 w 466"/>
                  <a:gd name="T3" fmla="*/ 63 h 467"/>
                  <a:gd name="T4" fmla="*/ 310 w 466"/>
                  <a:gd name="T5" fmla="*/ 63 h 467"/>
                  <a:gd name="T6" fmla="*/ 279 w 466"/>
                  <a:gd name="T7" fmla="*/ 0 h 467"/>
                  <a:gd name="T8" fmla="*/ 279 w 466"/>
                  <a:gd name="T9" fmla="*/ 0 h 467"/>
                  <a:gd name="T10" fmla="*/ 217 w 466"/>
                  <a:gd name="T11" fmla="*/ 0 h 467"/>
                  <a:gd name="T12" fmla="*/ 186 w 466"/>
                  <a:gd name="T13" fmla="*/ 0 h 467"/>
                  <a:gd name="T14" fmla="*/ 155 w 466"/>
                  <a:gd name="T15" fmla="*/ 31 h 467"/>
                  <a:gd name="T16" fmla="*/ 123 w 466"/>
                  <a:gd name="T17" fmla="*/ 63 h 467"/>
                  <a:gd name="T18" fmla="*/ 123 w 466"/>
                  <a:gd name="T19" fmla="*/ 63 h 467"/>
                  <a:gd name="T20" fmla="*/ 123 w 466"/>
                  <a:gd name="T21" fmla="*/ 124 h 467"/>
                  <a:gd name="T22" fmla="*/ 0 w 466"/>
                  <a:gd name="T23" fmla="*/ 218 h 467"/>
                  <a:gd name="T24" fmla="*/ 0 w 466"/>
                  <a:gd name="T25" fmla="*/ 248 h 467"/>
                  <a:gd name="T26" fmla="*/ 0 w 466"/>
                  <a:gd name="T27" fmla="*/ 279 h 467"/>
                  <a:gd name="T28" fmla="*/ 0 w 466"/>
                  <a:gd name="T29" fmla="*/ 279 h 467"/>
                  <a:gd name="T30" fmla="*/ 30 w 466"/>
                  <a:gd name="T31" fmla="*/ 279 h 467"/>
                  <a:gd name="T32" fmla="*/ 62 w 466"/>
                  <a:gd name="T33" fmla="*/ 311 h 467"/>
                  <a:gd name="T34" fmla="*/ 93 w 466"/>
                  <a:gd name="T35" fmla="*/ 311 h 467"/>
                  <a:gd name="T36" fmla="*/ 123 w 466"/>
                  <a:gd name="T37" fmla="*/ 311 h 467"/>
                  <a:gd name="T38" fmla="*/ 186 w 466"/>
                  <a:gd name="T39" fmla="*/ 342 h 467"/>
                  <a:gd name="T40" fmla="*/ 247 w 466"/>
                  <a:gd name="T41" fmla="*/ 403 h 467"/>
                  <a:gd name="T42" fmla="*/ 371 w 466"/>
                  <a:gd name="T43" fmla="*/ 466 h 467"/>
                  <a:gd name="T44" fmla="*/ 403 w 466"/>
                  <a:gd name="T45" fmla="*/ 435 h 467"/>
                  <a:gd name="T46" fmla="*/ 403 w 466"/>
                  <a:gd name="T47" fmla="*/ 435 h 467"/>
                  <a:gd name="T48" fmla="*/ 465 w 466"/>
                  <a:gd name="T49" fmla="*/ 403 h 467"/>
                  <a:gd name="T50" fmla="*/ 434 w 466"/>
                  <a:gd name="T51" fmla="*/ 372 h 467"/>
                  <a:gd name="T52" fmla="*/ 434 w 466"/>
                  <a:gd name="T53" fmla="*/ 372 h 467"/>
                  <a:gd name="T54" fmla="*/ 434 w 466"/>
                  <a:gd name="T55" fmla="*/ 342 h 467"/>
                  <a:gd name="T56" fmla="*/ 434 w 466"/>
                  <a:gd name="T57" fmla="*/ 311 h 467"/>
                  <a:gd name="T58" fmla="*/ 371 w 466"/>
                  <a:gd name="T59" fmla="*/ 279 h 467"/>
                  <a:gd name="T60" fmla="*/ 371 w 466"/>
                  <a:gd name="T61" fmla="*/ 279 h 467"/>
                  <a:gd name="T62" fmla="*/ 341 w 466"/>
                  <a:gd name="T63" fmla="*/ 218 h 467"/>
                  <a:gd name="T64" fmla="*/ 310 w 466"/>
                  <a:gd name="T65" fmla="*/ 218 h 467"/>
                  <a:gd name="T66" fmla="*/ 310 w 466"/>
                  <a:gd name="T67" fmla="*/ 187 h 467"/>
                  <a:gd name="T68" fmla="*/ 310 w 466"/>
                  <a:gd name="T69" fmla="*/ 155 h 467"/>
                  <a:gd name="T70" fmla="*/ 310 w 466"/>
                  <a:gd name="T71" fmla="*/ 155 h 467"/>
                  <a:gd name="T72" fmla="*/ 310 w 466"/>
                  <a:gd name="T73" fmla="*/ 124 h 467"/>
                  <a:gd name="T74" fmla="*/ 341 w 466"/>
                  <a:gd name="T75" fmla="*/ 94 h 467"/>
                  <a:gd name="T76" fmla="*/ 310 w 466"/>
                  <a:gd name="T77" fmla="*/ 63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6" h="467">
                    <a:moveTo>
                      <a:pt x="310" y="63"/>
                    </a:move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310" y="63"/>
                    </a:lnTo>
                    <a:lnTo>
                      <a:pt x="279" y="31"/>
                    </a:lnTo>
                    <a:lnTo>
                      <a:pt x="279" y="0"/>
                    </a:lnTo>
                    <a:lnTo>
                      <a:pt x="279" y="0"/>
                    </a:lnTo>
                    <a:lnTo>
                      <a:pt x="279" y="0"/>
                    </a:lnTo>
                    <a:cubicBezTo>
                      <a:pt x="247" y="0"/>
                      <a:pt x="247" y="0"/>
                      <a:pt x="247" y="0"/>
                    </a:cubicBezTo>
                    <a:lnTo>
                      <a:pt x="217" y="0"/>
                    </a:ln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55" y="31"/>
                    </a:cubicBezTo>
                    <a:lnTo>
                      <a:pt x="123" y="31"/>
                    </a:lnTo>
                    <a:cubicBezTo>
                      <a:pt x="123" y="31"/>
                      <a:pt x="123" y="31"/>
                      <a:pt x="123" y="63"/>
                    </a:cubicBezTo>
                    <a:lnTo>
                      <a:pt x="123" y="63"/>
                    </a:lnTo>
                    <a:lnTo>
                      <a:pt x="123" y="63"/>
                    </a:lnTo>
                    <a:cubicBezTo>
                      <a:pt x="123" y="63"/>
                      <a:pt x="123" y="63"/>
                      <a:pt x="123" y="94"/>
                    </a:cubicBezTo>
                    <a:lnTo>
                      <a:pt x="123" y="124"/>
                    </a:lnTo>
                    <a:cubicBezTo>
                      <a:pt x="93" y="187"/>
                      <a:pt x="62" y="187"/>
                      <a:pt x="62" y="187"/>
                    </a:cubicBezTo>
                    <a:cubicBezTo>
                      <a:pt x="62" y="187"/>
                      <a:pt x="30" y="218"/>
                      <a:pt x="0" y="218"/>
                    </a:cubicBezTo>
                    <a:cubicBezTo>
                      <a:pt x="0" y="248"/>
                      <a:pt x="0" y="248"/>
                      <a:pt x="0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cubicBezTo>
                      <a:pt x="30" y="279"/>
                      <a:pt x="30" y="279"/>
                      <a:pt x="30" y="279"/>
                    </a:cubicBezTo>
                    <a:cubicBezTo>
                      <a:pt x="30" y="279"/>
                      <a:pt x="62" y="279"/>
                      <a:pt x="62" y="311"/>
                    </a:cubicBezTo>
                    <a:lnTo>
                      <a:pt x="62" y="311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lnTo>
                      <a:pt x="123" y="311"/>
                    </a:lnTo>
                    <a:lnTo>
                      <a:pt x="123" y="311"/>
                    </a:lnTo>
                    <a:cubicBezTo>
                      <a:pt x="123" y="311"/>
                      <a:pt x="123" y="311"/>
                      <a:pt x="155" y="342"/>
                    </a:cubicBezTo>
                    <a:lnTo>
                      <a:pt x="186" y="342"/>
                    </a:lnTo>
                    <a:cubicBezTo>
                      <a:pt x="186" y="372"/>
                      <a:pt x="217" y="403"/>
                      <a:pt x="247" y="403"/>
                    </a:cubicBezTo>
                    <a:lnTo>
                      <a:pt x="247" y="403"/>
                    </a:lnTo>
                    <a:cubicBezTo>
                      <a:pt x="279" y="435"/>
                      <a:pt x="279" y="466"/>
                      <a:pt x="279" y="466"/>
                    </a:cubicBezTo>
                    <a:cubicBezTo>
                      <a:pt x="310" y="466"/>
                      <a:pt x="341" y="466"/>
                      <a:pt x="371" y="466"/>
                    </a:cubicBezTo>
                    <a:lnTo>
                      <a:pt x="371" y="466"/>
                    </a:lnTo>
                    <a:cubicBezTo>
                      <a:pt x="371" y="466"/>
                      <a:pt x="371" y="466"/>
                      <a:pt x="403" y="435"/>
                    </a:cubicBezTo>
                    <a:cubicBezTo>
                      <a:pt x="403" y="403"/>
                      <a:pt x="403" y="403"/>
                      <a:pt x="403" y="403"/>
                    </a:cubicBezTo>
                    <a:cubicBezTo>
                      <a:pt x="403" y="435"/>
                      <a:pt x="403" y="435"/>
                      <a:pt x="403" y="435"/>
                    </a:cubicBezTo>
                    <a:lnTo>
                      <a:pt x="403" y="403"/>
                    </a:lnTo>
                    <a:cubicBezTo>
                      <a:pt x="434" y="403"/>
                      <a:pt x="434" y="403"/>
                      <a:pt x="465" y="403"/>
                    </a:cubicBezTo>
                    <a:lnTo>
                      <a:pt x="465" y="403"/>
                    </a:lnTo>
                    <a:cubicBezTo>
                      <a:pt x="434" y="403"/>
                      <a:pt x="434" y="403"/>
                      <a:pt x="434" y="372"/>
                    </a:cubicBezTo>
                    <a:lnTo>
                      <a:pt x="434" y="372"/>
                    </a:lnTo>
                    <a:lnTo>
                      <a:pt x="434" y="372"/>
                    </a:lnTo>
                    <a:cubicBezTo>
                      <a:pt x="434" y="342"/>
                      <a:pt x="434" y="342"/>
                      <a:pt x="434" y="342"/>
                    </a:cubicBezTo>
                    <a:lnTo>
                      <a:pt x="434" y="342"/>
                    </a:lnTo>
                    <a:lnTo>
                      <a:pt x="434" y="342"/>
                    </a:lnTo>
                    <a:cubicBezTo>
                      <a:pt x="434" y="311"/>
                      <a:pt x="434" y="311"/>
                      <a:pt x="434" y="311"/>
                    </a:cubicBezTo>
                    <a:lnTo>
                      <a:pt x="434" y="311"/>
                    </a:lnTo>
                    <a:cubicBezTo>
                      <a:pt x="403" y="279"/>
                      <a:pt x="403" y="279"/>
                      <a:pt x="371" y="279"/>
                    </a:cubicBezTo>
                    <a:lnTo>
                      <a:pt x="371" y="279"/>
                    </a:lnTo>
                    <a:lnTo>
                      <a:pt x="371" y="279"/>
                    </a:lnTo>
                    <a:cubicBezTo>
                      <a:pt x="310" y="248"/>
                      <a:pt x="310" y="248"/>
                      <a:pt x="310" y="248"/>
                    </a:cubicBezTo>
                    <a:cubicBezTo>
                      <a:pt x="341" y="218"/>
                      <a:pt x="341" y="218"/>
                      <a:pt x="341" y="218"/>
                    </a:cubicBezTo>
                    <a:cubicBezTo>
                      <a:pt x="341" y="218"/>
                      <a:pt x="341" y="218"/>
                      <a:pt x="310" y="218"/>
                    </a:cubicBezTo>
                    <a:lnTo>
                      <a:pt x="310" y="218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310" y="187"/>
                      <a:pt x="310" y="187"/>
                      <a:pt x="310" y="155"/>
                    </a:cubicBezTo>
                    <a:lnTo>
                      <a:pt x="310" y="155"/>
                    </a:lnTo>
                    <a:lnTo>
                      <a:pt x="310" y="155"/>
                    </a:lnTo>
                    <a:cubicBezTo>
                      <a:pt x="310" y="155"/>
                      <a:pt x="310" y="155"/>
                      <a:pt x="310" y="124"/>
                    </a:cubicBezTo>
                    <a:lnTo>
                      <a:pt x="310" y="124"/>
                    </a:lnTo>
                    <a:cubicBezTo>
                      <a:pt x="341" y="124"/>
                      <a:pt x="341" y="94"/>
                      <a:pt x="341" y="94"/>
                    </a:cubicBezTo>
                    <a:lnTo>
                      <a:pt x="341" y="94"/>
                    </a:lnTo>
                    <a:lnTo>
                      <a:pt x="341" y="94"/>
                    </a:lnTo>
                    <a:cubicBezTo>
                      <a:pt x="341" y="94"/>
                      <a:pt x="310" y="94"/>
                      <a:pt x="310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3" name="Freeform 63">
                <a:extLst>
                  <a:ext uri="{FF2B5EF4-FFF2-40B4-BE49-F238E27FC236}">
                    <a16:creationId xmlns:a16="http://schemas.microsoft.com/office/drawing/2014/main" id="{8CB3364F-F1D4-5D4A-8AE2-DA8D85635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9800" y="1690688"/>
                <a:ext cx="44450" cy="100012"/>
              </a:xfrm>
              <a:custGeom>
                <a:avLst/>
                <a:gdLst>
                  <a:gd name="T0" fmla="*/ 92 w 125"/>
                  <a:gd name="T1" fmla="*/ 155 h 280"/>
                  <a:gd name="T2" fmla="*/ 92 w 125"/>
                  <a:gd name="T3" fmla="*/ 155 h 280"/>
                  <a:gd name="T4" fmla="*/ 61 w 125"/>
                  <a:gd name="T5" fmla="*/ 124 h 280"/>
                  <a:gd name="T6" fmla="*/ 92 w 125"/>
                  <a:gd name="T7" fmla="*/ 124 h 280"/>
                  <a:gd name="T8" fmla="*/ 92 w 125"/>
                  <a:gd name="T9" fmla="*/ 124 h 280"/>
                  <a:gd name="T10" fmla="*/ 92 w 125"/>
                  <a:gd name="T11" fmla="*/ 92 h 280"/>
                  <a:gd name="T12" fmla="*/ 92 w 125"/>
                  <a:gd name="T13" fmla="*/ 61 h 280"/>
                  <a:gd name="T14" fmla="*/ 124 w 125"/>
                  <a:gd name="T15" fmla="*/ 0 h 280"/>
                  <a:gd name="T16" fmla="*/ 124 w 125"/>
                  <a:gd name="T17" fmla="*/ 0 h 280"/>
                  <a:gd name="T18" fmla="*/ 92 w 125"/>
                  <a:gd name="T19" fmla="*/ 0 h 280"/>
                  <a:gd name="T20" fmla="*/ 92 w 125"/>
                  <a:gd name="T21" fmla="*/ 0 h 280"/>
                  <a:gd name="T22" fmla="*/ 61 w 125"/>
                  <a:gd name="T23" fmla="*/ 0 h 280"/>
                  <a:gd name="T24" fmla="*/ 61 w 125"/>
                  <a:gd name="T25" fmla="*/ 0 h 280"/>
                  <a:gd name="T26" fmla="*/ 61 w 125"/>
                  <a:gd name="T27" fmla="*/ 0 h 280"/>
                  <a:gd name="T28" fmla="*/ 61 w 125"/>
                  <a:gd name="T29" fmla="*/ 0 h 280"/>
                  <a:gd name="T30" fmla="*/ 61 w 125"/>
                  <a:gd name="T31" fmla="*/ 31 h 280"/>
                  <a:gd name="T32" fmla="*/ 61 w 125"/>
                  <a:gd name="T33" fmla="*/ 92 h 280"/>
                  <a:gd name="T34" fmla="*/ 30 w 125"/>
                  <a:gd name="T35" fmla="*/ 155 h 280"/>
                  <a:gd name="T36" fmla="*/ 0 w 125"/>
                  <a:gd name="T37" fmla="*/ 155 h 280"/>
                  <a:gd name="T38" fmla="*/ 30 w 125"/>
                  <a:gd name="T39" fmla="*/ 155 h 280"/>
                  <a:gd name="T40" fmla="*/ 30 w 125"/>
                  <a:gd name="T41" fmla="*/ 185 h 280"/>
                  <a:gd name="T42" fmla="*/ 61 w 125"/>
                  <a:gd name="T43" fmla="*/ 216 h 280"/>
                  <a:gd name="T44" fmla="*/ 61 w 125"/>
                  <a:gd name="T45" fmla="*/ 248 h 280"/>
                  <a:gd name="T46" fmla="*/ 61 w 125"/>
                  <a:gd name="T47" fmla="*/ 248 h 280"/>
                  <a:gd name="T48" fmla="*/ 61 w 125"/>
                  <a:gd name="T49" fmla="*/ 279 h 280"/>
                  <a:gd name="T50" fmla="*/ 61 w 125"/>
                  <a:gd name="T51" fmla="*/ 248 h 280"/>
                  <a:gd name="T52" fmla="*/ 61 w 125"/>
                  <a:gd name="T53" fmla="*/ 248 h 280"/>
                  <a:gd name="T54" fmla="*/ 61 w 125"/>
                  <a:gd name="T55" fmla="*/ 248 h 280"/>
                  <a:gd name="T56" fmla="*/ 92 w 125"/>
                  <a:gd name="T57" fmla="*/ 248 h 280"/>
                  <a:gd name="T58" fmla="*/ 92 w 125"/>
                  <a:gd name="T59" fmla="*/ 248 h 280"/>
                  <a:gd name="T60" fmla="*/ 92 w 125"/>
                  <a:gd name="T61" fmla="*/ 216 h 280"/>
                  <a:gd name="T62" fmla="*/ 92 w 125"/>
                  <a:gd name="T63" fmla="*/ 216 h 280"/>
                  <a:gd name="T64" fmla="*/ 92 w 125"/>
                  <a:gd name="T65" fmla="*/ 216 h 280"/>
                  <a:gd name="T66" fmla="*/ 92 w 125"/>
                  <a:gd name="T67" fmla="*/ 185 h 280"/>
                  <a:gd name="T68" fmla="*/ 92 w 125"/>
                  <a:gd name="T69" fmla="*/ 185 h 280"/>
                  <a:gd name="T70" fmla="*/ 92 w 125"/>
                  <a:gd name="T71" fmla="*/ 155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5" h="280">
                    <a:moveTo>
                      <a:pt x="92" y="155"/>
                    </a:moveTo>
                    <a:lnTo>
                      <a:pt x="92" y="155"/>
                    </a:lnTo>
                    <a:cubicBezTo>
                      <a:pt x="92" y="155"/>
                      <a:pt x="61" y="155"/>
                      <a:pt x="61" y="124"/>
                    </a:cubicBez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92"/>
                      <a:pt x="92" y="92"/>
                      <a:pt x="92" y="92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2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cubicBezTo>
                      <a:pt x="61" y="0"/>
                      <a:pt x="61" y="0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0"/>
                      <a:pt x="61" y="0"/>
                      <a:pt x="61" y="31"/>
                    </a:cubicBezTo>
                    <a:cubicBezTo>
                      <a:pt x="61" y="31"/>
                      <a:pt x="61" y="61"/>
                      <a:pt x="61" y="92"/>
                    </a:cubicBezTo>
                    <a:cubicBezTo>
                      <a:pt x="30" y="124"/>
                      <a:pt x="30" y="124"/>
                      <a:pt x="3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0" y="155"/>
                    </a:cubicBezTo>
                    <a:lnTo>
                      <a:pt x="30" y="185"/>
                    </a:lnTo>
                    <a:cubicBezTo>
                      <a:pt x="30" y="185"/>
                      <a:pt x="61" y="185"/>
                      <a:pt x="61" y="216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cubicBezTo>
                      <a:pt x="61" y="248"/>
                      <a:pt x="61" y="248"/>
                      <a:pt x="61" y="279"/>
                    </a:cubicBezTo>
                    <a:cubicBezTo>
                      <a:pt x="61" y="248"/>
                      <a:pt x="61" y="248"/>
                      <a:pt x="61" y="248"/>
                    </a:cubicBezTo>
                    <a:lnTo>
                      <a:pt x="61" y="248"/>
                    </a:lnTo>
                    <a:lnTo>
                      <a:pt x="61" y="248"/>
                    </a:lnTo>
                    <a:cubicBezTo>
                      <a:pt x="61" y="248"/>
                      <a:pt x="61" y="248"/>
                      <a:pt x="92" y="248"/>
                    </a:cubicBezTo>
                    <a:lnTo>
                      <a:pt x="92" y="248"/>
                    </a:lnTo>
                    <a:cubicBezTo>
                      <a:pt x="92" y="216"/>
                      <a:pt x="92" y="216"/>
                      <a:pt x="92" y="216"/>
                    </a:cubicBezTo>
                    <a:lnTo>
                      <a:pt x="92" y="216"/>
                    </a:lnTo>
                    <a:lnTo>
                      <a:pt x="92" y="216"/>
                    </a:lnTo>
                    <a:cubicBezTo>
                      <a:pt x="92" y="216"/>
                      <a:pt x="92" y="216"/>
                      <a:pt x="92" y="185"/>
                    </a:cubicBezTo>
                    <a:lnTo>
                      <a:pt x="92" y="185"/>
                    </a:lnTo>
                    <a:cubicBezTo>
                      <a:pt x="92" y="185"/>
                      <a:pt x="92" y="185"/>
                      <a:pt x="92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4" name="Freeform 64">
                <a:extLst>
                  <a:ext uri="{FF2B5EF4-FFF2-40B4-BE49-F238E27FC236}">
                    <a16:creationId xmlns:a16="http://schemas.microsoft.com/office/drawing/2014/main" id="{3381F1BE-C6B7-7A44-BE31-75D5B7791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646238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186 w 280"/>
                  <a:gd name="T5" fmla="*/ 0 h 125"/>
                  <a:gd name="T6" fmla="*/ 186 w 280"/>
                  <a:gd name="T7" fmla="*/ 0 h 125"/>
                  <a:gd name="T8" fmla="*/ 186 w 280"/>
                  <a:gd name="T9" fmla="*/ 0 h 125"/>
                  <a:gd name="T10" fmla="*/ 155 w 280"/>
                  <a:gd name="T11" fmla="*/ 31 h 125"/>
                  <a:gd name="T12" fmla="*/ 155 w 280"/>
                  <a:gd name="T13" fmla="*/ 31 h 125"/>
                  <a:gd name="T14" fmla="*/ 155 w 280"/>
                  <a:gd name="T15" fmla="*/ 31 h 125"/>
                  <a:gd name="T16" fmla="*/ 124 w 280"/>
                  <a:gd name="T17" fmla="*/ 31 h 125"/>
                  <a:gd name="T18" fmla="*/ 124 w 280"/>
                  <a:gd name="T19" fmla="*/ 31 h 125"/>
                  <a:gd name="T20" fmla="*/ 124 w 280"/>
                  <a:gd name="T21" fmla="*/ 0 h 125"/>
                  <a:gd name="T22" fmla="*/ 124 w 280"/>
                  <a:gd name="T23" fmla="*/ 0 h 125"/>
                  <a:gd name="T24" fmla="*/ 124 w 280"/>
                  <a:gd name="T25" fmla="*/ 0 h 125"/>
                  <a:gd name="T26" fmla="*/ 124 w 280"/>
                  <a:gd name="T27" fmla="*/ 31 h 125"/>
                  <a:gd name="T28" fmla="*/ 92 w 280"/>
                  <a:gd name="T29" fmla="*/ 31 h 125"/>
                  <a:gd name="T30" fmla="*/ 31 w 280"/>
                  <a:gd name="T31" fmla="*/ 0 h 125"/>
                  <a:gd name="T32" fmla="*/ 31 w 280"/>
                  <a:gd name="T33" fmla="*/ 0 h 125"/>
                  <a:gd name="T34" fmla="*/ 31 w 280"/>
                  <a:gd name="T35" fmla="*/ 31 h 125"/>
                  <a:gd name="T36" fmla="*/ 31 w 280"/>
                  <a:gd name="T37" fmla="*/ 31 h 125"/>
                  <a:gd name="T38" fmla="*/ 31 w 280"/>
                  <a:gd name="T39" fmla="*/ 31 h 125"/>
                  <a:gd name="T40" fmla="*/ 0 w 280"/>
                  <a:gd name="T41" fmla="*/ 61 h 125"/>
                  <a:gd name="T42" fmla="*/ 0 w 280"/>
                  <a:gd name="T43" fmla="*/ 61 h 125"/>
                  <a:gd name="T44" fmla="*/ 0 w 280"/>
                  <a:gd name="T45" fmla="*/ 61 h 125"/>
                  <a:gd name="T46" fmla="*/ 31 w 280"/>
                  <a:gd name="T47" fmla="*/ 92 h 125"/>
                  <a:gd name="T48" fmla="*/ 31 w 280"/>
                  <a:gd name="T49" fmla="*/ 124 h 125"/>
                  <a:gd name="T50" fmla="*/ 31 w 280"/>
                  <a:gd name="T51" fmla="*/ 92 h 125"/>
                  <a:gd name="T52" fmla="*/ 92 w 280"/>
                  <a:gd name="T53" fmla="*/ 92 h 125"/>
                  <a:gd name="T54" fmla="*/ 92 w 280"/>
                  <a:gd name="T55" fmla="*/ 92 h 125"/>
                  <a:gd name="T56" fmla="*/ 124 w 280"/>
                  <a:gd name="T57" fmla="*/ 92 h 125"/>
                  <a:gd name="T58" fmla="*/ 124 w 280"/>
                  <a:gd name="T59" fmla="*/ 92 h 125"/>
                  <a:gd name="T60" fmla="*/ 124 w 280"/>
                  <a:gd name="T61" fmla="*/ 92 h 125"/>
                  <a:gd name="T62" fmla="*/ 124 w 280"/>
                  <a:gd name="T63" fmla="*/ 92 h 125"/>
                  <a:gd name="T64" fmla="*/ 124 w 280"/>
                  <a:gd name="T65" fmla="*/ 92 h 125"/>
                  <a:gd name="T66" fmla="*/ 155 w 280"/>
                  <a:gd name="T67" fmla="*/ 124 h 125"/>
                  <a:gd name="T68" fmla="*/ 155 w 280"/>
                  <a:gd name="T69" fmla="*/ 124 h 125"/>
                  <a:gd name="T70" fmla="*/ 155 w 280"/>
                  <a:gd name="T71" fmla="*/ 124 h 125"/>
                  <a:gd name="T72" fmla="*/ 186 w 280"/>
                  <a:gd name="T73" fmla="*/ 124 h 125"/>
                  <a:gd name="T74" fmla="*/ 186 w 280"/>
                  <a:gd name="T75" fmla="*/ 124 h 125"/>
                  <a:gd name="T76" fmla="*/ 186 w 280"/>
                  <a:gd name="T77" fmla="*/ 124 h 125"/>
                  <a:gd name="T78" fmla="*/ 186 w 280"/>
                  <a:gd name="T79" fmla="*/ 124 h 125"/>
                  <a:gd name="T80" fmla="*/ 186 w 280"/>
                  <a:gd name="T81" fmla="*/ 31 h 125"/>
                  <a:gd name="T82" fmla="*/ 217 w 280"/>
                  <a:gd name="T83" fmla="*/ 61 h 125"/>
                  <a:gd name="T84" fmla="*/ 248 w 280"/>
                  <a:gd name="T85" fmla="*/ 61 h 125"/>
                  <a:gd name="T86" fmla="*/ 248 w 280"/>
                  <a:gd name="T87" fmla="*/ 61 h 125"/>
                  <a:gd name="T88" fmla="*/ 248 w 280"/>
                  <a:gd name="T89" fmla="*/ 61 h 125"/>
                  <a:gd name="T90" fmla="*/ 248 w 280"/>
                  <a:gd name="T91" fmla="*/ 61 h 125"/>
                  <a:gd name="T92" fmla="*/ 279 w 280"/>
                  <a:gd name="T93" fmla="*/ 31 h 125"/>
                  <a:gd name="T94" fmla="*/ 279 w 280"/>
                  <a:gd name="T95" fmla="*/ 0 h 125"/>
                  <a:gd name="T96" fmla="*/ 279 w 280"/>
                  <a:gd name="T97" fmla="*/ 0 h 125"/>
                  <a:gd name="T98" fmla="*/ 279 w 280"/>
                  <a:gd name="T99" fmla="*/ 0 h 125"/>
                  <a:gd name="T100" fmla="*/ 248 w 280"/>
                  <a:gd name="T10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31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92" y="31"/>
                    </a:lnTo>
                    <a:cubicBezTo>
                      <a:pt x="92" y="31"/>
                      <a:pt x="62" y="31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1"/>
                      <a:pt x="31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31" y="92"/>
                      <a:pt x="31" y="92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2"/>
                    </a:cubicBezTo>
                    <a:cubicBezTo>
                      <a:pt x="62" y="92"/>
                      <a:pt x="62" y="92"/>
                      <a:pt x="92" y="92"/>
                    </a:cubicBezTo>
                    <a:lnTo>
                      <a:pt x="92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124" y="92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86" y="31"/>
                      <a:pt x="186" y="31"/>
                      <a:pt x="186" y="31"/>
                    </a:cubicBezTo>
                    <a:cubicBezTo>
                      <a:pt x="217" y="61"/>
                      <a:pt x="217" y="61"/>
                      <a:pt x="217" y="61"/>
                    </a:cubicBezTo>
                    <a:cubicBezTo>
                      <a:pt x="217" y="61"/>
                      <a:pt x="217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31"/>
                      <a:pt x="279" y="31"/>
                      <a:pt x="279" y="31"/>
                    </a:cubicBez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5" name="Freeform 65">
                <a:extLst>
                  <a:ext uri="{FF2B5EF4-FFF2-40B4-BE49-F238E27FC236}">
                    <a16:creationId xmlns:a16="http://schemas.microsoft.com/office/drawing/2014/main" id="{93686538-7D4C-A140-A8EA-1459202AE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690688"/>
                <a:ext cx="346075" cy="122237"/>
              </a:xfrm>
              <a:custGeom>
                <a:avLst/>
                <a:gdLst>
                  <a:gd name="T0" fmla="*/ 930 w 961"/>
                  <a:gd name="T1" fmla="*/ 155 h 341"/>
                  <a:gd name="T2" fmla="*/ 960 w 961"/>
                  <a:gd name="T3" fmla="*/ 124 h 341"/>
                  <a:gd name="T4" fmla="*/ 930 w 961"/>
                  <a:gd name="T5" fmla="*/ 92 h 341"/>
                  <a:gd name="T6" fmla="*/ 899 w 961"/>
                  <a:gd name="T7" fmla="*/ 61 h 341"/>
                  <a:gd name="T8" fmla="*/ 899 w 961"/>
                  <a:gd name="T9" fmla="*/ 31 h 341"/>
                  <a:gd name="T10" fmla="*/ 836 w 961"/>
                  <a:gd name="T11" fmla="*/ 31 h 341"/>
                  <a:gd name="T12" fmla="*/ 775 w 961"/>
                  <a:gd name="T13" fmla="*/ 61 h 341"/>
                  <a:gd name="T14" fmla="*/ 713 w 961"/>
                  <a:gd name="T15" fmla="*/ 61 h 341"/>
                  <a:gd name="T16" fmla="*/ 651 w 961"/>
                  <a:gd name="T17" fmla="*/ 61 h 341"/>
                  <a:gd name="T18" fmla="*/ 558 w 961"/>
                  <a:gd name="T19" fmla="*/ 31 h 341"/>
                  <a:gd name="T20" fmla="*/ 527 w 961"/>
                  <a:gd name="T21" fmla="*/ 31 h 341"/>
                  <a:gd name="T22" fmla="*/ 465 w 961"/>
                  <a:gd name="T23" fmla="*/ 0 h 341"/>
                  <a:gd name="T24" fmla="*/ 403 w 961"/>
                  <a:gd name="T25" fmla="*/ 0 h 341"/>
                  <a:gd name="T26" fmla="*/ 279 w 961"/>
                  <a:gd name="T27" fmla="*/ 31 h 341"/>
                  <a:gd name="T28" fmla="*/ 217 w 961"/>
                  <a:gd name="T29" fmla="*/ 61 h 341"/>
                  <a:gd name="T30" fmla="*/ 62 w 961"/>
                  <a:gd name="T31" fmla="*/ 0 h 341"/>
                  <a:gd name="T32" fmla="*/ 0 w 961"/>
                  <a:gd name="T33" fmla="*/ 0 h 341"/>
                  <a:gd name="T34" fmla="*/ 0 w 961"/>
                  <a:gd name="T35" fmla="*/ 31 h 341"/>
                  <a:gd name="T36" fmla="*/ 0 w 961"/>
                  <a:gd name="T37" fmla="*/ 92 h 341"/>
                  <a:gd name="T38" fmla="*/ 31 w 961"/>
                  <a:gd name="T39" fmla="*/ 155 h 341"/>
                  <a:gd name="T40" fmla="*/ 31 w 961"/>
                  <a:gd name="T41" fmla="*/ 216 h 341"/>
                  <a:gd name="T42" fmla="*/ 62 w 961"/>
                  <a:gd name="T43" fmla="*/ 309 h 341"/>
                  <a:gd name="T44" fmla="*/ 62 w 961"/>
                  <a:gd name="T45" fmla="*/ 309 h 341"/>
                  <a:gd name="T46" fmla="*/ 155 w 961"/>
                  <a:gd name="T47" fmla="*/ 309 h 341"/>
                  <a:gd name="T48" fmla="*/ 186 w 961"/>
                  <a:gd name="T49" fmla="*/ 309 h 341"/>
                  <a:gd name="T50" fmla="*/ 310 w 961"/>
                  <a:gd name="T51" fmla="*/ 309 h 341"/>
                  <a:gd name="T52" fmla="*/ 372 w 961"/>
                  <a:gd name="T53" fmla="*/ 309 h 341"/>
                  <a:gd name="T54" fmla="*/ 434 w 961"/>
                  <a:gd name="T55" fmla="*/ 279 h 341"/>
                  <a:gd name="T56" fmla="*/ 496 w 961"/>
                  <a:gd name="T57" fmla="*/ 279 h 341"/>
                  <a:gd name="T58" fmla="*/ 496 w 961"/>
                  <a:gd name="T59" fmla="*/ 279 h 341"/>
                  <a:gd name="T60" fmla="*/ 558 w 961"/>
                  <a:gd name="T61" fmla="*/ 279 h 341"/>
                  <a:gd name="T62" fmla="*/ 589 w 961"/>
                  <a:gd name="T63" fmla="*/ 279 h 341"/>
                  <a:gd name="T64" fmla="*/ 589 w 961"/>
                  <a:gd name="T65" fmla="*/ 279 h 341"/>
                  <a:gd name="T66" fmla="*/ 620 w 961"/>
                  <a:gd name="T67" fmla="*/ 279 h 341"/>
                  <a:gd name="T68" fmla="*/ 651 w 961"/>
                  <a:gd name="T69" fmla="*/ 279 h 341"/>
                  <a:gd name="T70" fmla="*/ 713 w 961"/>
                  <a:gd name="T71" fmla="*/ 279 h 341"/>
                  <a:gd name="T72" fmla="*/ 743 w 961"/>
                  <a:gd name="T73" fmla="*/ 279 h 341"/>
                  <a:gd name="T74" fmla="*/ 836 w 961"/>
                  <a:gd name="T75" fmla="*/ 248 h 341"/>
                  <a:gd name="T76" fmla="*/ 868 w 961"/>
                  <a:gd name="T77" fmla="*/ 248 h 341"/>
                  <a:gd name="T78" fmla="*/ 868 w 961"/>
                  <a:gd name="T79" fmla="*/ 248 h 341"/>
                  <a:gd name="T80" fmla="*/ 899 w 961"/>
                  <a:gd name="T81" fmla="*/ 248 h 341"/>
                  <a:gd name="T82" fmla="*/ 930 w 961"/>
                  <a:gd name="T83" fmla="*/ 248 h 341"/>
                  <a:gd name="T84" fmla="*/ 960 w 961"/>
                  <a:gd name="T85" fmla="*/ 216 h 341"/>
                  <a:gd name="T86" fmla="*/ 960 w 961"/>
                  <a:gd name="T87" fmla="*/ 1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961" h="341">
                    <a:moveTo>
                      <a:pt x="960" y="155"/>
                    </a:moveTo>
                    <a:lnTo>
                      <a:pt x="960" y="155"/>
                    </a:lnTo>
                    <a:cubicBezTo>
                      <a:pt x="930" y="155"/>
                      <a:pt x="930" y="155"/>
                      <a:pt x="930" y="155"/>
                    </a:cubicBezTo>
                    <a:lnTo>
                      <a:pt x="930" y="155"/>
                    </a:lnTo>
                    <a:cubicBezTo>
                      <a:pt x="930" y="124"/>
                      <a:pt x="930" y="124"/>
                      <a:pt x="960" y="124"/>
                    </a:cubicBezTo>
                    <a:lnTo>
                      <a:pt x="960" y="124"/>
                    </a:lnTo>
                    <a:lnTo>
                      <a:pt x="960" y="124"/>
                    </a:lnTo>
                    <a:cubicBezTo>
                      <a:pt x="930" y="124"/>
                      <a:pt x="930" y="124"/>
                      <a:pt x="930" y="92"/>
                    </a:cubicBezTo>
                    <a:lnTo>
                      <a:pt x="930" y="92"/>
                    </a:lnTo>
                    <a:lnTo>
                      <a:pt x="930" y="92"/>
                    </a:lnTo>
                    <a:cubicBezTo>
                      <a:pt x="930" y="92"/>
                      <a:pt x="899" y="92"/>
                      <a:pt x="899" y="61"/>
                    </a:cubicBezTo>
                    <a:lnTo>
                      <a:pt x="899" y="61"/>
                    </a:lnTo>
                    <a:lnTo>
                      <a:pt x="899" y="61"/>
                    </a:lnTo>
                    <a:lnTo>
                      <a:pt x="899" y="61"/>
                    </a:lnTo>
                    <a:cubicBezTo>
                      <a:pt x="899" y="31"/>
                      <a:pt x="899" y="31"/>
                      <a:pt x="899" y="31"/>
                    </a:cubicBezTo>
                    <a:lnTo>
                      <a:pt x="868" y="31"/>
                    </a:lnTo>
                    <a:cubicBezTo>
                      <a:pt x="868" y="31"/>
                      <a:pt x="868" y="31"/>
                      <a:pt x="836" y="31"/>
                    </a:cubicBezTo>
                    <a:lnTo>
                      <a:pt x="836" y="31"/>
                    </a:lnTo>
                    <a:lnTo>
                      <a:pt x="836" y="31"/>
                    </a:lnTo>
                    <a:cubicBezTo>
                      <a:pt x="806" y="31"/>
                      <a:pt x="806" y="61"/>
                      <a:pt x="806" y="61"/>
                    </a:cubicBezTo>
                    <a:cubicBezTo>
                      <a:pt x="775" y="61"/>
                      <a:pt x="775" y="61"/>
                      <a:pt x="775" y="61"/>
                    </a:cubicBezTo>
                    <a:lnTo>
                      <a:pt x="743" y="61"/>
                    </a:lnTo>
                    <a:lnTo>
                      <a:pt x="743" y="61"/>
                    </a:lnTo>
                    <a:cubicBezTo>
                      <a:pt x="713" y="61"/>
                      <a:pt x="713" y="61"/>
                      <a:pt x="713" y="61"/>
                    </a:cubicBezTo>
                    <a:cubicBezTo>
                      <a:pt x="682" y="61"/>
                      <a:pt x="682" y="61"/>
                      <a:pt x="682" y="61"/>
                    </a:cubicBezTo>
                    <a:lnTo>
                      <a:pt x="651" y="61"/>
                    </a:lnTo>
                    <a:lnTo>
                      <a:pt x="651" y="61"/>
                    </a:lnTo>
                    <a:lnTo>
                      <a:pt x="651" y="61"/>
                    </a:lnTo>
                    <a:cubicBezTo>
                      <a:pt x="620" y="61"/>
                      <a:pt x="589" y="61"/>
                      <a:pt x="558" y="31"/>
                    </a:cubicBezTo>
                    <a:lnTo>
                      <a:pt x="558" y="31"/>
                    </a:lnTo>
                    <a:lnTo>
                      <a:pt x="558" y="31"/>
                    </a:lnTo>
                    <a:lnTo>
                      <a:pt x="558" y="31"/>
                    </a:lnTo>
                    <a:lnTo>
                      <a:pt x="527" y="31"/>
                    </a:lnTo>
                    <a:cubicBezTo>
                      <a:pt x="527" y="31"/>
                      <a:pt x="527" y="31"/>
                      <a:pt x="496" y="0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0"/>
                    </a:cubicBezTo>
                    <a:lnTo>
                      <a:pt x="465" y="0"/>
                    </a:lnTo>
                    <a:cubicBezTo>
                      <a:pt x="434" y="0"/>
                      <a:pt x="434" y="0"/>
                      <a:pt x="403" y="0"/>
                    </a:cubicBez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41" y="0"/>
                    </a:cubicBezTo>
                    <a:cubicBezTo>
                      <a:pt x="341" y="0"/>
                      <a:pt x="310" y="31"/>
                      <a:pt x="279" y="31"/>
                    </a:cubicBezTo>
                    <a:cubicBezTo>
                      <a:pt x="279" y="31"/>
                      <a:pt x="279" y="31"/>
                      <a:pt x="248" y="31"/>
                    </a:cubicBezTo>
                    <a:cubicBezTo>
                      <a:pt x="248" y="61"/>
                      <a:pt x="248" y="61"/>
                      <a:pt x="217" y="61"/>
                    </a:cubicBezTo>
                    <a:lnTo>
                      <a:pt x="217" y="61"/>
                    </a:lnTo>
                    <a:cubicBezTo>
                      <a:pt x="217" y="61"/>
                      <a:pt x="186" y="61"/>
                      <a:pt x="155" y="61"/>
                    </a:cubicBezTo>
                    <a:cubicBezTo>
                      <a:pt x="155" y="31"/>
                      <a:pt x="124" y="31"/>
                      <a:pt x="93" y="31"/>
                    </a:cubicBezTo>
                    <a:cubicBezTo>
                      <a:pt x="93" y="31"/>
                      <a:pt x="62" y="31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cubicBezTo>
                      <a:pt x="31" y="31"/>
                      <a:pt x="0" y="31"/>
                      <a:pt x="0" y="31"/>
                    </a:cubicBezTo>
                    <a:lnTo>
                      <a:pt x="0" y="61"/>
                    </a:lnTo>
                    <a:cubicBezTo>
                      <a:pt x="31" y="61"/>
                      <a:pt x="31" y="61"/>
                      <a:pt x="31" y="61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55"/>
                    </a:lnTo>
                    <a:cubicBezTo>
                      <a:pt x="31" y="185"/>
                      <a:pt x="31" y="185"/>
                      <a:pt x="31" y="185"/>
                    </a:cubicBezTo>
                    <a:lnTo>
                      <a:pt x="31" y="185"/>
                    </a:lnTo>
                    <a:lnTo>
                      <a:pt x="31" y="216"/>
                    </a:lnTo>
                    <a:cubicBezTo>
                      <a:pt x="31" y="216"/>
                      <a:pt x="62" y="216"/>
                      <a:pt x="62" y="248"/>
                    </a:cubicBezTo>
                    <a:cubicBezTo>
                      <a:pt x="62" y="279"/>
                      <a:pt x="62" y="279"/>
                      <a:pt x="62" y="309"/>
                    </a:cubicBez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lnTo>
                      <a:pt x="62" y="309"/>
                    </a:lnTo>
                    <a:cubicBezTo>
                      <a:pt x="62" y="279"/>
                      <a:pt x="93" y="279"/>
                      <a:pt x="93" y="279"/>
                    </a:cubicBezTo>
                    <a:lnTo>
                      <a:pt x="93" y="279"/>
                    </a:lnTo>
                    <a:cubicBezTo>
                      <a:pt x="124" y="279"/>
                      <a:pt x="124" y="279"/>
                      <a:pt x="155" y="309"/>
                    </a:cubicBezTo>
                    <a:cubicBezTo>
                      <a:pt x="155" y="309"/>
                      <a:pt x="155" y="309"/>
                      <a:pt x="186" y="309"/>
                    </a:cubicBezTo>
                    <a:lnTo>
                      <a:pt x="186" y="309"/>
                    </a:lnTo>
                    <a:lnTo>
                      <a:pt x="186" y="309"/>
                    </a:lnTo>
                    <a:lnTo>
                      <a:pt x="186" y="309"/>
                    </a:lnTo>
                    <a:cubicBezTo>
                      <a:pt x="217" y="309"/>
                      <a:pt x="217" y="279"/>
                      <a:pt x="248" y="279"/>
                    </a:cubicBezTo>
                    <a:cubicBezTo>
                      <a:pt x="279" y="279"/>
                      <a:pt x="310" y="309"/>
                      <a:pt x="310" y="309"/>
                    </a:cubicBezTo>
                    <a:cubicBezTo>
                      <a:pt x="310" y="309"/>
                      <a:pt x="341" y="309"/>
                      <a:pt x="341" y="340"/>
                    </a:cubicBezTo>
                    <a:lnTo>
                      <a:pt x="341" y="340"/>
                    </a:lnTo>
                    <a:cubicBezTo>
                      <a:pt x="341" y="340"/>
                      <a:pt x="372" y="340"/>
                      <a:pt x="372" y="309"/>
                    </a:cubicBezTo>
                    <a:lnTo>
                      <a:pt x="403" y="309"/>
                    </a:lnTo>
                    <a:lnTo>
                      <a:pt x="403" y="309"/>
                    </a:lnTo>
                    <a:cubicBezTo>
                      <a:pt x="434" y="279"/>
                      <a:pt x="434" y="279"/>
                      <a:pt x="434" y="279"/>
                    </a:cubicBezTo>
                    <a:cubicBezTo>
                      <a:pt x="434" y="279"/>
                      <a:pt x="434" y="279"/>
                      <a:pt x="465" y="279"/>
                    </a:cubicBezTo>
                    <a:lnTo>
                      <a:pt x="465" y="279"/>
                    </a:lnTo>
                    <a:cubicBezTo>
                      <a:pt x="496" y="279"/>
                      <a:pt x="496" y="279"/>
                      <a:pt x="496" y="279"/>
                    </a:cubicBez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496" y="279"/>
                    </a:lnTo>
                    <a:lnTo>
                      <a:pt x="527" y="279"/>
                    </a:lnTo>
                    <a:lnTo>
                      <a:pt x="558" y="279"/>
                    </a:lnTo>
                    <a:lnTo>
                      <a:pt x="558" y="279"/>
                    </a:lnTo>
                    <a:lnTo>
                      <a:pt x="558" y="279"/>
                    </a:lnTo>
                    <a:cubicBezTo>
                      <a:pt x="558" y="279"/>
                      <a:pt x="558" y="279"/>
                      <a:pt x="589" y="279"/>
                    </a:cubicBezTo>
                    <a:lnTo>
                      <a:pt x="589" y="279"/>
                    </a:lnTo>
                    <a:lnTo>
                      <a:pt x="589" y="279"/>
                    </a:lnTo>
                    <a:lnTo>
                      <a:pt x="589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lnTo>
                      <a:pt x="620" y="279"/>
                    </a:lnTo>
                    <a:cubicBezTo>
                      <a:pt x="620" y="279"/>
                      <a:pt x="620" y="279"/>
                      <a:pt x="651" y="279"/>
                    </a:cubicBezTo>
                    <a:lnTo>
                      <a:pt x="651" y="279"/>
                    </a:lnTo>
                    <a:cubicBezTo>
                      <a:pt x="682" y="279"/>
                      <a:pt x="682" y="279"/>
                      <a:pt x="682" y="279"/>
                    </a:cubicBezTo>
                    <a:lnTo>
                      <a:pt x="682" y="279"/>
                    </a:lnTo>
                    <a:cubicBezTo>
                      <a:pt x="682" y="279"/>
                      <a:pt x="682" y="279"/>
                      <a:pt x="713" y="279"/>
                    </a:cubicBezTo>
                    <a:lnTo>
                      <a:pt x="713" y="279"/>
                    </a:lnTo>
                    <a:cubicBezTo>
                      <a:pt x="713" y="279"/>
                      <a:pt x="713" y="279"/>
                      <a:pt x="743" y="279"/>
                    </a:cubicBezTo>
                    <a:lnTo>
                      <a:pt x="743" y="279"/>
                    </a:lnTo>
                    <a:cubicBezTo>
                      <a:pt x="775" y="248"/>
                      <a:pt x="775" y="248"/>
                      <a:pt x="775" y="248"/>
                    </a:cubicBezTo>
                    <a:cubicBezTo>
                      <a:pt x="806" y="248"/>
                      <a:pt x="806" y="248"/>
                      <a:pt x="806" y="248"/>
                    </a:cubicBezTo>
                    <a:lnTo>
                      <a:pt x="836" y="248"/>
                    </a:lnTo>
                    <a:lnTo>
                      <a:pt x="836" y="248"/>
                    </a:lnTo>
                    <a:lnTo>
                      <a:pt x="836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lnTo>
                      <a:pt x="868" y="248"/>
                    </a:lnTo>
                    <a:cubicBezTo>
                      <a:pt x="868" y="248"/>
                      <a:pt x="868" y="248"/>
                      <a:pt x="899" y="248"/>
                    </a:cubicBezTo>
                    <a:lnTo>
                      <a:pt x="899" y="248"/>
                    </a:lnTo>
                    <a:lnTo>
                      <a:pt x="899" y="248"/>
                    </a:lnTo>
                    <a:lnTo>
                      <a:pt x="930" y="248"/>
                    </a:lnTo>
                    <a:lnTo>
                      <a:pt x="930" y="248"/>
                    </a:lnTo>
                    <a:lnTo>
                      <a:pt x="960" y="248"/>
                    </a:lnTo>
                    <a:cubicBezTo>
                      <a:pt x="960" y="248"/>
                      <a:pt x="960" y="248"/>
                      <a:pt x="960" y="216"/>
                    </a:cubicBezTo>
                    <a:lnTo>
                      <a:pt x="960" y="216"/>
                    </a:lnTo>
                    <a:lnTo>
                      <a:pt x="960" y="216"/>
                    </a:lnTo>
                    <a:lnTo>
                      <a:pt x="960" y="216"/>
                    </a:lnTo>
                    <a:cubicBezTo>
                      <a:pt x="960" y="185"/>
                      <a:pt x="960" y="185"/>
                      <a:pt x="960" y="185"/>
                    </a:cubicBezTo>
                    <a:lnTo>
                      <a:pt x="960" y="15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Freeform 66">
                <a:extLst>
                  <a:ext uri="{FF2B5EF4-FFF2-40B4-BE49-F238E27FC236}">
                    <a16:creationId xmlns:a16="http://schemas.microsoft.com/office/drawing/2014/main" id="{0F35E068-2BA5-3541-885D-34CF0AD31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263" y="1958975"/>
                <a:ext cx="134937" cy="77788"/>
              </a:xfrm>
              <a:custGeom>
                <a:avLst/>
                <a:gdLst>
                  <a:gd name="T0" fmla="*/ 124 w 373"/>
                  <a:gd name="T1" fmla="*/ 61 h 217"/>
                  <a:gd name="T2" fmla="*/ 124 w 373"/>
                  <a:gd name="T3" fmla="*/ 61 h 217"/>
                  <a:gd name="T4" fmla="*/ 93 w 373"/>
                  <a:gd name="T5" fmla="*/ 31 h 217"/>
                  <a:gd name="T6" fmla="*/ 61 w 373"/>
                  <a:gd name="T7" fmla="*/ 0 h 217"/>
                  <a:gd name="T8" fmla="*/ 0 w 373"/>
                  <a:gd name="T9" fmla="*/ 0 h 217"/>
                  <a:gd name="T10" fmla="*/ 0 w 373"/>
                  <a:gd name="T11" fmla="*/ 31 h 217"/>
                  <a:gd name="T12" fmla="*/ 0 w 373"/>
                  <a:gd name="T13" fmla="*/ 31 h 217"/>
                  <a:gd name="T14" fmla="*/ 0 w 373"/>
                  <a:gd name="T15" fmla="*/ 61 h 217"/>
                  <a:gd name="T16" fmla="*/ 30 w 373"/>
                  <a:gd name="T17" fmla="*/ 92 h 217"/>
                  <a:gd name="T18" fmla="*/ 61 w 373"/>
                  <a:gd name="T19" fmla="*/ 92 h 217"/>
                  <a:gd name="T20" fmla="*/ 93 w 373"/>
                  <a:gd name="T21" fmla="*/ 92 h 217"/>
                  <a:gd name="T22" fmla="*/ 124 w 373"/>
                  <a:gd name="T23" fmla="*/ 124 h 217"/>
                  <a:gd name="T24" fmla="*/ 124 w 373"/>
                  <a:gd name="T25" fmla="*/ 155 h 217"/>
                  <a:gd name="T26" fmla="*/ 124 w 373"/>
                  <a:gd name="T27" fmla="*/ 124 h 217"/>
                  <a:gd name="T28" fmla="*/ 185 w 373"/>
                  <a:gd name="T29" fmla="*/ 124 h 217"/>
                  <a:gd name="T30" fmla="*/ 217 w 373"/>
                  <a:gd name="T31" fmla="*/ 185 h 217"/>
                  <a:gd name="T32" fmla="*/ 248 w 373"/>
                  <a:gd name="T33" fmla="*/ 185 h 217"/>
                  <a:gd name="T34" fmla="*/ 248 w 373"/>
                  <a:gd name="T35" fmla="*/ 185 h 217"/>
                  <a:gd name="T36" fmla="*/ 278 w 373"/>
                  <a:gd name="T37" fmla="*/ 185 h 217"/>
                  <a:gd name="T38" fmla="*/ 278 w 373"/>
                  <a:gd name="T39" fmla="*/ 185 h 217"/>
                  <a:gd name="T40" fmla="*/ 341 w 373"/>
                  <a:gd name="T41" fmla="*/ 185 h 217"/>
                  <a:gd name="T42" fmla="*/ 341 w 373"/>
                  <a:gd name="T43" fmla="*/ 216 h 217"/>
                  <a:gd name="T44" fmla="*/ 372 w 373"/>
                  <a:gd name="T45" fmla="*/ 185 h 217"/>
                  <a:gd name="T46" fmla="*/ 372 w 373"/>
                  <a:gd name="T47" fmla="*/ 155 h 217"/>
                  <a:gd name="T48" fmla="*/ 309 w 373"/>
                  <a:gd name="T49" fmla="*/ 155 h 217"/>
                  <a:gd name="T50" fmla="*/ 309 w 373"/>
                  <a:gd name="T51" fmla="*/ 155 h 217"/>
                  <a:gd name="T52" fmla="*/ 278 w 373"/>
                  <a:gd name="T53" fmla="*/ 155 h 217"/>
                  <a:gd name="T54" fmla="*/ 278 w 373"/>
                  <a:gd name="T55" fmla="*/ 155 h 217"/>
                  <a:gd name="T56" fmla="*/ 248 w 373"/>
                  <a:gd name="T57" fmla="*/ 124 h 217"/>
                  <a:gd name="T58" fmla="*/ 217 w 373"/>
                  <a:gd name="T59" fmla="*/ 124 h 217"/>
                  <a:gd name="T60" fmla="*/ 185 w 373"/>
                  <a:gd name="T61" fmla="*/ 92 h 217"/>
                  <a:gd name="T62" fmla="*/ 154 w 373"/>
                  <a:gd name="T63" fmla="*/ 92 h 217"/>
                  <a:gd name="T64" fmla="*/ 154 w 373"/>
                  <a:gd name="T65" fmla="*/ 92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3" h="217">
                    <a:moveTo>
                      <a:pt x="124" y="61"/>
                    </a:move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1"/>
                    </a:cubicBez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0" y="0"/>
                    </a:cubicBez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0" y="61"/>
                      <a:pt x="30" y="92"/>
                      <a:pt x="30" y="92"/>
                    </a:cubicBezTo>
                    <a:lnTo>
                      <a:pt x="30" y="92"/>
                    </a:lnTo>
                    <a:lnTo>
                      <a:pt x="61" y="92"/>
                    </a:lnTo>
                    <a:cubicBezTo>
                      <a:pt x="61" y="92"/>
                      <a:pt x="61" y="92"/>
                      <a:pt x="93" y="92"/>
                    </a:cubicBezTo>
                    <a:lnTo>
                      <a:pt x="93" y="92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55"/>
                    </a:lnTo>
                    <a:cubicBezTo>
                      <a:pt x="124" y="155"/>
                      <a:pt x="124" y="155"/>
                      <a:pt x="124" y="124"/>
                    </a:cubicBezTo>
                    <a:lnTo>
                      <a:pt x="124" y="124"/>
                    </a:lnTo>
                    <a:cubicBezTo>
                      <a:pt x="154" y="124"/>
                      <a:pt x="154" y="124"/>
                      <a:pt x="154" y="124"/>
                    </a:cubicBezTo>
                    <a:lnTo>
                      <a:pt x="185" y="124"/>
                    </a:lnTo>
                    <a:cubicBezTo>
                      <a:pt x="185" y="124"/>
                      <a:pt x="217" y="124"/>
                      <a:pt x="217" y="155"/>
                    </a:cubicBezTo>
                    <a:cubicBezTo>
                      <a:pt x="217" y="155"/>
                      <a:pt x="217" y="155"/>
                      <a:pt x="217" y="185"/>
                    </a:cubicBezTo>
                    <a:cubicBezTo>
                      <a:pt x="217" y="185"/>
                      <a:pt x="217" y="185"/>
                      <a:pt x="248" y="185"/>
                    </a:cubicBez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cubicBezTo>
                      <a:pt x="278" y="185"/>
                      <a:pt x="278" y="18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309" y="185"/>
                      <a:pt x="309" y="185"/>
                      <a:pt x="309" y="185"/>
                    </a:cubicBezTo>
                    <a:lnTo>
                      <a:pt x="341" y="185"/>
                    </a:lnTo>
                    <a:cubicBezTo>
                      <a:pt x="341" y="216"/>
                      <a:pt x="341" y="216"/>
                      <a:pt x="341" y="216"/>
                    </a:cubicBezTo>
                    <a:lnTo>
                      <a:pt x="341" y="216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85"/>
                    </a:lnTo>
                    <a:lnTo>
                      <a:pt x="372" y="155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lnTo>
                      <a:pt x="309" y="155"/>
                    </a:lnTo>
                    <a:cubicBezTo>
                      <a:pt x="309" y="155"/>
                      <a:pt x="309" y="155"/>
                      <a:pt x="278" y="155"/>
                    </a:cubicBezTo>
                    <a:lnTo>
                      <a:pt x="278" y="155"/>
                    </a:lnTo>
                    <a:lnTo>
                      <a:pt x="278" y="155"/>
                    </a:lnTo>
                    <a:lnTo>
                      <a:pt x="278" y="155"/>
                    </a:lnTo>
                    <a:cubicBezTo>
                      <a:pt x="248" y="155"/>
                      <a:pt x="248" y="155"/>
                      <a:pt x="248" y="124"/>
                    </a:cubicBezTo>
                    <a:lnTo>
                      <a:pt x="217" y="124"/>
                    </a:lnTo>
                    <a:lnTo>
                      <a:pt x="217" y="124"/>
                    </a:lnTo>
                    <a:lnTo>
                      <a:pt x="217" y="124"/>
                    </a:lnTo>
                    <a:lnTo>
                      <a:pt x="185" y="92"/>
                    </a:lnTo>
                    <a:cubicBezTo>
                      <a:pt x="154" y="92"/>
                      <a:pt x="154" y="92"/>
                      <a:pt x="154" y="61"/>
                    </a:cubicBezTo>
                    <a:cubicBezTo>
                      <a:pt x="154" y="92"/>
                      <a:pt x="154" y="92"/>
                      <a:pt x="154" y="92"/>
                    </a:cubicBezTo>
                    <a:lnTo>
                      <a:pt x="154" y="92"/>
                    </a:lnTo>
                    <a:lnTo>
                      <a:pt x="154" y="92"/>
                    </a:lnTo>
                    <a:cubicBezTo>
                      <a:pt x="124" y="92"/>
                      <a:pt x="124" y="92"/>
                      <a:pt x="124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7" name="Freeform 67">
                <a:extLst>
                  <a:ext uri="{FF2B5EF4-FFF2-40B4-BE49-F238E27FC236}">
                    <a16:creationId xmlns:a16="http://schemas.microsoft.com/office/drawing/2014/main" id="{93C3A64F-F33D-C248-98B5-A0983A0A94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163" y="1679575"/>
                <a:ext cx="234950" cy="146050"/>
              </a:xfrm>
              <a:custGeom>
                <a:avLst/>
                <a:gdLst>
                  <a:gd name="T0" fmla="*/ 62 w 652"/>
                  <a:gd name="T1" fmla="*/ 217 h 405"/>
                  <a:gd name="T2" fmla="*/ 62 w 652"/>
                  <a:gd name="T3" fmla="*/ 248 h 405"/>
                  <a:gd name="T4" fmla="*/ 92 w 652"/>
                  <a:gd name="T5" fmla="*/ 217 h 405"/>
                  <a:gd name="T6" fmla="*/ 124 w 652"/>
                  <a:gd name="T7" fmla="*/ 217 h 405"/>
                  <a:gd name="T8" fmla="*/ 155 w 652"/>
                  <a:gd name="T9" fmla="*/ 217 h 405"/>
                  <a:gd name="T10" fmla="*/ 155 w 652"/>
                  <a:gd name="T11" fmla="*/ 217 h 405"/>
                  <a:gd name="T12" fmla="*/ 155 w 652"/>
                  <a:gd name="T13" fmla="*/ 217 h 405"/>
                  <a:gd name="T14" fmla="*/ 216 w 652"/>
                  <a:gd name="T15" fmla="*/ 217 h 405"/>
                  <a:gd name="T16" fmla="*/ 279 w 652"/>
                  <a:gd name="T17" fmla="*/ 248 h 405"/>
                  <a:gd name="T18" fmla="*/ 310 w 652"/>
                  <a:gd name="T19" fmla="*/ 248 h 405"/>
                  <a:gd name="T20" fmla="*/ 340 w 652"/>
                  <a:gd name="T21" fmla="*/ 280 h 405"/>
                  <a:gd name="T22" fmla="*/ 372 w 652"/>
                  <a:gd name="T23" fmla="*/ 311 h 405"/>
                  <a:gd name="T24" fmla="*/ 372 w 652"/>
                  <a:gd name="T25" fmla="*/ 311 h 405"/>
                  <a:gd name="T26" fmla="*/ 403 w 652"/>
                  <a:gd name="T27" fmla="*/ 311 h 405"/>
                  <a:gd name="T28" fmla="*/ 403 w 652"/>
                  <a:gd name="T29" fmla="*/ 311 h 405"/>
                  <a:gd name="T30" fmla="*/ 403 w 652"/>
                  <a:gd name="T31" fmla="*/ 311 h 405"/>
                  <a:gd name="T32" fmla="*/ 434 w 652"/>
                  <a:gd name="T33" fmla="*/ 341 h 405"/>
                  <a:gd name="T34" fmla="*/ 434 w 652"/>
                  <a:gd name="T35" fmla="*/ 372 h 405"/>
                  <a:gd name="T36" fmla="*/ 464 w 652"/>
                  <a:gd name="T37" fmla="*/ 404 h 405"/>
                  <a:gd name="T38" fmla="*/ 496 w 652"/>
                  <a:gd name="T39" fmla="*/ 404 h 405"/>
                  <a:gd name="T40" fmla="*/ 496 w 652"/>
                  <a:gd name="T41" fmla="*/ 404 h 405"/>
                  <a:gd name="T42" fmla="*/ 527 w 652"/>
                  <a:gd name="T43" fmla="*/ 372 h 405"/>
                  <a:gd name="T44" fmla="*/ 527 w 652"/>
                  <a:gd name="T45" fmla="*/ 372 h 405"/>
                  <a:gd name="T46" fmla="*/ 527 w 652"/>
                  <a:gd name="T47" fmla="*/ 372 h 405"/>
                  <a:gd name="T48" fmla="*/ 558 w 652"/>
                  <a:gd name="T49" fmla="*/ 372 h 405"/>
                  <a:gd name="T50" fmla="*/ 558 w 652"/>
                  <a:gd name="T51" fmla="*/ 372 h 405"/>
                  <a:gd name="T52" fmla="*/ 588 w 652"/>
                  <a:gd name="T53" fmla="*/ 372 h 405"/>
                  <a:gd name="T54" fmla="*/ 588 w 652"/>
                  <a:gd name="T55" fmla="*/ 311 h 405"/>
                  <a:gd name="T56" fmla="*/ 651 w 652"/>
                  <a:gd name="T57" fmla="*/ 280 h 405"/>
                  <a:gd name="T58" fmla="*/ 651 w 652"/>
                  <a:gd name="T59" fmla="*/ 280 h 405"/>
                  <a:gd name="T60" fmla="*/ 651 w 652"/>
                  <a:gd name="T61" fmla="*/ 280 h 405"/>
                  <a:gd name="T62" fmla="*/ 651 w 652"/>
                  <a:gd name="T63" fmla="*/ 280 h 405"/>
                  <a:gd name="T64" fmla="*/ 588 w 652"/>
                  <a:gd name="T65" fmla="*/ 248 h 405"/>
                  <a:gd name="T66" fmla="*/ 558 w 652"/>
                  <a:gd name="T67" fmla="*/ 217 h 405"/>
                  <a:gd name="T68" fmla="*/ 527 w 652"/>
                  <a:gd name="T69" fmla="*/ 187 h 405"/>
                  <a:gd name="T70" fmla="*/ 496 w 652"/>
                  <a:gd name="T71" fmla="*/ 187 h 405"/>
                  <a:gd name="T72" fmla="*/ 496 w 652"/>
                  <a:gd name="T73" fmla="*/ 156 h 405"/>
                  <a:gd name="T74" fmla="*/ 464 w 652"/>
                  <a:gd name="T75" fmla="*/ 124 h 405"/>
                  <a:gd name="T76" fmla="*/ 434 w 652"/>
                  <a:gd name="T77" fmla="*/ 93 h 405"/>
                  <a:gd name="T78" fmla="*/ 434 w 652"/>
                  <a:gd name="T79" fmla="*/ 93 h 405"/>
                  <a:gd name="T80" fmla="*/ 372 w 652"/>
                  <a:gd name="T81" fmla="*/ 93 h 405"/>
                  <a:gd name="T82" fmla="*/ 372 w 652"/>
                  <a:gd name="T83" fmla="*/ 93 h 405"/>
                  <a:gd name="T84" fmla="*/ 340 w 652"/>
                  <a:gd name="T85" fmla="*/ 63 h 405"/>
                  <a:gd name="T86" fmla="*/ 340 w 652"/>
                  <a:gd name="T87" fmla="*/ 32 h 405"/>
                  <a:gd name="T88" fmla="*/ 340 w 652"/>
                  <a:gd name="T89" fmla="*/ 0 h 405"/>
                  <a:gd name="T90" fmla="*/ 340 w 652"/>
                  <a:gd name="T91" fmla="*/ 0 h 405"/>
                  <a:gd name="T92" fmla="*/ 310 w 652"/>
                  <a:gd name="T93" fmla="*/ 0 h 405"/>
                  <a:gd name="T94" fmla="*/ 279 w 652"/>
                  <a:gd name="T95" fmla="*/ 0 h 405"/>
                  <a:gd name="T96" fmla="*/ 248 w 652"/>
                  <a:gd name="T97" fmla="*/ 0 h 405"/>
                  <a:gd name="T98" fmla="*/ 248 w 652"/>
                  <a:gd name="T99" fmla="*/ 32 h 405"/>
                  <a:gd name="T100" fmla="*/ 216 w 652"/>
                  <a:gd name="T101" fmla="*/ 32 h 405"/>
                  <a:gd name="T102" fmla="*/ 216 w 652"/>
                  <a:gd name="T103" fmla="*/ 93 h 405"/>
                  <a:gd name="T104" fmla="*/ 186 w 652"/>
                  <a:gd name="T105" fmla="*/ 93 h 405"/>
                  <a:gd name="T106" fmla="*/ 155 w 652"/>
                  <a:gd name="T107" fmla="*/ 93 h 405"/>
                  <a:gd name="T108" fmla="*/ 124 w 652"/>
                  <a:gd name="T109" fmla="*/ 93 h 405"/>
                  <a:gd name="T110" fmla="*/ 124 w 652"/>
                  <a:gd name="T111" fmla="*/ 93 h 405"/>
                  <a:gd name="T112" fmla="*/ 62 w 652"/>
                  <a:gd name="T113" fmla="*/ 93 h 405"/>
                  <a:gd name="T114" fmla="*/ 31 w 652"/>
                  <a:gd name="T115" fmla="*/ 124 h 405"/>
                  <a:gd name="T116" fmla="*/ 0 w 652"/>
                  <a:gd name="T117" fmla="*/ 124 h 405"/>
                  <a:gd name="T118" fmla="*/ 0 w 652"/>
                  <a:gd name="T119" fmla="*/ 124 h 405"/>
                  <a:gd name="T120" fmla="*/ 31 w 652"/>
                  <a:gd name="T121" fmla="*/ 156 h 405"/>
                  <a:gd name="T122" fmla="*/ 62 w 652"/>
                  <a:gd name="T123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2" h="405">
                    <a:moveTo>
                      <a:pt x="62" y="217"/>
                    </a:moveTo>
                    <a:lnTo>
                      <a:pt x="62" y="217"/>
                    </a:lnTo>
                    <a:cubicBezTo>
                      <a:pt x="62" y="217"/>
                      <a:pt x="62" y="248"/>
                      <a:pt x="62" y="280"/>
                    </a:cubicBezTo>
                    <a:lnTo>
                      <a:pt x="62" y="248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92" y="217"/>
                    </a:lnTo>
                    <a:lnTo>
                      <a:pt x="124" y="217"/>
                    </a:lnTo>
                    <a:lnTo>
                      <a:pt x="124" y="248"/>
                    </a:lnTo>
                    <a:cubicBezTo>
                      <a:pt x="124" y="248"/>
                      <a:pt x="124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216" y="217"/>
                    </a:cubicBezTo>
                    <a:lnTo>
                      <a:pt x="248" y="248"/>
                    </a:ln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279" y="248"/>
                      <a:pt x="279" y="248"/>
                      <a:pt x="310" y="248"/>
                    </a:cubicBezTo>
                    <a:cubicBezTo>
                      <a:pt x="310" y="248"/>
                      <a:pt x="310" y="248"/>
                      <a:pt x="310" y="280"/>
                    </a:cubicBezTo>
                    <a:cubicBezTo>
                      <a:pt x="340" y="280"/>
                      <a:pt x="340" y="280"/>
                      <a:pt x="340" y="280"/>
                    </a:cubicBezTo>
                    <a:lnTo>
                      <a:pt x="340" y="280"/>
                    </a:lnTo>
                    <a:cubicBezTo>
                      <a:pt x="340" y="280"/>
                      <a:pt x="340" y="311"/>
                      <a:pt x="372" y="311"/>
                    </a:cubicBezTo>
                    <a:lnTo>
                      <a:pt x="372" y="311"/>
                    </a:lnTo>
                    <a:lnTo>
                      <a:pt x="372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34" y="311"/>
                      <a:pt x="434" y="311"/>
                      <a:pt x="434" y="341"/>
                    </a:cubicBezTo>
                    <a:lnTo>
                      <a:pt x="434" y="341"/>
                    </a:lnTo>
                    <a:cubicBezTo>
                      <a:pt x="434" y="341"/>
                      <a:pt x="434" y="341"/>
                      <a:pt x="434" y="372"/>
                    </a:cubicBezTo>
                    <a:cubicBezTo>
                      <a:pt x="464" y="372"/>
                      <a:pt x="464" y="372"/>
                      <a:pt x="464" y="372"/>
                    </a:cubicBezTo>
                    <a:cubicBezTo>
                      <a:pt x="464" y="404"/>
                      <a:pt x="464" y="404"/>
                      <a:pt x="464" y="404"/>
                    </a:cubicBezTo>
                    <a:cubicBezTo>
                      <a:pt x="464" y="404"/>
                      <a:pt x="464" y="404"/>
                      <a:pt x="496" y="404"/>
                    </a:cubicBezTo>
                    <a:lnTo>
                      <a:pt x="496" y="404"/>
                    </a:lnTo>
                    <a:lnTo>
                      <a:pt x="496" y="404"/>
                    </a:lnTo>
                    <a:lnTo>
                      <a:pt x="496" y="404"/>
                    </a:lnTo>
                    <a:cubicBezTo>
                      <a:pt x="496" y="404"/>
                      <a:pt x="496" y="404"/>
                      <a:pt x="527" y="372"/>
                    </a:cubicBez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27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58" y="372"/>
                    </a:lnTo>
                    <a:lnTo>
                      <a:pt x="588" y="372"/>
                    </a:lnTo>
                    <a:lnTo>
                      <a:pt x="588" y="341"/>
                    </a:lnTo>
                    <a:cubicBezTo>
                      <a:pt x="588" y="341"/>
                      <a:pt x="588" y="341"/>
                      <a:pt x="588" y="311"/>
                    </a:cubicBezTo>
                    <a:cubicBezTo>
                      <a:pt x="620" y="311"/>
                      <a:pt x="620" y="280"/>
                      <a:pt x="651" y="280"/>
                    </a:cubicBez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lnTo>
                      <a:pt x="651" y="280"/>
                    </a:lnTo>
                    <a:cubicBezTo>
                      <a:pt x="651" y="280"/>
                      <a:pt x="651" y="248"/>
                      <a:pt x="620" y="248"/>
                    </a:cubicBezTo>
                    <a:cubicBezTo>
                      <a:pt x="620" y="248"/>
                      <a:pt x="620" y="248"/>
                      <a:pt x="588" y="248"/>
                    </a:cubicBezTo>
                    <a:lnTo>
                      <a:pt x="588" y="248"/>
                    </a:lnTo>
                    <a:cubicBezTo>
                      <a:pt x="588" y="217"/>
                      <a:pt x="558" y="217"/>
                      <a:pt x="558" y="217"/>
                    </a:cubicBezTo>
                    <a:cubicBezTo>
                      <a:pt x="558" y="187"/>
                      <a:pt x="558" y="187"/>
                      <a:pt x="527" y="187"/>
                    </a:cubicBezTo>
                    <a:lnTo>
                      <a:pt x="527" y="187"/>
                    </a:lnTo>
                    <a:lnTo>
                      <a:pt x="527" y="187"/>
                    </a:lnTo>
                    <a:cubicBezTo>
                      <a:pt x="527" y="187"/>
                      <a:pt x="527" y="187"/>
                      <a:pt x="496" y="187"/>
                    </a:cubicBezTo>
                    <a:cubicBezTo>
                      <a:pt x="496" y="187"/>
                      <a:pt x="496" y="187"/>
                      <a:pt x="496" y="156"/>
                    </a:cubicBezTo>
                    <a:lnTo>
                      <a:pt x="496" y="156"/>
                    </a:lnTo>
                    <a:cubicBezTo>
                      <a:pt x="464" y="156"/>
                      <a:pt x="464" y="156"/>
                      <a:pt x="464" y="124"/>
                    </a:cubicBezTo>
                    <a:lnTo>
                      <a:pt x="464" y="124"/>
                    </a:lnTo>
                    <a:lnTo>
                      <a:pt x="464" y="124"/>
                    </a:lnTo>
                    <a:cubicBezTo>
                      <a:pt x="434" y="93"/>
                      <a:pt x="434" y="93"/>
                      <a:pt x="434" y="93"/>
                    </a:cubicBezTo>
                    <a:lnTo>
                      <a:pt x="434" y="93"/>
                    </a:lnTo>
                    <a:lnTo>
                      <a:pt x="434" y="93"/>
                    </a:lnTo>
                    <a:lnTo>
                      <a:pt x="403" y="93"/>
                    </a:lnTo>
                    <a:cubicBezTo>
                      <a:pt x="403" y="93"/>
                      <a:pt x="403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40" y="63"/>
                    </a:lnTo>
                    <a:lnTo>
                      <a:pt x="340" y="63"/>
                    </a:lnTo>
                    <a:lnTo>
                      <a:pt x="340" y="32"/>
                    </a:lnTo>
                    <a:lnTo>
                      <a:pt x="340" y="32"/>
                    </a:lnTo>
                    <a:cubicBezTo>
                      <a:pt x="340" y="32"/>
                      <a:pt x="340" y="32"/>
                      <a:pt x="340" y="0"/>
                    </a:cubicBez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0" y="0"/>
                    </a:lnTo>
                    <a:cubicBezTo>
                      <a:pt x="340" y="0"/>
                      <a:pt x="340" y="0"/>
                      <a:pt x="310" y="0"/>
                    </a:cubicBezTo>
                    <a:cubicBezTo>
                      <a:pt x="310" y="0"/>
                      <a:pt x="310" y="0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cubicBezTo>
                      <a:pt x="279" y="0"/>
                      <a:pt x="279" y="0"/>
                      <a:pt x="248" y="0"/>
                    </a:cubicBezTo>
                    <a:lnTo>
                      <a:pt x="248" y="0"/>
                    </a:lnTo>
                    <a:cubicBezTo>
                      <a:pt x="248" y="32"/>
                      <a:pt x="248" y="32"/>
                      <a:pt x="248" y="32"/>
                    </a:cubicBezTo>
                    <a:lnTo>
                      <a:pt x="216" y="32"/>
                    </a:lnTo>
                    <a:lnTo>
                      <a:pt x="216" y="32"/>
                    </a:lnTo>
                    <a:cubicBezTo>
                      <a:pt x="216" y="32"/>
                      <a:pt x="216" y="63"/>
                      <a:pt x="216" y="93"/>
                    </a:cubicBezTo>
                    <a:lnTo>
                      <a:pt x="216" y="93"/>
                    </a:ln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93"/>
                    </a:cubicBezTo>
                    <a:cubicBezTo>
                      <a:pt x="155" y="93"/>
                      <a:pt x="155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92" y="93"/>
                      <a:pt x="92" y="63"/>
                    </a:cubicBezTo>
                    <a:cubicBezTo>
                      <a:pt x="92" y="93"/>
                      <a:pt x="62" y="93"/>
                      <a:pt x="62" y="93"/>
                    </a:cubicBezTo>
                    <a:lnTo>
                      <a:pt x="62" y="93"/>
                    </a:lnTo>
                    <a:cubicBezTo>
                      <a:pt x="62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56"/>
                      <a:pt x="31" y="156"/>
                    </a:cubicBezTo>
                    <a:lnTo>
                      <a:pt x="31" y="156"/>
                    </a:lnTo>
                    <a:cubicBezTo>
                      <a:pt x="31" y="187"/>
                      <a:pt x="31" y="187"/>
                      <a:pt x="62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8" name="Freeform 68">
                <a:extLst>
                  <a:ext uri="{FF2B5EF4-FFF2-40B4-BE49-F238E27FC236}">
                    <a16:creationId xmlns:a16="http://schemas.microsoft.com/office/drawing/2014/main" id="{95C8E0B5-24F8-5240-854C-499F244C9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3625" y="1768475"/>
                <a:ext cx="212725" cy="190500"/>
              </a:xfrm>
              <a:custGeom>
                <a:avLst/>
                <a:gdLst>
                  <a:gd name="T0" fmla="*/ 589 w 590"/>
                  <a:gd name="T1" fmla="*/ 187 h 529"/>
                  <a:gd name="T2" fmla="*/ 589 w 590"/>
                  <a:gd name="T3" fmla="*/ 187 h 529"/>
                  <a:gd name="T4" fmla="*/ 557 w 590"/>
                  <a:gd name="T5" fmla="*/ 156 h 529"/>
                  <a:gd name="T6" fmla="*/ 557 w 590"/>
                  <a:gd name="T7" fmla="*/ 93 h 529"/>
                  <a:gd name="T8" fmla="*/ 557 w 590"/>
                  <a:gd name="T9" fmla="*/ 63 h 529"/>
                  <a:gd name="T10" fmla="*/ 557 w 590"/>
                  <a:gd name="T11" fmla="*/ 32 h 529"/>
                  <a:gd name="T12" fmla="*/ 557 w 590"/>
                  <a:gd name="T13" fmla="*/ 32 h 529"/>
                  <a:gd name="T14" fmla="*/ 527 w 590"/>
                  <a:gd name="T15" fmla="*/ 63 h 529"/>
                  <a:gd name="T16" fmla="*/ 496 w 590"/>
                  <a:gd name="T17" fmla="*/ 93 h 529"/>
                  <a:gd name="T18" fmla="*/ 433 w 590"/>
                  <a:gd name="T19" fmla="*/ 93 h 529"/>
                  <a:gd name="T20" fmla="*/ 403 w 590"/>
                  <a:gd name="T21" fmla="*/ 124 h 529"/>
                  <a:gd name="T22" fmla="*/ 372 w 590"/>
                  <a:gd name="T23" fmla="*/ 93 h 529"/>
                  <a:gd name="T24" fmla="*/ 309 w 590"/>
                  <a:gd name="T25" fmla="*/ 93 h 529"/>
                  <a:gd name="T26" fmla="*/ 279 w 590"/>
                  <a:gd name="T27" fmla="*/ 93 h 529"/>
                  <a:gd name="T28" fmla="*/ 248 w 590"/>
                  <a:gd name="T29" fmla="*/ 93 h 529"/>
                  <a:gd name="T30" fmla="*/ 248 w 590"/>
                  <a:gd name="T31" fmla="*/ 124 h 529"/>
                  <a:gd name="T32" fmla="*/ 248 w 590"/>
                  <a:gd name="T33" fmla="*/ 124 h 529"/>
                  <a:gd name="T34" fmla="*/ 217 w 590"/>
                  <a:gd name="T35" fmla="*/ 156 h 529"/>
                  <a:gd name="T36" fmla="*/ 155 w 590"/>
                  <a:gd name="T37" fmla="*/ 187 h 529"/>
                  <a:gd name="T38" fmla="*/ 124 w 590"/>
                  <a:gd name="T39" fmla="*/ 217 h 529"/>
                  <a:gd name="T40" fmla="*/ 93 w 590"/>
                  <a:gd name="T41" fmla="*/ 217 h 529"/>
                  <a:gd name="T42" fmla="*/ 61 w 590"/>
                  <a:gd name="T43" fmla="*/ 187 h 529"/>
                  <a:gd name="T44" fmla="*/ 31 w 590"/>
                  <a:gd name="T45" fmla="*/ 187 h 529"/>
                  <a:gd name="T46" fmla="*/ 31 w 590"/>
                  <a:gd name="T47" fmla="*/ 217 h 529"/>
                  <a:gd name="T48" fmla="*/ 31 w 590"/>
                  <a:gd name="T49" fmla="*/ 280 h 529"/>
                  <a:gd name="T50" fmla="*/ 31 w 590"/>
                  <a:gd name="T51" fmla="*/ 280 h 529"/>
                  <a:gd name="T52" fmla="*/ 31 w 590"/>
                  <a:gd name="T53" fmla="*/ 311 h 529"/>
                  <a:gd name="T54" fmla="*/ 31 w 590"/>
                  <a:gd name="T55" fmla="*/ 311 h 529"/>
                  <a:gd name="T56" fmla="*/ 31 w 590"/>
                  <a:gd name="T57" fmla="*/ 372 h 529"/>
                  <a:gd name="T58" fmla="*/ 31 w 590"/>
                  <a:gd name="T59" fmla="*/ 404 h 529"/>
                  <a:gd name="T60" fmla="*/ 61 w 590"/>
                  <a:gd name="T61" fmla="*/ 435 h 529"/>
                  <a:gd name="T62" fmla="*/ 31 w 590"/>
                  <a:gd name="T63" fmla="*/ 528 h 529"/>
                  <a:gd name="T64" fmla="*/ 93 w 590"/>
                  <a:gd name="T65" fmla="*/ 528 h 529"/>
                  <a:gd name="T66" fmla="*/ 93 w 590"/>
                  <a:gd name="T67" fmla="*/ 528 h 529"/>
                  <a:gd name="T68" fmla="*/ 185 w 590"/>
                  <a:gd name="T69" fmla="*/ 528 h 529"/>
                  <a:gd name="T70" fmla="*/ 217 w 590"/>
                  <a:gd name="T71" fmla="*/ 528 h 529"/>
                  <a:gd name="T72" fmla="*/ 248 w 590"/>
                  <a:gd name="T73" fmla="*/ 528 h 529"/>
                  <a:gd name="T74" fmla="*/ 279 w 590"/>
                  <a:gd name="T75" fmla="*/ 528 h 529"/>
                  <a:gd name="T76" fmla="*/ 341 w 590"/>
                  <a:gd name="T77" fmla="*/ 435 h 529"/>
                  <a:gd name="T78" fmla="*/ 372 w 590"/>
                  <a:gd name="T79" fmla="*/ 435 h 529"/>
                  <a:gd name="T80" fmla="*/ 372 w 590"/>
                  <a:gd name="T81" fmla="*/ 404 h 529"/>
                  <a:gd name="T82" fmla="*/ 433 w 590"/>
                  <a:gd name="T83" fmla="*/ 404 h 529"/>
                  <a:gd name="T84" fmla="*/ 433 w 590"/>
                  <a:gd name="T85" fmla="*/ 404 h 529"/>
                  <a:gd name="T86" fmla="*/ 464 w 590"/>
                  <a:gd name="T87" fmla="*/ 372 h 529"/>
                  <a:gd name="T88" fmla="*/ 496 w 590"/>
                  <a:gd name="T89" fmla="*/ 311 h 529"/>
                  <a:gd name="T90" fmla="*/ 496 w 590"/>
                  <a:gd name="T91" fmla="*/ 311 h 529"/>
                  <a:gd name="T92" fmla="*/ 527 w 590"/>
                  <a:gd name="T93" fmla="*/ 248 h 529"/>
                  <a:gd name="T94" fmla="*/ 527 w 590"/>
                  <a:gd name="T95" fmla="*/ 217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0" h="529">
                    <a:moveTo>
                      <a:pt x="589" y="187"/>
                    </a:move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89" y="187"/>
                    </a:lnTo>
                    <a:lnTo>
                      <a:pt x="557" y="187"/>
                    </a:lnTo>
                    <a:lnTo>
                      <a:pt x="557" y="156"/>
                    </a:lnTo>
                    <a:lnTo>
                      <a:pt x="557" y="156"/>
                    </a:lnTo>
                    <a:lnTo>
                      <a:pt x="557" y="156"/>
                    </a:ln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57" y="124"/>
                      <a:pt x="557" y="124"/>
                      <a:pt x="557" y="93"/>
                    </a:cubicBezTo>
                    <a:lnTo>
                      <a:pt x="557" y="93"/>
                    </a:lnTo>
                    <a:lnTo>
                      <a:pt x="557" y="93"/>
                    </a:lnTo>
                    <a:lnTo>
                      <a:pt x="557" y="63"/>
                    </a:lnTo>
                    <a:lnTo>
                      <a:pt x="557" y="63"/>
                    </a:lnTo>
                    <a:cubicBezTo>
                      <a:pt x="557" y="63"/>
                      <a:pt x="557" y="63"/>
                      <a:pt x="557" y="32"/>
                    </a:cubicBezTo>
                    <a:lnTo>
                      <a:pt x="557" y="32"/>
                    </a:lnTo>
                    <a:lnTo>
                      <a:pt x="557" y="32"/>
                    </a:lnTo>
                    <a:cubicBezTo>
                      <a:pt x="557" y="0"/>
                      <a:pt x="557" y="0"/>
                      <a:pt x="557" y="0"/>
                    </a:cubicBezTo>
                    <a:cubicBezTo>
                      <a:pt x="557" y="32"/>
                      <a:pt x="557" y="32"/>
                      <a:pt x="557" y="32"/>
                    </a:cubicBezTo>
                    <a:lnTo>
                      <a:pt x="557" y="32"/>
                    </a:lnTo>
                    <a:lnTo>
                      <a:pt x="527" y="63"/>
                    </a:lnTo>
                    <a:lnTo>
                      <a:pt x="527" y="63"/>
                    </a:lnTo>
                    <a:lnTo>
                      <a:pt x="496" y="63"/>
                    </a:lnTo>
                    <a:lnTo>
                      <a:pt x="496" y="63"/>
                    </a:lnTo>
                    <a:lnTo>
                      <a:pt x="496" y="93"/>
                    </a:lnTo>
                    <a:cubicBezTo>
                      <a:pt x="496" y="93"/>
                      <a:pt x="496" y="93"/>
                      <a:pt x="464" y="93"/>
                    </a:cubicBezTo>
                    <a:lnTo>
                      <a:pt x="464" y="93"/>
                    </a:lnTo>
                    <a:cubicBezTo>
                      <a:pt x="464" y="93"/>
                      <a:pt x="464" y="93"/>
                      <a:pt x="433" y="93"/>
                    </a:cubicBezTo>
                    <a:lnTo>
                      <a:pt x="433" y="93"/>
                    </a:lnTo>
                    <a:lnTo>
                      <a:pt x="433" y="93"/>
                    </a:lnTo>
                    <a:cubicBezTo>
                      <a:pt x="403" y="93"/>
                      <a:pt x="403" y="124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  <a:lnTo>
                      <a:pt x="372" y="93"/>
                    </a:lnTo>
                    <a:lnTo>
                      <a:pt x="341" y="93"/>
                    </a:lnTo>
                    <a:cubicBezTo>
                      <a:pt x="309" y="93"/>
                      <a:pt x="309" y="93"/>
                      <a:pt x="309" y="93"/>
                    </a:cubicBezTo>
                    <a:lnTo>
                      <a:pt x="309" y="93"/>
                    </a:lnTo>
                    <a:cubicBezTo>
                      <a:pt x="309" y="93"/>
                      <a:pt x="279" y="93"/>
                      <a:pt x="279" y="63"/>
                    </a:cubicBez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217" y="156"/>
                    </a:lnTo>
                    <a:lnTo>
                      <a:pt x="185" y="156"/>
                    </a:lnTo>
                    <a:lnTo>
                      <a:pt x="185" y="156"/>
                    </a:lnTo>
                    <a:cubicBezTo>
                      <a:pt x="185" y="187"/>
                      <a:pt x="155" y="187"/>
                      <a:pt x="155" y="187"/>
                    </a:cubicBezTo>
                    <a:lnTo>
                      <a:pt x="155" y="187"/>
                    </a:lnTo>
                    <a:lnTo>
                      <a:pt x="155" y="187"/>
                    </a:lnTo>
                    <a:cubicBezTo>
                      <a:pt x="155" y="217"/>
                      <a:pt x="12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61" y="217"/>
                      <a:pt x="61" y="217"/>
                      <a:pt x="61" y="187"/>
                    </a:cubicBezTo>
                    <a:cubicBezTo>
                      <a:pt x="61" y="187"/>
                      <a:pt x="61" y="187"/>
                      <a:pt x="31" y="187"/>
                    </a:cubicBez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48"/>
                      <a:pt x="31" y="248"/>
                      <a:pt x="31" y="280"/>
                    </a:cubicBez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lnTo>
                      <a:pt x="31" y="280"/>
                    </a:lnTo>
                    <a:cubicBezTo>
                      <a:pt x="31" y="311"/>
                      <a:pt x="31" y="311"/>
                      <a:pt x="31" y="311"/>
                    </a:cubicBez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lnTo>
                      <a:pt x="31" y="311"/>
                    </a:lnTo>
                    <a:cubicBezTo>
                      <a:pt x="0" y="341"/>
                      <a:pt x="0" y="341"/>
                      <a:pt x="0" y="341"/>
                    </a:cubicBezTo>
                    <a:cubicBezTo>
                      <a:pt x="31" y="341"/>
                      <a:pt x="31" y="372"/>
                      <a:pt x="31" y="372"/>
                    </a:cubicBezTo>
                    <a:lnTo>
                      <a:pt x="31" y="372"/>
                    </a:lnTo>
                    <a:lnTo>
                      <a:pt x="31" y="404"/>
                    </a:lnTo>
                    <a:lnTo>
                      <a:pt x="31" y="404"/>
                    </a:lnTo>
                    <a:lnTo>
                      <a:pt x="31" y="404"/>
                    </a:lnTo>
                    <a:cubicBezTo>
                      <a:pt x="61" y="404"/>
                      <a:pt x="61" y="404"/>
                      <a:pt x="61" y="435"/>
                    </a:cubicBezTo>
                    <a:lnTo>
                      <a:pt x="61" y="435"/>
                    </a:lnTo>
                    <a:lnTo>
                      <a:pt x="93" y="465"/>
                    </a:lnTo>
                    <a:cubicBezTo>
                      <a:pt x="93" y="496"/>
                      <a:pt x="93" y="496"/>
                      <a:pt x="61" y="496"/>
                    </a:cubicBezTo>
                    <a:cubicBezTo>
                      <a:pt x="61" y="496"/>
                      <a:pt x="61" y="528"/>
                      <a:pt x="31" y="528"/>
                    </a:cubicBezTo>
                    <a:cubicBezTo>
                      <a:pt x="61" y="528"/>
                      <a:pt x="61" y="528"/>
                      <a:pt x="61" y="528"/>
                    </a:cubicBez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lnTo>
                      <a:pt x="93" y="528"/>
                    </a:lnTo>
                    <a:cubicBezTo>
                      <a:pt x="124" y="528"/>
                      <a:pt x="155" y="528"/>
                      <a:pt x="155" y="528"/>
                    </a:cubicBezTo>
                    <a:lnTo>
                      <a:pt x="155" y="528"/>
                    </a:lnTo>
                    <a:cubicBezTo>
                      <a:pt x="185" y="528"/>
                      <a:pt x="185" y="528"/>
                      <a:pt x="185" y="528"/>
                    </a:cubicBezTo>
                    <a:lnTo>
                      <a:pt x="185" y="528"/>
                    </a:lnTo>
                    <a:cubicBezTo>
                      <a:pt x="185" y="528"/>
                      <a:pt x="185" y="528"/>
                      <a:pt x="217" y="528"/>
                    </a:cubicBezTo>
                    <a:lnTo>
                      <a:pt x="217" y="528"/>
                    </a:lnTo>
                    <a:lnTo>
                      <a:pt x="217" y="528"/>
                    </a:lnTo>
                    <a:lnTo>
                      <a:pt x="217" y="528"/>
                    </a:lnTo>
                    <a:lnTo>
                      <a:pt x="248" y="528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79" y="528"/>
                    </a:lnTo>
                    <a:cubicBezTo>
                      <a:pt x="279" y="496"/>
                      <a:pt x="279" y="496"/>
                      <a:pt x="279" y="496"/>
                    </a:cubicBezTo>
                    <a:cubicBezTo>
                      <a:pt x="279" y="496"/>
                      <a:pt x="279" y="465"/>
                      <a:pt x="309" y="435"/>
                    </a:cubicBezTo>
                    <a:lnTo>
                      <a:pt x="341" y="435"/>
                    </a:lnTo>
                    <a:lnTo>
                      <a:pt x="341" y="435"/>
                    </a:lnTo>
                    <a:lnTo>
                      <a:pt x="341" y="435"/>
                    </a:ln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cubicBezTo>
                      <a:pt x="372" y="435"/>
                      <a:pt x="372" y="435"/>
                      <a:pt x="372" y="404"/>
                    </a:cubicBezTo>
                    <a:lnTo>
                      <a:pt x="372" y="404"/>
                    </a:lnTo>
                    <a:cubicBezTo>
                      <a:pt x="403" y="404"/>
                      <a:pt x="403" y="372"/>
                      <a:pt x="403" y="372"/>
                    </a:cubicBezTo>
                    <a:cubicBezTo>
                      <a:pt x="433" y="372"/>
                      <a:pt x="433" y="372"/>
                      <a:pt x="433" y="404"/>
                    </a:cubicBez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33" y="404"/>
                    </a:lnTo>
                    <a:lnTo>
                      <a:pt x="464" y="404"/>
                    </a:lnTo>
                    <a:lnTo>
                      <a:pt x="464" y="372"/>
                    </a:lnTo>
                    <a:lnTo>
                      <a:pt x="464" y="372"/>
                    </a:ln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41"/>
                      <a:pt x="464" y="341"/>
                      <a:pt x="464" y="341"/>
                    </a:cubicBezTo>
                    <a:cubicBezTo>
                      <a:pt x="464" y="311"/>
                      <a:pt x="496" y="311"/>
                      <a:pt x="496" y="311"/>
                    </a:cubicBezTo>
                    <a:lnTo>
                      <a:pt x="496" y="311"/>
                    </a:lnTo>
                    <a:lnTo>
                      <a:pt x="496" y="311"/>
                    </a:lnTo>
                    <a:lnTo>
                      <a:pt x="496" y="311"/>
                    </a:lnTo>
                    <a:cubicBezTo>
                      <a:pt x="496" y="280"/>
                      <a:pt x="496" y="280"/>
                      <a:pt x="496" y="280"/>
                    </a:cubicBezTo>
                    <a:lnTo>
                      <a:pt x="496" y="248"/>
                    </a:lnTo>
                    <a:lnTo>
                      <a:pt x="527" y="248"/>
                    </a:lnTo>
                    <a:lnTo>
                      <a:pt x="527" y="248"/>
                    </a:lnTo>
                    <a:lnTo>
                      <a:pt x="527" y="248"/>
                    </a:lnTo>
                    <a:cubicBezTo>
                      <a:pt x="527" y="217"/>
                      <a:pt x="527" y="217"/>
                      <a:pt x="527" y="217"/>
                    </a:cubicBezTo>
                    <a:cubicBezTo>
                      <a:pt x="557" y="217"/>
                      <a:pt x="557" y="187"/>
                      <a:pt x="557" y="187"/>
                    </a:cubicBezTo>
                    <a:cubicBezTo>
                      <a:pt x="557" y="187"/>
                      <a:pt x="557" y="187"/>
                      <a:pt x="589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9" name="Freeform 69">
                <a:extLst>
                  <a:ext uri="{FF2B5EF4-FFF2-40B4-BE49-F238E27FC236}">
                    <a16:creationId xmlns:a16="http://schemas.microsoft.com/office/drawing/2014/main" id="{9C6FBC13-69CD-8F41-A075-F2D595CB4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5" y="1612900"/>
                <a:ext cx="234950" cy="155575"/>
              </a:xfrm>
              <a:custGeom>
                <a:avLst/>
                <a:gdLst>
                  <a:gd name="T0" fmla="*/ 124 w 652"/>
                  <a:gd name="T1" fmla="*/ 0 h 434"/>
                  <a:gd name="T2" fmla="*/ 124 w 652"/>
                  <a:gd name="T3" fmla="*/ 0 h 434"/>
                  <a:gd name="T4" fmla="*/ 0 w 652"/>
                  <a:gd name="T5" fmla="*/ 217 h 434"/>
                  <a:gd name="T6" fmla="*/ 31 w 652"/>
                  <a:gd name="T7" fmla="*/ 217 h 434"/>
                  <a:gd name="T8" fmla="*/ 31 w 652"/>
                  <a:gd name="T9" fmla="*/ 185 h 434"/>
                  <a:gd name="T10" fmla="*/ 61 w 652"/>
                  <a:gd name="T11" fmla="*/ 154 h 434"/>
                  <a:gd name="T12" fmla="*/ 61 w 652"/>
                  <a:gd name="T13" fmla="*/ 154 h 434"/>
                  <a:gd name="T14" fmla="*/ 124 w 652"/>
                  <a:gd name="T15" fmla="*/ 124 h 434"/>
                  <a:gd name="T16" fmla="*/ 155 w 652"/>
                  <a:gd name="T17" fmla="*/ 124 h 434"/>
                  <a:gd name="T18" fmla="*/ 185 w 652"/>
                  <a:gd name="T19" fmla="*/ 124 h 434"/>
                  <a:gd name="T20" fmla="*/ 185 w 652"/>
                  <a:gd name="T21" fmla="*/ 154 h 434"/>
                  <a:gd name="T22" fmla="*/ 217 w 652"/>
                  <a:gd name="T23" fmla="*/ 154 h 434"/>
                  <a:gd name="T24" fmla="*/ 248 w 652"/>
                  <a:gd name="T25" fmla="*/ 185 h 434"/>
                  <a:gd name="T26" fmla="*/ 248 w 652"/>
                  <a:gd name="T27" fmla="*/ 217 h 434"/>
                  <a:gd name="T28" fmla="*/ 248 w 652"/>
                  <a:gd name="T29" fmla="*/ 217 h 434"/>
                  <a:gd name="T30" fmla="*/ 279 w 652"/>
                  <a:gd name="T31" fmla="*/ 217 h 434"/>
                  <a:gd name="T32" fmla="*/ 309 w 652"/>
                  <a:gd name="T33" fmla="*/ 217 h 434"/>
                  <a:gd name="T34" fmla="*/ 341 w 652"/>
                  <a:gd name="T35" fmla="*/ 248 h 434"/>
                  <a:gd name="T36" fmla="*/ 341 w 652"/>
                  <a:gd name="T37" fmla="*/ 278 h 434"/>
                  <a:gd name="T38" fmla="*/ 372 w 652"/>
                  <a:gd name="T39" fmla="*/ 309 h 434"/>
                  <a:gd name="T40" fmla="*/ 372 w 652"/>
                  <a:gd name="T41" fmla="*/ 309 h 434"/>
                  <a:gd name="T42" fmla="*/ 403 w 652"/>
                  <a:gd name="T43" fmla="*/ 309 h 434"/>
                  <a:gd name="T44" fmla="*/ 433 w 652"/>
                  <a:gd name="T45" fmla="*/ 372 h 434"/>
                  <a:gd name="T46" fmla="*/ 465 w 652"/>
                  <a:gd name="T47" fmla="*/ 372 h 434"/>
                  <a:gd name="T48" fmla="*/ 527 w 652"/>
                  <a:gd name="T49" fmla="*/ 402 h 434"/>
                  <a:gd name="T50" fmla="*/ 589 w 652"/>
                  <a:gd name="T51" fmla="*/ 402 h 434"/>
                  <a:gd name="T52" fmla="*/ 589 w 652"/>
                  <a:gd name="T53" fmla="*/ 402 h 434"/>
                  <a:gd name="T54" fmla="*/ 589 w 652"/>
                  <a:gd name="T55" fmla="*/ 402 h 434"/>
                  <a:gd name="T56" fmla="*/ 589 w 652"/>
                  <a:gd name="T57" fmla="*/ 372 h 434"/>
                  <a:gd name="T58" fmla="*/ 589 w 652"/>
                  <a:gd name="T59" fmla="*/ 341 h 434"/>
                  <a:gd name="T60" fmla="*/ 620 w 652"/>
                  <a:gd name="T61" fmla="*/ 309 h 434"/>
                  <a:gd name="T62" fmla="*/ 620 w 652"/>
                  <a:gd name="T63" fmla="*/ 309 h 434"/>
                  <a:gd name="T64" fmla="*/ 651 w 652"/>
                  <a:gd name="T65" fmla="*/ 309 h 434"/>
                  <a:gd name="T66" fmla="*/ 651 w 652"/>
                  <a:gd name="T67" fmla="*/ 309 h 434"/>
                  <a:gd name="T68" fmla="*/ 620 w 652"/>
                  <a:gd name="T69" fmla="*/ 278 h 434"/>
                  <a:gd name="T70" fmla="*/ 620 w 652"/>
                  <a:gd name="T71" fmla="*/ 278 h 434"/>
                  <a:gd name="T72" fmla="*/ 620 w 652"/>
                  <a:gd name="T73" fmla="*/ 278 h 434"/>
                  <a:gd name="T74" fmla="*/ 589 w 652"/>
                  <a:gd name="T75" fmla="*/ 278 h 434"/>
                  <a:gd name="T76" fmla="*/ 557 w 652"/>
                  <a:gd name="T77" fmla="*/ 248 h 434"/>
                  <a:gd name="T78" fmla="*/ 557 w 652"/>
                  <a:gd name="T79" fmla="*/ 248 h 434"/>
                  <a:gd name="T80" fmla="*/ 496 w 652"/>
                  <a:gd name="T81" fmla="*/ 154 h 434"/>
                  <a:gd name="T82" fmla="*/ 496 w 652"/>
                  <a:gd name="T83" fmla="*/ 124 h 434"/>
                  <a:gd name="T84" fmla="*/ 496 w 652"/>
                  <a:gd name="T85" fmla="*/ 124 h 434"/>
                  <a:gd name="T86" fmla="*/ 465 w 652"/>
                  <a:gd name="T87" fmla="*/ 124 h 434"/>
                  <a:gd name="T88" fmla="*/ 433 w 652"/>
                  <a:gd name="T89" fmla="*/ 124 h 434"/>
                  <a:gd name="T90" fmla="*/ 372 w 652"/>
                  <a:gd name="T91" fmla="*/ 124 h 434"/>
                  <a:gd name="T92" fmla="*/ 341 w 652"/>
                  <a:gd name="T93" fmla="*/ 124 h 434"/>
                  <a:gd name="T94" fmla="*/ 309 w 652"/>
                  <a:gd name="T95" fmla="*/ 124 h 434"/>
                  <a:gd name="T96" fmla="*/ 248 w 652"/>
                  <a:gd name="T97" fmla="*/ 61 h 434"/>
                  <a:gd name="T98" fmla="*/ 248 w 652"/>
                  <a:gd name="T99" fmla="*/ 61 h 434"/>
                  <a:gd name="T100" fmla="*/ 185 w 652"/>
                  <a:gd name="T101" fmla="*/ 93 h 434"/>
                  <a:gd name="T102" fmla="*/ 155 w 652"/>
                  <a:gd name="T103" fmla="*/ 6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52" h="434">
                    <a:moveTo>
                      <a:pt x="124" y="0"/>
                    </a:move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217"/>
                      <a:pt x="0" y="217"/>
                      <a:pt x="0" y="217"/>
                    </a:cubicBezTo>
                    <a:lnTo>
                      <a:pt x="0" y="217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17"/>
                    </a:lnTo>
                    <a:cubicBezTo>
                      <a:pt x="31" y="185"/>
                      <a:pt x="31" y="185"/>
                      <a:pt x="31" y="185"/>
                    </a:cubicBezTo>
                    <a:cubicBezTo>
                      <a:pt x="31" y="154"/>
                      <a:pt x="61" y="154"/>
                      <a:pt x="61" y="154"/>
                    </a:cubicBez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1" y="154"/>
                    </a:lnTo>
                    <a:cubicBezTo>
                      <a:pt x="93" y="124"/>
                      <a:pt x="93" y="124"/>
                      <a:pt x="124" y="124"/>
                    </a:cubicBezTo>
                    <a:lnTo>
                      <a:pt x="124" y="124"/>
                    </a:lnTo>
                    <a:lnTo>
                      <a:pt x="155" y="124"/>
                    </a:lnTo>
                    <a:lnTo>
                      <a:pt x="185" y="124"/>
                    </a:lnTo>
                    <a:lnTo>
                      <a:pt x="185" y="124"/>
                    </a:lnTo>
                    <a:cubicBezTo>
                      <a:pt x="185" y="124"/>
                      <a:pt x="185" y="124"/>
                      <a:pt x="185" y="154"/>
                    </a:cubicBezTo>
                    <a:lnTo>
                      <a:pt x="185" y="154"/>
                    </a:lnTo>
                    <a:lnTo>
                      <a:pt x="185" y="154"/>
                    </a:lnTo>
                    <a:cubicBezTo>
                      <a:pt x="217" y="154"/>
                      <a:pt x="217" y="154"/>
                      <a:pt x="217" y="154"/>
                    </a:cubicBezTo>
                    <a:lnTo>
                      <a:pt x="217" y="154"/>
                    </a:ln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85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17"/>
                    </a:lnTo>
                    <a:lnTo>
                      <a:pt x="248" y="217"/>
                    </a:lnTo>
                    <a:cubicBezTo>
                      <a:pt x="248" y="217"/>
                      <a:pt x="248" y="217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lnTo>
                      <a:pt x="309" y="217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48"/>
                    </a:lnTo>
                    <a:lnTo>
                      <a:pt x="341" y="278"/>
                    </a:lnTo>
                    <a:cubicBezTo>
                      <a:pt x="372" y="278"/>
                      <a:pt x="372" y="309"/>
                      <a:pt x="372" y="309"/>
                    </a:cubicBez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372" y="309"/>
                    </a:lnTo>
                    <a:lnTo>
                      <a:pt x="403" y="309"/>
                    </a:lnTo>
                    <a:cubicBezTo>
                      <a:pt x="403" y="341"/>
                      <a:pt x="433" y="341"/>
                      <a:pt x="433" y="341"/>
                    </a:cubicBezTo>
                    <a:cubicBezTo>
                      <a:pt x="433" y="372"/>
                      <a:pt x="433" y="372"/>
                      <a:pt x="433" y="372"/>
                    </a:cubicBezTo>
                    <a:cubicBezTo>
                      <a:pt x="433" y="372"/>
                      <a:pt x="433" y="372"/>
                      <a:pt x="465" y="372"/>
                    </a:cubicBezTo>
                    <a:lnTo>
                      <a:pt x="465" y="372"/>
                    </a:lnTo>
                    <a:lnTo>
                      <a:pt x="496" y="372"/>
                    </a:lnTo>
                    <a:cubicBezTo>
                      <a:pt x="527" y="402"/>
                      <a:pt x="527" y="402"/>
                      <a:pt x="527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cubicBezTo>
                      <a:pt x="620" y="433"/>
                      <a:pt x="620" y="433"/>
                      <a:pt x="620" y="433"/>
                    </a:cubicBezTo>
                    <a:cubicBezTo>
                      <a:pt x="589" y="402"/>
                      <a:pt x="589" y="402"/>
                      <a:pt x="589" y="402"/>
                    </a:cubicBez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402"/>
                    </a:lnTo>
                    <a:lnTo>
                      <a:pt x="589" y="372"/>
                    </a:lnTo>
                    <a:cubicBezTo>
                      <a:pt x="589" y="372"/>
                      <a:pt x="589" y="372"/>
                      <a:pt x="589" y="341"/>
                    </a:cubicBezTo>
                    <a:lnTo>
                      <a:pt x="589" y="341"/>
                    </a:lnTo>
                    <a:lnTo>
                      <a:pt x="589" y="341"/>
                    </a:lnTo>
                    <a:cubicBezTo>
                      <a:pt x="620" y="309"/>
                      <a:pt x="620" y="309"/>
                      <a:pt x="620" y="309"/>
                    </a:cubicBezTo>
                    <a:lnTo>
                      <a:pt x="620" y="309"/>
                    </a:lnTo>
                    <a:lnTo>
                      <a:pt x="620" y="309"/>
                    </a:lnTo>
                    <a:cubicBezTo>
                      <a:pt x="620" y="309"/>
                      <a:pt x="620" y="309"/>
                      <a:pt x="651" y="309"/>
                    </a:cubicBezTo>
                    <a:lnTo>
                      <a:pt x="651" y="309"/>
                    </a:lnTo>
                    <a:lnTo>
                      <a:pt x="651" y="309"/>
                    </a:lnTo>
                    <a:lnTo>
                      <a:pt x="651" y="309"/>
                    </a:lnTo>
                    <a:cubicBezTo>
                      <a:pt x="651" y="309"/>
                      <a:pt x="651" y="278"/>
                      <a:pt x="620" y="278"/>
                    </a:cubicBez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620" y="278"/>
                    </a:lnTo>
                    <a:lnTo>
                      <a:pt x="589" y="278"/>
                    </a:lnTo>
                    <a:lnTo>
                      <a:pt x="589" y="278"/>
                    </a:lnTo>
                    <a:cubicBezTo>
                      <a:pt x="589" y="278"/>
                      <a:pt x="557" y="278"/>
                      <a:pt x="557" y="248"/>
                    </a:cubicBezTo>
                    <a:lnTo>
                      <a:pt x="557" y="248"/>
                    </a:lnTo>
                    <a:lnTo>
                      <a:pt x="557" y="248"/>
                    </a:lnTo>
                    <a:lnTo>
                      <a:pt x="557" y="217"/>
                    </a:lnTo>
                    <a:cubicBezTo>
                      <a:pt x="527" y="217"/>
                      <a:pt x="496" y="185"/>
                      <a:pt x="496" y="154"/>
                    </a:cubicBezTo>
                    <a:lnTo>
                      <a:pt x="496" y="15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96" y="124"/>
                    </a:lnTo>
                    <a:lnTo>
                      <a:pt x="465" y="124"/>
                    </a:ln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33" y="124"/>
                      <a:pt x="433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403" y="124"/>
                      <a:pt x="372" y="124"/>
                    </a:cubicBezTo>
                    <a:lnTo>
                      <a:pt x="372" y="124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09" y="124"/>
                    </a:cubicBezTo>
                    <a:lnTo>
                      <a:pt x="309" y="124"/>
                    </a:lnTo>
                    <a:cubicBezTo>
                      <a:pt x="279" y="93"/>
                      <a:pt x="279" y="93"/>
                      <a:pt x="248" y="93"/>
                    </a:cubicBezTo>
                    <a:cubicBezTo>
                      <a:pt x="248" y="61"/>
                      <a:pt x="248" y="61"/>
                      <a:pt x="248" y="61"/>
                    </a:cubicBezTo>
                    <a:lnTo>
                      <a:pt x="248" y="61"/>
                    </a:lnTo>
                    <a:lnTo>
                      <a:pt x="248" y="61"/>
                    </a:lnTo>
                    <a:cubicBezTo>
                      <a:pt x="248" y="93"/>
                      <a:pt x="217" y="93"/>
                      <a:pt x="217" y="93"/>
                    </a:cubicBezTo>
                    <a:cubicBezTo>
                      <a:pt x="185" y="93"/>
                      <a:pt x="185" y="93"/>
                      <a:pt x="185" y="93"/>
                    </a:cubicBezTo>
                    <a:lnTo>
                      <a:pt x="185" y="93"/>
                    </a:lnTo>
                    <a:cubicBezTo>
                      <a:pt x="155" y="61"/>
                      <a:pt x="155" y="61"/>
                      <a:pt x="155" y="61"/>
                    </a:cubicBezTo>
                    <a:cubicBezTo>
                      <a:pt x="155" y="61"/>
                      <a:pt x="124" y="61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0" name="Freeform 70">
                <a:extLst>
                  <a:ext uri="{FF2B5EF4-FFF2-40B4-BE49-F238E27FC236}">
                    <a16:creationId xmlns:a16="http://schemas.microsoft.com/office/drawing/2014/main" id="{E5BD679C-68E3-1647-9D19-B213F0200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125" y="1701800"/>
                <a:ext cx="33338" cy="11113"/>
              </a:xfrm>
              <a:custGeom>
                <a:avLst/>
                <a:gdLst>
                  <a:gd name="T0" fmla="*/ 30 w 94"/>
                  <a:gd name="T1" fmla="*/ 30 h 31"/>
                  <a:gd name="T2" fmla="*/ 30 w 94"/>
                  <a:gd name="T3" fmla="*/ 30 h 31"/>
                  <a:gd name="T4" fmla="*/ 30 w 94"/>
                  <a:gd name="T5" fmla="*/ 30 h 31"/>
                  <a:gd name="T6" fmla="*/ 62 w 94"/>
                  <a:gd name="T7" fmla="*/ 30 h 31"/>
                  <a:gd name="T8" fmla="*/ 62 w 94"/>
                  <a:gd name="T9" fmla="*/ 30 h 31"/>
                  <a:gd name="T10" fmla="*/ 62 w 94"/>
                  <a:gd name="T11" fmla="*/ 30 h 31"/>
                  <a:gd name="T12" fmla="*/ 62 w 94"/>
                  <a:gd name="T13" fmla="*/ 30 h 31"/>
                  <a:gd name="T14" fmla="*/ 93 w 94"/>
                  <a:gd name="T15" fmla="*/ 30 h 31"/>
                  <a:gd name="T16" fmla="*/ 62 w 94"/>
                  <a:gd name="T17" fmla="*/ 0 h 31"/>
                  <a:gd name="T18" fmla="*/ 62 w 94"/>
                  <a:gd name="T19" fmla="*/ 30 h 31"/>
                  <a:gd name="T20" fmla="*/ 30 w 94"/>
                  <a:gd name="T21" fmla="*/ 30 h 31"/>
                  <a:gd name="T22" fmla="*/ 30 w 94"/>
                  <a:gd name="T23" fmla="*/ 30 h 31"/>
                  <a:gd name="T24" fmla="*/ 30 w 94"/>
                  <a:gd name="T25" fmla="*/ 30 h 31"/>
                  <a:gd name="T26" fmla="*/ 30 w 94"/>
                  <a:gd name="T27" fmla="*/ 30 h 31"/>
                  <a:gd name="T28" fmla="*/ 30 w 94"/>
                  <a:gd name="T29" fmla="*/ 30 h 31"/>
                  <a:gd name="T30" fmla="*/ 0 w 94"/>
                  <a:gd name="T31" fmla="*/ 30 h 31"/>
                  <a:gd name="T32" fmla="*/ 30 w 94"/>
                  <a:gd name="T33" fmla="*/ 30 h 31"/>
                  <a:gd name="T34" fmla="*/ 0 w 94"/>
                  <a:gd name="T35" fmla="*/ 30 h 31"/>
                  <a:gd name="T36" fmla="*/ 0 w 94"/>
                  <a:gd name="T37" fmla="*/ 30 h 31"/>
                  <a:gd name="T38" fmla="*/ 30 w 94"/>
                  <a:gd name="T39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4" h="31">
                    <a:moveTo>
                      <a:pt x="30" y="30"/>
                    </a:moveTo>
                    <a:lnTo>
                      <a:pt x="30" y="30"/>
                    </a:lnTo>
                    <a:lnTo>
                      <a:pt x="30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30"/>
                      <a:pt x="93" y="30"/>
                      <a:pt x="93" y="3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62" y="30"/>
                    </a:cubicBezTo>
                    <a:cubicBezTo>
                      <a:pt x="62" y="30"/>
                      <a:pt x="62" y="30"/>
                      <a:pt x="30" y="30"/>
                    </a:cubicBez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3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3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1" name="Freeform 71">
                <a:extLst>
                  <a:ext uri="{FF2B5EF4-FFF2-40B4-BE49-F238E27FC236}">
                    <a16:creationId xmlns:a16="http://schemas.microsoft.com/office/drawing/2014/main" id="{D7D39F96-64D3-3444-9E9C-A434FAF4F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313" y="1701800"/>
                <a:ext cx="23812" cy="11113"/>
              </a:xfrm>
              <a:custGeom>
                <a:avLst/>
                <a:gdLst>
                  <a:gd name="T0" fmla="*/ 0 w 64"/>
                  <a:gd name="T1" fmla="*/ 30 h 31"/>
                  <a:gd name="T2" fmla="*/ 0 w 64"/>
                  <a:gd name="T3" fmla="*/ 30 h 31"/>
                  <a:gd name="T4" fmla="*/ 32 w 64"/>
                  <a:gd name="T5" fmla="*/ 30 h 31"/>
                  <a:gd name="T6" fmla="*/ 32 w 64"/>
                  <a:gd name="T7" fmla="*/ 30 h 31"/>
                  <a:gd name="T8" fmla="*/ 32 w 64"/>
                  <a:gd name="T9" fmla="*/ 30 h 31"/>
                  <a:gd name="T10" fmla="*/ 32 w 64"/>
                  <a:gd name="T11" fmla="*/ 30 h 31"/>
                  <a:gd name="T12" fmla="*/ 32 w 64"/>
                  <a:gd name="T13" fmla="*/ 30 h 31"/>
                  <a:gd name="T14" fmla="*/ 32 w 64"/>
                  <a:gd name="T15" fmla="*/ 30 h 31"/>
                  <a:gd name="T16" fmla="*/ 32 w 64"/>
                  <a:gd name="T17" fmla="*/ 30 h 31"/>
                  <a:gd name="T18" fmla="*/ 63 w 64"/>
                  <a:gd name="T19" fmla="*/ 30 h 31"/>
                  <a:gd name="T20" fmla="*/ 63 w 64"/>
                  <a:gd name="T21" fmla="*/ 0 h 31"/>
                  <a:gd name="T22" fmla="*/ 63 w 64"/>
                  <a:gd name="T23" fmla="*/ 0 h 31"/>
                  <a:gd name="T24" fmla="*/ 0 w 64"/>
                  <a:gd name="T25" fmla="*/ 0 h 31"/>
                  <a:gd name="T26" fmla="*/ 0 w 64"/>
                  <a:gd name="T27" fmla="*/ 0 h 31"/>
                  <a:gd name="T28" fmla="*/ 0 w 64"/>
                  <a:gd name="T29" fmla="*/ 0 h 31"/>
                  <a:gd name="T30" fmla="*/ 0 w 64"/>
                  <a:gd name="T31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31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2" y="30"/>
                    </a:lnTo>
                    <a:cubicBezTo>
                      <a:pt x="63" y="30"/>
                      <a:pt x="63" y="30"/>
                      <a:pt x="63" y="30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Freeform 72">
                <a:extLst>
                  <a:ext uri="{FF2B5EF4-FFF2-40B4-BE49-F238E27FC236}">
                    <a16:creationId xmlns:a16="http://schemas.microsoft.com/office/drawing/2014/main" id="{2A6D94E5-2D45-314C-AD7A-CB3EBEFE2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1747838"/>
                <a:ext cx="55562" cy="44450"/>
              </a:xfrm>
              <a:custGeom>
                <a:avLst/>
                <a:gdLst>
                  <a:gd name="T0" fmla="*/ 0 w 155"/>
                  <a:gd name="T1" fmla="*/ 93 h 125"/>
                  <a:gd name="T2" fmla="*/ 0 w 155"/>
                  <a:gd name="T3" fmla="*/ 93 h 125"/>
                  <a:gd name="T4" fmla="*/ 0 w 155"/>
                  <a:gd name="T5" fmla="*/ 124 h 125"/>
                  <a:gd name="T6" fmla="*/ 0 w 155"/>
                  <a:gd name="T7" fmla="*/ 124 h 125"/>
                  <a:gd name="T8" fmla="*/ 0 w 155"/>
                  <a:gd name="T9" fmla="*/ 124 h 125"/>
                  <a:gd name="T10" fmla="*/ 0 w 155"/>
                  <a:gd name="T11" fmla="*/ 124 h 125"/>
                  <a:gd name="T12" fmla="*/ 0 w 155"/>
                  <a:gd name="T13" fmla="*/ 124 h 125"/>
                  <a:gd name="T14" fmla="*/ 30 w 155"/>
                  <a:gd name="T15" fmla="*/ 124 h 125"/>
                  <a:gd name="T16" fmla="*/ 30 w 155"/>
                  <a:gd name="T17" fmla="*/ 124 h 125"/>
                  <a:gd name="T18" fmla="*/ 30 w 155"/>
                  <a:gd name="T19" fmla="*/ 124 h 125"/>
                  <a:gd name="T20" fmla="*/ 30 w 155"/>
                  <a:gd name="T21" fmla="*/ 124 h 125"/>
                  <a:gd name="T22" fmla="*/ 61 w 155"/>
                  <a:gd name="T23" fmla="*/ 124 h 125"/>
                  <a:gd name="T24" fmla="*/ 61 w 155"/>
                  <a:gd name="T25" fmla="*/ 124 h 125"/>
                  <a:gd name="T26" fmla="*/ 61 w 155"/>
                  <a:gd name="T27" fmla="*/ 124 h 125"/>
                  <a:gd name="T28" fmla="*/ 61 w 155"/>
                  <a:gd name="T29" fmla="*/ 124 h 125"/>
                  <a:gd name="T30" fmla="*/ 61 w 155"/>
                  <a:gd name="T31" fmla="*/ 124 h 125"/>
                  <a:gd name="T32" fmla="*/ 93 w 155"/>
                  <a:gd name="T33" fmla="*/ 124 h 125"/>
                  <a:gd name="T34" fmla="*/ 93 w 155"/>
                  <a:gd name="T35" fmla="*/ 124 h 125"/>
                  <a:gd name="T36" fmla="*/ 124 w 155"/>
                  <a:gd name="T37" fmla="*/ 124 h 125"/>
                  <a:gd name="T38" fmla="*/ 124 w 155"/>
                  <a:gd name="T39" fmla="*/ 124 h 125"/>
                  <a:gd name="T40" fmla="*/ 124 w 155"/>
                  <a:gd name="T41" fmla="*/ 93 h 125"/>
                  <a:gd name="T42" fmla="*/ 124 w 155"/>
                  <a:gd name="T43" fmla="*/ 93 h 125"/>
                  <a:gd name="T44" fmla="*/ 154 w 155"/>
                  <a:gd name="T45" fmla="*/ 93 h 125"/>
                  <a:gd name="T46" fmla="*/ 154 w 155"/>
                  <a:gd name="T47" fmla="*/ 93 h 125"/>
                  <a:gd name="T48" fmla="*/ 154 w 155"/>
                  <a:gd name="T49" fmla="*/ 61 h 125"/>
                  <a:gd name="T50" fmla="*/ 154 w 155"/>
                  <a:gd name="T51" fmla="*/ 61 h 125"/>
                  <a:gd name="T52" fmla="*/ 154 w 155"/>
                  <a:gd name="T53" fmla="*/ 61 h 125"/>
                  <a:gd name="T54" fmla="*/ 154 w 155"/>
                  <a:gd name="T55" fmla="*/ 61 h 125"/>
                  <a:gd name="T56" fmla="*/ 124 w 155"/>
                  <a:gd name="T57" fmla="*/ 61 h 125"/>
                  <a:gd name="T58" fmla="*/ 124 w 155"/>
                  <a:gd name="T59" fmla="*/ 61 h 125"/>
                  <a:gd name="T60" fmla="*/ 124 w 155"/>
                  <a:gd name="T61" fmla="*/ 61 h 125"/>
                  <a:gd name="T62" fmla="*/ 124 w 155"/>
                  <a:gd name="T63" fmla="*/ 61 h 125"/>
                  <a:gd name="T64" fmla="*/ 93 w 155"/>
                  <a:gd name="T65" fmla="*/ 30 h 125"/>
                  <a:gd name="T66" fmla="*/ 93 w 155"/>
                  <a:gd name="T67" fmla="*/ 30 h 125"/>
                  <a:gd name="T68" fmla="*/ 61 w 155"/>
                  <a:gd name="T69" fmla="*/ 30 h 125"/>
                  <a:gd name="T70" fmla="*/ 61 w 155"/>
                  <a:gd name="T71" fmla="*/ 30 h 125"/>
                  <a:gd name="T72" fmla="*/ 61 w 155"/>
                  <a:gd name="T73" fmla="*/ 30 h 125"/>
                  <a:gd name="T74" fmla="*/ 30 w 155"/>
                  <a:gd name="T75" fmla="*/ 0 h 125"/>
                  <a:gd name="T76" fmla="*/ 30 w 155"/>
                  <a:gd name="T77" fmla="*/ 0 h 125"/>
                  <a:gd name="T78" fmla="*/ 30 w 155"/>
                  <a:gd name="T79" fmla="*/ 0 h 125"/>
                  <a:gd name="T80" fmla="*/ 30 w 155"/>
                  <a:gd name="T81" fmla="*/ 0 h 125"/>
                  <a:gd name="T82" fmla="*/ 30 w 155"/>
                  <a:gd name="T83" fmla="*/ 0 h 125"/>
                  <a:gd name="T84" fmla="*/ 0 w 155"/>
                  <a:gd name="T85" fmla="*/ 30 h 125"/>
                  <a:gd name="T86" fmla="*/ 0 w 155"/>
                  <a:gd name="T87" fmla="*/ 61 h 125"/>
                  <a:gd name="T88" fmla="*/ 0 w 155"/>
                  <a:gd name="T89" fmla="*/ 61 h 125"/>
                  <a:gd name="T90" fmla="*/ 0 w 155"/>
                  <a:gd name="T91" fmla="*/ 61 h 125"/>
                  <a:gd name="T92" fmla="*/ 0 w 155"/>
                  <a:gd name="T93" fmla="*/ 61 h 125"/>
                  <a:gd name="T94" fmla="*/ 0 w 155"/>
                  <a:gd name="T9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5" h="125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lnTo>
                      <a:pt x="61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24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5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30"/>
                    </a:cubicBezTo>
                    <a:lnTo>
                      <a:pt x="93" y="30"/>
                    </a:lnTo>
                    <a:lnTo>
                      <a:pt x="61" y="30"/>
                    </a:lnTo>
                    <a:lnTo>
                      <a:pt x="61" y="30"/>
                    </a:lnTo>
                    <a:lnTo>
                      <a:pt x="61" y="30"/>
                    </a:lnTo>
                    <a:cubicBezTo>
                      <a:pt x="61" y="3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cubicBezTo>
                      <a:pt x="3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61"/>
                      <a:pt x="0" y="61"/>
                      <a:pt x="0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3" name="Freeform 73">
                <a:extLst>
                  <a:ext uri="{FF2B5EF4-FFF2-40B4-BE49-F238E27FC236}">
                    <a16:creationId xmlns:a16="http://schemas.microsoft.com/office/drawing/2014/main" id="{BF08556A-1659-1F4F-8111-8DCF1A5A4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735138"/>
                <a:ext cx="44450" cy="44450"/>
              </a:xfrm>
              <a:custGeom>
                <a:avLst/>
                <a:gdLst>
                  <a:gd name="T0" fmla="*/ 94 w 125"/>
                  <a:gd name="T1" fmla="*/ 31 h 125"/>
                  <a:gd name="T2" fmla="*/ 94 w 125"/>
                  <a:gd name="T3" fmla="*/ 31 h 125"/>
                  <a:gd name="T4" fmla="*/ 94 w 125"/>
                  <a:gd name="T5" fmla="*/ 31 h 125"/>
                  <a:gd name="T6" fmla="*/ 63 w 125"/>
                  <a:gd name="T7" fmla="*/ 31 h 125"/>
                  <a:gd name="T8" fmla="*/ 31 w 125"/>
                  <a:gd name="T9" fmla="*/ 31 h 125"/>
                  <a:gd name="T10" fmla="*/ 31 w 125"/>
                  <a:gd name="T11" fmla="*/ 31 h 125"/>
                  <a:gd name="T12" fmla="*/ 31 w 125"/>
                  <a:gd name="T13" fmla="*/ 31 h 125"/>
                  <a:gd name="T14" fmla="*/ 0 w 125"/>
                  <a:gd name="T15" fmla="*/ 0 h 125"/>
                  <a:gd name="T16" fmla="*/ 0 w 125"/>
                  <a:gd name="T17" fmla="*/ 31 h 125"/>
                  <a:gd name="T18" fmla="*/ 0 w 125"/>
                  <a:gd name="T19" fmla="*/ 31 h 125"/>
                  <a:gd name="T20" fmla="*/ 0 w 125"/>
                  <a:gd name="T21" fmla="*/ 31 h 125"/>
                  <a:gd name="T22" fmla="*/ 0 w 125"/>
                  <a:gd name="T23" fmla="*/ 31 h 125"/>
                  <a:gd name="T24" fmla="*/ 0 w 125"/>
                  <a:gd name="T25" fmla="*/ 31 h 125"/>
                  <a:gd name="T26" fmla="*/ 0 w 125"/>
                  <a:gd name="T27" fmla="*/ 31 h 125"/>
                  <a:gd name="T28" fmla="*/ 0 w 125"/>
                  <a:gd name="T29" fmla="*/ 61 h 125"/>
                  <a:gd name="T30" fmla="*/ 0 w 125"/>
                  <a:gd name="T31" fmla="*/ 61 h 125"/>
                  <a:gd name="T32" fmla="*/ 0 w 125"/>
                  <a:gd name="T33" fmla="*/ 61 h 125"/>
                  <a:gd name="T34" fmla="*/ 0 w 125"/>
                  <a:gd name="T35" fmla="*/ 92 h 125"/>
                  <a:gd name="T36" fmla="*/ 0 w 125"/>
                  <a:gd name="T37" fmla="*/ 92 h 125"/>
                  <a:gd name="T38" fmla="*/ 0 w 125"/>
                  <a:gd name="T39" fmla="*/ 92 h 125"/>
                  <a:gd name="T40" fmla="*/ 0 w 125"/>
                  <a:gd name="T41" fmla="*/ 92 h 125"/>
                  <a:gd name="T42" fmla="*/ 0 w 125"/>
                  <a:gd name="T43" fmla="*/ 124 h 125"/>
                  <a:gd name="T44" fmla="*/ 0 w 125"/>
                  <a:gd name="T45" fmla="*/ 124 h 125"/>
                  <a:gd name="T46" fmla="*/ 0 w 125"/>
                  <a:gd name="T47" fmla="*/ 124 h 125"/>
                  <a:gd name="T48" fmla="*/ 31 w 125"/>
                  <a:gd name="T49" fmla="*/ 124 h 125"/>
                  <a:gd name="T50" fmla="*/ 31 w 125"/>
                  <a:gd name="T51" fmla="*/ 124 h 125"/>
                  <a:gd name="T52" fmla="*/ 31 w 125"/>
                  <a:gd name="T53" fmla="*/ 124 h 125"/>
                  <a:gd name="T54" fmla="*/ 31 w 125"/>
                  <a:gd name="T55" fmla="*/ 92 h 125"/>
                  <a:gd name="T56" fmla="*/ 31 w 125"/>
                  <a:gd name="T57" fmla="*/ 92 h 125"/>
                  <a:gd name="T58" fmla="*/ 63 w 125"/>
                  <a:gd name="T59" fmla="*/ 92 h 125"/>
                  <a:gd name="T60" fmla="*/ 63 w 125"/>
                  <a:gd name="T61" fmla="*/ 92 h 125"/>
                  <a:gd name="T62" fmla="*/ 63 w 125"/>
                  <a:gd name="T63" fmla="*/ 92 h 125"/>
                  <a:gd name="T64" fmla="*/ 63 w 125"/>
                  <a:gd name="T65" fmla="*/ 92 h 125"/>
                  <a:gd name="T66" fmla="*/ 94 w 125"/>
                  <a:gd name="T67" fmla="*/ 61 h 125"/>
                  <a:gd name="T68" fmla="*/ 94 w 125"/>
                  <a:gd name="T69" fmla="*/ 61 h 125"/>
                  <a:gd name="T70" fmla="*/ 124 w 125"/>
                  <a:gd name="T71" fmla="*/ 61 h 125"/>
                  <a:gd name="T72" fmla="*/ 94 w 125"/>
                  <a:gd name="T73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5" h="125">
                    <a:moveTo>
                      <a:pt x="94" y="31"/>
                    </a:moveTo>
                    <a:lnTo>
                      <a:pt x="94" y="31"/>
                    </a:lnTo>
                    <a:lnTo>
                      <a:pt x="94" y="31"/>
                    </a:lnTo>
                    <a:lnTo>
                      <a:pt x="63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ubicBezTo>
                      <a:pt x="0" y="92"/>
                      <a:pt x="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92"/>
                    </a:lnTo>
                    <a:lnTo>
                      <a:pt x="31" y="92"/>
                    </a:lnTo>
                    <a:cubicBezTo>
                      <a:pt x="63" y="92"/>
                      <a:pt x="63" y="92"/>
                      <a:pt x="63" y="92"/>
                    </a:cubicBezTo>
                    <a:lnTo>
                      <a:pt x="63" y="92"/>
                    </a:lnTo>
                    <a:lnTo>
                      <a:pt x="63" y="92"/>
                    </a:lnTo>
                    <a:lnTo>
                      <a:pt x="63" y="92"/>
                    </a:lnTo>
                    <a:lnTo>
                      <a:pt x="94" y="61"/>
                    </a:lnTo>
                    <a:lnTo>
                      <a:pt x="94" y="61"/>
                    </a:lnTo>
                    <a:cubicBezTo>
                      <a:pt x="94" y="61"/>
                      <a:pt x="94" y="61"/>
                      <a:pt x="124" y="61"/>
                    </a:cubicBezTo>
                    <a:cubicBezTo>
                      <a:pt x="94" y="31"/>
                      <a:pt x="94" y="31"/>
                      <a:pt x="9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4" name="Freeform 74">
                <a:extLst>
                  <a:ext uri="{FF2B5EF4-FFF2-40B4-BE49-F238E27FC236}">
                    <a16:creationId xmlns:a16="http://schemas.microsoft.com/office/drawing/2014/main" id="{EDEA50EE-8E3E-CB4F-AD7A-FC78ECA50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650" y="1668463"/>
                <a:ext cx="168275" cy="68262"/>
              </a:xfrm>
              <a:custGeom>
                <a:avLst/>
                <a:gdLst>
                  <a:gd name="T0" fmla="*/ 187 w 466"/>
                  <a:gd name="T1" fmla="*/ 124 h 188"/>
                  <a:gd name="T2" fmla="*/ 187 w 466"/>
                  <a:gd name="T3" fmla="*/ 94 h 188"/>
                  <a:gd name="T4" fmla="*/ 217 w 466"/>
                  <a:gd name="T5" fmla="*/ 94 h 188"/>
                  <a:gd name="T6" fmla="*/ 217 w 466"/>
                  <a:gd name="T7" fmla="*/ 94 h 188"/>
                  <a:gd name="T8" fmla="*/ 248 w 466"/>
                  <a:gd name="T9" fmla="*/ 94 h 188"/>
                  <a:gd name="T10" fmla="*/ 248 w 466"/>
                  <a:gd name="T11" fmla="*/ 94 h 188"/>
                  <a:gd name="T12" fmla="*/ 280 w 466"/>
                  <a:gd name="T13" fmla="*/ 124 h 188"/>
                  <a:gd name="T14" fmla="*/ 311 w 466"/>
                  <a:gd name="T15" fmla="*/ 94 h 188"/>
                  <a:gd name="T16" fmla="*/ 311 w 466"/>
                  <a:gd name="T17" fmla="*/ 63 h 188"/>
                  <a:gd name="T18" fmla="*/ 341 w 466"/>
                  <a:gd name="T19" fmla="*/ 63 h 188"/>
                  <a:gd name="T20" fmla="*/ 341 w 466"/>
                  <a:gd name="T21" fmla="*/ 63 h 188"/>
                  <a:gd name="T22" fmla="*/ 404 w 466"/>
                  <a:gd name="T23" fmla="*/ 63 h 188"/>
                  <a:gd name="T24" fmla="*/ 465 w 466"/>
                  <a:gd name="T25" fmla="*/ 31 h 188"/>
                  <a:gd name="T26" fmla="*/ 465 w 466"/>
                  <a:gd name="T27" fmla="*/ 31 h 188"/>
                  <a:gd name="T28" fmla="*/ 435 w 466"/>
                  <a:gd name="T29" fmla="*/ 0 h 188"/>
                  <a:gd name="T30" fmla="*/ 435 w 466"/>
                  <a:gd name="T31" fmla="*/ 0 h 188"/>
                  <a:gd name="T32" fmla="*/ 372 w 466"/>
                  <a:gd name="T33" fmla="*/ 0 h 188"/>
                  <a:gd name="T34" fmla="*/ 372 w 466"/>
                  <a:gd name="T35" fmla="*/ 0 h 188"/>
                  <a:gd name="T36" fmla="*/ 341 w 466"/>
                  <a:gd name="T37" fmla="*/ 0 h 188"/>
                  <a:gd name="T38" fmla="*/ 311 w 466"/>
                  <a:gd name="T39" fmla="*/ 0 h 188"/>
                  <a:gd name="T40" fmla="*/ 311 w 466"/>
                  <a:gd name="T41" fmla="*/ 0 h 188"/>
                  <a:gd name="T42" fmla="*/ 248 w 466"/>
                  <a:gd name="T43" fmla="*/ 0 h 188"/>
                  <a:gd name="T44" fmla="*/ 217 w 466"/>
                  <a:gd name="T45" fmla="*/ 0 h 188"/>
                  <a:gd name="T46" fmla="*/ 187 w 466"/>
                  <a:gd name="T47" fmla="*/ 0 h 188"/>
                  <a:gd name="T48" fmla="*/ 187 w 466"/>
                  <a:gd name="T49" fmla="*/ 0 h 188"/>
                  <a:gd name="T50" fmla="*/ 187 w 466"/>
                  <a:gd name="T51" fmla="*/ 0 h 188"/>
                  <a:gd name="T52" fmla="*/ 156 w 466"/>
                  <a:gd name="T53" fmla="*/ 31 h 188"/>
                  <a:gd name="T54" fmla="*/ 93 w 466"/>
                  <a:gd name="T55" fmla="*/ 31 h 188"/>
                  <a:gd name="T56" fmla="*/ 63 w 466"/>
                  <a:gd name="T57" fmla="*/ 0 h 188"/>
                  <a:gd name="T58" fmla="*/ 32 w 466"/>
                  <a:gd name="T59" fmla="*/ 31 h 188"/>
                  <a:gd name="T60" fmla="*/ 0 w 466"/>
                  <a:gd name="T61" fmla="*/ 63 h 188"/>
                  <a:gd name="T62" fmla="*/ 0 w 466"/>
                  <a:gd name="T63" fmla="*/ 63 h 188"/>
                  <a:gd name="T64" fmla="*/ 32 w 466"/>
                  <a:gd name="T65" fmla="*/ 63 h 188"/>
                  <a:gd name="T66" fmla="*/ 93 w 466"/>
                  <a:gd name="T67" fmla="*/ 63 h 188"/>
                  <a:gd name="T68" fmla="*/ 124 w 466"/>
                  <a:gd name="T69" fmla="*/ 124 h 188"/>
                  <a:gd name="T70" fmla="*/ 124 w 466"/>
                  <a:gd name="T71" fmla="*/ 124 h 188"/>
                  <a:gd name="T72" fmla="*/ 93 w 466"/>
                  <a:gd name="T73" fmla="*/ 155 h 188"/>
                  <a:gd name="T74" fmla="*/ 63 w 466"/>
                  <a:gd name="T75" fmla="*/ 187 h 188"/>
                  <a:gd name="T76" fmla="*/ 63 w 466"/>
                  <a:gd name="T77" fmla="*/ 187 h 188"/>
                  <a:gd name="T78" fmla="*/ 63 w 466"/>
                  <a:gd name="T79" fmla="*/ 187 h 188"/>
                  <a:gd name="T80" fmla="*/ 93 w 466"/>
                  <a:gd name="T81" fmla="*/ 187 h 188"/>
                  <a:gd name="T82" fmla="*/ 93 w 466"/>
                  <a:gd name="T83" fmla="*/ 187 h 188"/>
                  <a:gd name="T84" fmla="*/ 93 w 466"/>
                  <a:gd name="T85" fmla="*/ 155 h 188"/>
                  <a:gd name="T86" fmla="*/ 124 w 466"/>
                  <a:gd name="T87" fmla="*/ 187 h 188"/>
                  <a:gd name="T88" fmla="*/ 156 w 466"/>
                  <a:gd name="T89" fmla="*/ 155 h 188"/>
                  <a:gd name="T90" fmla="*/ 187 w 466"/>
                  <a:gd name="T91" fmla="*/ 12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6" h="188">
                    <a:moveTo>
                      <a:pt x="187" y="124"/>
                    </a:moveTo>
                    <a:lnTo>
                      <a:pt x="187" y="124"/>
                    </a:lnTo>
                    <a:lnTo>
                      <a:pt x="187" y="124"/>
                    </a:lnTo>
                    <a:cubicBezTo>
                      <a:pt x="187" y="124"/>
                      <a:pt x="187" y="124"/>
                      <a:pt x="187" y="94"/>
                    </a:cubicBezTo>
                    <a:lnTo>
                      <a:pt x="187" y="94"/>
                    </a:lnTo>
                    <a:cubicBezTo>
                      <a:pt x="217" y="94"/>
                      <a:pt x="217" y="94"/>
                      <a:pt x="217" y="94"/>
                    </a:cubicBezTo>
                    <a:lnTo>
                      <a:pt x="217" y="94"/>
                    </a:lnTo>
                    <a:lnTo>
                      <a:pt x="217" y="94"/>
                    </a:lnTo>
                    <a:lnTo>
                      <a:pt x="217" y="94"/>
                    </a:lnTo>
                    <a:cubicBezTo>
                      <a:pt x="248" y="94"/>
                      <a:pt x="248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48" y="94"/>
                    </a:lnTo>
                    <a:cubicBezTo>
                      <a:pt x="280" y="94"/>
                      <a:pt x="280" y="94"/>
                      <a:pt x="280" y="124"/>
                    </a:cubicBezTo>
                    <a:cubicBezTo>
                      <a:pt x="280" y="124"/>
                      <a:pt x="280" y="94"/>
                      <a:pt x="311" y="94"/>
                    </a:cubicBezTo>
                    <a:lnTo>
                      <a:pt x="311" y="94"/>
                    </a:lnTo>
                    <a:cubicBezTo>
                      <a:pt x="311" y="94"/>
                      <a:pt x="311" y="94"/>
                      <a:pt x="311" y="63"/>
                    </a:cubicBezTo>
                    <a:lnTo>
                      <a:pt x="311" y="63"/>
                    </a:lnTo>
                    <a:cubicBezTo>
                      <a:pt x="341" y="63"/>
                      <a:pt x="341" y="63"/>
                      <a:pt x="341" y="63"/>
                    </a:cubicBezTo>
                    <a:lnTo>
                      <a:pt x="341" y="63"/>
                    </a:lnTo>
                    <a:lnTo>
                      <a:pt x="341" y="63"/>
                    </a:lnTo>
                    <a:lnTo>
                      <a:pt x="341" y="63"/>
                    </a:lnTo>
                    <a:cubicBezTo>
                      <a:pt x="341" y="63"/>
                      <a:pt x="372" y="63"/>
                      <a:pt x="404" y="63"/>
                    </a:cubicBezTo>
                    <a:lnTo>
                      <a:pt x="404" y="63"/>
                    </a:lnTo>
                    <a:cubicBezTo>
                      <a:pt x="404" y="31"/>
                      <a:pt x="435" y="31"/>
                      <a:pt x="435" y="31"/>
                    </a:cubicBezTo>
                    <a:cubicBezTo>
                      <a:pt x="435" y="31"/>
                      <a:pt x="435" y="31"/>
                      <a:pt x="465" y="31"/>
                    </a:cubicBezTo>
                    <a:lnTo>
                      <a:pt x="465" y="31"/>
                    </a:lnTo>
                    <a:lnTo>
                      <a:pt x="465" y="31"/>
                    </a:lnTo>
                    <a:cubicBezTo>
                      <a:pt x="435" y="31"/>
                      <a:pt x="435" y="0"/>
                      <a:pt x="435" y="0"/>
                    </a:cubicBezTo>
                    <a:lnTo>
                      <a:pt x="435" y="0"/>
                    </a:lnTo>
                    <a:lnTo>
                      <a:pt x="435" y="0"/>
                    </a:lnTo>
                    <a:lnTo>
                      <a:pt x="435" y="0"/>
                    </a:lnTo>
                    <a:cubicBezTo>
                      <a:pt x="404" y="0"/>
                      <a:pt x="404" y="0"/>
                      <a:pt x="404" y="0"/>
                    </a:cubicBezTo>
                    <a:cubicBezTo>
                      <a:pt x="404" y="0"/>
                      <a:pt x="404" y="0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1" y="0"/>
                      <a:pt x="311" y="0"/>
                      <a:pt x="311" y="0"/>
                    </a:cubicBezTo>
                    <a:lnTo>
                      <a:pt x="311" y="0"/>
                    </a:lnTo>
                    <a:lnTo>
                      <a:pt x="311" y="0"/>
                    </a:lnTo>
                    <a:lnTo>
                      <a:pt x="311" y="0"/>
                    </a:lnTo>
                    <a:cubicBezTo>
                      <a:pt x="280" y="0"/>
                      <a:pt x="280" y="0"/>
                      <a:pt x="280" y="0"/>
                    </a:cubicBezTo>
                    <a:cubicBezTo>
                      <a:pt x="280" y="0"/>
                      <a:pt x="280" y="0"/>
                      <a:pt x="248" y="0"/>
                    </a:cubicBez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187" y="0"/>
                    </a:cubicBez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ubicBezTo>
                      <a:pt x="187" y="31"/>
                      <a:pt x="187" y="31"/>
                      <a:pt x="156" y="31"/>
                    </a:cubicBezTo>
                    <a:lnTo>
                      <a:pt x="156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63" y="0"/>
                      <a:pt x="63" y="0"/>
                      <a:pt x="63" y="0"/>
                    </a:cubicBezTo>
                    <a:lnTo>
                      <a:pt x="63" y="0"/>
                    </a:lnTo>
                    <a:cubicBezTo>
                      <a:pt x="32" y="0"/>
                      <a:pt x="32" y="31"/>
                      <a:pt x="32" y="31"/>
                    </a:cubicBezTo>
                    <a:lnTo>
                      <a:pt x="32" y="31"/>
                    </a:lnTo>
                    <a:cubicBezTo>
                      <a:pt x="0" y="31"/>
                      <a:pt x="0" y="63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32" y="63"/>
                      <a:pt x="32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3" y="63"/>
                      <a:pt x="93" y="63"/>
                    </a:cubicBezTo>
                    <a:lnTo>
                      <a:pt x="93" y="63"/>
                    </a:lnTo>
                    <a:cubicBezTo>
                      <a:pt x="124" y="94"/>
                      <a:pt x="124" y="9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55"/>
                      <a:pt x="63" y="155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lnTo>
                      <a:pt x="63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87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87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8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5" name="Freeform 75">
                <a:extLst>
                  <a:ext uri="{FF2B5EF4-FFF2-40B4-BE49-F238E27FC236}">
                    <a16:creationId xmlns:a16="http://schemas.microsoft.com/office/drawing/2014/main" id="{CBDA9CC9-2955-B940-8B21-A11AB3AE2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43538" y="2003425"/>
                <a:ext cx="33337" cy="22225"/>
              </a:xfrm>
              <a:custGeom>
                <a:avLst/>
                <a:gdLst>
                  <a:gd name="T0" fmla="*/ 31 w 93"/>
                  <a:gd name="T1" fmla="*/ 31 h 62"/>
                  <a:gd name="T2" fmla="*/ 31 w 93"/>
                  <a:gd name="T3" fmla="*/ 31 h 62"/>
                  <a:gd name="T4" fmla="*/ 31 w 93"/>
                  <a:gd name="T5" fmla="*/ 31 h 62"/>
                  <a:gd name="T6" fmla="*/ 31 w 93"/>
                  <a:gd name="T7" fmla="*/ 31 h 62"/>
                  <a:gd name="T8" fmla="*/ 61 w 93"/>
                  <a:gd name="T9" fmla="*/ 31 h 62"/>
                  <a:gd name="T10" fmla="*/ 61 w 93"/>
                  <a:gd name="T11" fmla="*/ 31 h 62"/>
                  <a:gd name="T12" fmla="*/ 61 w 93"/>
                  <a:gd name="T13" fmla="*/ 61 h 62"/>
                  <a:gd name="T14" fmla="*/ 92 w 93"/>
                  <a:gd name="T15" fmla="*/ 61 h 62"/>
                  <a:gd name="T16" fmla="*/ 92 w 93"/>
                  <a:gd name="T17" fmla="*/ 61 h 62"/>
                  <a:gd name="T18" fmla="*/ 92 w 93"/>
                  <a:gd name="T19" fmla="*/ 61 h 62"/>
                  <a:gd name="T20" fmla="*/ 92 w 93"/>
                  <a:gd name="T21" fmla="*/ 61 h 62"/>
                  <a:gd name="T22" fmla="*/ 92 w 93"/>
                  <a:gd name="T23" fmla="*/ 61 h 62"/>
                  <a:gd name="T24" fmla="*/ 92 w 93"/>
                  <a:gd name="T25" fmla="*/ 61 h 62"/>
                  <a:gd name="T26" fmla="*/ 92 w 93"/>
                  <a:gd name="T27" fmla="*/ 31 h 62"/>
                  <a:gd name="T28" fmla="*/ 61 w 93"/>
                  <a:gd name="T29" fmla="*/ 31 h 62"/>
                  <a:gd name="T30" fmla="*/ 61 w 93"/>
                  <a:gd name="T31" fmla="*/ 31 h 62"/>
                  <a:gd name="T32" fmla="*/ 61 w 93"/>
                  <a:gd name="T33" fmla="*/ 31 h 62"/>
                  <a:gd name="T34" fmla="*/ 31 w 93"/>
                  <a:gd name="T35" fmla="*/ 0 h 62"/>
                  <a:gd name="T36" fmla="*/ 0 w 93"/>
                  <a:gd name="T37" fmla="*/ 31 h 62"/>
                  <a:gd name="T38" fmla="*/ 0 w 93"/>
                  <a:gd name="T39" fmla="*/ 31 h 62"/>
                  <a:gd name="T40" fmla="*/ 0 w 93"/>
                  <a:gd name="T41" fmla="*/ 31 h 62"/>
                  <a:gd name="T42" fmla="*/ 0 w 93"/>
                  <a:gd name="T43" fmla="*/ 31 h 62"/>
                  <a:gd name="T44" fmla="*/ 31 w 93"/>
                  <a:gd name="T4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3" h="6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61" y="31"/>
                    </a:cubicBezTo>
                    <a:lnTo>
                      <a:pt x="61" y="31"/>
                    </a:lnTo>
                    <a:lnTo>
                      <a:pt x="61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61"/>
                    </a:ln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1"/>
                      <a:pt x="92" y="31"/>
                      <a:pt x="61" y="31"/>
                    </a:cubicBezTo>
                    <a:lnTo>
                      <a:pt x="61" y="31"/>
                    </a:lnTo>
                    <a:lnTo>
                      <a:pt x="61" y="31"/>
                    </a:lnTo>
                    <a:cubicBezTo>
                      <a:pt x="31" y="31"/>
                      <a:pt x="31" y="31"/>
                      <a:pt x="31" y="0"/>
                    </a:cubicBez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6" name="Freeform 76">
                <a:extLst>
                  <a:ext uri="{FF2B5EF4-FFF2-40B4-BE49-F238E27FC236}">
                    <a16:creationId xmlns:a16="http://schemas.microsoft.com/office/drawing/2014/main" id="{73142B7D-820B-DB46-A315-C0FFF5F1A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6325" y="1690688"/>
                <a:ext cx="77788" cy="77787"/>
              </a:xfrm>
              <a:custGeom>
                <a:avLst/>
                <a:gdLst>
                  <a:gd name="T0" fmla="*/ 185 w 217"/>
                  <a:gd name="T1" fmla="*/ 0 h 217"/>
                  <a:gd name="T2" fmla="*/ 185 w 217"/>
                  <a:gd name="T3" fmla="*/ 0 h 217"/>
                  <a:gd name="T4" fmla="*/ 185 w 217"/>
                  <a:gd name="T5" fmla="*/ 0 h 217"/>
                  <a:gd name="T6" fmla="*/ 185 w 217"/>
                  <a:gd name="T7" fmla="*/ 0 h 217"/>
                  <a:gd name="T8" fmla="*/ 185 w 217"/>
                  <a:gd name="T9" fmla="*/ 31 h 217"/>
                  <a:gd name="T10" fmla="*/ 154 w 217"/>
                  <a:gd name="T11" fmla="*/ 61 h 217"/>
                  <a:gd name="T12" fmla="*/ 154 w 217"/>
                  <a:gd name="T13" fmla="*/ 61 h 217"/>
                  <a:gd name="T14" fmla="*/ 92 w 217"/>
                  <a:gd name="T15" fmla="*/ 31 h 217"/>
                  <a:gd name="T16" fmla="*/ 92 w 217"/>
                  <a:gd name="T17" fmla="*/ 31 h 217"/>
                  <a:gd name="T18" fmla="*/ 92 w 217"/>
                  <a:gd name="T19" fmla="*/ 31 h 217"/>
                  <a:gd name="T20" fmla="*/ 61 w 217"/>
                  <a:gd name="T21" fmla="*/ 61 h 217"/>
                  <a:gd name="T22" fmla="*/ 61 w 217"/>
                  <a:gd name="T23" fmla="*/ 61 h 217"/>
                  <a:gd name="T24" fmla="*/ 30 w 217"/>
                  <a:gd name="T25" fmla="*/ 92 h 217"/>
                  <a:gd name="T26" fmla="*/ 0 w 217"/>
                  <a:gd name="T27" fmla="*/ 92 h 217"/>
                  <a:gd name="T28" fmla="*/ 0 w 217"/>
                  <a:gd name="T29" fmla="*/ 92 h 217"/>
                  <a:gd name="T30" fmla="*/ 0 w 217"/>
                  <a:gd name="T31" fmla="*/ 92 h 217"/>
                  <a:gd name="T32" fmla="*/ 30 w 217"/>
                  <a:gd name="T33" fmla="*/ 155 h 217"/>
                  <a:gd name="T34" fmla="*/ 30 w 217"/>
                  <a:gd name="T35" fmla="*/ 155 h 217"/>
                  <a:gd name="T36" fmla="*/ 30 w 217"/>
                  <a:gd name="T37" fmla="*/ 185 h 217"/>
                  <a:gd name="T38" fmla="*/ 30 w 217"/>
                  <a:gd name="T39" fmla="*/ 216 h 217"/>
                  <a:gd name="T40" fmla="*/ 30 w 217"/>
                  <a:gd name="T41" fmla="*/ 216 h 217"/>
                  <a:gd name="T42" fmla="*/ 30 w 217"/>
                  <a:gd name="T43" fmla="*/ 216 h 217"/>
                  <a:gd name="T44" fmla="*/ 61 w 217"/>
                  <a:gd name="T45" fmla="*/ 216 h 217"/>
                  <a:gd name="T46" fmla="*/ 61 w 217"/>
                  <a:gd name="T47" fmla="*/ 216 h 217"/>
                  <a:gd name="T48" fmla="*/ 61 w 217"/>
                  <a:gd name="T49" fmla="*/ 216 h 217"/>
                  <a:gd name="T50" fmla="*/ 92 w 217"/>
                  <a:gd name="T51" fmla="*/ 185 h 217"/>
                  <a:gd name="T52" fmla="*/ 92 w 217"/>
                  <a:gd name="T53" fmla="*/ 185 h 217"/>
                  <a:gd name="T54" fmla="*/ 123 w 217"/>
                  <a:gd name="T55" fmla="*/ 185 h 217"/>
                  <a:gd name="T56" fmla="*/ 154 w 217"/>
                  <a:gd name="T57" fmla="*/ 185 h 217"/>
                  <a:gd name="T58" fmla="*/ 154 w 217"/>
                  <a:gd name="T59" fmla="*/ 185 h 217"/>
                  <a:gd name="T60" fmla="*/ 123 w 217"/>
                  <a:gd name="T61" fmla="*/ 155 h 217"/>
                  <a:gd name="T62" fmla="*/ 123 w 217"/>
                  <a:gd name="T63" fmla="*/ 124 h 217"/>
                  <a:gd name="T64" fmla="*/ 154 w 217"/>
                  <a:gd name="T65" fmla="*/ 92 h 217"/>
                  <a:gd name="T66" fmla="*/ 185 w 217"/>
                  <a:gd name="T67" fmla="*/ 61 h 217"/>
                  <a:gd name="T68" fmla="*/ 185 w 217"/>
                  <a:gd name="T69" fmla="*/ 61 h 217"/>
                  <a:gd name="T70" fmla="*/ 216 w 217"/>
                  <a:gd name="T71" fmla="*/ 31 h 217"/>
                  <a:gd name="T72" fmla="*/ 216 w 217"/>
                  <a:gd name="T73" fmla="*/ 31 h 217"/>
                  <a:gd name="T74" fmla="*/ 216 w 217"/>
                  <a:gd name="T75" fmla="*/ 0 h 217"/>
                  <a:gd name="T76" fmla="*/ 216 w 217"/>
                  <a:gd name="T77" fmla="*/ 0 h 217"/>
                  <a:gd name="T78" fmla="*/ 216 w 217"/>
                  <a:gd name="T79" fmla="*/ 0 h 217"/>
                  <a:gd name="T80" fmla="*/ 216 w 217"/>
                  <a:gd name="T81" fmla="*/ 0 h 217"/>
                  <a:gd name="T82" fmla="*/ 185 w 217"/>
                  <a:gd name="T83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7" h="217">
                    <a:moveTo>
                      <a:pt x="185" y="0"/>
                    </a:moveTo>
                    <a:lnTo>
                      <a:pt x="185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31"/>
                    </a:lnTo>
                    <a:cubicBezTo>
                      <a:pt x="185" y="31"/>
                      <a:pt x="154" y="31"/>
                      <a:pt x="154" y="61"/>
                    </a:cubicBezTo>
                    <a:lnTo>
                      <a:pt x="154" y="61"/>
                    </a:lnTo>
                    <a:cubicBezTo>
                      <a:pt x="123" y="61"/>
                      <a:pt x="123" y="31"/>
                      <a:pt x="92" y="31"/>
                    </a:cubicBezTo>
                    <a:lnTo>
                      <a:pt x="92" y="31"/>
                    </a:lnTo>
                    <a:lnTo>
                      <a:pt x="92" y="31"/>
                    </a:lnTo>
                    <a:cubicBezTo>
                      <a:pt x="92" y="61"/>
                      <a:pt x="61" y="61"/>
                      <a:pt x="61" y="61"/>
                    </a:cubicBezTo>
                    <a:lnTo>
                      <a:pt x="61" y="61"/>
                    </a:lnTo>
                    <a:cubicBezTo>
                      <a:pt x="30" y="61"/>
                      <a:pt x="30" y="92"/>
                      <a:pt x="30" y="92"/>
                    </a:cubicBezTo>
                    <a:cubicBezTo>
                      <a:pt x="30" y="92"/>
                      <a:pt x="30" y="92"/>
                      <a:pt x="0" y="92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30" y="92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85"/>
                    </a:lnTo>
                    <a:lnTo>
                      <a:pt x="30" y="216"/>
                    </a:lnTo>
                    <a:lnTo>
                      <a:pt x="30" y="216"/>
                    </a:lnTo>
                    <a:lnTo>
                      <a:pt x="30" y="216"/>
                    </a:lnTo>
                    <a:cubicBezTo>
                      <a:pt x="61" y="216"/>
                      <a:pt x="61" y="216"/>
                      <a:pt x="61" y="216"/>
                    </a:cubicBezTo>
                    <a:lnTo>
                      <a:pt x="61" y="216"/>
                    </a:lnTo>
                    <a:lnTo>
                      <a:pt x="61" y="216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3" y="185"/>
                      <a:pt x="123" y="185"/>
                      <a:pt x="123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23" y="155"/>
                    </a:lnTo>
                    <a:cubicBezTo>
                      <a:pt x="123" y="155"/>
                      <a:pt x="92" y="124"/>
                      <a:pt x="123" y="124"/>
                    </a:cubicBezTo>
                    <a:cubicBezTo>
                      <a:pt x="123" y="92"/>
                      <a:pt x="123" y="92"/>
                      <a:pt x="154" y="92"/>
                    </a:cubicBezTo>
                    <a:cubicBezTo>
                      <a:pt x="154" y="61"/>
                      <a:pt x="154" y="61"/>
                      <a:pt x="185" y="61"/>
                    </a:cubicBezTo>
                    <a:lnTo>
                      <a:pt x="185" y="61"/>
                    </a:lnTo>
                    <a:cubicBezTo>
                      <a:pt x="185" y="61"/>
                      <a:pt x="185" y="31"/>
                      <a:pt x="216" y="31"/>
                    </a:cubicBezTo>
                    <a:lnTo>
                      <a:pt x="216" y="31"/>
                    </a:lnTo>
                    <a:cubicBezTo>
                      <a:pt x="216" y="31"/>
                      <a:pt x="216" y="31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8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Freeform 77">
                <a:extLst>
                  <a:ext uri="{FF2B5EF4-FFF2-40B4-BE49-F238E27FC236}">
                    <a16:creationId xmlns:a16="http://schemas.microsoft.com/office/drawing/2014/main" id="{116AB99F-48E4-4947-B6EF-620E961D8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14788" y="1512888"/>
                <a:ext cx="55562" cy="22225"/>
              </a:xfrm>
              <a:custGeom>
                <a:avLst/>
                <a:gdLst>
                  <a:gd name="T0" fmla="*/ 124 w 156"/>
                  <a:gd name="T1" fmla="*/ 31 h 63"/>
                  <a:gd name="T2" fmla="*/ 124 w 156"/>
                  <a:gd name="T3" fmla="*/ 31 h 63"/>
                  <a:gd name="T4" fmla="*/ 93 w 156"/>
                  <a:gd name="T5" fmla="*/ 31 h 63"/>
                  <a:gd name="T6" fmla="*/ 93 w 156"/>
                  <a:gd name="T7" fmla="*/ 31 h 63"/>
                  <a:gd name="T8" fmla="*/ 93 w 156"/>
                  <a:gd name="T9" fmla="*/ 0 h 63"/>
                  <a:gd name="T10" fmla="*/ 62 w 156"/>
                  <a:gd name="T11" fmla="*/ 0 h 63"/>
                  <a:gd name="T12" fmla="*/ 62 w 156"/>
                  <a:gd name="T13" fmla="*/ 0 h 63"/>
                  <a:gd name="T14" fmla="*/ 62 w 156"/>
                  <a:gd name="T15" fmla="*/ 0 h 63"/>
                  <a:gd name="T16" fmla="*/ 62 w 156"/>
                  <a:gd name="T17" fmla="*/ 31 h 63"/>
                  <a:gd name="T18" fmla="*/ 31 w 156"/>
                  <a:gd name="T19" fmla="*/ 31 h 63"/>
                  <a:gd name="T20" fmla="*/ 0 w 156"/>
                  <a:gd name="T21" fmla="*/ 62 h 63"/>
                  <a:gd name="T22" fmla="*/ 0 w 156"/>
                  <a:gd name="T23" fmla="*/ 62 h 63"/>
                  <a:gd name="T24" fmla="*/ 0 w 156"/>
                  <a:gd name="T25" fmla="*/ 62 h 63"/>
                  <a:gd name="T26" fmla="*/ 0 w 156"/>
                  <a:gd name="T27" fmla="*/ 62 h 63"/>
                  <a:gd name="T28" fmla="*/ 0 w 156"/>
                  <a:gd name="T29" fmla="*/ 62 h 63"/>
                  <a:gd name="T30" fmla="*/ 0 w 156"/>
                  <a:gd name="T31" fmla="*/ 62 h 63"/>
                  <a:gd name="T32" fmla="*/ 0 w 156"/>
                  <a:gd name="T33" fmla="*/ 62 h 63"/>
                  <a:gd name="T34" fmla="*/ 31 w 156"/>
                  <a:gd name="T35" fmla="*/ 62 h 63"/>
                  <a:gd name="T36" fmla="*/ 31 w 156"/>
                  <a:gd name="T37" fmla="*/ 62 h 63"/>
                  <a:gd name="T38" fmla="*/ 31 w 156"/>
                  <a:gd name="T39" fmla="*/ 62 h 63"/>
                  <a:gd name="T40" fmla="*/ 31 w 156"/>
                  <a:gd name="T41" fmla="*/ 62 h 63"/>
                  <a:gd name="T42" fmla="*/ 93 w 156"/>
                  <a:gd name="T43" fmla="*/ 31 h 63"/>
                  <a:gd name="T44" fmla="*/ 93 w 156"/>
                  <a:gd name="T45" fmla="*/ 31 h 63"/>
                  <a:gd name="T46" fmla="*/ 93 w 156"/>
                  <a:gd name="T47" fmla="*/ 31 h 63"/>
                  <a:gd name="T48" fmla="*/ 93 w 156"/>
                  <a:gd name="T49" fmla="*/ 62 h 63"/>
                  <a:gd name="T50" fmla="*/ 93 w 156"/>
                  <a:gd name="T51" fmla="*/ 62 h 63"/>
                  <a:gd name="T52" fmla="*/ 124 w 156"/>
                  <a:gd name="T53" fmla="*/ 31 h 63"/>
                  <a:gd name="T54" fmla="*/ 124 w 156"/>
                  <a:gd name="T55" fmla="*/ 31 h 63"/>
                  <a:gd name="T56" fmla="*/ 155 w 156"/>
                  <a:gd name="T57" fmla="*/ 31 h 63"/>
                  <a:gd name="T58" fmla="*/ 155 w 156"/>
                  <a:gd name="T59" fmla="*/ 31 h 63"/>
                  <a:gd name="T60" fmla="*/ 155 w 156"/>
                  <a:gd name="T61" fmla="*/ 31 h 63"/>
                  <a:gd name="T62" fmla="*/ 124 w 156"/>
                  <a:gd name="T63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6" h="63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24" y="31"/>
                      <a:pt x="124" y="3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8" name="Freeform 78">
                <a:extLst>
                  <a:ext uri="{FF2B5EF4-FFF2-40B4-BE49-F238E27FC236}">
                    <a16:creationId xmlns:a16="http://schemas.microsoft.com/office/drawing/2014/main" id="{0F72082C-E7F4-2C45-9600-E8DB652902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355725"/>
                <a:ext cx="88900" cy="44450"/>
              </a:xfrm>
              <a:custGeom>
                <a:avLst/>
                <a:gdLst>
                  <a:gd name="T0" fmla="*/ 0 w 249"/>
                  <a:gd name="T1" fmla="*/ 30 h 125"/>
                  <a:gd name="T2" fmla="*/ 0 w 249"/>
                  <a:gd name="T3" fmla="*/ 30 h 125"/>
                  <a:gd name="T4" fmla="*/ 31 w 249"/>
                  <a:gd name="T5" fmla="*/ 30 h 125"/>
                  <a:gd name="T6" fmla="*/ 31 w 249"/>
                  <a:gd name="T7" fmla="*/ 30 h 125"/>
                  <a:gd name="T8" fmla="*/ 62 w 249"/>
                  <a:gd name="T9" fmla="*/ 30 h 125"/>
                  <a:gd name="T10" fmla="*/ 62 w 249"/>
                  <a:gd name="T11" fmla="*/ 30 h 125"/>
                  <a:gd name="T12" fmla="*/ 93 w 249"/>
                  <a:gd name="T13" fmla="*/ 61 h 125"/>
                  <a:gd name="T14" fmla="*/ 93 w 249"/>
                  <a:gd name="T15" fmla="*/ 93 h 125"/>
                  <a:gd name="T16" fmla="*/ 93 w 249"/>
                  <a:gd name="T17" fmla="*/ 93 h 125"/>
                  <a:gd name="T18" fmla="*/ 124 w 249"/>
                  <a:gd name="T19" fmla="*/ 93 h 125"/>
                  <a:gd name="T20" fmla="*/ 124 w 249"/>
                  <a:gd name="T21" fmla="*/ 93 h 125"/>
                  <a:gd name="T22" fmla="*/ 124 w 249"/>
                  <a:gd name="T23" fmla="*/ 93 h 125"/>
                  <a:gd name="T24" fmla="*/ 154 w 249"/>
                  <a:gd name="T25" fmla="*/ 124 h 125"/>
                  <a:gd name="T26" fmla="*/ 154 w 249"/>
                  <a:gd name="T27" fmla="*/ 124 h 125"/>
                  <a:gd name="T28" fmla="*/ 154 w 249"/>
                  <a:gd name="T29" fmla="*/ 93 h 125"/>
                  <a:gd name="T30" fmla="*/ 186 w 249"/>
                  <a:gd name="T31" fmla="*/ 93 h 125"/>
                  <a:gd name="T32" fmla="*/ 186 w 249"/>
                  <a:gd name="T33" fmla="*/ 93 h 125"/>
                  <a:gd name="T34" fmla="*/ 186 w 249"/>
                  <a:gd name="T35" fmla="*/ 93 h 125"/>
                  <a:gd name="T36" fmla="*/ 186 w 249"/>
                  <a:gd name="T37" fmla="*/ 93 h 125"/>
                  <a:gd name="T38" fmla="*/ 217 w 249"/>
                  <a:gd name="T39" fmla="*/ 93 h 125"/>
                  <a:gd name="T40" fmla="*/ 248 w 249"/>
                  <a:gd name="T41" fmla="*/ 30 h 125"/>
                  <a:gd name="T42" fmla="*/ 248 w 249"/>
                  <a:gd name="T43" fmla="*/ 30 h 125"/>
                  <a:gd name="T44" fmla="*/ 248 w 249"/>
                  <a:gd name="T45" fmla="*/ 30 h 125"/>
                  <a:gd name="T46" fmla="*/ 248 w 249"/>
                  <a:gd name="T47" fmla="*/ 30 h 125"/>
                  <a:gd name="T48" fmla="*/ 217 w 249"/>
                  <a:gd name="T49" fmla="*/ 30 h 125"/>
                  <a:gd name="T50" fmla="*/ 217 w 249"/>
                  <a:gd name="T51" fmla="*/ 30 h 125"/>
                  <a:gd name="T52" fmla="*/ 217 w 249"/>
                  <a:gd name="T53" fmla="*/ 30 h 125"/>
                  <a:gd name="T54" fmla="*/ 186 w 249"/>
                  <a:gd name="T55" fmla="*/ 0 h 125"/>
                  <a:gd name="T56" fmla="*/ 186 w 249"/>
                  <a:gd name="T57" fmla="*/ 0 h 125"/>
                  <a:gd name="T58" fmla="*/ 186 w 249"/>
                  <a:gd name="T59" fmla="*/ 0 h 125"/>
                  <a:gd name="T60" fmla="*/ 186 w 249"/>
                  <a:gd name="T61" fmla="*/ 0 h 125"/>
                  <a:gd name="T62" fmla="*/ 186 w 249"/>
                  <a:gd name="T63" fmla="*/ 0 h 125"/>
                  <a:gd name="T64" fmla="*/ 154 w 249"/>
                  <a:gd name="T65" fmla="*/ 0 h 125"/>
                  <a:gd name="T66" fmla="*/ 124 w 249"/>
                  <a:gd name="T67" fmla="*/ 0 h 125"/>
                  <a:gd name="T68" fmla="*/ 124 w 249"/>
                  <a:gd name="T69" fmla="*/ 0 h 125"/>
                  <a:gd name="T70" fmla="*/ 124 w 249"/>
                  <a:gd name="T71" fmla="*/ 0 h 125"/>
                  <a:gd name="T72" fmla="*/ 124 w 249"/>
                  <a:gd name="T73" fmla="*/ 0 h 125"/>
                  <a:gd name="T74" fmla="*/ 93 w 249"/>
                  <a:gd name="T75" fmla="*/ 0 h 125"/>
                  <a:gd name="T76" fmla="*/ 62 w 249"/>
                  <a:gd name="T77" fmla="*/ 0 h 125"/>
                  <a:gd name="T78" fmla="*/ 31 w 249"/>
                  <a:gd name="T79" fmla="*/ 0 h 125"/>
                  <a:gd name="T80" fmla="*/ 0 w 249"/>
                  <a:gd name="T81" fmla="*/ 0 h 125"/>
                  <a:gd name="T82" fmla="*/ 0 w 249"/>
                  <a:gd name="T8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9" h="125">
                    <a:moveTo>
                      <a:pt x="0" y="30"/>
                    </a:moveTo>
                    <a:lnTo>
                      <a:pt x="0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93" y="61"/>
                      <a:pt x="93" y="61"/>
                      <a:pt x="93" y="61"/>
                    </a:cubicBez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4" y="93"/>
                      <a:pt x="154" y="124"/>
                      <a:pt x="154" y="124"/>
                    </a:cubicBezTo>
                    <a:lnTo>
                      <a:pt x="154" y="124"/>
                    </a:lnTo>
                    <a:cubicBezTo>
                      <a:pt x="154" y="93"/>
                      <a:pt x="154" y="93"/>
                      <a:pt x="154" y="93"/>
                    </a:cubicBezTo>
                    <a:cubicBezTo>
                      <a:pt x="186" y="93"/>
                      <a:pt x="186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1"/>
                      <a:pt x="217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48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186" y="3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Freeform 79">
                <a:extLst>
                  <a:ext uri="{FF2B5EF4-FFF2-40B4-BE49-F238E27FC236}">
                    <a16:creationId xmlns:a16="http://schemas.microsoft.com/office/drawing/2014/main" id="{FD89CB13-DAC1-0249-BDFB-58249C04E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3675" y="1535113"/>
                <a:ext cx="100013" cy="44450"/>
              </a:xfrm>
              <a:custGeom>
                <a:avLst/>
                <a:gdLst>
                  <a:gd name="T0" fmla="*/ 248 w 280"/>
                  <a:gd name="T1" fmla="*/ 0 h 125"/>
                  <a:gd name="T2" fmla="*/ 248 w 280"/>
                  <a:gd name="T3" fmla="*/ 0 h 125"/>
                  <a:gd name="T4" fmla="*/ 217 w 280"/>
                  <a:gd name="T5" fmla="*/ 0 h 125"/>
                  <a:gd name="T6" fmla="*/ 217 w 280"/>
                  <a:gd name="T7" fmla="*/ 30 h 125"/>
                  <a:gd name="T8" fmla="*/ 186 w 280"/>
                  <a:gd name="T9" fmla="*/ 30 h 125"/>
                  <a:gd name="T10" fmla="*/ 186 w 280"/>
                  <a:gd name="T11" fmla="*/ 30 h 125"/>
                  <a:gd name="T12" fmla="*/ 186 w 280"/>
                  <a:gd name="T13" fmla="*/ 30 h 125"/>
                  <a:gd name="T14" fmla="*/ 155 w 280"/>
                  <a:gd name="T15" fmla="*/ 30 h 125"/>
                  <a:gd name="T16" fmla="*/ 124 w 280"/>
                  <a:gd name="T17" fmla="*/ 62 h 125"/>
                  <a:gd name="T18" fmla="*/ 124 w 280"/>
                  <a:gd name="T19" fmla="*/ 30 h 125"/>
                  <a:gd name="T20" fmla="*/ 124 w 280"/>
                  <a:gd name="T21" fmla="*/ 30 h 125"/>
                  <a:gd name="T22" fmla="*/ 124 w 280"/>
                  <a:gd name="T23" fmla="*/ 30 h 125"/>
                  <a:gd name="T24" fmla="*/ 93 w 280"/>
                  <a:gd name="T25" fmla="*/ 62 h 125"/>
                  <a:gd name="T26" fmla="*/ 62 w 280"/>
                  <a:gd name="T27" fmla="*/ 62 h 125"/>
                  <a:gd name="T28" fmla="*/ 62 w 280"/>
                  <a:gd name="T29" fmla="*/ 62 h 125"/>
                  <a:gd name="T30" fmla="*/ 62 w 280"/>
                  <a:gd name="T31" fmla="*/ 62 h 125"/>
                  <a:gd name="T32" fmla="*/ 62 w 280"/>
                  <a:gd name="T33" fmla="*/ 62 h 125"/>
                  <a:gd name="T34" fmla="*/ 62 w 280"/>
                  <a:gd name="T35" fmla="*/ 62 h 125"/>
                  <a:gd name="T36" fmla="*/ 62 w 280"/>
                  <a:gd name="T37" fmla="*/ 62 h 125"/>
                  <a:gd name="T38" fmla="*/ 31 w 280"/>
                  <a:gd name="T39" fmla="*/ 62 h 125"/>
                  <a:gd name="T40" fmla="*/ 0 w 280"/>
                  <a:gd name="T41" fmla="*/ 62 h 125"/>
                  <a:gd name="T42" fmla="*/ 0 w 280"/>
                  <a:gd name="T43" fmla="*/ 62 h 125"/>
                  <a:gd name="T44" fmla="*/ 0 w 280"/>
                  <a:gd name="T45" fmla="*/ 62 h 125"/>
                  <a:gd name="T46" fmla="*/ 0 w 280"/>
                  <a:gd name="T47" fmla="*/ 62 h 125"/>
                  <a:gd name="T48" fmla="*/ 0 w 280"/>
                  <a:gd name="T49" fmla="*/ 93 h 125"/>
                  <a:gd name="T50" fmla="*/ 0 w 280"/>
                  <a:gd name="T51" fmla="*/ 93 h 125"/>
                  <a:gd name="T52" fmla="*/ 0 w 280"/>
                  <a:gd name="T53" fmla="*/ 93 h 125"/>
                  <a:gd name="T54" fmla="*/ 0 w 280"/>
                  <a:gd name="T55" fmla="*/ 93 h 125"/>
                  <a:gd name="T56" fmla="*/ 0 w 280"/>
                  <a:gd name="T57" fmla="*/ 124 h 125"/>
                  <a:gd name="T58" fmla="*/ 0 w 280"/>
                  <a:gd name="T59" fmla="*/ 124 h 125"/>
                  <a:gd name="T60" fmla="*/ 31 w 280"/>
                  <a:gd name="T61" fmla="*/ 124 h 125"/>
                  <a:gd name="T62" fmla="*/ 31 w 280"/>
                  <a:gd name="T63" fmla="*/ 124 h 125"/>
                  <a:gd name="T64" fmla="*/ 31 w 280"/>
                  <a:gd name="T65" fmla="*/ 124 h 125"/>
                  <a:gd name="T66" fmla="*/ 31 w 280"/>
                  <a:gd name="T67" fmla="*/ 124 h 125"/>
                  <a:gd name="T68" fmla="*/ 31 w 280"/>
                  <a:gd name="T69" fmla="*/ 124 h 125"/>
                  <a:gd name="T70" fmla="*/ 31 w 280"/>
                  <a:gd name="T71" fmla="*/ 124 h 125"/>
                  <a:gd name="T72" fmla="*/ 62 w 280"/>
                  <a:gd name="T73" fmla="*/ 124 h 125"/>
                  <a:gd name="T74" fmla="*/ 93 w 280"/>
                  <a:gd name="T75" fmla="*/ 124 h 125"/>
                  <a:gd name="T76" fmla="*/ 93 w 280"/>
                  <a:gd name="T77" fmla="*/ 124 h 125"/>
                  <a:gd name="T78" fmla="*/ 124 w 280"/>
                  <a:gd name="T79" fmla="*/ 124 h 125"/>
                  <a:gd name="T80" fmla="*/ 124 w 280"/>
                  <a:gd name="T81" fmla="*/ 124 h 125"/>
                  <a:gd name="T82" fmla="*/ 124 w 280"/>
                  <a:gd name="T83" fmla="*/ 124 h 125"/>
                  <a:gd name="T84" fmla="*/ 124 w 280"/>
                  <a:gd name="T85" fmla="*/ 124 h 125"/>
                  <a:gd name="T86" fmla="*/ 124 w 280"/>
                  <a:gd name="T87" fmla="*/ 124 h 125"/>
                  <a:gd name="T88" fmla="*/ 124 w 280"/>
                  <a:gd name="T89" fmla="*/ 124 h 125"/>
                  <a:gd name="T90" fmla="*/ 155 w 280"/>
                  <a:gd name="T91" fmla="*/ 124 h 125"/>
                  <a:gd name="T92" fmla="*/ 155 w 280"/>
                  <a:gd name="T93" fmla="*/ 124 h 125"/>
                  <a:gd name="T94" fmla="*/ 155 w 280"/>
                  <a:gd name="T95" fmla="*/ 124 h 125"/>
                  <a:gd name="T96" fmla="*/ 155 w 280"/>
                  <a:gd name="T97" fmla="*/ 124 h 125"/>
                  <a:gd name="T98" fmla="*/ 186 w 280"/>
                  <a:gd name="T99" fmla="*/ 124 h 125"/>
                  <a:gd name="T100" fmla="*/ 186 w 280"/>
                  <a:gd name="T101" fmla="*/ 124 h 125"/>
                  <a:gd name="T102" fmla="*/ 186 w 280"/>
                  <a:gd name="T103" fmla="*/ 93 h 125"/>
                  <a:gd name="T104" fmla="*/ 217 w 280"/>
                  <a:gd name="T105" fmla="*/ 93 h 125"/>
                  <a:gd name="T106" fmla="*/ 248 w 280"/>
                  <a:gd name="T107" fmla="*/ 30 h 125"/>
                  <a:gd name="T108" fmla="*/ 279 w 280"/>
                  <a:gd name="T109" fmla="*/ 30 h 125"/>
                  <a:gd name="T110" fmla="*/ 279 w 280"/>
                  <a:gd name="T111" fmla="*/ 30 h 125"/>
                  <a:gd name="T112" fmla="*/ 248 w 280"/>
                  <a:gd name="T11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0" h="125">
                    <a:moveTo>
                      <a:pt x="248" y="0"/>
                    </a:moveTo>
                    <a:lnTo>
                      <a:pt x="248" y="0"/>
                    </a:lnTo>
                    <a:cubicBezTo>
                      <a:pt x="217" y="0"/>
                      <a:pt x="217" y="0"/>
                      <a:pt x="217" y="0"/>
                    </a:cubicBezTo>
                    <a:cubicBezTo>
                      <a:pt x="217" y="0"/>
                      <a:pt x="217" y="0"/>
                      <a:pt x="217" y="30"/>
                    </a:cubicBez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30"/>
                      <a:pt x="155" y="30"/>
                    </a:cubicBezTo>
                    <a:cubicBezTo>
                      <a:pt x="155" y="30"/>
                      <a:pt x="155" y="62"/>
                      <a:pt x="124" y="62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93" y="62"/>
                      <a:pt x="93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6" y="124"/>
                    </a:cubicBezTo>
                    <a:lnTo>
                      <a:pt x="186" y="124"/>
                    </a:lnTo>
                    <a:lnTo>
                      <a:pt x="186" y="93"/>
                    </a:lnTo>
                    <a:lnTo>
                      <a:pt x="217" y="93"/>
                    </a:lnTo>
                    <a:cubicBezTo>
                      <a:pt x="217" y="62"/>
                      <a:pt x="248" y="62"/>
                      <a:pt x="248" y="30"/>
                    </a:cubicBezTo>
                    <a:lnTo>
                      <a:pt x="279" y="30"/>
                    </a:lnTo>
                    <a:lnTo>
                      <a:pt x="279" y="30"/>
                    </a:lnTo>
                    <a:cubicBezTo>
                      <a:pt x="248" y="30"/>
                      <a:pt x="248" y="0"/>
                      <a:pt x="24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0" name="Freeform 80">
                <a:extLst>
                  <a:ext uri="{FF2B5EF4-FFF2-40B4-BE49-F238E27FC236}">
                    <a16:creationId xmlns:a16="http://schemas.microsoft.com/office/drawing/2014/main" id="{931F6066-E8E7-5448-87F5-080DD3800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7613" y="1423988"/>
                <a:ext cx="44450" cy="33337"/>
              </a:xfrm>
              <a:custGeom>
                <a:avLst/>
                <a:gdLst>
                  <a:gd name="T0" fmla="*/ 31 w 125"/>
                  <a:gd name="T1" fmla="*/ 92 h 93"/>
                  <a:gd name="T2" fmla="*/ 31 w 125"/>
                  <a:gd name="T3" fmla="*/ 92 h 93"/>
                  <a:gd name="T4" fmla="*/ 62 w 125"/>
                  <a:gd name="T5" fmla="*/ 62 h 93"/>
                  <a:gd name="T6" fmla="*/ 94 w 125"/>
                  <a:gd name="T7" fmla="*/ 62 h 93"/>
                  <a:gd name="T8" fmla="*/ 94 w 125"/>
                  <a:gd name="T9" fmla="*/ 62 h 93"/>
                  <a:gd name="T10" fmla="*/ 94 w 125"/>
                  <a:gd name="T11" fmla="*/ 62 h 93"/>
                  <a:gd name="T12" fmla="*/ 94 w 125"/>
                  <a:gd name="T13" fmla="*/ 31 h 93"/>
                  <a:gd name="T14" fmla="*/ 94 w 125"/>
                  <a:gd name="T15" fmla="*/ 31 h 93"/>
                  <a:gd name="T16" fmla="*/ 94 w 125"/>
                  <a:gd name="T17" fmla="*/ 31 h 93"/>
                  <a:gd name="T18" fmla="*/ 94 w 125"/>
                  <a:gd name="T19" fmla="*/ 0 h 93"/>
                  <a:gd name="T20" fmla="*/ 94 w 125"/>
                  <a:gd name="T21" fmla="*/ 0 h 93"/>
                  <a:gd name="T22" fmla="*/ 94 w 125"/>
                  <a:gd name="T23" fmla="*/ 0 h 93"/>
                  <a:gd name="T24" fmla="*/ 124 w 125"/>
                  <a:gd name="T25" fmla="*/ 0 h 93"/>
                  <a:gd name="T26" fmla="*/ 124 w 125"/>
                  <a:gd name="T27" fmla="*/ 0 h 93"/>
                  <a:gd name="T28" fmla="*/ 124 w 125"/>
                  <a:gd name="T29" fmla="*/ 0 h 93"/>
                  <a:gd name="T30" fmla="*/ 94 w 125"/>
                  <a:gd name="T31" fmla="*/ 0 h 93"/>
                  <a:gd name="T32" fmla="*/ 62 w 125"/>
                  <a:gd name="T33" fmla="*/ 0 h 93"/>
                  <a:gd name="T34" fmla="*/ 31 w 125"/>
                  <a:gd name="T35" fmla="*/ 0 h 93"/>
                  <a:gd name="T36" fmla="*/ 31 w 125"/>
                  <a:gd name="T37" fmla="*/ 0 h 93"/>
                  <a:gd name="T38" fmla="*/ 31 w 125"/>
                  <a:gd name="T39" fmla="*/ 0 h 93"/>
                  <a:gd name="T40" fmla="*/ 31 w 125"/>
                  <a:gd name="T41" fmla="*/ 31 h 93"/>
                  <a:gd name="T42" fmla="*/ 0 w 125"/>
                  <a:gd name="T43" fmla="*/ 31 h 93"/>
                  <a:gd name="T44" fmla="*/ 31 w 125"/>
                  <a:gd name="T45" fmla="*/ 62 h 93"/>
                  <a:gd name="T46" fmla="*/ 31 w 125"/>
                  <a:gd name="T47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5" h="93">
                    <a:moveTo>
                      <a:pt x="31" y="92"/>
                    </a:moveTo>
                    <a:lnTo>
                      <a:pt x="31" y="92"/>
                    </a:lnTo>
                    <a:lnTo>
                      <a:pt x="62" y="62"/>
                    </a:lnTo>
                    <a:cubicBezTo>
                      <a:pt x="62" y="62"/>
                      <a:pt x="62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94" y="31"/>
                      <a:pt x="94" y="0"/>
                    </a:cubicBezTo>
                    <a:lnTo>
                      <a:pt x="94" y="0"/>
                    </a:lnTo>
                    <a:lnTo>
                      <a:pt x="94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  <a:cubicBezTo>
                      <a:pt x="31" y="31"/>
                      <a:pt x="31" y="31"/>
                      <a:pt x="0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1" name="Freeform 81">
                <a:extLst>
                  <a:ext uri="{FF2B5EF4-FFF2-40B4-BE49-F238E27FC236}">
                    <a16:creationId xmlns:a16="http://schemas.microsoft.com/office/drawing/2014/main" id="{C067629D-7912-9F40-95F4-86C4DA93B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813" y="1479550"/>
                <a:ext cx="234950" cy="179388"/>
              </a:xfrm>
              <a:custGeom>
                <a:avLst/>
                <a:gdLst>
                  <a:gd name="T0" fmla="*/ 186 w 652"/>
                  <a:gd name="T1" fmla="*/ 465 h 497"/>
                  <a:gd name="T2" fmla="*/ 186 w 652"/>
                  <a:gd name="T3" fmla="*/ 465 h 497"/>
                  <a:gd name="T4" fmla="*/ 218 w 652"/>
                  <a:gd name="T5" fmla="*/ 465 h 497"/>
                  <a:gd name="T6" fmla="*/ 248 w 652"/>
                  <a:gd name="T7" fmla="*/ 496 h 497"/>
                  <a:gd name="T8" fmla="*/ 310 w 652"/>
                  <a:gd name="T9" fmla="*/ 496 h 497"/>
                  <a:gd name="T10" fmla="*/ 342 w 652"/>
                  <a:gd name="T11" fmla="*/ 496 h 497"/>
                  <a:gd name="T12" fmla="*/ 372 w 652"/>
                  <a:gd name="T13" fmla="*/ 496 h 497"/>
                  <a:gd name="T14" fmla="*/ 403 w 652"/>
                  <a:gd name="T15" fmla="*/ 465 h 497"/>
                  <a:gd name="T16" fmla="*/ 466 w 652"/>
                  <a:gd name="T17" fmla="*/ 433 h 497"/>
                  <a:gd name="T18" fmla="*/ 527 w 652"/>
                  <a:gd name="T19" fmla="*/ 465 h 497"/>
                  <a:gd name="T20" fmla="*/ 590 w 652"/>
                  <a:gd name="T21" fmla="*/ 465 h 497"/>
                  <a:gd name="T22" fmla="*/ 620 w 652"/>
                  <a:gd name="T23" fmla="*/ 433 h 497"/>
                  <a:gd name="T24" fmla="*/ 590 w 652"/>
                  <a:gd name="T25" fmla="*/ 403 h 497"/>
                  <a:gd name="T26" fmla="*/ 590 w 652"/>
                  <a:gd name="T27" fmla="*/ 372 h 497"/>
                  <a:gd name="T28" fmla="*/ 590 w 652"/>
                  <a:gd name="T29" fmla="*/ 341 h 497"/>
                  <a:gd name="T30" fmla="*/ 558 w 652"/>
                  <a:gd name="T31" fmla="*/ 309 h 497"/>
                  <a:gd name="T32" fmla="*/ 558 w 652"/>
                  <a:gd name="T33" fmla="*/ 248 h 497"/>
                  <a:gd name="T34" fmla="*/ 558 w 652"/>
                  <a:gd name="T35" fmla="*/ 248 h 497"/>
                  <a:gd name="T36" fmla="*/ 558 w 652"/>
                  <a:gd name="T37" fmla="*/ 248 h 497"/>
                  <a:gd name="T38" fmla="*/ 590 w 652"/>
                  <a:gd name="T39" fmla="*/ 217 h 497"/>
                  <a:gd name="T40" fmla="*/ 620 w 652"/>
                  <a:gd name="T41" fmla="*/ 185 h 497"/>
                  <a:gd name="T42" fmla="*/ 620 w 652"/>
                  <a:gd name="T43" fmla="*/ 185 h 497"/>
                  <a:gd name="T44" fmla="*/ 651 w 652"/>
                  <a:gd name="T45" fmla="*/ 124 h 497"/>
                  <a:gd name="T46" fmla="*/ 620 w 652"/>
                  <a:gd name="T47" fmla="*/ 124 h 497"/>
                  <a:gd name="T48" fmla="*/ 590 w 652"/>
                  <a:gd name="T49" fmla="*/ 124 h 497"/>
                  <a:gd name="T50" fmla="*/ 590 w 652"/>
                  <a:gd name="T51" fmla="*/ 124 h 497"/>
                  <a:gd name="T52" fmla="*/ 558 w 652"/>
                  <a:gd name="T53" fmla="*/ 124 h 497"/>
                  <a:gd name="T54" fmla="*/ 558 w 652"/>
                  <a:gd name="T55" fmla="*/ 124 h 497"/>
                  <a:gd name="T56" fmla="*/ 527 w 652"/>
                  <a:gd name="T57" fmla="*/ 93 h 497"/>
                  <a:gd name="T58" fmla="*/ 496 w 652"/>
                  <a:gd name="T59" fmla="*/ 93 h 497"/>
                  <a:gd name="T60" fmla="*/ 466 w 652"/>
                  <a:gd name="T61" fmla="*/ 93 h 497"/>
                  <a:gd name="T62" fmla="*/ 434 w 652"/>
                  <a:gd name="T63" fmla="*/ 61 h 497"/>
                  <a:gd name="T64" fmla="*/ 403 w 652"/>
                  <a:gd name="T65" fmla="*/ 31 h 497"/>
                  <a:gd name="T66" fmla="*/ 372 w 652"/>
                  <a:gd name="T67" fmla="*/ 0 h 497"/>
                  <a:gd name="T68" fmla="*/ 342 w 652"/>
                  <a:gd name="T69" fmla="*/ 0 h 497"/>
                  <a:gd name="T70" fmla="*/ 403 w 652"/>
                  <a:gd name="T71" fmla="*/ 61 h 497"/>
                  <a:gd name="T72" fmla="*/ 342 w 652"/>
                  <a:gd name="T73" fmla="*/ 61 h 497"/>
                  <a:gd name="T74" fmla="*/ 218 w 652"/>
                  <a:gd name="T75" fmla="*/ 124 h 497"/>
                  <a:gd name="T76" fmla="*/ 155 w 652"/>
                  <a:gd name="T77" fmla="*/ 93 h 497"/>
                  <a:gd name="T78" fmla="*/ 124 w 652"/>
                  <a:gd name="T79" fmla="*/ 155 h 497"/>
                  <a:gd name="T80" fmla="*/ 124 w 652"/>
                  <a:gd name="T81" fmla="*/ 155 h 497"/>
                  <a:gd name="T82" fmla="*/ 124 w 652"/>
                  <a:gd name="T83" fmla="*/ 155 h 497"/>
                  <a:gd name="T84" fmla="*/ 62 w 652"/>
                  <a:gd name="T85" fmla="*/ 124 h 497"/>
                  <a:gd name="T86" fmla="*/ 0 w 652"/>
                  <a:gd name="T87" fmla="*/ 155 h 497"/>
                  <a:gd name="T88" fmla="*/ 0 w 652"/>
                  <a:gd name="T89" fmla="*/ 155 h 497"/>
                  <a:gd name="T90" fmla="*/ 0 w 652"/>
                  <a:gd name="T91" fmla="*/ 155 h 497"/>
                  <a:gd name="T92" fmla="*/ 31 w 652"/>
                  <a:gd name="T93" fmla="*/ 155 h 497"/>
                  <a:gd name="T94" fmla="*/ 62 w 652"/>
                  <a:gd name="T95" fmla="*/ 185 h 497"/>
                  <a:gd name="T96" fmla="*/ 94 w 652"/>
                  <a:gd name="T97" fmla="*/ 185 h 497"/>
                  <a:gd name="T98" fmla="*/ 124 w 652"/>
                  <a:gd name="T99" fmla="*/ 217 h 497"/>
                  <a:gd name="T100" fmla="*/ 155 w 652"/>
                  <a:gd name="T101" fmla="*/ 248 h 497"/>
                  <a:gd name="T102" fmla="*/ 186 w 652"/>
                  <a:gd name="T103" fmla="*/ 403 h 497"/>
                  <a:gd name="T104" fmla="*/ 186 w 652"/>
                  <a:gd name="T105" fmla="*/ 465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52" h="497">
                    <a:moveTo>
                      <a:pt x="186" y="465"/>
                    </a:move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186" y="465"/>
                    </a:lnTo>
                    <a:lnTo>
                      <a:pt x="218" y="465"/>
                    </a:lnTo>
                    <a:cubicBezTo>
                      <a:pt x="218" y="496"/>
                      <a:pt x="218" y="496"/>
                      <a:pt x="248" y="496"/>
                    </a:cubicBezTo>
                    <a:lnTo>
                      <a:pt x="248" y="496"/>
                    </a:lnTo>
                    <a:lnTo>
                      <a:pt x="279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42" y="496"/>
                    </a:lnTo>
                    <a:cubicBezTo>
                      <a:pt x="342" y="496"/>
                      <a:pt x="342" y="496"/>
                      <a:pt x="372" y="496"/>
                    </a:cubicBezTo>
                    <a:lnTo>
                      <a:pt x="372" y="496"/>
                    </a:lnTo>
                    <a:lnTo>
                      <a:pt x="372" y="496"/>
                    </a:lnTo>
                    <a:cubicBezTo>
                      <a:pt x="403" y="465"/>
                      <a:pt x="403" y="465"/>
                      <a:pt x="403" y="465"/>
                    </a:cubicBezTo>
                    <a:cubicBezTo>
                      <a:pt x="434" y="433"/>
                      <a:pt x="434" y="433"/>
                      <a:pt x="434" y="433"/>
                    </a:cubicBezTo>
                    <a:cubicBezTo>
                      <a:pt x="466" y="433"/>
                      <a:pt x="466" y="433"/>
                      <a:pt x="466" y="433"/>
                    </a:cubicBezTo>
                    <a:cubicBezTo>
                      <a:pt x="466" y="433"/>
                      <a:pt x="496" y="433"/>
                      <a:pt x="527" y="465"/>
                    </a:cubicBezTo>
                    <a:lnTo>
                      <a:pt x="527" y="465"/>
                    </a:lnTo>
                    <a:cubicBezTo>
                      <a:pt x="558" y="465"/>
                      <a:pt x="558" y="465"/>
                      <a:pt x="558" y="465"/>
                    </a:cubicBezTo>
                    <a:cubicBezTo>
                      <a:pt x="558" y="465"/>
                      <a:pt x="558" y="465"/>
                      <a:pt x="590" y="465"/>
                    </a:cubicBezTo>
                    <a:lnTo>
                      <a:pt x="590" y="465"/>
                    </a:lnTo>
                    <a:lnTo>
                      <a:pt x="620" y="433"/>
                    </a:lnTo>
                    <a:cubicBezTo>
                      <a:pt x="590" y="433"/>
                      <a:pt x="590" y="433"/>
                      <a:pt x="590" y="403"/>
                    </a:cubicBezTo>
                    <a:lnTo>
                      <a:pt x="590" y="403"/>
                    </a:lnTo>
                    <a:lnTo>
                      <a:pt x="590" y="403"/>
                    </a:lnTo>
                    <a:lnTo>
                      <a:pt x="590" y="372"/>
                    </a:lnTo>
                    <a:lnTo>
                      <a:pt x="590" y="372"/>
                    </a:lnTo>
                    <a:cubicBezTo>
                      <a:pt x="590" y="341"/>
                      <a:pt x="590" y="341"/>
                      <a:pt x="590" y="341"/>
                    </a:cubicBezTo>
                    <a:lnTo>
                      <a:pt x="558" y="309"/>
                    </a:lnTo>
                    <a:lnTo>
                      <a:pt x="558" y="309"/>
                    </a:lnTo>
                    <a:lnTo>
                      <a:pt x="527" y="279"/>
                    </a:lnTo>
                    <a:cubicBezTo>
                      <a:pt x="527" y="279"/>
                      <a:pt x="527" y="279"/>
                      <a:pt x="558" y="248"/>
                    </a:cubicBez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lnTo>
                      <a:pt x="558" y="248"/>
                    </a:lnTo>
                    <a:cubicBezTo>
                      <a:pt x="590" y="217"/>
                      <a:pt x="590" y="217"/>
                      <a:pt x="590" y="217"/>
                    </a:cubicBezTo>
                    <a:lnTo>
                      <a:pt x="590" y="217"/>
                    </a:lnTo>
                    <a:cubicBezTo>
                      <a:pt x="590" y="217"/>
                      <a:pt x="590" y="217"/>
                      <a:pt x="590" y="185"/>
                    </a:cubicBezTo>
                    <a:cubicBezTo>
                      <a:pt x="620" y="185"/>
                      <a:pt x="620" y="185"/>
                      <a:pt x="620" y="185"/>
                    </a:cubicBezTo>
                    <a:lnTo>
                      <a:pt x="620" y="185"/>
                    </a:lnTo>
                    <a:lnTo>
                      <a:pt x="620" y="185"/>
                    </a:lnTo>
                    <a:lnTo>
                      <a:pt x="620" y="185"/>
                    </a:lnTo>
                    <a:cubicBezTo>
                      <a:pt x="620" y="155"/>
                      <a:pt x="620" y="155"/>
                      <a:pt x="651" y="124"/>
                    </a:cubicBezTo>
                    <a:cubicBezTo>
                      <a:pt x="620" y="124"/>
                      <a:pt x="620" y="124"/>
                      <a:pt x="620" y="124"/>
                    </a:cubicBezTo>
                    <a:lnTo>
                      <a:pt x="620" y="124"/>
                    </a:lnTo>
                    <a:lnTo>
                      <a:pt x="620" y="124"/>
                    </a:lnTo>
                    <a:cubicBezTo>
                      <a:pt x="590" y="124"/>
                      <a:pt x="590" y="124"/>
                      <a:pt x="590" y="124"/>
                    </a:cubicBezTo>
                    <a:lnTo>
                      <a:pt x="590" y="124"/>
                    </a:lnTo>
                    <a:lnTo>
                      <a:pt x="590" y="124"/>
                    </a:lnTo>
                    <a:lnTo>
                      <a:pt x="590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24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496" y="93"/>
                      <a:pt x="496" y="93"/>
                      <a:pt x="496" y="93"/>
                    </a:cubicBezTo>
                    <a:lnTo>
                      <a:pt x="496" y="93"/>
                    </a:lnTo>
                    <a:lnTo>
                      <a:pt x="466" y="93"/>
                    </a:lnTo>
                    <a:lnTo>
                      <a:pt x="466" y="93"/>
                    </a:lnTo>
                    <a:lnTo>
                      <a:pt x="434" y="61"/>
                    </a:lnTo>
                    <a:cubicBezTo>
                      <a:pt x="434" y="61"/>
                      <a:pt x="403" y="61"/>
                      <a:pt x="403" y="31"/>
                    </a:cubicBezTo>
                    <a:lnTo>
                      <a:pt x="403" y="31"/>
                    </a:lnTo>
                    <a:lnTo>
                      <a:pt x="403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cubicBezTo>
                      <a:pt x="342" y="0"/>
                      <a:pt x="342" y="0"/>
                      <a:pt x="342" y="0"/>
                    </a:cubicBezTo>
                    <a:lnTo>
                      <a:pt x="342" y="0"/>
                    </a:lnTo>
                    <a:cubicBezTo>
                      <a:pt x="403" y="61"/>
                      <a:pt x="403" y="61"/>
                      <a:pt x="403" y="61"/>
                    </a:cubicBezTo>
                    <a:cubicBezTo>
                      <a:pt x="342" y="61"/>
                      <a:pt x="342" y="61"/>
                      <a:pt x="342" y="61"/>
                    </a:cubicBezTo>
                    <a:lnTo>
                      <a:pt x="342" y="61"/>
                    </a:lnTo>
                    <a:cubicBezTo>
                      <a:pt x="310" y="61"/>
                      <a:pt x="310" y="61"/>
                      <a:pt x="310" y="61"/>
                    </a:cubicBezTo>
                    <a:cubicBezTo>
                      <a:pt x="279" y="93"/>
                      <a:pt x="218" y="124"/>
                      <a:pt x="218" y="124"/>
                    </a:cubicBezTo>
                    <a:cubicBezTo>
                      <a:pt x="186" y="124"/>
                      <a:pt x="186" y="93"/>
                      <a:pt x="155" y="93"/>
                    </a:cubicBezTo>
                    <a:lnTo>
                      <a:pt x="155" y="93"/>
                    </a:lnTo>
                    <a:cubicBezTo>
                      <a:pt x="186" y="124"/>
                      <a:pt x="186" y="124"/>
                      <a:pt x="155" y="155"/>
                    </a:cubicBezTo>
                    <a:cubicBezTo>
                      <a:pt x="155" y="155"/>
                      <a:pt x="155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lnTo>
                      <a:pt x="94" y="155"/>
                    </a:lnTo>
                    <a:cubicBezTo>
                      <a:pt x="94" y="155"/>
                      <a:pt x="62" y="155"/>
                      <a:pt x="62" y="124"/>
                    </a:cubicBezTo>
                    <a:lnTo>
                      <a:pt x="62" y="124"/>
                    </a:lnTo>
                    <a:cubicBezTo>
                      <a:pt x="31" y="155"/>
                      <a:pt x="31" y="155"/>
                      <a:pt x="0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cubicBezTo>
                      <a:pt x="31" y="155"/>
                      <a:pt x="31" y="155"/>
                      <a:pt x="31" y="155"/>
                    </a:cubicBezTo>
                    <a:cubicBezTo>
                      <a:pt x="31" y="155"/>
                      <a:pt x="31" y="155"/>
                      <a:pt x="62" y="155"/>
                    </a:cubicBezTo>
                    <a:cubicBezTo>
                      <a:pt x="62" y="155"/>
                      <a:pt x="62" y="155"/>
                      <a:pt x="62" y="185"/>
                    </a:cubicBezTo>
                    <a:lnTo>
                      <a:pt x="62" y="185"/>
                    </a:lnTo>
                    <a:lnTo>
                      <a:pt x="94" y="185"/>
                    </a:lnTo>
                    <a:cubicBezTo>
                      <a:pt x="9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55" y="248"/>
                    </a:lnTo>
                    <a:lnTo>
                      <a:pt x="186" y="279"/>
                    </a:lnTo>
                    <a:cubicBezTo>
                      <a:pt x="218" y="309"/>
                      <a:pt x="218" y="309"/>
                      <a:pt x="186" y="403"/>
                    </a:cubicBezTo>
                    <a:lnTo>
                      <a:pt x="186" y="433"/>
                    </a:lnTo>
                    <a:cubicBezTo>
                      <a:pt x="186" y="433"/>
                      <a:pt x="186" y="433"/>
                      <a:pt x="186" y="46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Freeform 82">
                <a:extLst>
                  <a:ext uri="{FF2B5EF4-FFF2-40B4-BE49-F238E27FC236}">
                    <a16:creationId xmlns:a16="http://schemas.microsoft.com/office/drawing/2014/main" id="{A1B78F62-B5A7-D94D-AA88-13DD42320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57338"/>
                <a:ext cx="44450" cy="22225"/>
              </a:xfrm>
              <a:custGeom>
                <a:avLst/>
                <a:gdLst>
                  <a:gd name="T0" fmla="*/ 124 w 125"/>
                  <a:gd name="T1" fmla="*/ 0 h 63"/>
                  <a:gd name="T2" fmla="*/ 124 w 125"/>
                  <a:gd name="T3" fmla="*/ 0 h 63"/>
                  <a:gd name="T4" fmla="*/ 94 w 125"/>
                  <a:gd name="T5" fmla="*/ 0 h 63"/>
                  <a:gd name="T6" fmla="*/ 94 w 125"/>
                  <a:gd name="T7" fmla="*/ 0 h 63"/>
                  <a:gd name="T8" fmla="*/ 62 w 125"/>
                  <a:gd name="T9" fmla="*/ 31 h 63"/>
                  <a:gd name="T10" fmla="*/ 62 w 125"/>
                  <a:gd name="T11" fmla="*/ 31 h 63"/>
                  <a:gd name="T12" fmla="*/ 62 w 125"/>
                  <a:gd name="T13" fmla="*/ 31 h 63"/>
                  <a:gd name="T14" fmla="*/ 62 w 125"/>
                  <a:gd name="T15" fmla="*/ 31 h 63"/>
                  <a:gd name="T16" fmla="*/ 31 w 125"/>
                  <a:gd name="T17" fmla="*/ 31 h 63"/>
                  <a:gd name="T18" fmla="*/ 31 w 125"/>
                  <a:gd name="T19" fmla="*/ 31 h 63"/>
                  <a:gd name="T20" fmla="*/ 31 w 125"/>
                  <a:gd name="T21" fmla="*/ 31 h 63"/>
                  <a:gd name="T22" fmla="*/ 0 w 125"/>
                  <a:gd name="T23" fmla="*/ 31 h 63"/>
                  <a:gd name="T24" fmla="*/ 0 w 125"/>
                  <a:gd name="T25" fmla="*/ 62 h 63"/>
                  <a:gd name="T26" fmla="*/ 0 w 125"/>
                  <a:gd name="T27" fmla="*/ 62 h 63"/>
                  <a:gd name="T28" fmla="*/ 0 w 125"/>
                  <a:gd name="T29" fmla="*/ 62 h 63"/>
                  <a:gd name="T30" fmla="*/ 31 w 125"/>
                  <a:gd name="T31" fmla="*/ 62 h 63"/>
                  <a:gd name="T32" fmla="*/ 31 w 125"/>
                  <a:gd name="T33" fmla="*/ 62 h 63"/>
                  <a:gd name="T34" fmla="*/ 31 w 125"/>
                  <a:gd name="T35" fmla="*/ 62 h 63"/>
                  <a:gd name="T36" fmla="*/ 31 w 125"/>
                  <a:gd name="T37" fmla="*/ 62 h 63"/>
                  <a:gd name="T38" fmla="*/ 31 w 125"/>
                  <a:gd name="T39" fmla="*/ 62 h 63"/>
                  <a:gd name="T40" fmla="*/ 62 w 125"/>
                  <a:gd name="T41" fmla="*/ 62 h 63"/>
                  <a:gd name="T42" fmla="*/ 62 w 125"/>
                  <a:gd name="T43" fmla="*/ 62 h 63"/>
                  <a:gd name="T44" fmla="*/ 62 w 125"/>
                  <a:gd name="T45" fmla="*/ 31 h 63"/>
                  <a:gd name="T46" fmla="*/ 62 w 125"/>
                  <a:gd name="T47" fmla="*/ 31 h 63"/>
                  <a:gd name="T48" fmla="*/ 94 w 125"/>
                  <a:gd name="T49" fmla="*/ 31 h 63"/>
                  <a:gd name="T50" fmla="*/ 94 w 125"/>
                  <a:gd name="T51" fmla="*/ 62 h 63"/>
                  <a:gd name="T52" fmla="*/ 124 w 125"/>
                  <a:gd name="T53" fmla="*/ 31 h 63"/>
                  <a:gd name="T54" fmla="*/ 124 w 125"/>
                  <a:gd name="T55" fmla="*/ 31 h 63"/>
                  <a:gd name="T56" fmla="*/ 124 w 125"/>
                  <a:gd name="T57" fmla="*/ 31 h 63"/>
                  <a:gd name="T58" fmla="*/ 124 w 125"/>
                  <a:gd name="T59" fmla="*/ 31 h 63"/>
                  <a:gd name="T60" fmla="*/ 124 w 125"/>
                  <a:gd name="T6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5" h="63">
                    <a:moveTo>
                      <a:pt x="124" y="0"/>
                    </a:moveTo>
                    <a:lnTo>
                      <a:pt x="124" y="0"/>
                    </a:lnTo>
                    <a:cubicBezTo>
                      <a:pt x="94" y="0"/>
                      <a:pt x="94" y="0"/>
                      <a:pt x="94" y="0"/>
                    </a:cubicBezTo>
                    <a:lnTo>
                      <a:pt x="94" y="0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1"/>
                      <a:pt x="94" y="31"/>
                      <a:pt x="94" y="62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3" name="Freeform 83">
                <a:extLst>
                  <a:ext uri="{FF2B5EF4-FFF2-40B4-BE49-F238E27FC236}">
                    <a16:creationId xmlns:a16="http://schemas.microsoft.com/office/drawing/2014/main" id="{04054FF0-4A17-7A41-B021-A2C62B2AF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2063" y="1579563"/>
                <a:ext cx="190500" cy="144462"/>
              </a:xfrm>
              <a:custGeom>
                <a:avLst/>
                <a:gdLst>
                  <a:gd name="T0" fmla="*/ 31 w 527"/>
                  <a:gd name="T1" fmla="*/ 124 h 403"/>
                  <a:gd name="T2" fmla="*/ 62 w 527"/>
                  <a:gd name="T3" fmla="*/ 124 h 403"/>
                  <a:gd name="T4" fmla="*/ 94 w 527"/>
                  <a:gd name="T5" fmla="*/ 93 h 403"/>
                  <a:gd name="T6" fmla="*/ 155 w 527"/>
                  <a:gd name="T7" fmla="*/ 124 h 403"/>
                  <a:gd name="T8" fmla="*/ 218 w 527"/>
                  <a:gd name="T9" fmla="*/ 186 h 403"/>
                  <a:gd name="T10" fmla="*/ 218 w 527"/>
                  <a:gd name="T11" fmla="*/ 217 h 403"/>
                  <a:gd name="T12" fmla="*/ 247 w 527"/>
                  <a:gd name="T13" fmla="*/ 217 h 403"/>
                  <a:gd name="T14" fmla="*/ 247 w 527"/>
                  <a:gd name="T15" fmla="*/ 217 h 403"/>
                  <a:gd name="T16" fmla="*/ 309 w 527"/>
                  <a:gd name="T17" fmla="*/ 278 h 403"/>
                  <a:gd name="T18" fmla="*/ 340 w 527"/>
                  <a:gd name="T19" fmla="*/ 310 h 403"/>
                  <a:gd name="T20" fmla="*/ 340 w 527"/>
                  <a:gd name="T21" fmla="*/ 310 h 403"/>
                  <a:gd name="T22" fmla="*/ 402 w 527"/>
                  <a:gd name="T23" fmla="*/ 341 h 403"/>
                  <a:gd name="T24" fmla="*/ 433 w 527"/>
                  <a:gd name="T25" fmla="*/ 341 h 403"/>
                  <a:gd name="T26" fmla="*/ 464 w 527"/>
                  <a:gd name="T27" fmla="*/ 371 h 403"/>
                  <a:gd name="T28" fmla="*/ 464 w 527"/>
                  <a:gd name="T29" fmla="*/ 371 h 403"/>
                  <a:gd name="T30" fmla="*/ 495 w 527"/>
                  <a:gd name="T31" fmla="*/ 402 h 403"/>
                  <a:gd name="T32" fmla="*/ 526 w 527"/>
                  <a:gd name="T33" fmla="*/ 371 h 403"/>
                  <a:gd name="T34" fmla="*/ 495 w 527"/>
                  <a:gd name="T35" fmla="*/ 341 h 403"/>
                  <a:gd name="T36" fmla="*/ 433 w 527"/>
                  <a:gd name="T37" fmla="*/ 310 h 403"/>
                  <a:gd name="T38" fmla="*/ 402 w 527"/>
                  <a:gd name="T39" fmla="*/ 278 h 403"/>
                  <a:gd name="T40" fmla="*/ 371 w 527"/>
                  <a:gd name="T41" fmla="*/ 217 h 403"/>
                  <a:gd name="T42" fmla="*/ 340 w 527"/>
                  <a:gd name="T43" fmla="*/ 217 h 403"/>
                  <a:gd name="T44" fmla="*/ 278 w 527"/>
                  <a:gd name="T45" fmla="*/ 154 h 403"/>
                  <a:gd name="T46" fmla="*/ 278 w 527"/>
                  <a:gd name="T47" fmla="*/ 124 h 403"/>
                  <a:gd name="T48" fmla="*/ 278 w 527"/>
                  <a:gd name="T49" fmla="*/ 62 h 403"/>
                  <a:gd name="T50" fmla="*/ 309 w 527"/>
                  <a:gd name="T51" fmla="*/ 30 h 403"/>
                  <a:gd name="T52" fmla="*/ 340 w 527"/>
                  <a:gd name="T53" fmla="*/ 0 h 403"/>
                  <a:gd name="T54" fmla="*/ 309 w 527"/>
                  <a:gd name="T55" fmla="*/ 0 h 403"/>
                  <a:gd name="T56" fmla="*/ 278 w 527"/>
                  <a:gd name="T57" fmla="*/ 0 h 403"/>
                  <a:gd name="T58" fmla="*/ 247 w 527"/>
                  <a:gd name="T59" fmla="*/ 0 h 403"/>
                  <a:gd name="T60" fmla="*/ 247 w 527"/>
                  <a:gd name="T61" fmla="*/ 0 h 403"/>
                  <a:gd name="T62" fmla="*/ 218 w 527"/>
                  <a:gd name="T63" fmla="*/ 0 h 403"/>
                  <a:gd name="T64" fmla="*/ 218 w 527"/>
                  <a:gd name="T65" fmla="*/ 0 h 403"/>
                  <a:gd name="T66" fmla="*/ 186 w 527"/>
                  <a:gd name="T67" fmla="*/ 30 h 403"/>
                  <a:gd name="T68" fmla="*/ 186 w 527"/>
                  <a:gd name="T69" fmla="*/ 30 h 403"/>
                  <a:gd name="T70" fmla="*/ 155 w 527"/>
                  <a:gd name="T71" fmla="*/ 30 h 403"/>
                  <a:gd name="T72" fmla="*/ 155 w 527"/>
                  <a:gd name="T73" fmla="*/ 30 h 403"/>
                  <a:gd name="T74" fmla="*/ 155 w 527"/>
                  <a:gd name="T75" fmla="*/ 30 h 403"/>
                  <a:gd name="T76" fmla="*/ 124 w 527"/>
                  <a:gd name="T77" fmla="*/ 62 h 403"/>
                  <a:gd name="T78" fmla="*/ 94 w 527"/>
                  <a:gd name="T79" fmla="*/ 62 h 403"/>
                  <a:gd name="T80" fmla="*/ 62 w 527"/>
                  <a:gd name="T81" fmla="*/ 30 h 403"/>
                  <a:gd name="T82" fmla="*/ 31 w 527"/>
                  <a:gd name="T83" fmla="*/ 62 h 403"/>
                  <a:gd name="T84" fmla="*/ 31 w 527"/>
                  <a:gd name="T85" fmla="*/ 62 h 403"/>
                  <a:gd name="T86" fmla="*/ 31 w 527"/>
                  <a:gd name="T87" fmla="*/ 62 h 403"/>
                  <a:gd name="T88" fmla="*/ 0 w 527"/>
                  <a:gd name="T89" fmla="*/ 93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27" h="403">
                    <a:moveTo>
                      <a:pt x="31" y="124"/>
                    </a:moveTo>
                    <a:lnTo>
                      <a:pt x="31" y="124"/>
                    </a:lnTo>
                    <a:lnTo>
                      <a:pt x="31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94" y="93"/>
                    </a:lnTo>
                    <a:cubicBezTo>
                      <a:pt x="124" y="93"/>
                      <a:pt x="124" y="93"/>
                      <a:pt x="124" y="93"/>
                    </a:cubicBez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217" y="124"/>
                      <a:pt x="218" y="186"/>
                      <a:pt x="218" y="186"/>
                    </a:cubicBezTo>
                    <a:lnTo>
                      <a:pt x="218" y="186"/>
                    </a:lnTo>
                    <a:cubicBezTo>
                      <a:pt x="218" y="217"/>
                      <a:pt x="218" y="217"/>
                      <a:pt x="218" y="217"/>
                    </a:cubicBez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lnTo>
                      <a:pt x="247" y="217"/>
                    </a:lnTo>
                    <a:cubicBezTo>
                      <a:pt x="278" y="217"/>
                      <a:pt x="278" y="247"/>
                      <a:pt x="278" y="247"/>
                    </a:cubicBezTo>
                    <a:cubicBezTo>
                      <a:pt x="278" y="247"/>
                      <a:pt x="278" y="278"/>
                      <a:pt x="309" y="278"/>
                    </a:cubicBezTo>
                    <a:lnTo>
                      <a:pt x="309" y="278"/>
                    </a:lnTo>
                    <a:lnTo>
                      <a:pt x="340" y="310"/>
                    </a:lnTo>
                    <a:lnTo>
                      <a:pt x="340" y="310"/>
                    </a:lnTo>
                    <a:lnTo>
                      <a:pt x="340" y="310"/>
                    </a:lnTo>
                    <a:cubicBezTo>
                      <a:pt x="371" y="310"/>
                      <a:pt x="371" y="310"/>
                      <a:pt x="402" y="310"/>
                    </a:cubicBezTo>
                    <a:cubicBezTo>
                      <a:pt x="402" y="341"/>
                      <a:pt x="402" y="341"/>
                      <a:pt x="402" y="341"/>
                    </a:cubicBezTo>
                    <a:lnTo>
                      <a:pt x="402" y="341"/>
                    </a:lnTo>
                    <a:cubicBezTo>
                      <a:pt x="433" y="341"/>
                      <a:pt x="433" y="341"/>
                      <a:pt x="433" y="341"/>
                    </a:cubicBezTo>
                    <a:cubicBezTo>
                      <a:pt x="464" y="341"/>
                      <a:pt x="464" y="371"/>
                      <a:pt x="464" y="371"/>
                    </a:cubicBez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lnTo>
                      <a:pt x="464" y="371"/>
                    </a:lnTo>
                    <a:cubicBezTo>
                      <a:pt x="495" y="371"/>
                      <a:pt x="495" y="371"/>
                      <a:pt x="495" y="402"/>
                    </a:cubicBezTo>
                    <a:cubicBezTo>
                      <a:pt x="526" y="371"/>
                      <a:pt x="526" y="371"/>
                      <a:pt x="526" y="371"/>
                    </a:cubicBezTo>
                    <a:lnTo>
                      <a:pt x="526" y="371"/>
                    </a:lnTo>
                    <a:cubicBezTo>
                      <a:pt x="526" y="371"/>
                      <a:pt x="526" y="341"/>
                      <a:pt x="495" y="341"/>
                    </a:cubicBezTo>
                    <a:lnTo>
                      <a:pt x="495" y="341"/>
                    </a:lnTo>
                    <a:cubicBezTo>
                      <a:pt x="464" y="310"/>
                      <a:pt x="464" y="310"/>
                      <a:pt x="464" y="310"/>
                    </a:cubicBezTo>
                    <a:lnTo>
                      <a:pt x="433" y="310"/>
                    </a:lnTo>
                    <a:cubicBezTo>
                      <a:pt x="402" y="278"/>
                      <a:pt x="402" y="278"/>
                      <a:pt x="402" y="278"/>
                    </a:cubicBezTo>
                    <a:lnTo>
                      <a:pt x="402" y="278"/>
                    </a:lnTo>
                    <a:cubicBezTo>
                      <a:pt x="371" y="278"/>
                      <a:pt x="371" y="247"/>
                      <a:pt x="371" y="247"/>
                    </a:cubicBezTo>
                    <a:cubicBezTo>
                      <a:pt x="371" y="217"/>
                      <a:pt x="371" y="217"/>
                      <a:pt x="371" y="217"/>
                    </a:cubicBezTo>
                    <a:lnTo>
                      <a:pt x="340" y="217"/>
                    </a:lnTo>
                    <a:lnTo>
                      <a:pt x="340" y="217"/>
                    </a:lnTo>
                    <a:cubicBezTo>
                      <a:pt x="340" y="186"/>
                      <a:pt x="340" y="186"/>
                      <a:pt x="309" y="186"/>
                    </a:cubicBezTo>
                    <a:cubicBezTo>
                      <a:pt x="309" y="186"/>
                      <a:pt x="278" y="186"/>
                      <a:pt x="278" y="154"/>
                    </a:cubicBezTo>
                    <a:lnTo>
                      <a:pt x="278" y="124"/>
                    </a:lnTo>
                    <a:lnTo>
                      <a:pt x="278" y="124"/>
                    </a:lnTo>
                    <a:lnTo>
                      <a:pt x="278" y="93"/>
                    </a:lnTo>
                    <a:cubicBezTo>
                      <a:pt x="278" y="93"/>
                      <a:pt x="278" y="93"/>
                      <a:pt x="278" y="62"/>
                    </a:cubicBezTo>
                    <a:cubicBezTo>
                      <a:pt x="278" y="62"/>
                      <a:pt x="278" y="30"/>
                      <a:pt x="309" y="30"/>
                    </a:cubicBezTo>
                    <a:lnTo>
                      <a:pt x="309" y="30"/>
                    </a:lnTo>
                    <a:lnTo>
                      <a:pt x="340" y="30"/>
                    </a:lnTo>
                    <a:lnTo>
                      <a:pt x="340" y="0"/>
                    </a:lnTo>
                    <a:cubicBezTo>
                      <a:pt x="309" y="0"/>
                      <a:pt x="309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cubicBezTo>
                      <a:pt x="278" y="0"/>
                      <a:pt x="278" y="0"/>
                      <a:pt x="278" y="0"/>
                    </a:cubicBezTo>
                    <a:lnTo>
                      <a:pt x="278" y="0"/>
                    </a:lnTo>
                    <a:cubicBezTo>
                      <a:pt x="278" y="0"/>
                      <a:pt x="278" y="0"/>
                      <a:pt x="247" y="0"/>
                    </a:cubicBezTo>
                    <a:lnTo>
                      <a:pt x="247" y="0"/>
                    </a:lnTo>
                    <a:lnTo>
                      <a:pt x="247" y="0"/>
                    </a:lnTo>
                    <a:cubicBezTo>
                      <a:pt x="247" y="0"/>
                      <a:pt x="247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186" y="0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86" y="30"/>
                      <a:pt x="186" y="30"/>
                      <a:pt x="155" y="30"/>
                    </a:cubicBez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30"/>
                    </a:lnTo>
                    <a:cubicBezTo>
                      <a:pt x="155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4" y="62"/>
                      <a:pt x="94" y="62"/>
                      <a:pt x="94" y="62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0"/>
                      <a:pt x="94" y="30"/>
                      <a:pt x="62" y="30"/>
                    </a:cubicBezTo>
                    <a:lnTo>
                      <a:pt x="62" y="30"/>
                    </a:lnTo>
                    <a:cubicBezTo>
                      <a:pt x="62" y="62"/>
                      <a:pt x="31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93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4" name="Freeform 84">
                <a:extLst>
                  <a:ext uri="{FF2B5EF4-FFF2-40B4-BE49-F238E27FC236}">
                    <a16:creationId xmlns:a16="http://schemas.microsoft.com/office/drawing/2014/main" id="{20E58E5B-4C9F-C74D-8FD2-422B1C258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0338" y="1612900"/>
                <a:ext cx="11112" cy="22225"/>
              </a:xfrm>
              <a:custGeom>
                <a:avLst/>
                <a:gdLst>
                  <a:gd name="T0" fmla="*/ 0 w 32"/>
                  <a:gd name="T1" fmla="*/ 0 h 62"/>
                  <a:gd name="T2" fmla="*/ 0 w 32"/>
                  <a:gd name="T3" fmla="*/ 0 h 62"/>
                  <a:gd name="T4" fmla="*/ 0 w 32"/>
                  <a:gd name="T5" fmla="*/ 0 h 62"/>
                  <a:gd name="T6" fmla="*/ 0 w 32"/>
                  <a:gd name="T7" fmla="*/ 31 h 62"/>
                  <a:gd name="T8" fmla="*/ 0 w 32"/>
                  <a:gd name="T9" fmla="*/ 31 h 62"/>
                  <a:gd name="T10" fmla="*/ 0 w 32"/>
                  <a:gd name="T11" fmla="*/ 31 h 62"/>
                  <a:gd name="T12" fmla="*/ 31 w 32"/>
                  <a:gd name="T13" fmla="*/ 61 h 62"/>
                  <a:gd name="T14" fmla="*/ 31 w 32"/>
                  <a:gd name="T15" fmla="*/ 31 h 62"/>
                  <a:gd name="T16" fmla="*/ 31 w 32"/>
                  <a:gd name="T17" fmla="*/ 31 h 62"/>
                  <a:gd name="T18" fmla="*/ 0 w 32"/>
                  <a:gd name="T1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6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1"/>
                      <a:pt x="31" y="61"/>
                      <a:pt x="31" y="61"/>
                    </a:cubicBezTo>
                    <a:cubicBezTo>
                      <a:pt x="31" y="61"/>
                      <a:pt x="31" y="61"/>
                      <a:pt x="31" y="31"/>
                    </a:cubicBezTo>
                    <a:lnTo>
                      <a:pt x="31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5" name="Freeform 85">
                <a:extLst>
                  <a:ext uri="{FF2B5EF4-FFF2-40B4-BE49-F238E27FC236}">
                    <a16:creationId xmlns:a16="http://schemas.microsoft.com/office/drawing/2014/main" id="{D1C3EFC4-96D9-4B43-A7F7-16BFD0013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450" y="1590675"/>
                <a:ext cx="22225" cy="11113"/>
              </a:xfrm>
              <a:custGeom>
                <a:avLst/>
                <a:gdLst>
                  <a:gd name="T0" fmla="*/ 62 w 63"/>
                  <a:gd name="T1" fmla="*/ 0 h 33"/>
                  <a:gd name="T2" fmla="*/ 62 w 63"/>
                  <a:gd name="T3" fmla="*/ 0 h 33"/>
                  <a:gd name="T4" fmla="*/ 31 w 63"/>
                  <a:gd name="T5" fmla="*/ 0 h 33"/>
                  <a:gd name="T6" fmla="*/ 31 w 63"/>
                  <a:gd name="T7" fmla="*/ 0 h 33"/>
                  <a:gd name="T8" fmla="*/ 0 w 63"/>
                  <a:gd name="T9" fmla="*/ 0 h 33"/>
                  <a:gd name="T10" fmla="*/ 0 w 63"/>
                  <a:gd name="T11" fmla="*/ 32 h 33"/>
                  <a:gd name="T12" fmla="*/ 0 w 63"/>
                  <a:gd name="T13" fmla="*/ 32 h 33"/>
                  <a:gd name="T14" fmla="*/ 0 w 63"/>
                  <a:gd name="T15" fmla="*/ 32 h 33"/>
                  <a:gd name="T16" fmla="*/ 31 w 63"/>
                  <a:gd name="T17" fmla="*/ 32 h 33"/>
                  <a:gd name="T18" fmla="*/ 31 w 63"/>
                  <a:gd name="T19" fmla="*/ 32 h 33"/>
                  <a:gd name="T20" fmla="*/ 31 w 63"/>
                  <a:gd name="T21" fmla="*/ 32 h 33"/>
                  <a:gd name="T22" fmla="*/ 31 w 63"/>
                  <a:gd name="T23" fmla="*/ 32 h 33"/>
                  <a:gd name="T24" fmla="*/ 31 w 63"/>
                  <a:gd name="T25" fmla="*/ 32 h 33"/>
                  <a:gd name="T26" fmla="*/ 62 w 63"/>
                  <a:gd name="T27" fmla="*/ 32 h 33"/>
                  <a:gd name="T28" fmla="*/ 62 w 63"/>
                  <a:gd name="T29" fmla="*/ 32 h 33"/>
                  <a:gd name="T30" fmla="*/ 62 w 63"/>
                  <a:gd name="T3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3">
                    <a:moveTo>
                      <a:pt x="62" y="0"/>
                    </a:move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0" y="0"/>
                      <a:pt x="0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0"/>
                      <a:pt x="62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Freeform 86">
                <a:extLst>
                  <a:ext uri="{FF2B5EF4-FFF2-40B4-BE49-F238E27FC236}">
                    <a16:creationId xmlns:a16="http://schemas.microsoft.com/office/drawing/2014/main" id="{C099B1D6-6599-D249-BCCF-BA6BECAF9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1975" y="1914525"/>
                <a:ext cx="33338" cy="55563"/>
              </a:xfrm>
              <a:custGeom>
                <a:avLst/>
                <a:gdLst>
                  <a:gd name="T0" fmla="*/ 93 w 94"/>
                  <a:gd name="T1" fmla="*/ 61 h 156"/>
                  <a:gd name="T2" fmla="*/ 93 w 94"/>
                  <a:gd name="T3" fmla="*/ 61 h 156"/>
                  <a:gd name="T4" fmla="*/ 62 w 94"/>
                  <a:gd name="T5" fmla="*/ 31 h 156"/>
                  <a:gd name="T6" fmla="*/ 62 w 94"/>
                  <a:gd name="T7" fmla="*/ 31 h 156"/>
                  <a:gd name="T8" fmla="*/ 62 w 94"/>
                  <a:gd name="T9" fmla="*/ 0 h 156"/>
                  <a:gd name="T10" fmla="*/ 62 w 94"/>
                  <a:gd name="T11" fmla="*/ 0 h 156"/>
                  <a:gd name="T12" fmla="*/ 62 w 94"/>
                  <a:gd name="T13" fmla="*/ 0 h 156"/>
                  <a:gd name="T14" fmla="*/ 31 w 94"/>
                  <a:gd name="T15" fmla="*/ 0 h 156"/>
                  <a:gd name="T16" fmla="*/ 31 w 94"/>
                  <a:gd name="T17" fmla="*/ 0 h 156"/>
                  <a:gd name="T18" fmla="*/ 31 w 94"/>
                  <a:gd name="T19" fmla="*/ 0 h 156"/>
                  <a:gd name="T20" fmla="*/ 0 w 94"/>
                  <a:gd name="T21" fmla="*/ 31 h 156"/>
                  <a:gd name="T22" fmla="*/ 0 w 94"/>
                  <a:gd name="T23" fmla="*/ 31 h 156"/>
                  <a:gd name="T24" fmla="*/ 0 w 94"/>
                  <a:gd name="T25" fmla="*/ 61 h 156"/>
                  <a:gd name="T26" fmla="*/ 0 w 94"/>
                  <a:gd name="T27" fmla="*/ 61 h 156"/>
                  <a:gd name="T28" fmla="*/ 0 w 94"/>
                  <a:gd name="T29" fmla="*/ 61 h 156"/>
                  <a:gd name="T30" fmla="*/ 0 w 94"/>
                  <a:gd name="T31" fmla="*/ 92 h 156"/>
                  <a:gd name="T32" fmla="*/ 0 w 94"/>
                  <a:gd name="T33" fmla="*/ 124 h 156"/>
                  <a:gd name="T34" fmla="*/ 0 w 94"/>
                  <a:gd name="T35" fmla="*/ 124 h 156"/>
                  <a:gd name="T36" fmla="*/ 0 w 94"/>
                  <a:gd name="T37" fmla="*/ 124 h 156"/>
                  <a:gd name="T38" fmla="*/ 0 w 94"/>
                  <a:gd name="T39" fmla="*/ 155 h 156"/>
                  <a:gd name="T40" fmla="*/ 0 w 94"/>
                  <a:gd name="T41" fmla="*/ 155 h 156"/>
                  <a:gd name="T42" fmla="*/ 31 w 94"/>
                  <a:gd name="T43" fmla="*/ 155 h 156"/>
                  <a:gd name="T44" fmla="*/ 31 w 94"/>
                  <a:gd name="T45" fmla="*/ 124 h 156"/>
                  <a:gd name="T46" fmla="*/ 93 w 94"/>
                  <a:gd name="T47" fmla="*/ 92 h 156"/>
                  <a:gd name="T48" fmla="*/ 93 w 94"/>
                  <a:gd name="T49" fmla="*/ 92 h 156"/>
                  <a:gd name="T50" fmla="*/ 93 w 94"/>
                  <a:gd name="T51" fmla="*/ 92 h 156"/>
                  <a:gd name="T52" fmla="*/ 93 w 94"/>
                  <a:gd name="T53" fmla="*/ 92 h 156"/>
                  <a:gd name="T54" fmla="*/ 93 w 94"/>
                  <a:gd name="T55" fmla="*/ 6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56">
                    <a:moveTo>
                      <a:pt x="93" y="61"/>
                    </a:moveTo>
                    <a:lnTo>
                      <a:pt x="93" y="61"/>
                    </a:lnTo>
                    <a:cubicBezTo>
                      <a:pt x="62" y="61"/>
                      <a:pt x="62" y="6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0" y="61"/>
                    </a:cubicBezTo>
                    <a:lnTo>
                      <a:pt x="0" y="61"/>
                    </a:lnTo>
                    <a:lnTo>
                      <a:pt x="0" y="61"/>
                    </a:lnTo>
                    <a:cubicBezTo>
                      <a:pt x="31" y="61"/>
                      <a:pt x="0" y="92"/>
                      <a:pt x="0" y="92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0" y="155"/>
                      <a:pt x="0" y="155"/>
                      <a:pt x="31" y="155"/>
                    </a:cubicBezTo>
                    <a:lnTo>
                      <a:pt x="31" y="124"/>
                    </a:lnTo>
                    <a:cubicBezTo>
                      <a:pt x="31" y="124"/>
                      <a:pt x="62" y="92"/>
                      <a:pt x="93" y="92"/>
                    </a:cubicBezTo>
                    <a:lnTo>
                      <a:pt x="93" y="92"/>
                    </a:lnTo>
                    <a:lnTo>
                      <a:pt x="93" y="92"/>
                    </a:lnTo>
                    <a:lnTo>
                      <a:pt x="93" y="92"/>
                    </a:lnTo>
                    <a:lnTo>
                      <a:pt x="93" y="6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Freeform 87">
                <a:extLst>
                  <a:ext uri="{FF2B5EF4-FFF2-40B4-BE49-F238E27FC236}">
                    <a16:creationId xmlns:a16="http://schemas.microsoft.com/office/drawing/2014/main" id="{15D158F1-E163-8045-8F1E-DCAD369FD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3088" y="1801813"/>
                <a:ext cx="100012" cy="88900"/>
              </a:xfrm>
              <a:custGeom>
                <a:avLst/>
                <a:gdLst>
                  <a:gd name="T0" fmla="*/ 31 w 280"/>
                  <a:gd name="T1" fmla="*/ 94 h 249"/>
                  <a:gd name="T2" fmla="*/ 31 w 280"/>
                  <a:gd name="T3" fmla="*/ 94 h 249"/>
                  <a:gd name="T4" fmla="*/ 31 w 280"/>
                  <a:gd name="T5" fmla="*/ 94 h 249"/>
                  <a:gd name="T6" fmla="*/ 31 w 280"/>
                  <a:gd name="T7" fmla="*/ 124 h 249"/>
                  <a:gd name="T8" fmla="*/ 62 w 280"/>
                  <a:gd name="T9" fmla="*/ 155 h 249"/>
                  <a:gd name="T10" fmla="*/ 62 w 280"/>
                  <a:gd name="T11" fmla="*/ 187 h 249"/>
                  <a:gd name="T12" fmla="*/ 62 w 280"/>
                  <a:gd name="T13" fmla="*/ 187 h 249"/>
                  <a:gd name="T14" fmla="*/ 31 w 280"/>
                  <a:gd name="T15" fmla="*/ 187 h 249"/>
                  <a:gd name="T16" fmla="*/ 31 w 280"/>
                  <a:gd name="T17" fmla="*/ 187 h 249"/>
                  <a:gd name="T18" fmla="*/ 31 w 280"/>
                  <a:gd name="T19" fmla="*/ 187 h 249"/>
                  <a:gd name="T20" fmla="*/ 31 w 280"/>
                  <a:gd name="T21" fmla="*/ 218 h 249"/>
                  <a:gd name="T22" fmla="*/ 0 w 280"/>
                  <a:gd name="T23" fmla="*/ 248 h 249"/>
                  <a:gd name="T24" fmla="*/ 31 w 280"/>
                  <a:gd name="T25" fmla="*/ 248 h 249"/>
                  <a:gd name="T26" fmla="*/ 31 w 280"/>
                  <a:gd name="T27" fmla="*/ 248 h 249"/>
                  <a:gd name="T28" fmla="*/ 31 w 280"/>
                  <a:gd name="T29" fmla="*/ 248 h 249"/>
                  <a:gd name="T30" fmla="*/ 62 w 280"/>
                  <a:gd name="T31" fmla="*/ 248 h 249"/>
                  <a:gd name="T32" fmla="*/ 62 w 280"/>
                  <a:gd name="T33" fmla="*/ 248 h 249"/>
                  <a:gd name="T34" fmla="*/ 124 w 280"/>
                  <a:gd name="T35" fmla="*/ 218 h 249"/>
                  <a:gd name="T36" fmla="*/ 124 w 280"/>
                  <a:gd name="T37" fmla="*/ 187 h 249"/>
                  <a:gd name="T38" fmla="*/ 124 w 280"/>
                  <a:gd name="T39" fmla="*/ 187 h 249"/>
                  <a:gd name="T40" fmla="*/ 216 w 280"/>
                  <a:gd name="T41" fmla="*/ 155 h 249"/>
                  <a:gd name="T42" fmla="*/ 248 w 280"/>
                  <a:gd name="T43" fmla="*/ 94 h 249"/>
                  <a:gd name="T44" fmla="*/ 279 w 280"/>
                  <a:gd name="T45" fmla="*/ 94 h 249"/>
                  <a:gd name="T46" fmla="*/ 248 w 280"/>
                  <a:gd name="T47" fmla="*/ 63 h 249"/>
                  <a:gd name="T48" fmla="*/ 248 w 280"/>
                  <a:gd name="T49" fmla="*/ 31 h 249"/>
                  <a:gd name="T50" fmla="*/ 248 w 280"/>
                  <a:gd name="T51" fmla="*/ 31 h 249"/>
                  <a:gd name="T52" fmla="*/ 248 w 280"/>
                  <a:gd name="T53" fmla="*/ 31 h 249"/>
                  <a:gd name="T54" fmla="*/ 248 w 280"/>
                  <a:gd name="T55" fmla="*/ 31 h 249"/>
                  <a:gd name="T56" fmla="*/ 248 w 280"/>
                  <a:gd name="T57" fmla="*/ 0 h 249"/>
                  <a:gd name="T58" fmla="*/ 248 w 280"/>
                  <a:gd name="T59" fmla="*/ 0 h 249"/>
                  <a:gd name="T60" fmla="*/ 248 w 280"/>
                  <a:gd name="T61" fmla="*/ 0 h 249"/>
                  <a:gd name="T62" fmla="*/ 216 w 280"/>
                  <a:gd name="T63" fmla="*/ 31 h 249"/>
                  <a:gd name="T64" fmla="*/ 186 w 280"/>
                  <a:gd name="T65" fmla="*/ 31 h 249"/>
                  <a:gd name="T66" fmla="*/ 186 w 280"/>
                  <a:gd name="T67" fmla="*/ 31 h 249"/>
                  <a:gd name="T68" fmla="*/ 155 w 280"/>
                  <a:gd name="T69" fmla="*/ 31 h 249"/>
                  <a:gd name="T70" fmla="*/ 124 w 280"/>
                  <a:gd name="T71" fmla="*/ 31 h 249"/>
                  <a:gd name="T72" fmla="*/ 124 w 280"/>
                  <a:gd name="T73" fmla="*/ 31 h 249"/>
                  <a:gd name="T74" fmla="*/ 124 w 280"/>
                  <a:gd name="T75" fmla="*/ 31 h 249"/>
                  <a:gd name="T76" fmla="*/ 93 w 280"/>
                  <a:gd name="T77" fmla="*/ 31 h 249"/>
                  <a:gd name="T78" fmla="*/ 93 w 280"/>
                  <a:gd name="T79" fmla="*/ 31 h 249"/>
                  <a:gd name="T80" fmla="*/ 93 w 280"/>
                  <a:gd name="T81" fmla="*/ 31 h 249"/>
                  <a:gd name="T82" fmla="*/ 62 w 280"/>
                  <a:gd name="T83" fmla="*/ 31 h 249"/>
                  <a:gd name="T84" fmla="*/ 62 w 280"/>
                  <a:gd name="T85" fmla="*/ 31 h 249"/>
                  <a:gd name="T86" fmla="*/ 62 w 280"/>
                  <a:gd name="T87" fmla="*/ 31 h 249"/>
                  <a:gd name="T88" fmla="*/ 31 w 280"/>
                  <a:gd name="T89" fmla="*/ 63 h 249"/>
                  <a:gd name="T90" fmla="*/ 31 w 280"/>
                  <a:gd name="T91" fmla="*/ 63 h 249"/>
                  <a:gd name="T92" fmla="*/ 31 w 280"/>
                  <a:gd name="T93" fmla="*/ 63 h 249"/>
                  <a:gd name="T94" fmla="*/ 0 w 280"/>
                  <a:gd name="T95" fmla="*/ 63 h 249"/>
                  <a:gd name="T96" fmla="*/ 0 w 280"/>
                  <a:gd name="T97" fmla="*/ 63 h 249"/>
                  <a:gd name="T98" fmla="*/ 0 w 280"/>
                  <a:gd name="T99" fmla="*/ 94 h 249"/>
                  <a:gd name="T100" fmla="*/ 31 w 280"/>
                  <a:gd name="T101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0" h="249">
                    <a:moveTo>
                      <a:pt x="31" y="94"/>
                    </a:moveTo>
                    <a:lnTo>
                      <a:pt x="31" y="94"/>
                    </a:lnTo>
                    <a:lnTo>
                      <a:pt x="31" y="94"/>
                    </a:lnTo>
                    <a:cubicBezTo>
                      <a:pt x="31" y="94"/>
                      <a:pt x="31" y="94"/>
                      <a:pt x="31" y="124"/>
                    </a:cubicBezTo>
                    <a:cubicBezTo>
                      <a:pt x="62" y="124"/>
                      <a:pt x="62" y="124"/>
                      <a:pt x="62" y="155"/>
                    </a:cubicBezTo>
                    <a:cubicBezTo>
                      <a:pt x="62" y="155"/>
                      <a:pt x="62" y="155"/>
                      <a:pt x="62" y="187"/>
                    </a:cubicBezTo>
                    <a:lnTo>
                      <a:pt x="62" y="187"/>
                    </a:lnTo>
                    <a:lnTo>
                      <a:pt x="31" y="187"/>
                    </a:lnTo>
                    <a:lnTo>
                      <a:pt x="31" y="187"/>
                    </a:lnTo>
                    <a:lnTo>
                      <a:pt x="31" y="187"/>
                    </a:lnTo>
                    <a:cubicBezTo>
                      <a:pt x="31" y="218"/>
                      <a:pt x="31" y="218"/>
                      <a:pt x="31" y="21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62" y="248"/>
                    </a:lnTo>
                    <a:lnTo>
                      <a:pt x="62" y="248"/>
                    </a:lnTo>
                    <a:cubicBezTo>
                      <a:pt x="62" y="218"/>
                      <a:pt x="93" y="218"/>
                      <a:pt x="124" y="218"/>
                    </a:cubicBezTo>
                    <a:lnTo>
                      <a:pt x="124" y="187"/>
                    </a:lnTo>
                    <a:lnTo>
                      <a:pt x="124" y="187"/>
                    </a:lnTo>
                    <a:cubicBezTo>
                      <a:pt x="155" y="187"/>
                      <a:pt x="216" y="155"/>
                      <a:pt x="216" y="155"/>
                    </a:cubicBezTo>
                    <a:cubicBezTo>
                      <a:pt x="248" y="124"/>
                      <a:pt x="248" y="124"/>
                      <a:pt x="248" y="94"/>
                    </a:cubicBezTo>
                    <a:cubicBezTo>
                      <a:pt x="279" y="94"/>
                      <a:pt x="279" y="94"/>
                      <a:pt x="279" y="94"/>
                    </a:cubicBezTo>
                    <a:cubicBezTo>
                      <a:pt x="248" y="94"/>
                      <a:pt x="248" y="63"/>
                      <a:pt x="248" y="63"/>
                    </a:cubicBez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0"/>
                      <a:pt x="248" y="0"/>
                      <a:pt x="216" y="31"/>
                    </a:cubicBezTo>
                    <a:cubicBezTo>
                      <a:pt x="216" y="31"/>
                      <a:pt x="216" y="31"/>
                      <a:pt x="186" y="31"/>
                    </a:cubicBez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63"/>
                      <a:pt x="31" y="63"/>
                      <a:pt x="31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31" y="63"/>
                      <a:pt x="0" y="63"/>
                    </a:cubicBezTo>
                    <a:lnTo>
                      <a:pt x="0" y="63"/>
                    </a:lnTo>
                    <a:cubicBezTo>
                      <a:pt x="0" y="94"/>
                      <a:pt x="0" y="94"/>
                      <a:pt x="0" y="94"/>
                    </a:cubicBezTo>
                    <a:cubicBezTo>
                      <a:pt x="0" y="94"/>
                      <a:pt x="0" y="94"/>
                      <a:pt x="31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Freeform 88">
                <a:extLst>
                  <a:ext uri="{FF2B5EF4-FFF2-40B4-BE49-F238E27FC236}">
                    <a16:creationId xmlns:a16="http://schemas.microsoft.com/office/drawing/2014/main" id="{52DE8029-D40C-714B-81D9-C17BBFF69E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300" y="1490663"/>
                <a:ext cx="100013" cy="22225"/>
              </a:xfrm>
              <a:custGeom>
                <a:avLst/>
                <a:gdLst>
                  <a:gd name="T0" fmla="*/ 0 w 280"/>
                  <a:gd name="T1" fmla="*/ 30 h 63"/>
                  <a:gd name="T2" fmla="*/ 0 w 280"/>
                  <a:gd name="T3" fmla="*/ 30 h 63"/>
                  <a:gd name="T4" fmla="*/ 0 w 280"/>
                  <a:gd name="T5" fmla="*/ 30 h 63"/>
                  <a:gd name="T6" fmla="*/ 31 w 280"/>
                  <a:gd name="T7" fmla="*/ 62 h 63"/>
                  <a:gd name="T8" fmla="*/ 31 w 280"/>
                  <a:gd name="T9" fmla="*/ 62 h 63"/>
                  <a:gd name="T10" fmla="*/ 62 w 280"/>
                  <a:gd name="T11" fmla="*/ 62 h 63"/>
                  <a:gd name="T12" fmla="*/ 62 w 280"/>
                  <a:gd name="T13" fmla="*/ 62 h 63"/>
                  <a:gd name="T14" fmla="*/ 62 w 280"/>
                  <a:gd name="T15" fmla="*/ 62 h 63"/>
                  <a:gd name="T16" fmla="*/ 93 w 280"/>
                  <a:gd name="T17" fmla="*/ 62 h 63"/>
                  <a:gd name="T18" fmla="*/ 93 w 280"/>
                  <a:gd name="T19" fmla="*/ 62 h 63"/>
                  <a:gd name="T20" fmla="*/ 124 w 280"/>
                  <a:gd name="T21" fmla="*/ 62 h 63"/>
                  <a:gd name="T22" fmla="*/ 124 w 280"/>
                  <a:gd name="T23" fmla="*/ 62 h 63"/>
                  <a:gd name="T24" fmla="*/ 186 w 280"/>
                  <a:gd name="T25" fmla="*/ 62 h 63"/>
                  <a:gd name="T26" fmla="*/ 186 w 280"/>
                  <a:gd name="T27" fmla="*/ 62 h 63"/>
                  <a:gd name="T28" fmla="*/ 186 w 280"/>
                  <a:gd name="T29" fmla="*/ 62 h 63"/>
                  <a:gd name="T30" fmla="*/ 186 w 280"/>
                  <a:gd name="T31" fmla="*/ 62 h 63"/>
                  <a:gd name="T32" fmla="*/ 186 w 280"/>
                  <a:gd name="T33" fmla="*/ 62 h 63"/>
                  <a:gd name="T34" fmla="*/ 217 w 280"/>
                  <a:gd name="T35" fmla="*/ 62 h 63"/>
                  <a:gd name="T36" fmla="*/ 248 w 280"/>
                  <a:gd name="T37" fmla="*/ 62 h 63"/>
                  <a:gd name="T38" fmla="*/ 248 w 280"/>
                  <a:gd name="T39" fmla="*/ 62 h 63"/>
                  <a:gd name="T40" fmla="*/ 248 w 280"/>
                  <a:gd name="T41" fmla="*/ 62 h 63"/>
                  <a:gd name="T42" fmla="*/ 279 w 280"/>
                  <a:gd name="T43" fmla="*/ 30 h 63"/>
                  <a:gd name="T44" fmla="*/ 279 w 280"/>
                  <a:gd name="T45" fmla="*/ 30 h 63"/>
                  <a:gd name="T46" fmla="*/ 279 w 280"/>
                  <a:gd name="T47" fmla="*/ 30 h 63"/>
                  <a:gd name="T48" fmla="*/ 248 w 280"/>
                  <a:gd name="T49" fmla="*/ 30 h 63"/>
                  <a:gd name="T50" fmla="*/ 217 w 280"/>
                  <a:gd name="T51" fmla="*/ 30 h 63"/>
                  <a:gd name="T52" fmla="*/ 217 w 280"/>
                  <a:gd name="T53" fmla="*/ 30 h 63"/>
                  <a:gd name="T54" fmla="*/ 217 w 280"/>
                  <a:gd name="T55" fmla="*/ 30 h 63"/>
                  <a:gd name="T56" fmla="*/ 217 w 280"/>
                  <a:gd name="T57" fmla="*/ 30 h 63"/>
                  <a:gd name="T58" fmla="*/ 217 w 280"/>
                  <a:gd name="T59" fmla="*/ 30 h 63"/>
                  <a:gd name="T60" fmla="*/ 217 w 280"/>
                  <a:gd name="T61" fmla="*/ 30 h 63"/>
                  <a:gd name="T62" fmla="*/ 186 w 280"/>
                  <a:gd name="T63" fmla="*/ 30 h 63"/>
                  <a:gd name="T64" fmla="*/ 186 w 280"/>
                  <a:gd name="T65" fmla="*/ 30 h 63"/>
                  <a:gd name="T66" fmla="*/ 186 w 280"/>
                  <a:gd name="T67" fmla="*/ 30 h 63"/>
                  <a:gd name="T68" fmla="*/ 155 w 280"/>
                  <a:gd name="T69" fmla="*/ 0 h 63"/>
                  <a:gd name="T70" fmla="*/ 155 w 280"/>
                  <a:gd name="T71" fmla="*/ 0 h 63"/>
                  <a:gd name="T72" fmla="*/ 124 w 280"/>
                  <a:gd name="T73" fmla="*/ 0 h 63"/>
                  <a:gd name="T74" fmla="*/ 124 w 280"/>
                  <a:gd name="T75" fmla="*/ 0 h 63"/>
                  <a:gd name="T76" fmla="*/ 124 w 280"/>
                  <a:gd name="T77" fmla="*/ 0 h 63"/>
                  <a:gd name="T78" fmla="*/ 93 w 280"/>
                  <a:gd name="T79" fmla="*/ 0 h 63"/>
                  <a:gd name="T80" fmla="*/ 93 w 280"/>
                  <a:gd name="T81" fmla="*/ 0 h 63"/>
                  <a:gd name="T82" fmla="*/ 93 w 280"/>
                  <a:gd name="T83" fmla="*/ 0 h 63"/>
                  <a:gd name="T84" fmla="*/ 62 w 280"/>
                  <a:gd name="T85" fmla="*/ 0 h 63"/>
                  <a:gd name="T86" fmla="*/ 31 w 280"/>
                  <a:gd name="T87" fmla="*/ 0 h 63"/>
                  <a:gd name="T88" fmla="*/ 31 w 280"/>
                  <a:gd name="T89" fmla="*/ 0 h 63"/>
                  <a:gd name="T90" fmla="*/ 0 w 280"/>
                  <a:gd name="T91" fmla="*/ 0 h 63"/>
                  <a:gd name="T92" fmla="*/ 0 w 280"/>
                  <a:gd name="T93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80" h="63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30"/>
                      <a:pt x="31" y="30"/>
                      <a:pt x="31" y="62"/>
                    </a:cubicBezTo>
                    <a:lnTo>
                      <a:pt x="31" y="62"/>
                    </a:ln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cubicBezTo>
                      <a:pt x="217" y="62"/>
                      <a:pt x="217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79" y="30"/>
                    </a:lnTo>
                    <a:lnTo>
                      <a:pt x="248" y="30"/>
                    </a:lnTo>
                    <a:cubicBezTo>
                      <a:pt x="248" y="30"/>
                      <a:pt x="248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30"/>
                      <a:pt x="217" y="30"/>
                      <a:pt x="186" y="30"/>
                    </a:cubicBezTo>
                    <a:lnTo>
                      <a:pt x="186" y="30"/>
                    </a:lnTo>
                    <a:lnTo>
                      <a:pt x="186" y="30"/>
                    </a:lnTo>
                    <a:cubicBezTo>
                      <a:pt x="155" y="3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Freeform 89">
                <a:extLst>
                  <a:ext uri="{FF2B5EF4-FFF2-40B4-BE49-F238E27FC236}">
                    <a16:creationId xmlns:a16="http://schemas.microsoft.com/office/drawing/2014/main" id="{A48CBA1D-4643-CA49-8726-749470DE8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188" y="1535113"/>
                <a:ext cx="77787" cy="33337"/>
              </a:xfrm>
              <a:custGeom>
                <a:avLst/>
                <a:gdLst>
                  <a:gd name="T0" fmla="*/ 62 w 218"/>
                  <a:gd name="T1" fmla="*/ 30 h 94"/>
                  <a:gd name="T2" fmla="*/ 62 w 218"/>
                  <a:gd name="T3" fmla="*/ 30 h 94"/>
                  <a:gd name="T4" fmla="*/ 62 w 218"/>
                  <a:gd name="T5" fmla="*/ 30 h 94"/>
                  <a:gd name="T6" fmla="*/ 31 w 218"/>
                  <a:gd name="T7" fmla="*/ 30 h 94"/>
                  <a:gd name="T8" fmla="*/ 31 w 218"/>
                  <a:gd name="T9" fmla="*/ 62 h 94"/>
                  <a:gd name="T10" fmla="*/ 0 w 218"/>
                  <a:gd name="T11" fmla="*/ 62 h 94"/>
                  <a:gd name="T12" fmla="*/ 0 w 218"/>
                  <a:gd name="T13" fmla="*/ 62 h 94"/>
                  <a:gd name="T14" fmla="*/ 0 w 218"/>
                  <a:gd name="T15" fmla="*/ 62 h 94"/>
                  <a:gd name="T16" fmla="*/ 0 w 218"/>
                  <a:gd name="T17" fmla="*/ 93 h 94"/>
                  <a:gd name="T18" fmla="*/ 0 w 218"/>
                  <a:gd name="T19" fmla="*/ 93 h 94"/>
                  <a:gd name="T20" fmla="*/ 31 w 218"/>
                  <a:gd name="T21" fmla="*/ 93 h 94"/>
                  <a:gd name="T22" fmla="*/ 31 w 218"/>
                  <a:gd name="T23" fmla="*/ 93 h 94"/>
                  <a:gd name="T24" fmla="*/ 62 w 218"/>
                  <a:gd name="T25" fmla="*/ 62 h 94"/>
                  <a:gd name="T26" fmla="*/ 62 w 218"/>
                  <a:gd name="T27" fmla="*/ 93 h 94"/>
                  <a:gd name="T28" fmla="*/ 62 w 218"/>
                  <a:gd name="T29" fmla="*/ 93 h 94"/>
                  <a:gd name="T30" fmla="*/ 62 w 218"/>
                  <a:gd name="T31" fmla="*/ 93 h 94"/>
                  <a:gd name="T32" fmla="*/ 62 w 218"/>
                  <a:gd name="T33" fmla="*/ 93 h 94"/>
                  <a:gd name="T34" fmla="*/ 93 w 218"/>
                  <a:gd name="T35" fmla="*/ 93 h 94"/>
                  <a:gd name="T36" fmla="*/ 93 w 218"/>
                  <a:gd name="T37" fmla="*/ 93 h 94"/>
                  <a:gd name="T38" fmla="*/ 93 w 218"/>
                  <a:gd name="T39" fmla="*/ 93 h 94"/>
                  <a:gd name="T40" fmla="*/ 93 w 218"/>
                  <a:gd name="T41" fmla="*/ 93 h 94"/>
                  <a:gd name="T42" fmla="*/ 93 w 218"/>
                  <a:gd name="T43" fmla="*/ 93 h 94"/>
                  <a:gd name="T44" fmla="*/ 93 w 218"/>
                  <a:gd name="T45" fmla="*/ 93 h 94"/>
                  <a:gd name="T46" fmla="*/ 93 w 218"/>
                  <a:gd name="T47" fmla="*/ 93 h 94"/>
                  <a:gd name="T48" fmla="*/ 93 w 218"/>
                  <a:gd name="T49" fmla="*/ 93 h 94"/>
                  <a:gd name="T50" fmla="*/ 93 w 218"/>
                  <a:gd name="T51" fmla="*/ 93 h 94"/>
                  <a:gd name="T52" fmla="*/ 124 w 218"/>
                  <a:gd name="T53" fmla="*/ 62 h 94"/>
                  <a:gd name="T54" fmla="*/ 124 w 218"/>
                  <a:gd name="T55" fmla="*/ 62 h 94"/>
                  <a:gd name="T56" fmla="*/ 124 w 218"/>
                  <a:gd name="T57" fmla="*/ 93 h 94"/>
                  <a:gd name="T58" fmla="*/ 155 w 218"/>
                  <a:gd name="T59" fmla="*/ 93 h 94"/>
                  <a:gd name="T60" fmla="*/ 155 w 218"/>
                  <a:gd name="T61" fmla="*/ 93 h 94"/>
                  <a:gd name="T62" fmla="*/ 155 w 218"/>
                  <a:gd name="T63" fmla="*/ 62 h 94"/>
                  <a:gd name="T64" fmla="*/ 186 w 218"/>
                  <a:gd name="T65" fmla="*/ 62 h 94"/>
                  <a:gd name="T66" fmla="*/ 186 w 218"/>
                  <a:gd name="T67" fmla="*/ 62 h 94"/>
                  <a:gd name="T68" fmla="*/ 186 w 218"/>
                  <a:gd name="T69" fmla="*/ 62 h 94"/>
                  <a:gd name="T70" fmla="*/ 186 w 218"/>
                  <a:gd name="T71" fmla="*/ 30 h 94"/>
                  <a:gd name="T72" fmla="*/ 186 w 218"/>
                  <a:gd name="T73" fmla="*/ 30 h 94"/>
                  <a:gd name="T74" fmla="*/ 217 w 218"/>
                  <a:gd name="T75" fmla="*/ 30 h 94"/>
                  <a:gd name="T76" fmla="*/ 217 w 218"/>
                  <a:gd name="T77" fmla="*/ 30 h 94"/>
                  <a:gd name="T78" fmla="*/ 217 w 218"/>
                  <a:gd name="T79" fmla="*/ 30 h 94"/>
                  <a:gd name="T80" fmla="*/ 217 w 218"/>
                  <a:gd name="T81" fmla="*/ 30 h 94"/>
                  <a:gd name="T82" fmla="*/ 217 w 218"/>
                  <a:gd name="T83" fmla="*/ 30 h 94"/>
                  <a:gd name="T84" fmla="*/ 217 w 218"/>
                  <a:gd name="T85" fmla="*/ 0 h 94"/>
                  <a:gd name="T86" fmla="*/ 217 w 218"/>
                  <a:gd name="T87" fmla="*/ 0 h 94"/>
                  <a:gd name="T88" fmla="*/ 217 w 218"/>
                  <a:gd name="T89" fmla="*/ 0 h 94"/>
                  <a:gd name="T90" fmla="*/ 217 w 218"/>
                  <a:gd name="T91" fmla="*/ 0 h 94"/>
                  <a:gd name="T92" fmla="*/ 186 w 218"/>
                  <a:gd name="T93" fmla="*/ 0 h 94"/>
                  <a:gd name="T94" fmla="*/ 186 w 218"/>
                  <a:gd name="T95" fmla="*/ 0 h 94"/>
                  <a:gd name="T96" fmla="*/ 186 w 218"/>
                  <a:gd name="T97" fmla="*/ 0 h 94"/>
                  <a:gd name="T98" fmla="*/ 155 w 218"/>
                  <a:gd name="T99" fmla="*/ 0 h 94"/>
                  <a:gd name="T100" fmla="*/ 155 w 218"/>
                  <a:gd name="T101" fmla="*/ 0 h 94"/>
                  <a:gd name="T102" fmla="*/ 155 w 218"/>
                  <a:gd name="T103" fmla="*/ 0 h 94"/>
                  <a:gd name="T104" fmla="*/ 93 w 218"/>
                  <a:gd name="T105" fmla="*/ 0 h 94"/>
                  <a:gd name="T106" fmla="*/ 93 w 218"/>
                  <a:gd name="T107" fmla="*/ 0 h 94"/>
                  <a:gd name="T108" fmla="*/ 93 w 218"/>
                  <a:gd name="T109" fmla="*/ 0 h 94"/>
                  <a:gd name="T110" fmla="*/ 62 w 218"/>
                  <a:gd name="T111" fmla="*/ 0 h 94"/>
                  <a:gd name="T112" fmla="*/ 62 w 218"/>
                  <a:gd name="T113" fmla="*/ 0 h 94"/>
                  <a:gd name="T114" fmla="*/ 62 w 218"/>
                  <a:gd name="T115" fmla="*/ 0 h 94"/>
                  <a:gd name="T116" fmla="*/ 62 w 218"/>
                  <a:gd name="T117" fmla="*/ 3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8" h="94">
                    <a:moveTo>
                      <a:pt x="62" y="30"/>
                    </a:moveTo>
                    <a:lnTo>
                      <a:pt x="62" y="30"/>
                    </a:lnTo>
                    <a:lnTo>
                      <a:pt x="62" y="30"/>
                    </a:lnTo>
                    <a:lnTo>
                      <a:pt x="31" y="30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55" y="62"/>
                      <a:pt x="155" y="62"/>
                      <a:pt x="155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lnTo>
                      <a:pt x="186" y="30"/>
                    </a:lnTo>
                    <a:cubicBezTo>
                      <a:pt x="186" y="30"/>
                      <a:pt x="186" y="30"/>
                      <a:pt x="217" y="30"/>
                    </a:cubicBez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cubicBezTo>
                      <a:pt x="217" y="0"/>
                      <a:pt x="217" y="0"/>
                      <a:pt x="217" y="0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Freeform 90">
                <a:extLst>
                  <a:ext uri="{FF2B5EF4-FFF2-40B4-BE49-F238E27FC236}">
                    <a16:creationId xmlns:a16="http://schemas.microsoft.com/office/drawing/2014/main" id="{3029F9FE-8144-F94E-B14C-1B0BD23C5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1579563"/>
                <a:ext cx="22225" cy="22225"/>
              </a:xfrm>
              <a:custGeom>
                <a:avLst/>
                <a:gdLst>
                  <a:gd name="T0" fmla="*/ 31 w 63"/>
                  <a:gd name="T1" fmla="*/ 30 h 63"/>
                  <a:gd name="T2" fmla="*/ 31 w 63"/>
                  <a:gd name="T3" fmla="*/ 30 h 63"/>
                  <a:gd name="T4" fmla="*/ 31 w 63"/>
                  <a:gd name="T5" fmla="*/ 30 h 63"/>
                  <a:gd name="T6" fmla="*/ 31 w 63"/>
                  <a:gd name="T7" fmla="*/ 30 h 63"/>
                  <a:gd name="T8" fmla="*/ 62 w 63"/>
                  <a:gd name="T9" fmla="*/ 30 h 63"/>
                  <a:gd name="T10" fmla="*/ 62 w 63"/>
                  <a:gd name="T11" fmla="*/ 30 h 63"/>
                  <a:gd name="T12" fmla="*/ 62 w 63"/>
                  <a:gd name="T13" fmla="*/ 30 h 63"/>
                  <a:gd name="T14" fmla="*/ 62 w 63"/>
                  <a:gd name="T15" fmla="*/ 0 h 63"/>
                  <a:gd name="T16" fmla="*/ 31 w 63"/>
                  <a:gd name="T17" fmla="*/ 0 h 63"/>
                  <a:gd name="T18" fmla="*/ 31 w 63"/>
                  <a:gd name="T19" fmla="*/ 0 h 63"/>
                  <a:gd name="T20" fmla="*/ 31 w 63"/>
                  <a:gd name="T21" fmla="*/ 30 h 63"/>
                  <a:gd name="T22" fmla="*/ 31 w 63"/>
                  <a:gd name="T23" fmla="*/ 30 h 63"/>
                  <a:gd name="T24" fmla="*/ 0 w 63"/>
                  <a:gd name="T25" fmla="*/ 30 h 63"/>
                  <a:gd name="T26" fmla="*/ 0 w 63"/>
                  <a:gd name="T27" fmla="*/ 30 h 63"/>
                  <a:gd name="T28" fmla="*/ 0 w 63"/>
                  <a:gd name="T29" fmla="*/ 30 h 63"/>
                  <a:gd name="T30" fmla="*/ 0 w 63"/>
                  <a:gd name="T31" fmla="*/ 30 h 63"/>
                  <a:gd name="T32" fmla="*/ 0 w 63"/>
                  <a:gd name="T33" fmla="*/ 30 h 63"/>
                  <a:gd name="T34" fmla="*/ 0 w 63"/>
                  <a:gd name="T35" fmla="*/ 30 h 63"/>
                  <a:gd name="T36" fmla="*/ 0 w 63"/>
                  <a:gd name="T37" fmla="*/ 30 h 63"/>
                  <a:gd name="T38" fmla="*/ 0 w 63"/>
                  <a:gd name="T39" fmla="*/ 62 h 63"/>
                  <a:gd name="T40" fmla="*/ 31 w 63"/>
                  <a:gd name="T41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3" h="63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31" y="30"/>
                      <a:pt x="31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cubicBezTo>
                      <a:pt x="31" y="30"/>
                      <a:pt x="31" y="30"/>
                      <a:pt x="31" y="30"/>
                    </a:cubicBezTo>
                    <a:lnTo>
                      <a:pt x="31" y="30"/>
                    </a:lnTo>
                    <a:cubicBezTo>
                      <a:pt x="0" y="30"/>
                      <a:pt x="0" y="30"/>
                      <a:pt x="0" y="30"/>
                    </a:cubicBez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62"/>
                      <a:pt x="0" y="30"/>
                      <a:pt x="31" y="3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Freeform 91">
                <a:extLst>
                  <a:ext uri="{FF2B5EF4-FFF2-40B4-BE49-F238E27FC236}">
                    <a16:creationId xmlns:a16="http://schemas.microsoft.com/office/drawing/2014/main" id="{D3977823-8B58-6D41-972E-10FE96C1A4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7013" y="1590675"/>
                <a:ext cx="66675" cy="77788"/>
              </a:xfrm>
              <a:custGeom>
                <a:avLst/>
                <a:gdLst>
                  <a:gd name="T0" fmla="*/ 186 w 187"/>
                  <a:gd name="T1" fmla="*/ 156 h 218"/>
                  <a:gd name="T2" fmla="*/ 186 w 187"/>
                  <a:gd name="T3" fmla="*/ 156 h 218"/>
                  <a:gd name="T4" fmla="*/ 186 w 187"/>
                  <a:gd name="T5" fmla="*/ 124 h 218"/>
                  <a:gd name="T6" fmla="*/ 186 w 187"/>
                  <a:gd name="T7" fmla="*/ 124 h 218"/>
                  <a:gd name="T8" fmla="*/ 186 w 187"/>
                  <a:gd name="T9" fmla="*/ 124 h 218"/>
                  <a:gd name="T10" fmla="*/ 155 w 187"/>
                  <a:gd name="T11" fmla="*/ 124 h 218"/>
                  <a:gd name="T12" fmla="*/ 155 w 187"/>
                  <a:gd name="T13" fmla="*/ 124 h 218"/>
                  <a:gd name="T14" fmla="*/ 124 w 187"/>
                  <a:gd name="T15" fmla="*/ 63 h 218"/>
                  <a:gd name="T16" fmla="*/ 93 w 187"/>
                  <a:gd name="T17" fmla="*/ 32 h 218"/>
                  <a:gd name="T18" fmla="*/ 62 w 187"/>
                  <a:gd name="T19" fmla="*/ 0 h 218"/>
                  <a:gd name="T20" fmla="*/ 62 w 187"/>
                  <a:gd name="T21" fmla="*/ 0 h 218"/>
                  <a:gd name="T22" fmla="*/ 62 w 187"/>
                  <a:gd name="T23" fmla="*/ 32 h 218"/>
                  <a:gd name="T24" fmla="*/ 62 w 187"/>
                  <a:gd name="T25" fmla="*/ 32 h 218"/>
                  <a:gd name="T26" fmla="*/ 62 w 187"/>
                  <a:gd name="T27" fmla="*/ 63 h 218"/>
                  <a:gd name="T28" fmla="*/ 62 w 187"/>
                  <a:gd name="T29" fmla="*/ 63 h 218"/>
                  <a:gd name="T30" fmla="*/ 62 w 187"/>
                  <a:gd name="T31" fmla="*/ 94 h 218"/>
                  <a:gd name="T32" fmla="*/ 62 w 187"/>
                  <a:gd name="T33" fmla="*/ 94 h 218"/>
                  <a:gd name="T34" fmla="*/ 62 w 187"/>
                  <a:gd name="T35" fmla="*/ 94 h 218"/>
                  <a:gd name="T36" fmla="*/ 62 w 187"/>
                  <a:gd name="T37" fmla="*/ 94 h 218"/>
                  <a:gd name="T38" fmla="*/ 62 w 187"/>
                  <a:gd name="T39" fmla="*/ 124 h 218"/>
                  <a:gd name="T40" fmla="*/ 62 w 187"/>
                  <a:gd name="T41" fmla="*/ 124 h 218"/>
                  <a:gd name="T42" fmla="*/ 62 w 187"/>
                  <a:gd name="T43" fmla="*/ 124 h 218"/>
                  <a:gd name="T44" fmla="*/ 62 w 187"/>
                  <a:gd name="T45" fmla="*/ 124 h 218"/>
                  <a:gd name="T46" fmla="*/ 31 w 187"/>
                  <a:gd name="T47" fmla="*/ 187 h 218"/>
                  <a:gd name="T48" fmla="*/ 0 w 187"/>
                  <a:gd name="T49" fmla="*/ 187 h 218"/>
                  <a:gd name="T50" fmla="*/ 0 w 187"/>
                  <a:gd name="T51" fmla="*/ 187 h 218"/>
                  <a:gd name="T52" fmla="*/ 31 w 187"/>
                  <a:gd name="T53" fmla="*/ 217 h 218"/>
                  <a:gd name="T54" fmla="*/ 0 w 187"/>
                  <a:gd name="T55" fmla="*/ 217 h 218"/>
                  <a:gd name="T56" fmla="*/ 31 w 187"/>
                  <a:gd name="T57" fmla="*/ 217 h 218"/>
                  <a:gd name="T58" fmla="*/ 31 w 187"/>
                  <a:gd name="T59" fmla="*/ 187 h 218"/>
                  <a:gd name="T60" fmla="*/ 62 w 187"/>
                  <a:gd name="T61" fmla="*/ 187 h 218"/>
                  <a:gd name="T62" fmla="*/ 62 w 187"/>
                  <a:gd name="T63" fmla="*/ 187 h 218"/>
                  <a:gd name="T64" fmla="*/ 93 w 187"/>
                  <a:gd name="T65" fmla="*/ 217 h 218"/>
                  <a:gd name="T66" fmla="*/ 93 w 187"/>
                  <a:gd name="T67" fmla="*/ 217 h 218"/>
                  <a:gd name="T68" fmla="*/ 93 w 187"/>
                  <a:gd name="T69" fmla="*/ 217 h 218"/>
                  <a:gd name="T70" fmla="*/ 93 w 187"/>
                  <a:gd name="T71" fmla="*/ 217 h 218"/>
                  <a:gd name="T72" fmla="*/ 93 w 187"/>
                  <a:gd name="T73" fmla="*/ 217 h 218"/>
                  <a:gd name="T74" fmla="*/ 93 w 187"/>
                  <a:gd name="T75" fmla="*/ 217 h 218"/>
                  <a:gd name="T76" fmla="*/ 124 w 187"/>
                  <a:gd name="T77" fmla="*/ 217 h 218"/>
                  <a:gd name="T78" fmla="*/ 124 w 187"/>
                  <a:gd name="T79" fmla="*/ 217 h 218"/>
                  <a:gd name="T80" fmla="*/ 155 w 187"/>
                  <a:gd name="T81" fmla="*/ 217 h 218"/>
                  <a:gd name="T82" fmla="*/ 186 w 187"/>
                  <a:gd name="T83" fmla="*/ 187 h 218"/>
                  <a:gd name="T84" fmla="*/ 186 w 187"/>
                  <a:gd name="T85" fmla="*/ 217 h 218"/>
                  <a:gd name="T86" fmla="*/ 186 w 187"/>
                  <a:gd name="T87" fmla="*/ 187 h 218"/>
                  <a:gd name="T88" fmla="*/ 186 w 187"/>
                  <a:gd name="T89" fmla="*/ 187 h 218"/>
                  <a:gd name="T90" fmla="*/ 186 w 187"/>
                  <a:gd name="T91" fmla="*/ 187 h 218"/>
                  <a:gd name="T92" fmla="*/ 186 w 187"/>
                  <a:gd name="T93" fmla="*/ 187 h 218"/>
                  <a:gd name="T94" fmla="*/ 186 w 187"/>
                  <a:gd name="T95" fmla="*/ 15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18">
                    <a:moveTo>
                      <a:pt x="186" y="156"/>
                    </a:moveTo>
                    <a:lnTo>
                      <a:pt x="186" y="156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55" y="94"/>
                      <a:pt x="124" y="94"/>
                      <a:pt x="124" y="63"/>
                    </a:cubicBezTo>
                    <a:cubicBezTo>
                      <a:pt x="93" y="63"/>
                      <a:pt x="93" y="32"/>
                      <a:pt x="93" y="32"/>
                    </a:cubicBezTo>
                    <a:cubicBezTo>
                      <a:pt x="93" y="32"/>
                      <a:pt x="62" y="32"/>
                      <a:pt x="62" y="0"/>
                    </a:cubicBezTo>
                    <a:lnTo>
                      <a:pt x="62" y="0"/>
                    </a:ln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cubicBezTo>
                      <a:pt x="62" y="63"/>
                      <a:pt x="62" y="63"/>
                      <a:pt x="62" y="63"/>
                    </a:cubicBezTo>
                    <a:lnTo>
                      <a:pt x="62" y="63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9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56"/>
                      <a:pt x="31" y="187"/>
                      <a:pt x="31" y="187"/>
                    </a:cubicBezTo>
                    <a:cubicBezTo>
                      <a:pt x="0" y="187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31" y="217"/>
                      <a:pt x="31" y="217"/>
                      <a:pt x="31" y="217"/>
                    </a:cubicBezTo>
                    <a:cubicBezTo>
                      <a:pt x="0" y="217"/>
                      <a:pt x="0" y="217"/>
                      <a:pt x="0" y="217"/>
                    </a:cubicBezTo>
                    <a:cubicBezTo>
                      <a:pt x="31" y="217"/>
                      <a:pt x="31" y="217"/>
                      <a:pt x="31" y="217"/>
                    </a:cubicBezTo>
                    <a:cubicBezTo>
                      <a:pt x="31" y="217"/>
                      <a:pt x="31" y="217"/>
                      <a:pt x="31" y="187"/>
                    </a:cubicBezTo>
                    <a:cubicBezTo>
                      <a:pt x="31" y="187"/>
                      <a:pt x="31" y="187"/>
                      <a:pt x="62" y="187"/>
                    </a:cubicBezTo>
                    <a:lnTo>
                      <a:pt x="62" y="18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24" y="217"/>
                      <a:pt x="155" y="217"/>
                    </a:cubicBezTo>
                    <a:cubicBezTo>
                      <a:pt x="155" y="217"/>
                      <a:pt x="155" y="187"/>
                      <a:pt x="186" y="187"/>
                    </a:cubicBezTo>
                    <a:cubicBezTo>
                      <a:pt x="186" y="187"/>
                      <a:pt x="186" y="187"/>
                      <a:pt x="186" y="217"/>
                    </a:cubicBezTo>
                    <a:cubicBezTo>
                      <a:pt x="186" y="187"/>
                      <a:pt x="186" y="187"/>
                      <a:pt x="186" y="187"/>
                    </a:cubicBezTo>
                    <a:lnTo>
                      <a:pt x="186" y="187"/>
                    </a:lnTo>
                    <a:lnTo>
                      <a:pt x="186" y="187"/>
                    </a:lnTo>
                    <a:lnTo>
                      <a:pt x="186" y="187"/>
                    </a:lnTo>
                    <a:cubicBezTo>
                      <a:pt x="186" y="156"/>
                      <a:pt x="186" y="156"/>
                      <a:pt x="186" y="1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Freeform 92">
                <a:extLst>
                  <a:ext uri="{FF2B5EF4-FFF2-40B4-BE49-F238E27FC236}">
                    <a16:creationId xmlns:a16="http://schemas.microsoft.com/office/drawing/2014/main" id="{E06B4AAB-20E9-8240-A525-D46C96584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563" y="1612900"/>
                <a:ext cx="44450" cy="44450"/>
              </a:xfrm>
              <a:custGeom>
                <a:avLst/>
                <a:gdLst>
                  <a:gd name="T0" fmla="*/ 124 w 125"/>
                  <a:gd name="T1" fmla="*/ 31 h 125"/>
                  <a:gd name="T2" fmla="*/ 124 w 125"/>
                  <a:gd name="T3" fmla="*/ 31 h 125"/>
                  <a:gd name="T4" fmla="*/ 124 w 125"/>
                  <a:gd name="T5" fmla="*/ 31 h 125"/>
                  <a:gd name="T6" fmla="*/ 124 w 125"/>
                  <a:gd name="T7" fmla="*/ 31 h 125"/>
                  <a:gd name="T8" fmla="*/ 124 w 125"/>
                  <a:gd name="T9" fmla="*/ 31 h 125"/>
                  <a:gd name="T10" fmla="*/ 124 w 125"/>
                  <a:gd name="T11" fmla="*/ 31 h 125"/>
                  <a:gd name="T12" fmla="*/ 93 w 125"/>
                  <a:gd name="T13" fmla="*/ 31 h 125"/>
                  <a:gd name="T14" fmla="*/ 93 w 125"/>
                  <a:gd name="T15" fmla="*/ 31 h 125"/>
                  <a:gd name="T16" fmla="*/ 93 w 125"/>
                  <a:gd name="T17" fmla="*/ 31 h 125"/>
                  <a:gd name="T18" fmla="*/ 93 w 125"/>
                  <a:gd name="T19" fmla="*/ 31 h 125"/>
                  <a:gd name="T20" fmla="*/ 0 w 125"/>
                  <a:gd name="T21" fmla="*/ 0 h 125"/>
                  <a:gd name="T22" fmla="*/ 0 w 125"/>
                  <a:gd name="T23" fmla="*/ 0 h 125"/>
                  <a:gd name="T24" fmla="*/ 0 w 125"/>
                  <a:gd name="T25" fmla="*/ 31 h 125"/>
                  <a:gd name="T26" fmla="*/ 0 w 125"/>
                  <a:gd name="T27" fmla="*/ 31 h 125"/>
                  <a:gd name="T28" fmla="*/ 31 w 125"/>
                  <a:gd name="T29" fmla="*/ 31 h 125"/>
                  <a:gd name="T30" fmla="*/ 62 w 125"/>
                  <a:gd name="T31" fmla="*/ 61 h 125"/>
                  <a:gd name="T32" fmla="*/ 62 w 125"/>
                  <a:gd name="T33" fmla="*/ 93 h 125"/>
                  <a:gd name="T34" fmla="*/ 62 w 125"/>
                  <a:gd name="T35" fmla="*/ 93 h 125"/>
                  <a:gd name="T36" fmla="*/ 62 w 125"/>
                  <a:gd name="T37" fmla="*/ 93 h 125"/>
                  <a:gd name="T38" fmla="*/ 93 w 125"/>
                  <a:gd name="T39" fmla="*/ 124 h 125"/>
                  <a:gd name="T40" fmla="*/ 124 w 125"/>
                  <a:gd name="T41" fmla="*/ 93 h 125"/>
                  <a:gd name="T42" fmla="*/ 124 w 125"/>
                  <a:gd name="T43" fmla="*/ 61 h 125"/>
                  <a:gd name="T44" fmla="*/ 124 w 125"/>
                  <a:gd name="T45" fmla="*/ 31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125">
                    <a:moveTo>
                      <a:pt x="124" y="31"/>
                    </a:move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cubicBezTo>
                      <a:pt x="31" y="61"/>
                      <a:pt x="31" y="61"/>
                      <a:pt x="62" y="61"/>
                    </a:cubicBez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cubicBezTo>
                      <a:pt x="124" y="61"/>
                      <a:pt x="124" y="61"/>
                      <a:pt x="124" y="61"/>
                    </a:cubicBezTo>
                    <a:cubicBezTo>
                      <a:pt x="124" y="61"/>
                      <a:pt x="124" y="61"/>
                      <a:pt x="124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3" name="Freeform 93">
                <a:extLst>
                  <a:ext uri="{FF2B5EF4-FFF2-40B4-BE49-F238E27FC236}">
                    <a16:creationId xmlns:a16="http://schemas.microsoft.com/office/drawing/2014/main" id="{558F52AE-5AEB-BA41-844A-F2E8EE8DA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463" y="1712913"/>
                <a:ext cx="33337" cy="44450"/>
              </a:xfrm>
              <a:custGeom>
                <a:avLst/>
                <a:gdLst>
                  <a:gd name="T0" fmla="*/ 62 w 94"/>
                  <a:gd name="T1" fmla="*/ 0 h 125"/>
                  <a:gd name="T2" fmla="*/ 62 w 94"/>
                  <a:gd name="T3" fmla="*/ 0 h 125"/>
                  <a:gd name="T4" fmla="*/ 31 w 94"/>
                  <a:gd name="T5" fmla="*/ 0 h 125"/>
                  <a:gd name="T6" fmla="*/ 31 w 94"/>
                  <a:gd name="T7" fmla="*/ 0 h 125"/>
                  <a:gd name="T8" fmla="*/ 31 w 94"/>
                  <a:gd name="T9" fmla="*/ 0 h 125"/>
                  <a:gd name="T10" fmla="*/ 31 w 94"/>
                  <a:gd name="T11" fmla="*/ 0 h 125"/>
                  <a:gd name="T12" fmla="*/ 31 w 94"/>
                  <a:gd name="T13" fmla="*/ 0 h 125"/>
                  <a:gd name="T14" fmla="*/ 0 w 94"/>
                  <a:gd name="T15" fmla="*/ 31 h 125"/>
                  <a:gd name="T16" fmla="*/ 0 w 94"/>
                  <a:gd name="T17" fmla="*/ 31 h 125"/>
                  <a:gd name="T18" fmla="*/ 0 w 94"/>
                  <a:gd name="T19" fmla="*/ 63 h 125"/>
                  <a:gd name="T20" fmla="*/ 0 w 94"/>
                  <a:gd name="T21" fmla="*/ 63 h 125"/>
                  <a:gd name="T22" fmla="*/ 0 w 94"/>
                  <a:gd name="T23" fmla="*/ 63 h 125"/>
                  <a:gd name="T24" fmla="*/ 0 w 94"/>
                  <a:gd name="T25" fmla="*/ 124 h 125"/>
                  <a:gd name="T26" fmla="*/ 0 w 94"/>
                  <a:gd name="T27" fmla="*/ 124 h 125"/>
                  <a:gd name="T28" fmla="*/ 31 w 94"/>
                  <a:gd name="T29" fmla="*/ 124 h 125"/>
                  <a:gd name="T30" fmla="*/ 31 w 94"/>
                  <a:gd name="T31" fmla="*/ 124 h 125"/>
                  <a:gd name="T32" fmla="*/ 62 w 94"/>
                  <a:gd name="T33" fmla="*/ 124 h 125"/>
                  <a:gd name="T34" fmla="*/ 62 w 94"/>
                  <a:gd name="T35" fmla="*/ 124 h 125"/>
                  <a:gd name="T36" fmla="*/ 62 w 94"/>
                  <a:gd name="T37" fmla="*/ 124 h 125"/>
                  <a:gd name="T38" fmla="*/ 62 w 94"/>
                  <a:gd name="T39" fmla="*/ 94 h 125"/>
                  <a:gd name="T40" fmla="*/ 93 w 94"/>
                  <a:gd name="T41" fmla="*/ 63 h 125"/>
                  <a:gd name="T42" fmla="*/ 62 w 94"/>
                  <a:gd name="T4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4" h="125">
                    <a:moveTo>
                      <a:pt x="62" y="0"/>
                    </a:move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lnTo>
                      <a:pt x="0" y="31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94"/>
                      <a:pt x="62" y="94"/>
                      <a:pt x="62" y="94"/>
                    </a:cubicBezTo>
                    <a:cubicBezTo>
                      <a:pt x="62" y="94"/>
                      <a:pt x="62" y="63"/>
                      <a:pt x="93" y="63"/>
                    </a:cubicBezTo>
                    <a:cubicBezTo>
                      <a:pt x="62" y="63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Freeform 94">
                <a:extLst>
                  <a:ext uri="{FF2B5EF4-FFF2-40B4-BE49-F238E27FC236}">
                    <a16:creationId xmlns:a16="http://schemas.microsoft.com/office/drawing/2014/main" id="{39DD06B2-8322-C04E-BB37-86825F5BD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22388"/>
                <a:ext cx="68262" cy="34925"/>
              </a:xfrm>
              <a:custGeom>
                <a:avLst/>
                <a:gdLst>
                  <a:gd name="T0" fmla="*/ 187 w 188"/>
                  <a:gd name="T1" fmla="*/ 63 h 95"/>
                  <a:gd name="T2" fmla="*/ 187 w 188"/>
                  <a:gd name="T3" fmla="*/ 63 h 95"/>
                  <a:gd name="T4" fmla="*/ 187 w 188"/>
                  <a:gd name="T5" fmla="*/ 63 h 95"/>
                  <a:gd name="T6" fmla="*/ 187 w 188"/>
                  <a:gd name="T7" fmla="*/ 63 h 95"/>
                  <a:gd name="T8" fmla="*/ 156 w 188"/>
                  <a:gd name="T9" fmla="*/ 32 h 95"/>
                  <a:gd name="T10" fmla="*/ 156 w 188"/>
                  <a:gd name="T11" fmla="*/ 32 h 95"/>
                  <a:gd name="T12" fmla="*/ 156 w 188"/>
                  <a:gd name="T13" fmla="*/ 32 h 95"/>
                  <a:gd name="T14" fmla="*/ 156 w 188"/>
                  <a:gd name="T15" fmla="*/ 32 h 95"/>
                  <a:gd name="T16" fmla="*/ 156 w 188"/>
                  <a:gd name="T17" fmla="*/ 32 h 95"/>
                  <a:gd name="T18" fmla="*/ 156 w 188"/>
                  <a:gd name="T19" fmla="*/ 32 h 95"/>
                  <a:gd name="T20" fmla="*/ 125 w 188"/>
                  <a:gd name="T21" fmla="*/ 32 h 95"/>
                  <a:gd name="T22" fmla="*/ 125 w 188"/>
                  <a:gd name="T23" fmla="*/ 32 h 95"/>
                  <a:gd name="T24" fmla="*/ 63 w 188"/>
                  <a:gd name="T25" fmla="*/ 0 h 95"/>
                  <a:gd name="T26" fmla="*/ 63 w 188"/>
                  <a:gd name="T27" fmla="*/ 0 h 95"/>
                  <a:gd name="T28" fmla="*/ 32 w 188"/>
                  <a:gd name="T29" fmla="*/ 0 h 95"/>
                  <a:gd name="T30" fmla="*/ 32 w 188"/>
                  <a:gd name="T31" fmla="*/ 0 h 95"/>
                  <a:gd name="T32" fmla="*/ 32 w 188"/>
                  <a:gd name="T33" fmla="*/ 0 h 95"/>
                  <a:gd name="T34" fmla="*/ 32 w 188"/>
                  <a:gd name="T35" fmla="*/ 0 h 95"/>
                  <a:gd name="T36" fmla="*/ 0 w 188"/>
                  <a:gd name="T37" fmla="*/ 32 h 95"/>
                  <a:gd name="T38" fmla="*/ 32 w 188"/>
                  <a:gd name="T39" fmla="*/ 32 h 95"/>
                  <a:gd name="T40" fmla="*/ 32 w 188"/>
                  <a:gd name="T41" fmla="*/ 32 h 95"/>
                  <a:gd name="T42" fmla="*/ 32 w 188"/>
                  <a:gd name="T43" fmla="*/ 32 h 95"/>
                  <a:gd name="T44" fmla="*/ 63 w 188"/>
                  <a:gd name="T45" fmla="*/ 63 h 95"/>
                  <a:gd name="T46" fmla="*/ 63 w 188"/>
                  <a:gd name="T47" fmla="*/ 63 h 95"/>
                  <a:gd name="T48" fmla="*/ 63 w 188"/>
                  <a:gd name="T49" fmla="*/ 63 h 95"/>
                  <a:gd name="T50" fmla="*/ 125 w 188"/>
                  <a:gd name="T51" fmla="*/ 94 h 95"/>
                  <a:gd name="T52" fmla="*/ 125 w 188"/>
                  <a:gd name="T53" fmla="*/ 94 h 95"/>
                  <a:gd name="T54" fmla="*/ 125 w 188"/>
                  <a:gd name="T55" fmla="*/ 94 h 95"/>
                  <a:gd name="T56" fmla="*/ 125 w 188"/>
                  <a:gd name="T57" fmla="*/ 94 h 95"/>
                  <a:gd name="T58" fmla="*/ 125 w 188"/>
                  <a:gd name="T59" fmla="*/ 94 h 95"/>
                  <a:gd name="T60" fmla="*/ 125 w 188"/>
                  <a:gd name="T61" fmla="*/ 94 h 95"/>
                  <a:gd name="T62" fmla="*/ 156 w 188"/>
                  <a:gd name="T63" fmla="*/ 94 h 95"/>
                  <a:gd name="T64" fmla="*/ 187 w 188"/>
                  <a:gd name="T65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" h="95">
                    <a:moveTo>
                      <a:pt x="187" y="63"/>
                    </a:moveTo>
                    <a:lnTo>
                      <a:pt x="187" y="63"/>
                    </a:lnTo>
                    <a:lnTo>
                      <a:pt x="187" y="63"/>
                    </a:lnTo>
                    <a:lnTo>
                      <a:pt x="187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56" y="32"/>
                    </a:lnTo>
                    <a:cubicBezTo>
                      <a:pt x="125" y="32"/>
                      <a:pt x="125" y="32"/>
                      <a:pt x="125" y="32"/>
                    </a:cubicBezTo>
                    <a:lnTo>
                      <a:pt x="125" y="32"/>
                    </a:lnTo>
                    <a:cubicBezTo>
                      <a:pt x="94" y="32"/>
                      <a:pt x="94" y="0"/>
                      <a:pt x="63" y="0"/>
                    </a:cubicBezTo>
                    <a:lnTo>
                      <a:pt x="63" y="0"/>
                    </a:lnTo>
                    <a:cubicBezTo>
                      <a:pt x="6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32"/>
                      <a:pt x="32" y="32"/>
                      <a:pt x="0" y="32"/>
                    </a:cubicBezTo>
                    <a:cubicBezTo>
                      <a:pt x="0" y="32"/>
                      <a:pt x="0" y="32"/>
                      <a:pt x="32" y="32"/>
                    </a:cubicBezTo>
                    <a:lnTo>
                      <a:pt x="32" y="32"/>
                    </a:lnTo>
                    <a:lnTo>
                      <a:pt x="32" y="32"/>
                    </a:lnTo>
                    <a:lnTo>
                      <a:pt x="63" y="63"/>
                    </a:lnTo>
                    <a:lnTo>
                      <a:pt x="63" y="63"/>
                    </a:lnTo>
                    <a:lnTo>
                      <a:pt x="63" y="63"/>
                    </a:lnTo>
                    <a:cubicBezTo>
                      <a:pt x="94" y="63"/>
                      <a:pt x="125" y="63"/>
                      <a:pt x="125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lnTo>
                      <a:pt x="125" y="94"/>
                    </a:lnTo>
                    <a:cubicBezTo>
                      <a:pt x="156" y="94"/>
                      <a:pt x="156" y="94"/>
                      <a:pt x="156" y="94"/>
                    </a:cubicBezTo>
                    <a:cubicBezTo>
                      <a:pt x="156" y="63"/>
                      <a:pt x="187" y="63"/>
                      <a:pt x="187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Freeform 95">
                <a:extLst>
                  <a:ext uri="{FF2B5EF4-FFF2-40B4-BE49-F238E27FC236}">
                    <a16:creationId xmlns:a16="http://schemas.microsoft.com/office/drawing/2014/main" id="{D4CC125C-760B-EA4E-8E03-3EAA724CC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277938"/>
                <a:ext cx="57150" cy="34925"/>
              </a:xfrm>
              <a:custGeom>
                <a:avLst/>
                <a:gdLst>
                  <a:gd name="T0" fmla="*/ 125 w 157"/>
                  <a:gd name="T1" fmla="*/ 32 h 95"/>
                  <a:gd name="T2" fmla="*/ 125 w 157"/>
                  <a:gd name="T3" fmla="*/ 32 h 95"/>
                  <a:gd name="T4" fmla="*/ 63 w 157"/>
                  <a:gd name="T5" fmla="*/ 0 h 95"/>
                  <a:gd name="T6" fmla="*/ 63 w 157"/>
                  <a:gd name="T7" fmla="*/ 0 h 95"/>
                  <a:gd name="T8" fmla="*/ 32 w 157"/>
                  <a:gd name="T9" fmla="*/ 0 h 95"/>
                  <a:gd name="T10" fmla="*/ 0 w 157"/>
                  <a:gd name="T11" fmla="*/ 32 h 95"/>
                  <a:gd name="T12" fmla="*/ 0 w 157"/>
                  <a:gd name="T13" fmla="*/ 32 h 95"/>
                  <a:gd name="T14" fmla="*/ 0 w 157"/>
                  <a:gd name="T15" fmla="*/ 32 h 95"/>
                  <a:gd name="T16" fmla="*/ 0 w 157"/>
                  <a:gd name="T17" fmla="*/ 32 h 95"/>
                  <a:gd name="T18" fmla="*/ 32 w 157"/>
                  <a:gd name="T19" fmla="*/ 63 h 95"/>
                  <a:gd name="T20" fmla="*/ 32 w 157"/>
                  <a:gd name="T21" fmla="*/ 63 h 95"/>
                  <a:gd name="T22" fmla="*/ 94 w 157"/>
                  <a:gd name="T23" fmla="*/ 94 h 95"/>
                  <a:gd name="T24" fmla="*/ 125 w 157"/>
                  <a:gd name="T25" fmla="*/ 94 h 95"/>
                  <a:gd name="T26" fmla="*/ 125 w 157"/>
                  <a:gd name="T27" fmla="*/ 94 h 95"/>
                  <a:gd name="T28" fmla="*/ 156 w 157"/>
                  <a:gd name="T29" fmla="*/ 94 h 95"/>
                  <a:gd name="T30" fmla="*/ 156 w 157"/>
                  <a:gd name="T31" fmla="*/ 63 h 95"/>
                  <a:gd name="T32" fmla="*/ 156 w 157"/>
                  <a:gd name="T33" fmla="*/ 63 h 95"/>
                  <a:gd name="T34" fmla="*/ 156 w 157"/>
                  <a:gd name="T35" fmla="*/ 32 h 95"/>
                  <a:gd name="T36" fmla="*/ 156 w 157"/>
                  <a:gd name="T37" fmla="*/ 32 h 95"/>
                  <a:gd name="T38" fmla="*/ 125 w 157"/>
                  <a:gd name="T39" fmla="*/ 3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95">
                    <a:moveTo>
                      <a:pt x="125" y="32"/>
                    </a:moveTo>
                    <a:lnTo>
                      <a:pt x="125" y="32"/>
                    </a:lnTo>
                    <a:cubicBezTo>
                      <a:pt x="94" y="32"/>
                      <a:pt x="94" y="32"/>
                      <a:pt x="63" y="0"/>
                    </a:cubicBezTo>
                    <a:lnTo>
                      <a:pt x="63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2"/>
                    </a:cubicBez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0" y="32"/>
                      <a:pt x="0" y="63"/>
                      <a:pt x="32" y="63"/>
                    </a:cubicBezTo>
                    <a:lnTo>
                      <a:pt x="32" y="63"/>
                    </a:lnTo>
                    <a:cubicBezTo>
                      <a:pt x="63" y="63"/>
                      <a:pt x="94" y="63"/>
                      <a:pt x="94" y="94"/>
                    </a:cubicBezTo>
                    <a:lnTo>
                      <a:pt x="125" y="94"/>
                    </a:lnTo>
                    <a:lnTo>
                      <a:pt x="125" y="94"/>
                    </a:lnTo>
                    <a:lnTo>
                      <a:pt x="156" y="94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32"/>
                    </a:lnTo>
                    <a:lnTo>
                      <a:pt x="156" y="32"/>
                    </a:lnTo>
                    <a:lnTo>
                      <a:pt x="125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Freeform 96">
                <a:extLst>
                  <a:ext uri="{FF2B5EF4-FFF2-40B4-BE49-F238E27FC236}">
                    <a16:creationId xmlns:a16="http://schemas.microsoft.com/office/drawing/2014/main" id="{611DD5CE-21D2-144E-9C25-71B33CEC7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44575"/>
                <a:ext cx="190500" cy="212725"/>
              </a:xfrm>
              <a:custGeom>
                <a:avLst/>
                <a:gdLst>
                  <a:gd name="T0" fmla="*/ 372 w 528"/>
                  <a:gd name="T1" fmla="*/ 93 h 590"/>
                  <a:gd name="T2" fmla="*/ 372 w 528"/>
                  <a:gd name="T3" fmla="*/ 62 h 590"/>
                  <a:gd name="T4" fmla="*/ 372 w 528"/>
                  <a:gd name="T5" fmla="*/ 31 h 590"/>
                  <a:gd name="T6" fmla="*/ 372 w 528"/>
                  <a:gd name="T7" fmla="*/ 0 h 590"/>
                  <a:gd name="T8" fmla="*/ 372 w 528"/>
                  <a:gd name="T9" fmla="*/ 0 h 590"/>
                  <a:gd name="T10" fmla="*/ 310 w 528"/>
                  <a:gd name="T11" fmla="*/ 0 h 590"/>
                  <a:gd name="T12" fmla="*/ 310 w 528"/>
                  <a:gd name="T13" fmla="*/ 0 h 590"/>
                  <a:gd name="T14" fmla="*/ 279 w 528"/>
                  <a:gd name="T15" fmla="*/ 0 h 590"/>
                  <a:gd name="T16" fmla="*/ 248 w 528"/>
                  <a:gd name="T17" fmla="*/ 62 h 590"/>
                  <a:gd name="T18" fmla="*/ 217 w 528"/>
                  <a:gd name="T19" fmla="*/ 93 h 590"/>
                  <a:gd name="T20" fmla="*/ 154 w 528"/>
                  <a:gd name="T21" fmla="*/ 93 h 590"/>
                  <a:gd name="T22" fmla="*/ 124 w 528"/>
                  <a:gd name="T23" fmla="*/ 93 h 590"/>
                  <a:gd name="T24" fmla="*/ 154 w 528"/>
                  <a:gd name="T25" fmla="*/ 124 h 590"/>
                  <a:gd name="T26" fmla="*/ 154 w 528"/>
                  <a:gd name="T27" fmla="*/ 124 h 590"/>
                  <a:gd name="T28" fmla="*/ 154 w 528"/>
                  <a:gd name="T29" fmla="*/ 155 h 590"/>
                  <a:gd name="T30" fmla="*/ 186 w 528"/>
                  <a:gd name="T31" fmla="*/ 186 h 590"/>
                  <a:gd name="T32" fmla="*/ 186 w 528"/>
                  <a:gd name="T33" fmla="*/ 186 h 590"/>
                  <a:gd name="T34" fmla="*/ 154 w 528"/>
                  <a:gd name="T35" fmla="*/ 217 h 590"/>
                  <a:gd name="T36" fmla="*/ 248 w 528"/>
                  <a:gd name="T37" fmla="*/ 279 h 590"/>
                  <a:gd name="T38" fmla="*/ 217 w 528"/>
                  <a:gd name="T39" fmla="*/ 341 h 590"/>
                  <a:gd name="T40" fmla="*/ 186 w 528"/>
                  <a:gd name="T41" fmla="*/ 310 h 590"/>
                  <a:gd name="T42" fmla="*/ 124 w 528"/>
                  <a:gd name="T43" fmla="*/ 372 h 590"/>
                  <a:gd name="T44" fmla="*/ 93 w 528"/>
                  <a:gd name="T45" fmla="*/ 402 h 590"/>
                  <a:gd name="T46" fmla="*/ 62 w 528"/>
                  <a:gd name="T47" fmla="*/ 402 h 590"/>
                  <a:gd name="T48" fmla="*/ 31 w 528"/>
                  <a:gd name="T49" fmla="*/ 496 h 590"/>
                  <a:gd name="T50" fmla="*/ 31 w 528"/>
                  <a:gd name="T51" fmla="*/ 558 h 590"/>
                  <a:gd name="T52" fmla="*/ 31 w 528"/>
                  <a:gd name="T53" fmla="*/ 558 h 590"/>
                  <a:gd name="T54" fmla="*/ 62 w 528"/>
                  <a:gd name="T55" fmla="*/ 589 h 590"/>
                  <a:gd name="T56" fmla="*/ 93 w 528"/>
                  <a:gd name="T57" fmla="*/ 589 h 590"/>
                  <a:gd name="T58" fmla="*/ 154 w 528"/>
                  <a:gd name="T59" fmla="*/ 589 h 590"/>
                  <a:gd name="T60" fmla="*/ 186 w 528"/>
                  <a:gd name="T61" fmla="*/ 589 h 590"/>
                  <a:gd name="T62" fmla="*/ 217 w 528"/>
                  <a:gd name="T63" fmla="*/ 558 h 590"/>
                  <a:gd name="T64" fmla="*/ 279 w 528"/>
                  <a:gd name="T65" fmla="*/ 558 h 590"/>
                  <a:gd name="T66" fmla="*/ 279 w 528"/>
                  <a:gd name="T67" fmla="*/ 558 h 590"/>
                  <a:gd name="T68" fmla="*/ 310 w 528"/>
                  <a:gd name="T69" fmla="*/ 558 h 590"/>
                  <a:gd name="T70" fmla="*/ 341 w 528"/>
                  <a:gd name="T71" fmla="*/ 558 h 590"/>
                  <a:gd name="T72" fmla="*/ 372 w 528"/>
                  <a:gd name="T73" fmla="*/ 526 h 590"/>
                  <a:gd name="T74" fmla="*/ 403 w 528"/>
                  <a:gd name="T75" fmla="*/ 526 h 590"/>
                  <a:gd name="T76" fmla="*/ 434 w 528"/>
                  <a:gd name="T77" fmla="*/ 496 h 590"/>
                  <a:gd name="T78" fmla="*/ 527 w 528"/>
                  <a:gd name="T79" fmla="*/ 434 h 590"/>
                  <a:gd name="T80" fmla="*/ 527 w 528"/>
                  <a:gd name="T81" fmla="*/ 434 h 590"/>
                  <a:gd name="T82" fmla="*/ 527 w 528"/>
                  <a:gd name="T83" fmla="*/ 434 h 590"/>
                  <a:gd name="T84" fmla="*/ 496 w 528"/>
                  <a:gd name="T85" fmla="*/ 434 h 590"/>
                  <a:gd name="T86" fmla="*/ 465 w 528"/>
                  <a:gd name="T87" fmla="*/ 402 h 590"/>
                  <a:gd name="T88" fmla="*/ 434 w 528"/>
                  <a:gd name="T89" fmla="*/ 372 h 590"/>
                  <a:gd name="T90" fmla="*/ 465 w 528"/>
                  <a:gd name="T91" fmla="*/ 341 h 590"/>
                  <a:gd name="T92" fmla="*/ 434 w 528"/>
                  <a:gd name="T93" fmla="*/ 310 h 590"/>
                  <a:gd name="T94" fmla="*/ 434 w 528"/>
                  <a:gd name="T95" fmla="*/ 248 h 590"/>
                  <a:gd name="T96" fmla="*/ 434 w 528"/>
                  <a:gd name="T97" fmla="*/ 217 h 590"/>
                  <a:gd name="T98" fmla="*/ 434 w 528"/>
                  <a:gd name="T99" fmla="*/ 217 h 590"/>
                  <a:gd name="T100" fmla="*/ 403 w 528"/>
                  <a:gd name="T101" fmla="*/ 186 h 590"/>
                  <a:gd name="T102" fmla="*/ 403 w 528"/>
                  <a:gd name="T103" fmla="*/ 155 h 590"/>
                  <a:gd name="T104" fmla="*/ 403 w 528"/>
                  <a:gd name="T105" fmla="*/ 124 h 590"/>
                  <a:gd name="T106" fmla="*/ 403 w 528"/>
                  <a:gd name="T107" fmla="*/ 124 h 590"/>
                  <a:gd name="T108" fmla="*/ 403 w 528"/>
                  <a:gd name="T109" fmla="*/ 124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8" h="590">
                    <a:moveTo>
                      <a:pt x="372" y="93"/>
                    </a:move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62"/>
                    </a:lnTo>
                    <a:lnTo>
                      <a:pt x="372" y="62"/>
                    </a:lnTo>
                    <a:cubicBezTo>
                      <a:pt x="372" y="31"/>
                      <a:pt x="372" y="31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0"/>
                    </a:cubicBezTo>
                    <a:lnTo>
                      <a:pt x="372" y="0"/>
                    </a:lnTo>
                    <a:lnTo>
                      <a:pt x="372" y="0"/>
                    </a:lnTo>
                    <a:cubicBezTo>
                      <a:pt x="341" y="0"/>
                      <a:pt x="341" y="0"/>
                      <a:pt x="341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lnTo>
                      <a:pt x="310" y="0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62"/>
                      <a:pt x="248" y="62"/>
                    </a:cubicBezTo>
                    <a:lnTo>
                      <a:pt x="248" y="62"/>
                    </a:lnTo>
                    <a:cubicBezTo>
                      <a:pt x="248" y="62"/>
                      <a:pt x="248" y="62"/>
                      <a:pt x="217" y="62"/>
                    </a:cubicBezTo>
                    <a:lnTo>
                      <a:pt x="217" y="93"/>
                    </a:lnTo>
                    <a:lnTo>
                      <a:pt x="186" y="93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24" y="93"/>
                    </a:lnTo>
                    <a:lnTo>
                      <a:pt x="124" y="93"/>
                    </a:lnTo>
                    <a:cubicBezTo>
                      <a:pt x="124" y="93"/>
                      <a:pt x="154" y="93"/>
                      <a:pt x="154" y="124"/>
                    </a:cubicBez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54" y="155"/>
                      <a:pt x="154" y="155"/>
                      <a:pt x="15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54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4" y="186"/>
                      <a:pt x="154" y="217"/>
                      <a:pt x="154" y="217"/>
                    </a:cubicBezTo>
                    <a:lnTo>
                      <a:pt x="154" y="217"/>
                    </a:lnTo>
                    <a:lnTo>
                      <a:pt x="186" y="217"/>
                    </a:lnTo>
                    <a:cubicBezTo>
                      <a:pt x="217" y="217"/>
                      <a:pt x="248" y="248"/>
                      <a:pt x="248" y="279"/>
                    </a:cubicBezTo>
                    <a:lnTo>
                      <a:pt x="248" y="310"/>
                    </a:lnTo>
                    <a:lnTo>
                      <a:pt x="217" y="341"/>
                    </a:lnTo>
                    <a:lnTo>
                      <a:pt x="186" y="310"/>
                    </a:lnTo>
                    <a:lnTo>
                      <a:pt x="186" y="310"/>
                    </a:lnTo>
                    <a:cubicBezTo>
                      <a:pt x="186" y="341"/>
                      <a:pt x="154" y="341"/>
                      <a:pt x="154" y="341"/>
                    </a:cubicBezTo>
                    <a:cubicBezTo>
                      <a:pt x="154" y="341"/>
                      <a:pt x="154" y="372"/>
                      <a:pt x="124" y="372"/>
                    </a:cubicBezTo>
                    <a:lnTo>
                      <a:pt x="124" y="372"/>
                    </a:lnTo>
                    <a:cubicBezTo>
                      <a:pt x="93" y="402"/>
                      <a:pt x="93" y="402"/>
                      <a:pt x="93" y="402"/>
                    </a:cubicBezTo>
                    <a:cubicBezTo>
                      <a:pt x="62" y="402"/>
                      <a:pt x="62" y="402"/>
                      <a:pt x="62" y="402"/>
                    </a:cubicBezTo>
                    <a:lnTo>
                      <a:pt x="62" y="402"/>
                    </a:lnTo>
                    <a:cubicBezTo>
                      <a:pt x="62" y="434"/>
                      <a:pt x="0" y="465"/>
                      <a:pt x="0" y="465"/>
                    </a:cubicBezTo>
                    <a:cubicBezTo>
                      <a:pt x="0" y="465"/>
                      <a:pt x="0" y="465"/>
                      <a:pt x="31" y="496"/>
                    </a:cubicBezTo>
                    <a:lnTo>
                      <a:pt x="31" y="496"/>
                    </a:lnTo>
                    <a:cubicBezTo>
                      <a:pt x="31" y="526"/>
                      <a:pt x="31" y="526"/>
                      <a:pt x="31" y="558"/>
                    </a:cubicBezTo>
                    <a:lnTo>
                      <a:pt x="31" y="558"/>
                    </a:lnTo>
                    <a:lnTo>
                      <a:pt x="31" y="558"/>
                    </a:lnTo>
                    <a:cubicBezTo>
                      <a:pt x="62" y="558"/>
                      <a:pt x="62" y="589"/>
                      <a:pt x="62" y="589"/>
                    </a:cubicBezTo>
                    <a:lnTo>
                      <a:pt x="62" y="589"/>
                    </a:lnTo>
                    <a:lnTo>
                      <a:pt x="62" y="589"/>
                    </a:lnTo>
                    <a:lnTo>
                      <a:pt x="93" y="589"/>
                    </a:lnTo>
                    <a:cubicBezTo>
                      <a:pt x="93" y="589"/>
                      <a:pt x="93" y="589"/>
                      <a:pt x="124" y="589"/>
                    </a:cubicBezTo>
                    <a:cubicBezTo>
                      <a:pt x="124" y="589"/>
                      <a:pt x="124" y="589"/>
                      <a:pt x="154" y="589"/>
                    </a:cubicBezTo>
                    <a:lnTo>
                      <a:pt x="154" y="589"/>
                    </a:lnTo>
                    <a:cubicBezTo>
                      <a:pt x="186" y="589"/>
                      <a:pt x="186" y="589"/>
                      <a:pt x="186" y="589"/>
                    </a:cubicBezTo>
                    <a:cubicBezTo>
                      <a:pt x="186" y="589"/>
                      <a:pt x="217" y="589"/>
                      <a:pt x="217" y="558"/>
                    </a:cubicBezTo>
                    <a:lnTo>
                      <a:pt x="217" y="558"/>
                    </a:lnTo>
                    <a:cubicBezTo>
                      <a:pt x="248" y="558"/>
                      <a:pt x="248" y="558"/>
                      <a:pt x="248" y="558"/>
                    </a:cubicBezTo>
                    <a:lnTo>
                      <a:pt x="279" y="558"/>
                    </a:lnTo>
                    <a:lnTo>
                      <a:pt x="279" y="558"/>
                    </a:lnTo>
                    <a:lnTo>
                      <a:pt x="279" y="558"/>
                    </a:lnTo>
                    <a:cubicBezTo>
                      <a:pt x="310" y="558"/>
                      <a:pt x="310" y="558"/>
                      <a:pt x="310" y="558"/>
                    </a:cubicBezTo>
                    <a:lnTo>
                      <a:pt x="310" y="558"/>
                    </a:lnTo>
                    <a:cubicBezTo>
                      <a:pt x="341" y="558"/>
                      <a:pt x="341" y="558"/>
                      <a:pt x="341" y="558"/>
                    </a:cubicBezTo>
                    <a:lnTo>
                      <a:pt x="341" y="558"/>
                    </a:lnTo>
                    <a:lnTo>
                      <a:pt x="341" y="558"/>
                    </a:lnTo>
                    <a:lnTo>
                      <a:pt x="372" y="526"/>
                    </a:lnTo>
                    <a:lnTo>
                      <a:pt x="372" y="526"/>
                    </a:lnTo>
                    <a:cubicBezTo>
                      <a:pt x="372" y="526"/>
                      <a:pt x="372" y="526"/>
                      <a:pt x="403" y="526"/>
                    </a:cubicBezTo>
                    <a:cubicBezTo>
                      <a:pt x="403" y="526"/>
                      <a:pt x="403" y="526"/>
                      <a:pt x="434" y="496"/>
                    </a:cubicBezTo>
                    <a:lnTo>
                      <a:pt x="434" y="496"/>
                    </a:lnTo>
                    <a:cubicBezTo>
                      <a:pt x="434" y="496"/>
                      <a:pt x="434" y="496"/>
                      <a:pt x="465" y="465"/>
                    </a:cubicBezTo>
                    <a:cubicBezTo>
                      <a:pt x="465" y="465"/>
                      <a:pt x="496" y="434"/>
                      <a:pt x="527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496" y="434"/>
                    </a:lnTo>
                    <a:lnTo>
                      <a:pt x="496" y="402"/>
                    </a:lnTo>
                    <a:cubicBezTo>
                      <a:pt x="465" y="402"/>
                      <a:pt x="465" y="402"/>
                      <a:pt x="465" y="402"/>
                    </a:cubicBezTo>
                    <a:cubicBezTo>
                      <a:pt x="434" y="372"/>
                      <a:pt x="434" y="372"/>
                      <a:pt x="434" y="372"/>
                    </a:cubicBezTo>
                    <a:lnTo>
                      <a:pt x="434" y="372"/>
                    </a:lnTo>
                    <a:cubicBezTo>
                      <a:pt x="434" y="372"/>
                      <a:pt x="434" y="341"/>
                      <a:pt x="465" y="341"/>
                    </a:cubicBezTo>
                    <a:lnTo>
                      <a:pt x="465" y="341"/>
                    </a:lnTo>
                    <a:cubicBezTo>
                      <a:pt x="434" y="341"/>
                      <a:pt x="434" y="310"/>
                      <a:pt x="434" y="310"/>
                    </a:cubicBezTo>
                    <a:lnTo>
                      <a:pt x="434" y="310"/>
                    </a:lnTo>
                    <a:lnTo>
                      <a:pt x="434" y="279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34" y="217"/>
                    </a:lnTo>
                    <a:lnTo>
                      <a:pt x="434" y="217"/>
                    </a:lnTo>
                    <a:lnTo>
                      <a:pt x="434" y="217"/>
                    </a:lnTo>
                    <a:cubicBezTo>
                      <a:pt x="434" y="217"/>
                      <a:pt x="403" y="217"/>
                      <a:pt x="403" y="186"/>
                    </a:cubicBezTo>
                    <a:lnTo>
                      <a:pt x="403" y="186"/>
                    </a:lnTo>
                    <a:lnTo>
                      <a:pt x="403" y="186"/>
                    </a:lnTo>
                    <a:cubicBezTo>
                      <a:pt x="403" y="186"/>
                      <a:pt x="403" y="186"/>
                      <a:pt x="403" y="155"/>
                    </a:cubicBezTo>
                    <a:cubicBezTo>
                      <a:pt x="403" y="155"/>
                      <a:pt x="403" y="155"/>
                      <a:pt x="403" y="124"/>
                    </a:cubicBez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403" y="124"/>
                    </a:lnTo>
                    <a:lnTo>
                      <a:pt x="37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Freeform 97">
                <a:extLst>
                  <a:ext uri="{FF2B5EF4-FFF2-40B4-BE49-F238E27FC236}">
                    <a16:creationId xmlns:a16="http://schemas.microsoft.com/office/drawing/2014/main" id="{358AD51F-D8A5-4043-9019-D863CFB8A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1457325"/>
                <a:ext cx="334963" cy="157163"/>
              </a:xfrm>
              <a:custGeom>
                <a:avLst/>
                <a:gdLst>
                  <a:gd name="T0" fmla="*/ 682 w 931"/>
                  <a:gd name="T1" fmla="*/ 63 h 436"/>
                  <a:gd name="T2" fmla="*/ 682 w 931"/>
                  <a:gd name="T3" fmla="*/ 63 h 436"/>
                  <a:gd name="T4" fmla="*/ 620 w 931"/>
                  <a:gd name="T5" fmla="*/ 63 h 436"/>
                  <a:gd name="T6" fmla="*/ 589 w 931"/>
                  <a:gd name="T7" fmla="*/ 0 h 436"/>
                  <a:gd name="T8" fmla="*/ 527 w 931"/>
                  <a:gd name="T9" fmla="*/ 0 h 436"/>
                  <a:gd name="T10" fmla="*/ 496 w 931"/>
                  <a:gd name="T11" fmla="*/ 0 h 436"/>
                  <a:gd name="T12" fmla="*/ 465 w 931"/>
                  <a:gd name="T13" fmla="*/ 32 h 436"/>
                  <a:gd name="T14" fmla="*/ 434 w 931"/>
                  <a:gd name="T15" fmla="*/ 63 h 436"/>
                  <a:gd name="T16" fmla="*/ 372 w 931"/>
                  <a:gd name="T17" fmla="*/ 63 h 436"/>
                  <a:gd name="T18" fmla="*/ 341 w 931"/>
                  <a:gd name="T19" fmla="*/ 32 h 436"/>
                  <a:gd name="T20" fmla="*/ 310 w 931"/>
                  <a:gd name="T21" fmla="*/ 32 h 436"/>
                  <a:gd name="T22" fmla="*/ 279 w 931"/>
                  <a:gd name="T23" fmla="*/ 32 h 436"/>
                  <a:gd name="T24" fmla="*/ 248 w 931"/>
                  <a:gd name="T25" fmla="*/ 32 h 436"/>
                  <a:gd name="T26" fmla="*/ 186 w 931"/>
                  <a:gd name="T27" fmla="*/ 0 h 436"/>
                  <a:gd name="T28" fmla="*/ 92 w 931"/>
                  <a:gd name="T29" fmla="*/ 32 h 436"/>
                  <a:gd name="T30" fmla="*/ 92 w 931"/>
                  <a:gd name="T31" fmla="*/ 32 h 436"/>
                  <a:gd name="T32" fmla="*/ 92 w 931"/>
                  <a:gd name="T33" fmla="*/ 63 h 436"/>
                  <a:gd name="T34" fmla="*/ 62 w 931"/>
                  <a:gd name="T35" fmla="*/ 124 h 436"/>
                  <a:gd name="T36" fmla="*/ 31 w 931"/>
                  <a:gd name="T37" fmla="*/ 124 h 436"/>
                  <a:gd name="T38" fmla="*/ 31 w 931"/>
                  <a:gd name="T39" fmla="*/ 156 h 436"/>
                  <a:gd name="T40" fmla="*/ 0 w 931"/>
                  <a:gd name="T41" fmla="*/ 187 h 436"/>
                  <a:gd name="T42" fmla="*/ 0 w 931"/>
                  <a:gd name="T43" fmla="*/ 218 h 436"/>
                  <a:gd name="T44" fmla="*/ 0 w 931"/>
                  <a:gd name="T45" fmla="*/ 218 h 436"/>
                  <a:gd name="T46" fmla="*/ 92 w 931"/>
                  <a:gd name="T47" fmla="*/ 218 h 436"/>
                  <a:gd name="T48" fmla="*/ 155 w 931"/>
                  <a:gd name="T49" fmla="*/ 218 h 436"/>
                  <a:gd name="T50" fmla="*/ 217 w 931"/>
                  <a:gd name="T51" fmla="*/ 218 h 436"/>
                  <a:gd name="T52" fmla="*/ 217 w 931"/>
                  <a:gd name="T53" fmla="*/ 187 h 436"/>
                  <a:gd name="T54" fmla="*/ 248 w 931"/>
                  <a:gd name="T55" fmla="*/ 187 h 436"/>
                  <a:gd name="T56" fmla="*/ 248 w 931"/>
                  <a:gd name="T57" fmla="*/ 187 h 436"/>
                  <a:gd name="T58" fmla="*/ 310 w 931"/>
                  <a:gd name="T59" fmla="*/ 187 h 436"/>
                  <a:gd name="T60" fmla="*/ 341 w 931"/>
                  <a:gd name="T61" fmla="*/ 218 h 436"/>
                  <a:gd name="T62" fmla="*/ 403 w 931"/>
                  <a:gd name="T63" fmla="*/ 248 h 436"/>
                  <a:gd name="T64" fmla="*/ 434 w 931"/>
                  <a:gd name="T65" fmla="*/ 311 h 436"/>
                  <a:gd name="T66" fmla="*/ 496 w 931"/>
                  <a:gd name="T67" fmla="*/ 280 h 436"/>
                  <a:gd name="T68" fmla="*/ 527 w 931"/>
                  <a:gd name="T69" fmla="*/ 342 h 436"/>
                  <a:gd name="T70" fmla="*/ 589 w 931"/>
                  <a:gd name="T71" fmla="*/ 311 h 436"/>
                  <a:gd name="T72" fmla="*/ 651 w 931"/>
                  <a:gd name="T73" fmla="*/ 342 h 436"/>
                  <a:gd name="T74" fmla="*/ 620 w 931"/>
                  <a:gd name="T75" fmla="*/ 404 h 436"/>
                  <a:gd name="T76" fmla="*/ 651 w 931"/>
                  <a:gd name="T77" fmla="*/ 435 h 436"/>
                  <a:gd name="T78" fmla="*/ 682 w 931"/>
                  <a:gd name="T79" fmla="*/ 435 h 436"/>
                  <a:gd name="T80" fmla="*/ 682 w 931"/>
                  <a:gd name="T81" fmla="*/ 404 h 436"/>
                  <a:gd name="T82" fmla="*/ 651 w 931"/>
                  <a:gd name="T83" fmla="*/ 311 h 436"/>
                  <a:gd name="T84" fmla="*/ 713 w 931"/>
                  <a:gd name="T85" fmla="*/ 311 h 436"/>
                  <a:gd name="T86" fmla="*/ 775 w 931"/>
                  <a:gd name="T87" fmla="*/ 311 h 436"/>
                  <a:gd name="T88" fmla="*/ 837 w 931"/>
                  <a:gd name="T89" fmla="*/ 280 h 436"/>
                  <a:gd name="T90" fmla="*/ 868 w 931"/>
                  <a:gd name="T91" fmla="*/ 218 h 436"/>
                  <a:gd name="T92" fmla="*/ 930 w 931"/>
                  <a:gd name="T93" fmla="*/ 218 h 436"/>
                  <a:gd name="T94" fmla="*/ 930 w 931"/>
                  <a:gd name="T95" fmla="*/ 218 h 436"/>
                  <a:gd name="T96" fmla="*/ 930 w 931"/>
                  <a:gd name="T97" fmla="*/ 156 h 436"/>
                  <a:gd name="T98" fmla="*/ 930 w 931"/>
                  <a:gd name="T99" fmla="*/ 156 h 436"/>
                  <a:gd name="T100" fmla="*/ 868 w 931"/>
                  <a:gd name="T101" fmla="*/ 124 h 436"/>
                  <a:gd name="T102" fmla="*/ 837 w 931"/>
                  <a:gd name="T103" fmla="*/ 124 h 436"/>
                  <a:gd name="T104" fmla="*/ 806 w 931"/>
                  <a:gd name="T105" fmla="*/ 124 h 436"/>
                  <a:gd name="T106" fmla="*/ 775 w 931"/>
                  <a:gd name="T107" fmla="*/ 124 h 436"/>
                  <a:gd name="T108" fmla="*/ 744 w 931"/>
                  <a:gd name="T109" fmla="*/ 124 h 436"/>
                  <a:gd name="T110" fmla="*/ 713 w 931"/>
                  <a:gd name="T111" fmla="*/ 124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1" h="436">
                    <a:moveTo>
                      <a:pt x="682" y="94"/>
                    </a:moveTo>
                    <a:lnTo>
                      <a:pt x="682" y="94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lnTo>
                      <a:pt x="682" y="63"/>
                    </a:lnTo>
                    <a:cubicBezTo>
                      <a:pt x="651" y="63"/>
                      <a:pt x="651" y="63"/>
                      <a:pt x="651" y="63"/>
                    </a:cubicBezTo>
                    <a:lnTo>
                      <a:pt x="620" y="63"/>
                    </a:lnTo>
                    <a:lnTo>
                      <a:pt x="620" y="63"/>
                    </a:lnTo>
                    <a:cubicBezTo>
                      <a:pt x="620" y="32"/>
                      <a:pt x="620" y="32"/>
                      <a:pt x="620" y="32"/>
                    </a:cubicBezTo>
                    <a:cubicBezTo>
                      <a:pt x="620" y="0"/>
                      <a:pt x="620" y="0"/>
                      <a:pt x="620" y="0"/>
                    </a:cubicBezTo>
                    <a:cubicBezTo>
                      <a:pt x="620" y="0"/>
                      <a:pt x="620" y="0"/>
                      <a:pt x="589" y="0"/>
                    </a:cubicBezTo>
                    <a:lnTo>
                      <a:pt x="589" y="0"/>
                    </a:lnTo>
                    <a:cubicBezTo>
                      <a:pt x="558" y="0"/>
                      <a:pt x="558" y="0"/>
                      <a:pt x="558" y="0"/>
                    </a:cubicBezTo>
                    <a:lnTo>
                      <a:pt x="527" y="0"/>
                    </a:lnTo>
                    <a:lnTo>
                      <a:pt x="527" y="0"/>
                    </a:lnTo>
                    <a:lnTo>
                      <a:pt x="527" y="0"/>
                    </a:lnTo>
                    <a:cubicBezTo>
                      <a:pt x="496" y="0"/>
                      <a:pt x="496" y="0"/>
                      <a:pt x="496" y="0"/>
                    </a:cubicBez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cubicBezTo>
                      <a:pt x="465" y="32"/>
                      <a:pt x="465" y="32"/>
                      <a:pt x="465" y="32"/>
                    </a:cubicBezTo>
                    <a:lnTo>
                      <a:pt x="465" y="32"/>
                    </a:lnTo>
                    <a:cubicBezTo>
                      <a:pt x="465" y="63"/>
                      <a:pt x="434" y="63"/>
                      <a:pt x="434" y="63"/>
                    </a:cubicBezTo>
                    <a:lnTo>
                      <a:pt x="434" y="63"/>
                    </a:lnTo>
                    <a:lnTo>
                      <a:pt x="434" y="63"/>
                    </a:lnTo>
                    <a:cubicBezTo>
                      <a:pt x="403" y="63"/>
                      <a:pt x="403" y="63"/>
                      <a:pt x="403" y="32"/>
                    </a:cubicBezTo>
                    <a:cubicBezTo>
                      <a:pt x="403" y="63"/>
                      <a:pt x="403" y="63"/>
                      <a:pt x="372" y="63"/>
                    </a:cubicBezTo>
                    <a:lnTo>
                      <a:pt x="372" y="63"/>
                    </a:lnTo>
                    <a:lnTo>
                      <a:pt x="372" y="32"/>
                    </a:lnTo>
                    <a:lnTo>
                      <a:pt x="341" y="32"/>
                    </a:lnTo>
                    <a:lnTo>
                      <a:pt x="341" y="32"/>
                    </a:lnTo>
                    <a:cubicBezTo>
                      <a:pt x="310" y="32"/>
                      <a:pt x="310" y="32"/>
                      <a:pt x="310" y="32"/>
                    </a:cubicBezTo>
                    <a:lnTo>
                      <a:pt x="310" y="32"/>
                    </a:lnTo>
                    <a:lnTo>
                      <a:pt x="310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79" y="32"/>
                    </a:lnTo>
                    <a:lnTo>
                      <a:pt x="248" y="32"/>
                    </a:lnTo>
                    <a:lnTo>
                      <a:pt x="248" y="32"/>
                    </a:lnTo>
                    <a:cubicBezTo>
                      <a:pt x="248" y="32"/>
                      <a:pt x="217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cubicBezTo>
                      <a:pt x="155" y="0"/>
                      <a:pt x="124" y="0"/>
                      <a:pt x="124" y="32"/>
                    </a:cubicBez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63"/>
                    </a:lnTo>
                    <a:lnTo>
                      <a:pt x="92" y="63"/>
                    </a:lnTo>
                    <a:lnTo>
                      <a:pt x="92" y="63"/>
                    </a:lnTo>
                    <a:cubicBezTo>
                      <a:pt x="92" y="94"/>
                      <a:pt x="9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1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0" y="187"/>
                      <a:pt x="0" y="218"/>
                    </a:cubicBez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1" y="218"/>
                      <a:pt x="31" y="218"/>
                      <a:pt x="31" y="218"/>
                    </a:cubicBezTo>
                    <a:cubicBezTo>
                      <a:pt x="31" y="218"/>
                      <a:pt x="31" y="218"/>
                      <a:pt x="62" y="218"/>
                    </a:cubicBezTo>
                    <a:lnTo>
                      <a:pt x="92" y="218"/>
                    </a:lnTo>
                    <a:lnTo>
                      <a:pt x="92" y="218"/>
                    </a:lnTo>
                    <a:lnTo>
                      <a:pt x="124" y="218"/>
                    </a:lnTo>
                    <a:cubicBezTo>
                      <a:pt x="124" y="218"/>
                      <a:pt x="124" y="218"/>
                      <a:pt x="155" y="218"/>
                    </a:cubicBezTo>
                    <a:lnTo>
                      <a:pt x="155" y="218"/>
                    </a:lnTo>
                    <a:cubicBezTo>
                      <a:pt x="155" y="218"/>
                      <a:pt x="155" y="218"/>
                      <a:pt x="186" y="218"/>
                    </a:cubicBezTo>
                    <a:lnTo>
                      <a:pt x="217" y="218"/>
                    </a:lnTo>
                    <a:lnTo>
                      <a:pt x="217" y="218"/>
                    </a:lnTo>
                    <a:lnTo>
                      <a:pt x="217" y="218"/>
                    </a:lnTo>
                    <a:cubicBezTo>
                      <a:pt x="217" y="218"/>
                      <a:pt x="217" y="218"/>
                      <a:pt x="217" y="187"/>
                    </a:cubicBezTo>
                    <a:lnTo>
                      <a:pt x="217" y="187"/>
                    </a:lnTo>
                    <a:lnTo>
                      <a:pt x="217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48" y="187"/>
                    </a:lnTo>
                    <a:lnTo>
                      <a:pt x="279" y="187"/>
                    </a:lnTo>
                    <a:lnTo>
                      <a:pt x="310" y="187"/>
                    </a:lnTo>
                    <a:cubicBezTo>
                      <a:pt x="310" y="187"/>
                      <a:pt x="341" y="187"/>
                      <a:pt x="341" y="218"/>
                    </a:cubicBezTo>
                    <a:lnTo>
                      <a:pt x="341" y="218"/>
                    </a:lnTo>
                    <a:lnTo>
                      <a:pt x="341" y="218"/>
                    </a:lnTo>
                    <a:cubicBezTo>
                      <a:pt x="372" y="218"/>
                      <a:pt x="403" y="21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03" y="248"/>
                      <a:pt x="403" y="248"/>
                      <a:pt x="403" y="280"/>
                    </a:cubicBezTo>
                    <a:lnTo>
                      <a:pt x="403" y="280"/>
                    </a:lnTo>
                    <a:cubicBezTo>
                      <a:pt x="434" y="280"/>
                      <a:pt x="434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280"/>
                      <a:pt x="496" y="280"/>
                    </a:cubicBezTo>
                    <a:lnTo>
                      <a:pt x="496" y="280"/>
                    </a:lnTo>
                    <a:cubicBezTo>
                      <a:pt x="527" y="280"/>
                      <a:pt x="527" y="311"/>
                      <a:pt x="527" y="311"/>
                    </a:cubicBezTo>
                    <a:cubicBezTo>
                      <a:pt x="527" y="311"/>
                      <a:pt x="527" y="311"/>
                      <a:pt x="527" y="342"/>
                    </a:cubicBezTo>
                    <a:lnTo>
                      <a:pt x="527" y="342"/>
                    </a:lnTo>
                    <a:cubicBezTo>
                      <a:pt x="527" y="342"/>
                      <a:pt x="558" y="342"/>
                      <a:pt x="558" y="311"/>
                    </a:cubicBezTo>
                    <a:lnTo>
                      <a:pt x="589" y="311"/>
                    </a:lnTo>
                    <a:lnTo>
                      <a:pt x="589" y="311"/>
                    </a:lnTo>
                    <a:lnTo>
                      <a:pt x="620" y="342"/>
                    </a:ln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20" y="404"/>
                      <a:pt x="620" y="404"/>
                      <a:pt x="620" y="404"/>
                    </a:cubicBez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04"/>
                    </a:lnTo>
                    <a:lnTo>
                      <a:pt x="620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51" y="435"/>
                    </a:lnTo>
                    <a:lnTo>
                      <a:pt x="682" y="435"/>
                    </a:lnTo>
                    <a:lnTo>
                      <a:pt x="682" y="435"/>
                    </a:lnTo>
                    <a:cubicBezTo>
                      <a:pt x="682" y="404"/>
                      <a:pt x="682" y="404"/>
                      <a:pt x="682" y="404"/>
                    </a:cubicBezTo>
                    <a:lnTo>
                      <a:pt x="682" y="404"/>
                    </a:lnTo>
                    <a:cubicBezTo>
                      <a:pt x="651" y="404"/>
                      <a:pt x="651" y="372"/>
                      <a:pt x="651" y="372"/>
                    </a:cubicBezTo>
                    <a:cubicBezTo>
                      <a:pt x="651" y="342"/>
                      <a:pt x="651" y="342"/>
                      <a:pt x="651" y="342"/>
                    </a:cubicBezTo>
                    <a:cubicBezTo>
                      <a:pt x="651" y="311"/>
                      <a:pt x="651" y="311"/>
                      <a:pt x="651" y="311"/>
                    </a:cubicBezTo>
                    <a:lnTo>
                      <a:pt x="651" y="311"/>
                    </a:lnTo>
                    <a:cubicBezTo>
                      <a:pt x="682" y="311"/>
                      <a:pt x="682" y="311"/>
                      <a:pt x="713" y="311"/>
                    </a:cubicBezTo>
                    <a:lnTo>
                      <a:pt x="713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75" y="311"/>
                    </a:cubicBezTo>
                    <a:lnTo>
                      <a:pt x="775" y="311"/>
                    </a:lnTo>
                    <a:cubicBezTo>
                      <a:pt x="775" y="311"/>
                      <a:pt x="775" y="311"/>
                      <a:pt x="775" y="280"/>
                    </a:cubicBezTo>
                    <a:cubicBezTo>
                      <a:pt x="806" y="280"/>
                      <a:pt x="806" y="280"/>
                      <a:pt x="806" y="280"/>
                    </a:cubicBezTo>
                    <a:cubicBezTo>
                      <a:pt x="837" y="280"/>
                      <a:pt x="837" y="280"/>
                      <a:pt x="837" y="280"/>
                    </a:cubicBezTo>
                    <a:lnTo>
                      <a:pt x="837" y="280"/>
                    </a:lnTo>
                    <a:cubicBezTo>
                      <a:pt x="837" y="248"/>
                      <a:pt x="868" y="218"/>
                      <a:pt x="868" y="218"/>
                    </a:cubicBezTo>
                    <a:lnTo>
                      <a:pt x="868" y="218"/>
                    </a:lnTo>
                    <a:cubicBezTo>
                      <a:pt x="899" y="218"/>
                      <a:pt x="899" y="218"/>
                      <a:pt x="899" y="218"/>
                    </a:cubicBez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218"/>
                    </a:lnTo>
                    <a:lnTo>
                      <a:pt x="930" y="187"/>
                    </a:lnTo>
                    <a:lnTo>
                      <a:pt x="930" y="187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lnTo>
                      <a:pt x="930" y="156"/>
                    </a:lnTo>
                    <a:cubicBezTo>
                      <a:pt x="899" y="156"/>
                      <a:pt x="899" y="156"/>
                      <a:pt x="899" y="124"/>
                    </a:cubicBezTo>
                    <a:lnTo>
                      <a:pt x="868" y="124"/>
                    </a:lnTo>
                    <a:lnTo>
                      <a:pt x="868" y="124"/>
                    </a:lnTo>
                    <a:cubicBezTo>
                      <a:pt x="837" y="124"/>
                      <a:pt x="837" y="124"/>
                      <a:pt x="837" y="124"/>
                    </a:cubicBezTo>
                    <a:lnTo>
                      <a:pt x="837" y="124"/>
                    </a:lnTo>
                    <a:cubicBezTo>
                      <a:pt x="806" y="124"/>
                      <a:pt x="806" y="124"/>
                      <a:pt x="806" y="12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806" y="124"/>
                    </a:lnTo>
                    <a:cubicBezTo>
                      <a:pt x="806" y="124"/>
                      <a:pt x="806" y="124"/>
                      <a:pt x="775" y="124"/>
                    </a:cubicBez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75" y="124"/>
                      <a:pt x="775" y="12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13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124"/>
                      <a:pt x="682" y="94"/>
                      <a:pt x="682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Freeform 98">
                <a:extLst>
                  <a:ext uri="{FF2B5EF4-FFF2-40B4-BE49-F238E27FC236}">
                    <a16:creationId xmlns:a16="http://schemas.microsoft.com/office/drawing/2014/main" id="{7714CEA1-D346-C142-B08D-4FDC6A11D3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8138" y="1366838"/>
                <a:ext cx="146050" cy="88900"/>
              </a:xfrm>
              <a:custGeom>
                <a:avLst/>
                <a:gdLst>
                  <a:gd name="T0" fmla="*/ 373 w 405"/>
                  <a:gd name="T1" fmla="*/ 94 h 249"/>
                  <a:gd name="T2" fmla="*/ 342 w 405"/>
                  <a:gd name="T3" fmla="*/ 63 h 249"/>
                  <a:gd name="T4" fmla="*/ 342 w 405"/>
                  <a:gd name="T5" fmla="*/ 63 h 249"/>
                  <a:gd name="T6" fmla="*/ 342 w 405"/>
                  <a:gd name="T7" fmla="*/ 31 h 249"/>
                  <a:gd name="T8" fmla="*/ 311 w 405"/>
                  <a:gd name="T9" fmla="*/ 0 h 249"/>
                  <a:gd name="T10" fmla="*/ 280 w 405"/>
                  <a:gd name="T11" fmla="*/ 31 h 249"/>
                  <a:gd name="T12" fmla="*/ 249 w 405"/>
                  <a:gd name="T13" fmla="*/ 0 h 249"/>
                  <a:gd name="T14" fmla="*/ 218 w 405"/>
                  <a:gd name="T15" fmla="*/ 0 h 249"/>
                  <a:gd name="T16" fmla="*/ 218 w 405"/>
                  <a:gd name="T17" fmla="*/ 0 h 249"/>
                  <a:gd name="T18" fmla="*/ 156 w 405"/>
                  <a:gd name="T19" fmla="*/ 31 h 249"/>
                  <a:gd name="T20" fmla="*/ 156 w 405"/>
                  <a:gd name="T21" fmla="*/ 63 h 249"/>
                  <a:gd name="T22" fmla="*/ 94 w 405"/>
                  <a:gd name="T23" fmla="*/ 63 h 249"/>
                  <a:gd name="T24" fmla="*/ 94 w 405"/>
                  <a:gd name="T25" fmla="*/ 63 h 249"/>
                  <a:gd name="T26" fmla="*/ 94 w 405"/>
                  <a:gd name="T27" fmla="*/ 94 h 249"/>
                  <a:gd name="T28" fmla="*/ 63 w 405"/>
                  <a:gd name="T29" fmla="*/ 124 h 249"/>
                  <a:gd name="T30" fmla="*/ 32 w 405"/>
                  <a:gd name="T31" fmla="*/ 124 h 249"/>
                  <a:gd name="T32" fmla="*/ 0 w 405"/>
                  <a:gd name="T33" fmla="*/ 156 h 249"/>
                  <a:gd name="T34" fmla="*/ 0 w 405"/>
                  <a:gd name="T35" fmla="*/ 156 h 249"/>
                  <a:gd name="T36" fmla="*/ 0 w 405"/>
                  <a:gd name="T37" fmla="*/ 187 h 249"/>
                  <a:gd name="T38" fmla="*/ 0 w 405"/>
                  <a:gd name="T39" fmla="*/ 218 h 249"/>
                  <a:gd name="T40" fmla="*/ 0 w 405"/>
                  <a:gd name="T41" fmla="*/ 218 h 249"/>
                  <a:gd name="T42" fmla="*/ 0 w 405"/>
                  <a:gd name="T43" fmla="*/ 218 h 249"/>
                  <a:gd name="T44" fmla="*/ 94 w 405"/>
                  <a:gd name="T45" fmla="*/ 218 h 249"/>
                  <a:gd name="T46" fmla="*/ 187 w 405"/>
                  <a:gd name="T47" fmla="*/ 218 h 249"/>
                  <a:gd name="T48" fmla="*/ 187 w 405"/>
                  <a:gd name="T49" fmla="*/ 218 h 249"/>
                  <a:gd name="T50" fmla="*/ 218 w 405"/>
                  <a:gd name="T51" fmla="*/ 218 h 249"/>
                  <a:gd name="T52" fmla="*/ 249 w 405"/>
                  <a:gd name="T53" fmla="*/ 218 h 249"/>
                  <a:gd name="T54" fmla="*/ 249 w 405"/>
                  <a:gd name="T55" fmla="*/ 218 h 249"/>
                  <a:gd name="T56" fmla="*/ 280 w 405"/>
                  <a:gd name="T57" fmla="*/ 248 h 249"/>
                  <a:gd name="T58" fmla="*/ 280 w 405"/>
                  <a:gd name="T59" fmla="*/ 248 h 249"/>
                  <a:gd name="T60" fmla="*/ 311 w 405"/>
                  <a:gd name="T61" fmla="*/ 248 h 249"/>
                  <a:gd name="T62" fmla="*/ 311 w 405"/>
                  <a:gd name="T63" fmla="*/ 248 h 249"/>
                  <a:gd name="T64" fmla="*/ 342 w 405"/>
                  <a:gd name="T65" fmla="*/ 248 h 249"/>
                  <a:gd name="T66" fmla="*/ 342 w 405"/>
                  <a:gd name="T67" fmla="*/ 187 h 249"/>
                  <a:gd name="T68" fmla="*/ 373 w 405"/>
                  <a:gd name="T69" fmla="*/ 187 h 249"/>
                  <a:gd name="T70" fmla="*/ 373 w 405"/>
                  <a:gd name="T71" fmla="*/ 156 h 249"/>
                  <a:gd name="T72" fmla="*/ 373 w 405"/>
                  <a:gd name="T73" fmla="*/ 156 h 249"/>
                  <a:gd name="T74" fmla="*/ 373 w 405"/>
                  <a:gd name="T75" fmla="*/ 124 h 249"/>
                  <a:gd name="T76" fmla="*/ 404 w 405"/>
                  <a:gd name="T77" fmla="*/ 124 h 249"/>
                  <a:gd name="T78" fmla="*/ 373 w 405"/>
                  <a:gd name="T79" fmla="*/ 9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05" h="249">
                    <a:moveTo>
                      <a:pt x="373" y="94"/>
                    </a:moveTo>
                    <a:lnTo>
                      <a:pt x="373" y="94"/>
                    </a:lnTo>
                    <a:lnTo>
                      <a:pt x="373" y="94"/>
                    </a:lnTo>
                    <a:cubicBezTo>
                      <a:pt x="373" y="94"/>
                      <a:pt x="342" y="94"/>
                      <a:pt x="342" y="63"/>
                    </a:cubicBezTo>
                    <a:lnTo>
                      <a:pt x="342" y="63"/>
                    </a:lnTo>
                    <a:lnTo>
                      <a:pt x="342" y="63"/>
                    </a:lnTo>
                    <a:cubicBezTo>
                      <a:pt x="342" y="31"/>
                      <a:pt x="342" y="31"/>
                      <a:pt x="342" y="31"/>
                    </a:cubicBezTo>
                    <a:lnTo>
                      <a:pt x="342" y="31"/>
                    </a:lnTo>
                    <a:cubicBezTo>
                      <a:pt x="342" y="31"/>
                      <a:pt x="342" y="31"/>
                      <a:pt x="342" y="0"/>
                    </a:cubicBezTo>
                    <a:cubicBezTo>
                      <a:pt x="342" y="0"/>
                      <a:pt x="342" y="0"/>
                      <a:pt x="311" y="0"/>
                    </a:cubicBezTo>
                    <a:cubicBezTo>
                      <a:pt x="311" y="31"/>
                      <a:pt x="311" y="31"/>
                      <a:pt x="311" y="31"/>
                    </a:cubicBezTo>
                    <a:cubicBezTo>
                      <a:pt x="311" y="31"/>
                      <a:pt x="311" y="31"/>
                      <a:pt x="280" y="31"/>
                    </a:cubicBezTo>
                    <a:cubicBezTo>
                      <a:pt x="280" y="31"/>
                      <a:pt x="280" y="0"/>
                      <a:pt x="249" y="0"/>
                    </a:cubicBezTo>
                    <a:lnTo>
                      <a:pt x="249" y="0"/>
                    </a:lnTo>
                    <a:cubicBezTo>
                      <a:pt x="218" y="0"/>
                      <a:pt x="218" y="0"/>
                      <a:pt x="218" y="0"/>
                    </a:cubicBez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cubicBezTo>
                      <a:pt x="187" y="0"/>
                      <a:pt x="187" y="0"/>
                      <a:pt x="187" y="0"/>
                    </a:cubicBezTo>
                    <a:cubicBezTo>
                      <a:pt x="187" y="0"/>
                      <a:pt x="156" y="0"/>
                      <a:pt x="156" y="31"/>
                    </a:cubicBezTo>
                    <a:lnTo>
                      <a:pt x="156" y="31"/>
                    </a:lnTo>
                    <a:cubicBezTo>
                      <a:pt x="156" y="31"/>
                      <a:pt x="156" y="31"/>
                      <a:pt x="156" y="63"/>
                    </a:cubicBezTo>
                    <a:cubicBezTo>
                      <a:pt x="125" y="63"/>
                      <a:pt x="125" y="63"/>
                      <a:pt x="125" y="63"/>
                    </a:cubicBezTo>
                    <a:lnTo>
                      <a:pt x="94" y="63"/>
                    </a:lnTo>
                    <a:lnTo>
                      <a:pt x="94" y="63"/>
                    </a:lnTo>
                    <a:lnTo>
                      <a:pt x="94" y="63"/>
                    </a:lnTo>
                    <a:lnTo>
                      <a:pt x="94" y="94"/>
                    </a:lnTo>
                    <a:lnTo>
                      <a:pt x="94" y="94"/>
                    </a:lnTo>
                    <a:cubicBezTo>
                      <a:pt x="94" y="124"/>
                      <a:pt x="63" y="124"/>
                      <a:pt x="63" y="124"/>
                    </a:cubicBezTo>
                    <a:lnTo>
                      <a:pt x="63" y="124"/>
                    </a:lnTo>
                    <a:cubicBezTo>
                      <a:pt x="63" y="124"/>
                      <a:pt x="63" y="124"/>
                      <a:pt x="32" y="124"/>
                    </a:cubicBezTo>
                    <a:lnTo>
                      <a:pt x="32" y="124"/>
                    </a:lnTo>
                    <a:lnTo>
                      <a:pt x="32" y="12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lnTo>
                      <a:pt x="0" y="218"/>
                    </a:lnTo>
                    <a:cubicBezTo>
                      <a:pt x="32" y="218"/>
                      <a:pt x="32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lnTo>
                      <a:pt x="94" y="218"/>
                    </a:lnTo>
                    <a:cubicBezTo>
                      <a:pt x="125" y="218"/>
                      <a:pt x="156" y="218"/>
                      <a:pt x="187" y="218"/>
                    </a:cubicBezTo>
                    <a:lnTo>
                      <a:pt x="187" y="218"/>
                    </a:lnTo>
                    <a:lnTo>
                      <a:pt x="187" y="218"/>
                    </a:lnTo>
                    <a:lnTo>
                      <a:pt x="187" y="218"/>
                    </a:lnTo>
                    <a:lnTo>
                      <a:pt x="218" y="218"/>
                    </a:lnTo>
                    <a:cubicBezTo>
                      <a:pt x="218" y="218"/>
                      <a:pt x="218" y="218"/>
                      <a:pt x="249" y="218"/>
                    </a:cubicBez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9" y="218"/>
                    </a:lnTo>
                    <a:cubicBezTo>
                      <a:pt x="280" y="218"/>
                      <a:pt x="280" y="218"/>
                      <a:pt x="280" y="248"/>
                    </a:cubicBezTo>
                    <a:lnTo>
                      <a:pt x="280" y="24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311" y="248"/>
                    </a:cubicBez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lnTo>
                      <a:pt x="311" y="248"/>
                    </a:lnTo>
                    <a:cubicBezTo>
                      <a:pt x="311" y="248"/>
                      <a:pt x="311" y="248"/>
                      <a:pt x="342" y="248"/>
                    </a:cubicBezTo>
                    <a:cubicBezTo>
                      <a:pt x="342" y="218"/>
                      <a:pt x="342" y="218"/>
                      <a:pt x="342" y="218"/>
                    </a:cubicBezTo>
                    <a:lnTo>
                      <a:pt x="342" y="187"/>
                    </a:lnTo>
                    <a:lnTo>
                      <a:pt x="373" y="187"/>
                    </a:lnTo>
                    <a:lnTo>
                      <a:pt x="373" y="187"/>
                    </a:lnTo>
                    <a:lnTo>
                      <a:pt x="373" y="187"/>
                    </a:lnTo>
                    <a:cubicBezTo>
                      <a:pt x="373" y="187"/>
                      <a:pt x="373" y="187"/>
                      <a:pt x="373" y="156"/>
                    </a:cubicBez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56"/>
                    </a:lnTo>
                    <a:lnTo>
                      <a:pt x="373" y="124"/>
                    </a:lnTo>
                    <a:lnTo>
                      <a:pt x="373" y="124"/>
                    </a:lnTo>
                    <a:cubicBezTo>
                      <a:pt x="404" y="124"/>
                      <a:pt x="404" y="124"/>
                      <a:pt x="404" y="124"/>
                    </a:cubicBezTo>
                    <a:lnTo>
                      <a:pt x="404" y="124"/>
                    </a:lnTo>
                    <a:cubicBezTo>
                      <a:pt x="404" y="124"/>
                      <a:pt x="373" y="124"/>
                      <a:pt x="373" y="9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9" name="Freeform 99">
                <a:extLst>
                  <a:ext uri="{FF2B5EF4-FFF2-40B4-BE49-F238E27FC236}">
                    <a16:creationId xmlns:a16="http://schemas.microsoft.com/office/drawing/2014/main" id="{D7BC1398-E001-9240-94BA-8A84C0838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8113" y="809625"/>
                <a:ext cx="100012" cy="66675"/>
              </a:xfrm>
              <a:custGeom>
                <a:avLst/>
                <a:gdLst>
                  <a:gd name="T0" fmla="*/ 155 w 280"/>
                  <a:gd name="T1" fmla="*/ 31 h 187"/>
                  <a:gd name="T2" fmla="*/ 155 w 280"/>
                  <a:gd name="T3" fmla="*/ 31 h 187"/>
                  <a:gd name="T4" fmla="*/ 155 w 280"/>
                  <a:gd name="T5" fmla="*/ 62 h 187"/>
                  <a:gd name="T6" fmla="*/ 155 w 280"/>
                  <a:gd name="T7" fmla="*/ 93 h 187"/>
                  <a:gd name="T8" fmla="*/ 155 w 280"/>
                  <a:gd name="T9" fmla="*/ 124 h 187"/>
                  <a:gd name="T10" fmla="*/ 124 w 280"/>
                  <a:gd name="T11" fmla="*/ 124 h 187"/>
                  <a:gd name="T12" fmla="*/ 93 w 280"/>
                  <a:gd name="T13" fmla="*/ 124 h 187"/>
                  <a:gd name="T14" fmla="*/ 93 w 280"/>
                  <a:gd name="T15" fmla="*/ 124 h 187"/>
                  <a:gd name="T16" fmla="*/ 62 w 280"/>
                  <a:gd name="T17" fmla="*/ 124 h 187"/>
                  <a:gd name="T18" fmla="*/ 62 w 280"/>
                  <a:gd name="T19" fmla="*/ 124 h 187"/>
                  <a:gd name="T20" fmla="*/ 31 w 280"/>
                  <a:gd name="T21" fmla="*/ 155 h 187"/>
                  <a:gd name="T22" fmla="*/ 0 w 280"/>
                  <a:gd name="T23" fmla="*/ 155 h 187"/>
                  <a:gd name="T24" fmla="*/ 0 w 280"/>
                  <a:gd name="T25" fmla="*/ 155 h 187"/>
                  <a:gd name="T26" fmla="*/ 31 w 280"/>
                  <a:gd name="T27" fmla="*/ 155 h 187"/>
                  <a:gd name="T28" fmla="*/ 93 w 280"/>
                  <a:gd name="T29" fmla="*/ 186 h 187"/>
                  <a:gd name="T30" fmla="*/ 124 w 280"/>
                  <a:gd name="T31" fmla="*/ 186 h 187"/>
                  <a:gd name="T32" fmla="*/ 155 w 280"/>
                  <a:gd name="T33" fmla="*/ 155 h 187"/>
                  <a:gd name="T34" fmla="*/ 155 w 280"/>
                  <a:gd name="T35" fmla="*/ 155 h 187"/>
                  <a:gd name="T36" fmla="*/ 217 w 280"/>
                  <a:gd name="T37" fmla="*/ 124 h 187"/>
                  <a:gd name="T38" fmla="*/ 217 w 280"/>
                  <a:gd name="T39" fmla="*/ 124 h 187"/>
                  <a:gd name="T40" fmla="*/ 217 w 280"/>
                  <a:gd name="T41" fmla="*/ 93 h 187"/>
                  <a:gd name="T42" fmla="*/ 248 w 280"/>
                  <a:gd name="T43" fmla="*/ 93 h 187"/>
                  <a:gd name="T44" fmla="*/ 248 w 280"/>
                  <a:gd name="T45" fmla="*/ 93 h 187"/>
                  <a:gd name="T46" fmla="*/ 279 w 280"/>
                  <a:gd name="T47" fmla="*/ 62 h 187"/>
                  <a:gd name="T48" fmla="*/ 279 w 280"/>
                  <a:gd name="T49" fmla="*/ 62 h 187"/>
                  <a:gd name="T50" fmla="*/ 279 w 280"/>
                  <a:gd name="T51" fmla="*/ 62 h 187"/>
                  <a:gd name="T52" fmla="*/ 217 w 280"/>
                  <a:gd name="T53" fmla="*/ 31 h 187"/>
                  <a:gd name="T54" fmla="*/ 217 w 280"/>
                  <a:gd name="T55" fmla="*/ 31 h 187"/>
                  <a:gd name="T56" fmla="*/ 217 w 280"/>
                  <a:gd name="T57" fmla="*/ 31 h 187"/>
                  <a:gd name="T58" fmla="*/ 217 w 280"/>
                  <a:gd name="T59" fmla="*/ 31 h 187"/>
                  <a:gd name="T60" fmla="*/ 186 w 280"/>
                  <a:gd name="T61" fmla="*/ 0 h 187"/>
                  <a:gd name="T62" fmla="*/ 186 w 280"/>
                  <a:gd name="T63" fmla="*/ 0 h 187"/>
                  <a:gd name="T64" fmla="*/ 124 w 280"/>
                  <a:gd name="T65" fmla="*/ 0 h 187"/>
                  <a:gd name="T66" fmla="*/ 155 w 280"/>
                  <a:gd name="T67" fmla="*/ 3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80" h="187">
                    <a:moveTo>
                      <a:pt x="155" y="31"/>
                    </a:moveTo>
                    <a:lnTo>
                      <a:pt x="155" y="31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55" y="93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62" y="124"/>
                      <a:pt x="62" y="124"/>
                      <a:pt x="62" y="124"/>
                    </a:cubicBezTo>
                    <a:lnTo>
                      <a:pt x="62" y="124"/>
                    </a:lnTo>
                    <a:cubicBezTo>
                      <a:pt x="62" y="155"/>
                      <a:pt x="31" y="155"/>
                      <a:pt x="31" y="155"/>
                    </a:cubicBezTo>
                    <a:lnTo>
                      <a:pt x="0" y="155"/>
                    </a:lnTo>
                    <a:lnTo>
                      <a:pt x="0" y="155"/>
                    </a:lnTo>
                    <a:lnTo>
                      <a:pt x="31" y="155"/>
                    </a:lnTo>
                    <a:cubicBezTo>
                      <a:pt x="62" y="155"/>
                      <a:pt x="93" y="155"/>
                      <a:pt x="93" y="186"/>
                    </a:cubicBezTo>
                    <a:lnTo>
                      <a:pt x="124" y="186"/>
                    </a:lnTo>
                    <a:cubicBezTo>
                      <a:pt x="124" y="186"/>
                      <a:pt x="124" y="186"/>
                      <a:pt x="155" y="155"/>
                    </a:cubicBezTo>
                    <a:lnTo>
                      <a:pt x="155" y="155"/>
                    </a:lnTo>
                    <a:cubicBezTo>
                      <a:pt x="155" y="155"/>
                      <a:pt x="186" y="124"/>
                      <a:pt x="217" y="124"/>
                    </a:cubicBezTo>
                    <a:lnTo>
                      <a:pt x="217" y="124"/>
                    </a:lnTo>
                    <a:lnTo>
                      <a:pt x="217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79" y="62"/>
                    </a:lnTo>
                    <a:cubicBezTo>
                      <a:pt x="248" y="62"/>
                      <a:pt x="248" y="62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cubicBezTo>
                      <a:pt x="124" y="31"/>
                      <a:pt x="155" y="31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Freeform 100">
                <a:extLst>
                  <a:ext uri="{FF2B5EF4-FFF2-40B4-BE49-F238E27FC236}">
                    <a16:creationId xmlns:a16="http://schemas.microsoft.com/office/drawing/2014/main" id="{BA326836-36F7-4547-846E-934436379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820738"/>
                <a:ext cx="77787" cy="11112"/>
              </a:xfrm>
              <a:custGeom>
                <a:avLst/>
                <a:gdLst>
                  <a:gd name="T0" fmla="*/ 31 w 218"/>
                  <a:gd name="T1" fmla="*/ 0 h 32"/>
                  <a:gd name="T2" fmla="*/ 31 w 218"/>
                  <a:gd name="T3" fmla="*/ 0 h 32"/>
                  <a:gd name="T4" fmla="*/ 62 w 218"/>
                  <a:gd name="T5" fmla="*/ 31 h 32"/>
                  <a:gd name="T6" fmla="*/ 93 w 218"/>
                  <a:gd name="T7" fmla="*/ 31 h 32"/>
                  <a:gd name="T8" fmla="*/ 93 w 218"/>
                  <a:gd name="T9" fmla="*/ 31 h 32"/>
                  <a:gd name="T10" fmla="*/ 93 w 218"/>
                  <a:gd name="T11" fmla="*/ 31 h 32"/>
                  <a:gd name="T12" fmla="*/ 124 w 218"/>
                  <a:gd name="T13" fmla="*/ 31 h 32"/>
                  <a:gd name="T14" fmla="*/ 124 w 218"/>
                  <a:gd name="T15" fmla="*/ 31 h 32"/>
                  <a:gd name="T16" fmla="*/ 186 w 218"/>
                  <a:gd name="T17" fmla="*/ 31 h 32"/>
                  <a:gd name="T18" fmla="*/ 186 w 218"/>
                  <a:gd name="T19" fmla="*/ 31 h 32"/>
                  <a:gd name="T20" fmla="*/ 217 w 218"/>
                  <a:gd name="T21" fmla="*/ 0 h 32"/>
                  <a:gd name="T22" fmla="*/ 217 w 218"/>
                  <a:gd name="T23" fmla="*/ 0 h 32"/>
                  <a:gd name="T24" fmla="*/ 186 w 218"/>
                  <a:gd name="T25" fmla="*/ 0 h 32"/>
                  <a:gd name="T26" fmla="*/ 186 w 218"/>
                  <a:gd name="T27" fmla="*/ 0 h 32"/>
                  <a:gd name="T28" fmla="*/ 124 w 218"/>
                  <a:gd name="T29" fmla="*/ 31 h 32"/>
                  <a:gd name="T30" fmla="*/ 93 w 218"/>
                  <a:gd name="T31" fmla="*/ 0 h 32"/>
                  <a:gd name="T32" fmla="*/ 93 w 218"/>
                  <a:gd name="T33" fmla="*/ 0 h 32"/>
                  <a:gd name="T34" fmla="*/ 93 w 218"/>
                  <a:gd name="T35" fmla="*/ 0 h 32"/>
                  <a:gd name="T36" fmla="*/ 62 w 218"/>
                  <a:gd name="T37" fmla="*/ 0 h 32"/>
                  <a:gd name="T38" fmla="*/ 31 w 218"/>
                  <a:gd name="T39" fmla="*/ 0 h 32"/>
                  <a:gd name="T40" fmla="*/ 0 w 218"/>
                  <a:gd name="T41" fmla="*/ 0 h 32"/>
                  <a:gd name="T42" fmla="*/ 0 w 218"/>
                  <a:gd name="T43" fmla="*/ 0 h 32"/>
                  <a:gd name="T44" fmla="*/ 31 w 218"/>
                  <a:gd name="T4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8" h="32">
                    <a:moveTo>
                      <a:pt x="31" y="0"/>
                    </a:moveTo>
                    <a:lnTo>
                      <a:pt x="31" y="0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55" y="31"/>
                      <a:pt x="186" y="31"/>
                    </a:cubicBez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3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Freeform 101">
                <a:extLst>
                  <a:ext uri="{FF2B5EF4-FFF2-40B4-BE49-F238E27FC236}">
                    <a16:creationId xmlns:a16="http://schemas.microsoft.com/office/drawing/2014/main" id="{B065E487-2F3A-A149-B767-F6F70B7F6E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2728913"/>
                <a:ext cx="168275" cy="157162"/>
              </a:xfrm>
              <a:custGeom>
                <a:avLst/>
                <a:gdLst>
                  <a:gd name="T0" fmla="*/ 0 w 466"/>
                  <a:gd name="T1" fmla="*/ 217 h 435"/>
                  <a:gd name="T2" fmla="*/ 0 w 466"/>
                  <a:gd name="T3" fmla="*/ 248 h 435"/>
                  <a:gd name="T4" fmla="*/ 0 w 466"/>
                  <a:gd name="T5" fmla="*/ 372 h 435"/>
                  <a:gd name="T6" fmla="*/ 31 w 466"/>
                  <a:gd name="T7" fmla="*/ 372 h 435"/>
                  <a:gd name="T8" fmla="*/ 31 w 466"/>
                  <a:gd name="T9" fmla="*/ 372 h 435"/>
                  <a:gd name="T10" fmla="*/ 93 w 466"/>
                  <a:gd name="T11" fmla="*/ 372 h 435"/>
                  <a:gd name="T12" fmla="*/ 93 w 466"/>
                  <a:gd name="T13" fmla="*/ 372 h 435"/>
                  <a:gd name="T14" fmla="*/ 124 w 466"/>
                  <a:gd name="T15" fmla="*/ 341 h 435"/>
                  <a:gd name="T16" fmla="*/ 186 w 466"/>
                  <a:gd name="T17" fmla="*/ 279 h 435"/>
                  <a:gd name="T18" fmla="*/ 217 w 466"/>
                  <a:gd name="T19" fmla="*/ 279 h 435"/>
                  <a:gd name="T20" fmla="*/ 279 w 466"/>
                  <a:gd name="T21" fmla="*/ 279 h 435"/>
                  <a:gd name="T22" fmla="*/ 310 w 466"/>
                  <a:gd name="T23" fmla="*/ 341 h 435"/>
                  <a:gd name="T24" fmla="*/ 341 w 466"/>
                  <a:gd name="T25" fmla="*/ 372 h 435"/>
                  <a:gd name="T26" fmla="*/ 341 w 466"/>
                  <a:gd name="T27" fmla="*/ 372 h 435"/>
                  <a:gd name="T28" fmla="*/ 372 w 466"/>
                  <a:gd name="T29" fmla="*/ 403 h 435"/>
                  <a:gd name="T30" fmla="*/ 403 w 466"/>
                  <a:gd name="T31" fmla="*/ 403 h 435"/>
                  <a:gd name="T32" fmla="*/ 434 w 466"/>
                  <a:gd name="T33" fmla="*/ 434 h 435"/>
                  <a:gd name="T34" fmla="*/ 434 w 466"/>
                  <a:gd name="T35" fmla="*/ 403 h 435"/>
                  <a:gd name="T36" fmla="*/ 403 w 466"/>
                  <a:gd name="T37" fmla="*/ 372 h 435"/>
                  <a:gd name="T38" fmla="*/ 372 w 466"/>
                  <a:gd name="T39" fmla="*/ 341 h 435"/>
                  <a:gd name="T40" fmla="*/ 341 w 466"/>
                  <a:gd name="T41" fmla="*/ 279 h 435"/>
                  <a:gd name="T42" fmla="*/ 310 w 466"/>
                  <a:gd name="T43" fmla="*/ 217 h 435"/>
                  <a:gd name="T44" fmla="*/ 310 w 466"/>
                  <a:gd name="T45" fmla="*/ 186 h 435"/>
                  <a:gd name="T46" fmla="*/ 248 w 466"/>
                  <a:gd name="T47" fmla="*/ 155 h 435"/>
                  <a:gd name="T48" fmla="*/ 248 w 466"/>
                  <a:gd name="T49" fmla="*/ 93 h 435"/>
                  <a:gd name="T50" fmla="*/ 217 w 466"/>
                  <a:gd name="T51" fmla="*/ 62 h 435"/>
                  <a:gd name="T52" fmla="*/ 186 w 466"/>
                  <a:gd name="T53" fmla="*/ 62 h 435"/>
                  <a:gd name="T54" fmla="*/ 186 w 466"/>
                  <a:gd name="T55" fmla="*/ 62 h 435"/>
                  <a:gd name="T56" fmla="*/ 124 w 466"/>
                  <a:gd name="T57" fmla="*/ 31 h 435"/>
                  <a:gd name="T58" fmla="*/ 124 w 466"/>
                  <a:gd name="T59" fmla="*/ 31 h 435"/>
                  <a:gd name="T60" fmla="*/ 62 w 466"/>
                  <a:gd name="T61" fmla="*/ 0 h 435"/>
                  <a:gd name="T62" fmla="*/ 0 w 466"/>
                  <a:gd name="T63" fmla="*/ 186 h 435"/>
                  <a:gd name="T64" fmla="*/ 0 w 466"/>
                  <a:gd name="T65" fmla="*/ 18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6" h="435">
                    <a:moveTo>
                      <a:pt x="0" y="217"/>
                    </a:moveTo>
                    <a:lnTo>
                      <a:pt x="0" y="217"/>
                    </a:lnTo>
                    <a:cubicBezTo>
                      <a:pt x="0" y="217"/>
                      <a:pt x="0" y="217"/>
                      <a:pt x="0" y="248"/>
                    </a:cubicBezTo>
                    <a:lnTo>
                      <a:pt x="0" y="248"/>
                    </a:lnTo>
                    <a:cubicBezTo>
                      <a:pt x="0" y="248"/>
                      <a:pt x="0" y="248"/>
                      <a:pt x="0" y="310"/>
                    </a:cubicBezTo>
                    <a:cubicBezTo>
                      <a:pt x="0" y="310"/>
                      <a:pt x="0" y="341"/>
                      <a:pt x="0" y="372"/>
                    </a:cubicBez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1" y="372"/>
                    </a:lnTo>
                    <a:cubicBezTo>
                      <a:pt x="62" y="372"/>
                      <a:pt x="62" y="372"/>
                      <a:pt x="62" y="372"/>
                    </a:cubicBez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lnTo>
                      <a:pt x="93" y="372"/>
                    </a:lnTo>
                    <a:cubicBezTo>
                      <a:pt x="93" y="341"/>
                      <a:pt x="124" y="341"/>
                      <a:pt x="124" y="341"/>
                    </a:cubicBezTo>
                    <a:cubicBezTo>
                      <a:pt x="124" y="341"/>
                      <a:pt x="124" y="341"/>
                      <a:pt x="124" y="310"/>
                    </a:cubicBezTo>
                    <a:cubicBezTo>
                      <a:pt x="155" y="279"/>
                      <a:pt x="186" y="279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cubicBezTo>
                      <a:pt x="248" y="279"/>
                      <a:pt x="248" y="279"/>
                      <a:pt x="248" y="279"/>
                    </a:cubicBezTo>
                    <a:lnTo>
                      <a:pt x="279" y="279"/>
                    </a:lnTo>
                    <a:cubicBezTo>
                      <a:pt x="310" y="310"/>
                      <a:pt x="310" y="310"/>
                      <a:pt x="310" y="310"/>
                    </a:cubicBezTo>
                    <a:lnTo>
                      <a:pt x="310" y="341"/>
                    </a:lnTo>
                    <a:lnTo>
                      <a:pt x="310" y="341"/>
                    </a:lnTo>
                    <a:cubicBezTo>
                      <a:pt x="341" y="341"/>
                      <a:pt x="341" y="341"/>
                      <a:pt x="341" y="372"/>
                    </a:cubicBezTo>
                    <a:lnTo>
                      <a:pt x="341" y="372"/>
                    </a:lnTo>
                    <a:lnTo>
                      <a:pt x="341" y="372"/>
                    </a:lnTo>
                    <a:cubicBezTo>
                      <a:pt x="372" y="372"/>
                      <a:pt x="372" y="403"/>
                      <a:pt x="372" y="403"/>
                    </a:cubicBezTo>
                    <a:lnTo>
                      <a:pt x="372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03" y="403"/>
                    </a:lnTo>
                    <a:lnTo>
                      <a:pt x="434" y="434"/>
                    </a:lnTo>
                    <a:cubicBezTo>
                      <a:pt x="465" y="434"/>
                      <a:pt x="465" y="434"/>
                      <a:pt x="465" y="434"/>
                    </a:cubicBezTo>
                    <a:cubicBezTo>
                      <a:pt x="434" y="434"/>
                      <a:pt x="434" y="403"/>
                      <a:pt x="434" y="403"/>
                    </a:cubicBezTo>
                    <a:lnTo>
                      <a:pt x="434" y="403"/>
                    </a:lnTo>
                    <a:cubicBezTo>
                      <a:pt x="434" y="403"/>
                      <a:pt x="403" y="403"/>
                      <a:pt x="403" y="372"/>
                    </a:cubicBezTo>
                    <a:lnTo>
                      <a:pt x="372" y="372"/>
                    </a:lnTo>
                    <a:cubicBezTo>
                      <a:pt x="372" y="341"/>
                      <a:pt x="372" y="341"/>
                      <a:pt x="372" y="341"/>
                    </a:cubicBezTo>
                    <a:cubicBezTo>
                      <a:pt x="372" y="310"/>
                      <a:pt x="341" y="310"/>
                      <a:pt x="341" y="310"/>
                    </a:cubicBezTo>
                    <a:lnTo>
                      <a:pt x="341" y="279"/>
                    </a:lnTo>
                    <a:cubicBezTo>
                      <a:pt x="310" y="279"/>
                      <a:pt x="310" y="248"/>
                      <a:pt x="310" y="248"/>
                    </a:cubicBezTo>
                    <a:cubicBezTo>
                      <a:pt x="310" y="217"/>
                      <a:pt x="310" y="217"/>
                      <a:pt x="310" y="217"/>
                    </a:cubicBezTo>
                    <a:cubicBezTo>
                      <a:pt x="310" y="186"/>
                      <a:pt x="310" y="186"/>
                      <a:pt x="341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10" y="186"/>
                      <a:pt x="310" y="186"/>
                      <a:pt x="279" y="186"/>
                    </a:cubicBezTo>
                    <a:cubicBezTo>
                      <a:pt x="279" y="186"/>
                      <a:pt x="248" y="186"/>
                      <a:pt x="248" y="155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3"/>
                    </a:cubicBezTo>
                    <a:lnTo>
                      <a:pt x="248" y="93"/>
                    </a:lnTo>
                    <a:cubicBezTo>
                      <a:pt x="217" y="93"/>
                      <a:pt x="217" y="93"/>
                      <a:pt x="217" y="62"/>
                    </a:cubicBezTo>
                    <a:cubicBezTo>
                      <a:pt x="186" y="62"/>
                      <a:pt x="186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31" y="186"/>
                      <a:pt x="31" y="186"/>
                      <a:pt x="31" y="186"/>
                    </a:cubicBez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Freeform 102">
                <a:extLst>
                  <a:ext uri="{FF2B5EF4-FFF2-40B4-BE49-F238E27FC236}">
                    <a16:creationId xmlns:a16="http://schemas.microsoft.com/office/drawing/2014/main" id="{CC9E61DA-52B9-0E4E-84DC-D6658ADE2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5338" y="1377950"/>
                <a:ext cx="781050" cy="323850"/>
              </a:xfrm>
              <a:custGeom>
                <a:avLst/>
                <a:gdLst>
                  <a:gd name="T0" fmla="*/ 61 w 2170"/>
                  <a:gd name="T1" fmla="*/ 497 h 901"/>
                  <a:gd name="T2" fmla="*/ 185 w 2170"/>
                  <a:gd name="T3" fmla="*/ 497 h 901"/>
                  <a:gd name="T4" fmla="*/ 309 w 2170"/>
                  <a:gd name="T5" fmla="*/ 497 h 901"/>
                  <a:gd name="T6" fmla="*/ 309 w 2170"/>
                  <a:gd name="T7" fmla="*/ 652 h 901"/>
                  <a:gd name="T8" fmla="*/ 248 w 2170"/>
                  <a:gd name="T9" fmla="*/ 745 h 901"/>
                  <a:gd name="T10" fmla="*/ 341 w 2170"/>
                  <a:gd name="T11" fmla="*/ 806 h 901"/>
                  <a:gd name="T12" fmla="*/ 620 w 2170"/>
                  <a:gd name="T13" fmla="*/ 589 h 901"/>
                  <a:gd name="T14" fmla="*/ 775 w 2170"/>
                  <a:gd name="T15" fmla="*/ 589 h 901"/>
                  <a:gd name="T16" fmla="*/ 805 w 2170"/>
                  <a:gd name="T17" fmla="*/ 713 h 901"/>
                  <a:gd name="T18" fmla="*/ 929 w 2170"/>
                  <a:gd name="T19" fmla="*/ 713 h 901"/>
                  <a:gd name="T20" fmla="*/ 1023 w 2170"/>
                  <a:gd name="T21" fmla="*/ 745 h 901"/>
                  <a:gd name="T22" fmla="*/ 1116 w 2170"/>
                  <a:gd name="T23" fmla="*/ 869 h 901"/>
                  <a:gd name="T24" fmla="*/ 1177 w 2170"/>
                  <a:gd name="T25" fmla="*/ 900 h 901"/>
                  <a:gd name="T26" fmla="*/ 1177 w 2170"/>
                  <a:gd name="T27" fmla="*/ 869 h 901"/>
                  <a:gd name="T28" fmla="*/ 1271 w 2170"/>
                  <a:gd name="T29" fmla="*/ 806 h 901"/>
                  <a:gd name="T30" fmla="*/ 1425 w 2170"/>
                  <a:gd name="T31" fmla="*/ 745 h 901"/>
                  <a:gd name="T32" fmla="*/ 1581 w 2170"/>
                  <a:gd name="T33" fmla="*/ 745 h 901"/>
                  <a:gd name="T34" fmla="*/ 1673 w 2170"/>
                  <a:gd name="T35" fmla="*/ 745 h 901"/>
                  <a:gd name="T36" fmla="*/ 1797 w 2170"/>
                  <a:gd name="T37" fmla="*/ 776 h 901"/>
                  <a:gd name="T38" fmla="*/ 1829 w 2170"/>
                  <a:gd name="T39" fmla="*/ 745 h 901"/>
                  <a:gd name="T40" fmla="*/ 1766 w 2170"/>
                  <a:gd name="T41" fmla="*/ 652 h 901"/>
                  <a:gd name="T42" fmla="*/ 1860 w 2170"/>
                  <a:gd name="T43" fmla="*/ 621 h 901"/>
                  <a:gd name="T44" fmla="*/ 1921 w 2170"/>
                  <a:gd name="T45" fmla="*/ 559 h 901"/>
                  <a:gd name="T46" fmla="*/ 2014 w 2170"/>
                  <a:gd name="T47" fmla="*/ 497 h 901"/>
                  <a:gd name="T48" fmla="*/ 2108 w 2170"/>
                  <a:gd name="T49" fmla="*/ 497 h 901"/>
                  <a:gd name="T50" fmla="*/ 2169 w 2170"/>
                  <a:gd name="T51" fmla="*/ 373 h 901"/>
                  <a:gd name="T52" fmla="*/ 2077 w 2170"/>
                  <a:gd name="T53" fmla="*/ 373 h 901"/>
                  <a:gd name="T54" fmla="*/ 2014 w 2170"/>
                  <a:gd name="T55" fmla="*/ 311 h 901"/>
                  <a:gd name="T56" fmla="*/ 1921 w 2170"/>
                  <a:gd name="T57" fmla="*/ 311 h 901"/>
                  <a:gd name="T58" fmla="*/ 1860 w 2170"/>
                  <a:gd name="T59" fmla="*/ 280 h 901"/>
                  <a:gd name="T60" fmla="*/ 1766 w 2170"/>
                  <a:gd name="T61" fmla="*/ 280 h 901"/>
                  <a:gd name="T62" fmla="*/ 1642 w 2170"/>
                  <a:gd name="T63" fmla="*/ 125 h 901"/>
                  <a:gd name="T64" fmla="*/ 1549 w 2170"/>
                  <a:gd name="T65" fmla="*/ 93 h 901"/>
                  <a:gd name="T66" fmla="*/ 1457 w 2170"/>
                  <a:gd name="T67" fmla="*/ 125 h 901"/>
                  <a:gd name="T68" fmla="*/ 1394 w 2170"/>
                  <a:gd name="T69" fmla="*/ 93 h 901"/>
                  <a:gd name="T70" fmla="*/ 1364 w 2170"/>
                  <a:gd name="T71" fmla="*/ 93 h 901"/>
                  <a:gd name="T72" fmla="*/ 1271 w 2170"/>
                  <a:gd name="T73" fmla="*/ 32 h 901"/>
                  <a:gd name="T74" fmla="*/ 1208 w 2170"/>
                  <a:gd name="T75" fmla="*/ 0 h 901"/>
                  <a:gd name="T76" fmla="*/ 1053 w 2170"/>
                  <a:gd name="T77" fmla="*/ 63 h 901"/>
                  <a:gd name="T78" fmla="*/ 992 w 2170"/>
                  <a:gd name="T79" fmla="*/ 93 h 901"/>
                  <a:gd name="T80" fmla="*/ 837 w 2170"/>
                  <a:gd name="T81" fmla="*/ 93 h 901"/>
                  <a:gd name="T82" fmla="*/ 805 w 2170"/>
                  <a:gd name="T83" fmla="*/ 125 h 901"/>
                  <a:gd name="T84" fmla="*/ 775 w 2170"/>
                  <a:gd name="T85" fmla="*/ 187 h 901"/>
                  <a:gd name="T86" fmla="*/ 775 w 2170"/>
                  <a:gd name="T87" fmla="*/ 311 h 901"/>
                  <a:gd name="T88" fmla="*/ 713 w 2170"/>
                  <a:gd name="T89" fmla="*/ 311 h 901"/>
                  <a:gd name="T90" fmla="*/ 620 w 2170"/>
                  <a:gd name="T91" fmla="*/ 280 h 901"/>
                  <a:gd name="T92" fmla="*/ 557 w 2170"/>
                  <a:gd name="T93" fmla="*/ 311 h 901"/>
                  <a:gd name="T94" fmla="*/ 465 w 2170"/>
                  <a:gd name="T95" fmla="*/ 311 h 901"/>
                  <a:gd name="T96" fmla="*/ 403 w 2170"/>
                  <a:gd name="T97" fmla="*/ 311 h 901"/>
                  <a:gd name="T98" fmla="*/ 341 w 2170"/>
                  <a:gd name="T99" fmla="*/ 249 h 901"/>
                  <a:gd name="T100" fmla="*/ 279 w 2170"/>
                  <a:gd name="T101" fmla="*/ 249 h 901"/>
                  <a:gd name="T102" fmla="*/ 217 w 2170"/>
                  <a:gd name="T103" fmla="*/ 249 h 901"/>
                  <a:gd name="T104" fmla="*/ 185 w 2170"/>
                  <a:gd name="T105" fmla="*/ 249 h 901"/>
                  <a:gd name="T106" fmla="*/ 124 w 2170"/>
                  <a:gd name="T107" fmla="*/ 280 h 901"/>
                  <a:gd name="T108" fmla="*/ 93 w 2170"/>
                  <a:gd name="T109" fmla="*/ 341 h 901"/>
                  <a:gd name="T110" fmla="*/ 31 w 2170"/>
                  <a:gd name="T111" fmla="*/ 341 h 901"/>
                  <a:gd name="T112" fmla="*/ 0 w 2170"/>
                  <a:gd name="T113" fmla="*/ 373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70" h="901">
                    <a:moveTo>
                      <a:pt x="0" y="404"/>
                    </a:moveTo>
                    <a:lnTo>
                      <a:pt x="0" y="404"/>
                    </a:lnTo>
                    <a:cubicBezTo>
                      <a:pt x="0" y="435"/>
                      <a:pt x="0" y="435"/>
                      <a:pt x="0" y="435"/>
                    </a:cubicBezTo>
                    <a:lnTo>
                      <a:pt x="0" y="435"/>
                    </a:lnTo>
                    <a:cubicBezTo>
                      <a:pt x="31" y="435"/>
                      <a:pt x="31" y="435"/>
                      <a:pt x="31" y="435"/>
                    </a:cubicBezTo>
                    <a:lnTo>
                      <a:pt x="61" y="465"/>
                    </a:lnTo>
                    <a:cubicBezTo>
                      <a:pt x="61" y="465"/>
                      <a:pt x="61" y="465"/>
                      <a:pt x="61" y="497"/>
                    </a:cubicBezTo>
                    <a:lnTo>
                      <a:pt x="93" y="497"/>
                    </a:lnTo>
                    <a:cubicBezTo>
                      <a:pt x="124" y="497"/>
                      <a:pt x="124" y="528"/>
                      <a:pt x="124" y="528"/>
                    </a:cubicBezTo>
                    <a:lnTo>
                      <a:pt x="124" y="528"/>
                    </a:lnTo>
                    <a:lnTo>
                      <a:pt x="124" y="528"/>
                    </a:lnTo>
                    <a:lnTo>
                      <a:pt x="155" y="528"/>
                    </a:lnTo>
                    <a:lnTo>
                      <a:pt x="155" y="528"/>
                    </a:lnTo>
                    <a:cubicBezTo>
                      <a:pt x="155" y="497"/>
                      <a:pt x="185" y="497"/>
                      <a:pt x="185" y="497"/>
                    </a:cubicBezTo>
                    <a:lnTo>
                      <a:pt x="217" y="497"/>
                    </a:lnTo>
                    <a:lnTo>
                      <a:pt x="217" y="497"/>
                    </a:lnTo>
                    <a:cubicBezTo>
                      <a:pt x="217" y="497"/>
                      <a:pt x="217" y="497"/>
                      <a:pt x="248" y="497"/>
                    </a:cubicBezTo>
                    <a:lnTo>
                      <a:pt x="248" y="497"/>
                    </a:lnTo>
                    <a:lnTo>
                      <a:pt x="248" y="497"/>
                    </a:lnTo>
                    <a:lnTo>
                      <a:pt x="279" y="497"/>
                    </a:lnTo>
                    <a:lnTo>
                      <a:pt x="309" y="497"/>
                    </a:lnTo>
                    <a:lnTo>
                      <a:pt x="341" y="497"/>
                    </a:lnTo>
                    <a:cubicBezTo>
                      <a:pt x="341" y="528"/>
                      <a:pt x="341" y="528"/>
                      <a:pt x="341" y="528"/>
                    </a:cubicBezTo>
                    <a:lnTo>
                      <a:pt x="341" y="528"/>
                    </a:lnTo>
                    <a:cubicBezTo>
                      <a:pt x="341" y="528"/>
                      <a:pt x="341" y="528"/>
                      <a:pt x="341" y="559"/>
                    </a:cubicBezTo>
                    <a:lnTo>
                      <a:pt x="341" y="589"/>
                    </a:lnTo>
                    <a:cubicBezTo>
                      <a:pt x="341" y="621"/>
                      <a:pt x="341" y="652"/>
                      <a:pt x="309" y="652"/>
                    </a:cubicBezTo>
                    <a:lnTo>
                      <a:pt x="309" y="652"/>
                    </a:lnTo>
                    <a:cubicBezTo>
                      <a:pt x="309" y="652"/>
                      <a:pt x="309" y="652"/>
                      <a:pt x="279" y="652"/>
                    </a:cubicBez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52"/>
                    </a:lnTo>
                    <a:lnTo>
                      <a:pt x="248" y="683"/>
                    </a:lnTo>
                    <a:cubicBezTo>
                      <a:pt x="248" y="683"/>
                      <a:pt x="248" y="713"/>
                      <a:pt x="217" y="713"/>
                    </a:cubicBezTo>
                    <a:cubicBezTo>
                      <a:pt x="248" y="713"/>
                      <a:pt x="248" y="745"/>
                      <a:pt x="248" y="745"/>
                    </a:cubicBezTo>
                    <a:lnTo>
                      <a:pt x="248" y="745"/>
                    </a:lnTo>
                    <a:cubicBezTo>
                      <a:pt x="248" y="745"/>
                      <a:pt x="248" y="745"/>
                      <a:pt x="279" y="745"/>
                    </a:cubicBezTo>
                    <a:lnTo>
                      <a:pt x="279" y="745"/>
                    </a:lnTo>
                    <a:cubicBezTo>
                      <a:pt x="279" y="776"/>
                      <a:pt x="309" y="776"/>
                      <a:pt x="309" y="776"/>
                    </a:cubicBezTo>
                    <a:cubicBezTo>
                      <a:pt x="309" y="806"/>
                      <a:pt x="309" y="806"/>
                      <a:pt x="309" y="806"/>
                    </a:cubicBezTo>
                    <a:lnTo>
                      <a:pt x="341" y="806"/>
                    </a:lnTo>
                    <a:lnTo>
                      <a:pt x="341" y="806"/>
                    </a:lnTo>
                    <a:cubicBezTo>
                      <a:pt x="372" y="806"/>
                      <a:pt x="372" y="776"/>
                      <a:pt x="372" y="776"/>
                    </a:cubicBezTo>
                    <a:lnTo>
                      <a:pt x="372" y="776"/>
                    </a:lnTo>
                    <a:lnTo>
                      <a:pt x="403" y="806"/>
                    </a:lnTo>
                    <a:cubicBezTo>
                      <a:pt x="433" y="806"/>
                      <a:pt x="433" y="837"/>
                      <a:pt x="465" y="837"/>
                    </a:cubicBezTo>
                    <a:cubicBezTo>
                      <a:pt x="465" y="869"/>
                      <a:pt x="465" y="869"/>
                      <a:pt x="465" y="869"/>
                    </a:cubicBezTo>
                    <a:cubicBezTo>
                      <a:pt x="465" y="621"/>
                      <a:pt x="465" y="621"/>
                      <a:pt x="465" y="621"/>
                    </a:cubicBezTo>
                    <a:cubicBezTo>
                      <a:pt x="620" y="589"/>
                      <a:pt x="620" y="589"/>
                      <a:pt x="620" y="589"/>
                    </a:cubicBezTo>
                    <a:cubicBezTo>
                      <a:pt x="651" y="589"/>
                      <a:pt x="651" y="589"/>
                      <a:pt x="651" y="589"/>
                    </a:cubicBezTo>
                    <a:lnTo>
                      <a:pt x="681" y="559"/>
                    </a:lnTo>
                    <a:lnTo>
                      <a:pt x="681" y="559"/>
                    </a:lnTo>
                    <a:cubicBezTo>
                      <a:pt x="713" y="559"/>
                      <a:pt x="713" y="559"/>
                      <a:pt x="713" y="559"/>
                    </a:cubicBezTo>
                    <a:cubicBezTo>
                      <a:pt x="713" y="559"/>
                      <a:pt x="713" y="559"/>
                      <a:pt x="744" y="559"/>
                    </a:cubicBezTo>
                    <a:lnTo>
                      <a:pt x="744" y="559"/>
                    </a:lnTo>
                    <a:cubicBezTo>
                      <a:pt x="744" y="559"/>
                      <a:pt x="744" y="559"/>
                      <a:pt x="775" y="589"/>
                    </a:cubicBezTo>
                    <a:lnTo>
                      <a:pt x="775" y="589"/>
                    </a:lnTo>
                    <a:lnTo>
                      <a:pt x="775" y="621"/>
                    </a:lnTo>
                    <a:cubicBezTo>
                      <a:pt x="775" y="652"/>
                      <a:pt x="775" y="652"/>
                      <a:pt x="775" y="683"/>
                    </a:cubicBezTo>
                    <a:lnTo>
                      <a:pt x="775" y="683"/>
                    </a:lnTo>
                    <a:lnTo>
                      <a:pt x="775" y="683"/>
                    </a:lnTo>
                    <a:cubicBezTo>
                      <a:pt x="775" y="683"/>
                      <a:pt x="805" y="683"/>
                      <a:pt x="805" y="713"/>
                    </a:cubicBezTo>
                    <a:lnTo>
                      <a:pt x="805" y="713"/>
                    </a:lnTo>
                    <a:lnTo>
                      <a:pt x="837" y="713"/>
                    </a:lnTo>
                    <a:lnTo>
                      <a:pt x="837" y="713"/>
                    </a:lnTo>
                    <a:lnTo>
                      <a:pt x="837" y="713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99" y="713"/>
                      <a:pt x="899" y="713"/>
                      <a:pt x="929" y="713"/>
                    </a:cubicBezTo>
                    <a:lnTo>
                      <a:pt x="929" y="713"/>
                    </a:lnTo>
                    <a:lnTo>
                      <a:pt x="929" y="713"/>
                    </a:lnTo>
                    <a:lnTo>
                      <a:pt x="961" y="713"/>
                    </a:lnTo>
                    <a:lnTo>
                      <a:pt x="961" y="713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992" y="713"/>
                    </a:cubicBezTo>
                    <a:lnTo>
                      <a:pt x="992" y="713"/>
                    </a:lnTo>
                    <a:cubicBezTo>
                      <a:pt x="1023" y="713"/>
                      <a:pt x="1023" y="713"/>
                      <a:pt x="1023" y="713"/>
                    </a:cubicBezTo>
                    <a:cubicBezTo>
                      <a:pt x="1023" y="745"/>
                      <a:pt x="1023" y="745"/>
                      <a:pt x="1023" y="745"/>
                    </a:cubicBezTo>
                    <a:cubicBezTo>
                      <a:pt x="1053" y="745"/>
                      <a:pt x="1053" y="745"/>
                      <a:pt x="1053" y="776"/>
                    </a:cubicBezTo>
                    <a:cubicBezTo>
                      <a:pt x="1053" y="776"/>
                      <a:pt x="1053" y="776"/>
                      <a:pt x="1053" y="806"/>
                    </a:cubicBezTo>
                    <a:lnTo>
                      <a:pt x="1053" y="806"/>
                    </a:lnTo>
                    <a:cubicBezTo>
                      <a:pt x="1053" y="806"/>
                      <a:pt x="1053" y="806"/>
                      <a:pt x="1085" y="806"/>
                    </a:cubicBezTo>
                    <a:cubicBezTo>
                      <a:pt x="1085" y="837"/>
                      <a:pt x="1085" y="837"/>
                      <a:pt x="1085" y="869"/>
                    </a:cubicBez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lnTo>
                      <a:pt x="1116" y="869"/>
                    </a:lnTo>
                    <a:cubicBezTo>
                      <a:pt x="1116" y="869"/>
                      <a:pt x="1116" y="869"/>
                      <a:pt x="1147" y="869"/>
                    </a:cubicBezTo>
                    <a:lnTo>
                      <a:pt x="1147" y="869"/>
                    </a:lnTo>
                    <a:cubicBezTo>
                      <a:pt x="1147" y="869"/>
                      <a:pt x="1177" y="869"/>
                      <a:pt x="1177" y="900"/>
                    </a:cubicBez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900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lnTo>
                      <a:pt x="1177" y="869"/>
                    </a:lnTo>
                    <a:cubicBezTo>
                      <a:pt x="1177" y="837"/>
                      <a:pt x="1177" y="837"/>
                      <a:pt x="1177" y="837"/>
                    </a:cubicBezTo>
                    <a:cubicBezTo>
                      <a:pt x="1177" y="869"/>
                      <a:pt x="1177" y="869"/>
                      <a:pt x="1177" y="869"/>
                    </a:cubicBezTo>
                    <a:cubicBezTo>
                      <a:pt x="1177" y="869"/>
                      <a:pt x="1177" y="837"/>
                      <a:pt x="1208" y="837"/>
                    </a:cubicBezTo>
                    <a:lnTo>
                      <a:pt x="1208" y="837"/>
                    </a:lnTo>
                    <a:cubicBezTo>
                      <a:pt x="1240" y="837"/>
                      <a:pt x="1240" y="837"/>
                      <a:pt x="1271" y="837"/>
                    </a:cubicBezTo>
                    <a:cubicBezTo>
                      <a:pt x="1271" y="806"/>
                      <a:pt x="1271" y="806"/>
                      <a:pt x="1271" y="806"/>
                    </a:cubicBezTo>
                    <a:lnTo>
                      <a:pt x="1271" y="806"/>
                    </a:lnTo>
                    <a:lnTo>
                      <a:pt x="1271" y="806"/>
                    </a:lnTo>
                    <a:cubicBezTo>
                      <a:pt x="1301" y="806"/>
                      <a:pt x="1301" y="806"/>
                      <a:pt x="1301" y="806"/>
                    </a:cubicBezTo>
                    <a:cubicBezTo>
                      <a:pt x="1301" y="776"/>
                      <a:pt x="1301" y="776"/>
                      <a:pt x="1333" y="745"/>
                    </a:cubicBezTo>
                    <a:lnTo>
                      <a:pt x="1364" y="745"/>
                    </a:lnTo>
                    <a:lnTo>
                      <a:pt x="1394" y="776"/>
                    </a:lnTo>
                    <a:cubicBezTo>
                      <a:pt x="1425" y="776"/>
                      <a:pt x="1425" y="776"/>
                      <a:pt x="1425" y="776"/>
                    </a:cubicBezTo>
                    <a:cubicBezTo>
                      <a:pt x="1425" y="776"/>
                      <a:pt x="1425" y="776"/>
                      <a:pt x="1425" y="745"/>
                    </a:cubicBezTo>
                    <a:lnTo>
                      <a:pt x="1457" y="745"/>
                    </a:lnTo>
                    <a:cubicBezTo>
                      <a:pt x="1488" y="745"/>
                      <a:pt x="1488" y="745"/>
                      <a:pt x="1488" y="745"/>
                    </a:cubicBezTo>
                    <a:cubicBezTo>
                      <a:pt x="1488" y="745"/>
                      <a:pt x="1488" y="745"/>
                      <a:pt x="1518" y="745"/>
                    </a:cubicBezTo>
                    <a:lnTo>
                      <a:pt x="1518" y="745"/>
                    </a:lnTo>
                    <a:cubicBezTo>
                      <a:pt x="1549" y="745"/>
                      <a:pt x="1549" y="745"/>
                      <a:pt x="1549" y="745"/>
                    </a:cubicBezTo>
                    <a:lnTo>
                      <a:pt x="1549" y="745"/>
                    </a:lnTo>
                    <a:lnTo>
                      <a:pt x="1581" y="745"/>
                    </a:lnTo>
                    <a:lnTo>
                      <a:pt x="1581" y="745"/>
                    </a:lnTo>
                    <a:lnTo>
                      <a:pt x="1612" y="745"/>
                    </a:lnTo>
                    <a:lnTo>
                      <a:pt x="1612" y="745"/>
                    </a:lnTo>
                    <a:lnTo>
                      <a:pt x="1642" y="745"/>
                    </a:lnTo>
                    <a:lnTo>
                      <a:pt x="1642" y="745"/>
                    </a:lnTo>
                    <a:cubicBezTo>
                      <a:pt x="1642" y="745"/>
                      <a:pt x="1642" y="745"/>
                      <a:pt x="1673" y="745"/>
                    </a:cubicBezTo>
                    <a:lnTo>
                      <a:pt x="1673" y="745"/>
                    </a:lnTo>
                    <a:cubicBezTo>
                      <a:pt x="1673" y="745"/>
                      <a:pt x="1673" y="745"/>
                      <a:pt x="1705" y="745"/>
                    </a:cubicBezTo>
                    <a:lnTo>
                      <a:pt x="1705" y="745"/>
                    </a:lnTo>
                    <a:lnTo>
                      <a:pt x="1705" y="745"/>
                    </a:lnTo>
                    <a:cubicBezTo>
                      <a:pt x="1736" y="745"/>
                      <a:pt x="1736" y="745"/>
                      <a:pt x="1736" y="745"/>
                    </a:cubicBezTo>
                    <a:lnTo>
                      <a:pt x="1736" y="745"/>
                    </a:lnTo>
                    <a:cubicBezTo>
                      <a:pt x="1766" y="745"/>
                      <a:pt x="1766" y="776"/>
                      <a:pt x="1766" y="776"/>
                    </a:cubicBezTo>
                    <a:cubicBezTo>
                      <a:pt x="1797" y="776"/>
                      <a:pt x="1797" y="776"/>
                      <a:pt x="1797" y="776"/>
                    </a:cubicBezTo>
                    <a:lnTo>
                      <a:pt x="1797" y="776"/>
                    </a:lnTo>
                    <a:lnTo>
                      <a:pt x="1797" y="776"/>
                    </a:lnTo>
                    <a:cubicBezTo>
                      <a:pt x="1797" y="776"/>
                      <a:pt x="1797" y="776"/>
                      <a:pt x="1829" y="745"/>
                    </a:cubicBez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lnTo>
                      <a:pt x="1829" y="745"/>
                    </a:lnTo>
                    <a:cubicBezTo>
                      <a:pt x="1797" y="713"/>
                      <a:pt x="1797" y="713"/>
                      <a:pt x="1797" y="683"/>
                    </a:cubicBezTo>
                    <a:cubicBezTo>
                      <a:pt x="1797" y="683"/>
                      <a:pt x="1766" y="683"/>
                      <a:pt x="1766" y="652"/>
                    </a:cubicBez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lnTo>
                      <a:pt x="1766" y="652"/>
                    </a:lnTo>
                    <a:cubicBezTo>
                      <a:pt x="1766" y="652"/>
                      <a:pt x="1797" y="652"/>
                      <a:pt x="1797" y="621"/>
                    </a:cubicBezTo>
                    <a:lnTo>
                      <a:pt x="1797" y="621"/>
                    </a:lnTo>
                    <a:lnTo>
                      <a:pt x="1797" y="621"/>
                    </a:lnTo>
                    <a:lnTo>
                      <a:pt x="1797" y="621"/>
                    </a:lnTo>
                    <a:lnTo>
                      <a:pt x="1829" y="621"/>
                    </a:lnTo>
                    <a:lnTo>
                      <a:pt x="1860" y="621"/>
                    </a:lnTo>
                    <a:lnTo>
                      <a:pt x="1860" y="621"/>
                    </a:lnTo>
                    <a:lnTo>
                      <a:pt x="1860" y="621"/>
                    </a:lnTo>
                    <a:cubicBezTo>
                      <a:pt x="1860" y="589"/>
                      <a:pt x="1890" y="589"/>
                      <a:pt x="1890" y="589"/>
                    </a:cubicBezTo>
                    <a:lnTo>
                      <a:pt x="1890" y="589"/>
                    </a:lnTo>
                    <a:lnTo>
                      <a:pt x="1921" y="589"/>
                    </a:lnTo>
                    <a:lnTo>
                      <a:pt x="1921" y="589"/>
                    </a:lnTo>
                    <a:cubicBezTo>
                      <a:pt x="1921" y="589"/>
                      <a:pt x="1921" y="589"/>
                      <a:pt x="1921" y="559"/>
                    </a:cubicBezTo>
                    <a:lnTo>
                      <a:pt x="1921" y="559"/>
                    </a:lnTo>
                    <a:lnTo>
                      <a:pt x="1921" y="559"/>
                    </a:lnTo>
                    <a:cubicBezTo>
                      <a:pt x="1921" y="528"/>
                      <a:pt x="1921" y="528"/>
                      <a:pt x="1921" y="528"/>
                    </a:cubicBezTo>
                    <a:cubicBezTo>
                      <a:pt x="1921" y="528"/>
                      <a:pt x="1921" y="497"/>
                      <a:pt x="1953" y="497"/>
                    </a:cubicBezTo>
                    <a:lnTo>
                      <a:pt x="1953" y="497"/>
                    </a:lnTo>
                    <a:lnTo>
                      <a:pt x="1984" y="497"/>
                    </a:lnTo>
                    <a:cubicBezTo>
                      <a:pt x="1984" y="497"/>
                      <a:pt x="1984" y="497"/>
                      <a:pt x="2014" y="497"/>
                    </a:cubicBezTo>
                    <a:lnTo>
                      <a:pt x="2014" y="497"/>
                    </a:lnTo>
                    <a:lnTo>
                      <a:pt x="2014" y="497"/>
                    </a:lnTo>
                    <a:lnTo>
                      <a:pt x="2045" y="497"/>
                    </a:lnTo>
                    <a:lnTo>
                      <a:pt x="2045" y="497"/>
                    </a:lnTo>
                    <a:lnTo>
                      <a:pt x="2045" y="497"/>
                    </a:lnTo>
                    <a:cubicBezTo>
                      <a:pt x="2077" y="497"/>
                      <a:pt x="2077" y="497"/>
                      <a:pt x="2077" y="497"/>
                    </a:cubicBezTo>
                    <a:cubicBezTo>
                      <a:pt x="2077" y="497"/>
                      <a:pt x="2077" y="497"/>
                      <a:pt x="2108" y="497"/>
                    </a:cubicBezTo>
                    <a:lnTo>
                      <a:pt x="2108" y="497"/>
                    </a:lnTo>
                    <a:cubicBezTo>
                      <a:pt x="2077" y="465"/>
                      <a:pt x="2077" y="465"/>
                      <a:pt x="2077" y="465"/>
                    </a:cubicBezTo>
                    <a:lnTo>
                      <a:pt x="2077" y="465"/>
                    </a:lnTo>
                    <a:cubicBezTo>
                      <a:pt x="2077" y="435"/>
                      <a:pt x="2108" y="435"/>
                      <a:pt x="2108" y="404"/>
                    </a:cubicBezTo>
                    <a:cubicBezTo>
                      <a:pt x="2108" y="404"/>
                      <a:pt x="2108" y="404"/>
                      <a:pt x="2138" y="404"/>
                    </a:cubicBezTo>
                    <a:lnTo>
                      <a:pt x="2138" y="404"/>
                    </a:lnTo>
                    <a:cubicBezTo>
                      <a:pt x="2138" y="404"/>
                      <a:pt x="2138" y="404"/>
                      <a:pt x="2169" y="404"/>
                    </a:cubicBez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lnTo>
                      <a:pt x="2169" y="373"/>
                    </a:lnTo>
                    <a:cubicBezTo>
                      <a:pt x="2169" y="373"/>
                      <a:pt x="2169" y="373"/>
                      <a:pt x="2138" y="373"/>
                    </a:cubicBezTo>
                    <a:lnTo>
                      <a:pt x="2138" y="373"/>
                    </a:lnTo>
                    <a:cubicBezTo>
                      <a:pt x="2108" y="373"/>
                      <a:pt x="2108" y="373"/>
                      <a:pt x="2077" y="373"/>
                    </a:cubicBezTo>
                    <a:lnTo>
                      <a:pt x="2077" y="373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lnTo>
                      <a:pt x="2045" y="341"/>
                    </a:lnTo>
                    <a:cubicBezTo>
                      <a:pt x="2014" y="341"/>
                      <a:pt x="2014" y="311"/>
                      <a:pt x="2014" y="311"/>
                    </a:cubicBezTo>
                    <a:lnTo>
                      <a:pt x="2014" y="311"/>
                    </a:lnTo>
                    <a:lnTo>
                      <a:pt x="2014" y="311"/>
                    </a:lnTo>
                    <a:cubicBezTo>
                      <a:pt x="1984" y="311"/>
                      <a:pt x="1984" y="280"/>
                      <a:pt x="1984" y="280"/>
                    </a:cubicBezTo>
                    <a:cubicBezTo>
                      <a:pt x="1984" y="311"/>
                      <a:pt x="1953" y="311"/>
                      <a:pt x="1953" y="311"/>
                    </a:cubicBez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lnTo>
                      <a:pt x="1953" y="311"/>
                    </a:lnTo>
                    <a:cubicBezTo>
                      <a:pt x="1921" y="311"/>
                      <a:pt x="1921" y="311"/>
                      <a:pt x="1921" y="311"/>
                    </a:cubicBezTo>
                    <a:cubicBezTo>
                      <a:pt x="1921" y="311"/>
                      <a:pt x="1921" y="311"/>
                      <a:pt x="1890" y="311"/>
                    </a:cubicBez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lnTo>
                      <a:pt x="1890" y="311"/>
                    </a:lnTo>
                    <a:cubicBezTo>
                      <a:pt x="1860" y="311"/>
                      <a:pt x="1860" y="280"/>
                      <a:pt x="1860" y="280"/>
                    </a:cubicBezTo>
                    <a:lnTo>
                      <a:pt x="1860" y="280"/>
                    </a:lnTo>
                    <a:cubicBezTo>
                      <a:pt x="1829" y="280"/>
                      <a:pt x="1829" y="311"/>
                      <a:pt x="1829" y="311"/>
                    </a:cubicBezTo>
                    <a:lnTo>
                      <a:pt x="1829" y="311"/>
                    </a:lnTo>
                    <a:lnTo>
                      <a:pt x="1829" y="311"/>
                    </a:lnTo>
                    <a:lnTo>
                      <a:pt x="1797" y="311"/>
                    </a:lnTo>
                    <a:lnTo>
                      <a:pt x="1797" y="311"/>
                    </a:lnTo>
                    <a:cubicBezTo>
                      <a:pt x="1797" y="311"/>
                      <a:pt x="1766" y="311"/>
                      <a:pt x="1766" y="280"/>
                    </a:cubicBezTo>
                    <a:lnTo>
                      <a:pt x="1766" y="280"/>
                    </a:lnTo>
                    <a:cubicBezTo>
                      <a:pt x="1766" y="249"/>
                      <a:pt x="1736" y="249"/>
                      <a:pt x="1736" y="217"/>
                    </a:cubicBezTo>
                    <a:lnTo>
                      <a:pt x="1736" y="217"/>
                    </a:lnTo>
                    <a:cubicBezTo>
                      <a:pt x="1736" y="217"/>
                      <a:pt x="1736" y="217"/>
                      <a:pt x="1705" y="187"/>
                    </a:cubicBezTo>
                    <a:lnTo>
                      <a:pt x="1673" y="156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42" y="125"/>
                    </a:lnTo>
                    <a:lnTo>
                      <a:pt x="1612" y="125"/>
                    </a:lnTo>
                    <a:cubicBezTo>
                      <a:pt x="1612" y="93"/>
                      <a:pt x="1612" y="93"/>
                      <a:pt x="1612" y="93"/>
                    </a:cubicBezTo>
                    <a:lnTo>
                      <a:pt x="1612" y="93"/>
                    </a:lnTo>
                    <a:cubicBezTo>
                      <a:pt x="1581" y="93"/>
                      <a:pt x="1581" y="93"/>
                      <a:pt x="1581" y="93"/>
                    </a:cubicBezTo>
                    <a:lnTo>
                      <a:pt x="1581" y="93"/>
                    </a:lnTo>
                    <a:lnTo>
                      <a:pt x="1549" y="93"/>
                    </a:lnTo>
                    <a:lnTo>
                      <a:pt x="1549" y="93"/>
                    </a:lnTo>
                    <a:cubicBezTo>
                      <a:pt x="1549" y="93"/>
                      <a:pt x="1549" y="125"/>
                      <a:pt x="1518" y="125"/>
                    </a:cubicBezTo>
                    <a:lnTo>
                      <a:pt x="1518" y="125"/>
                    </a:lnTo>
                    <a:cubicBezTo>
                      <a:pt x="1518" y="125"/>
                      <a:pt x="1518" y="156"/>
                      <a:pt x="1488" y="156"/>
                    </a:cubicBezTo>
                    <a:lnTo>
                      <a:pt x="1488" y="156"/>
                    </a:lnTo>
                    <a:lnTo>
                      <a:pt x="1488" y="156"/>
                    </a:lnTo>
                    <a:cubicBezTo>
                      <a:pt x="1488" y="156"/>
                      <a:pt x="1488" y="125"/>
                      <a:pt x="1457" y="125"/>
                    </a:cubicBezTo>
                    <a:lnTo>
                      <a:pt x="1457" y="125"/>
                    </a:lnTo>
                    <a:lnTo>
                      <a:pt x="1457" y="125"/>
                    </a:lnTo>
                    <a:cubicBezTo>
                      <a:pt x="1425" y="125"/>
                      <a:pt x="1425" y="125"/>
                      <a:pt x="1425" y="125"/>
                    </a:cubicBezTo>
                    <a:lnTo>
                      <a:pt x="1425" y="125"/>
                    </a:lnTo>
                    <a:cubicBezTo>
                      <a:pt x="1425" y="125"/>
                      <a:pt x="1425" y="93"/>
                      <a:pt x="1394" y="93"/>
                    </a:cubicBez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9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64" y="93"/>
                    </a:lnTo>
                    <a:lnTo>
                      <a:pt x="1333" y="93"/>
                    </a:lnTo>
                    <a:lnTo>
                      <a:pt x="1333" y="93"/>
                    </a:lnTo>
                    <a:cubicBezTo>
                      <a:pt x="1301" y="93"/>
                      <a:pt x="1301" y="93"/>
                      <a:pt x="1301" y="63"/>
                    </a:cubicBezTo>
                    <a:lnTo>
                      <a:pt x="1301" y="63"/>
                    </a:lnTo>
                    <a:lnTo>
                      <a:pt x="1301" y="63"/>
                    </a:lnTo>
                    <a:lnTo>
                      <a:pt x="1271" y="32"/>
                    </a:lnTo>
                    <a:lnTo>
                      <a:pt x="1271" y="32"/>
                    </a:lnTo>
                    <a:lnTo>
                      <a:pt x="1271" y="32"/>
                    </a:lnTo>
                    <a:cubicBezTo>
                      <a:pt x="1271" y="32"/>
                      <a:pt x="1271" y="32"/>
                      <a:pt x="1271" y="0"/>
                    </a:cubicBezTo>
                    <a:cubicBezTo>
                      <a:pt x="1271" y="32"/>
                      <a:pt x="1271" y="32"/>
                      <a:pt x="1271" y="32"/>
                    </a:cubicBezTo>
                    <a:lnTo>
                      <a:pt x="1271" y="32"/>
                    </a:lnTo>
                    <a:cubicBezTo>
                      <a:pt x="1240" y="32"/>
                      <a:pt x="1240" y="0"/>
                      <a:pt x="1240" y="0"/>
                    </a:cubicBezTo>
                    <a:lnTo>
                      <a:pt x="1208" y="0"/>
                    </a:lnTo>
                    <a:lnTo>
                      <a:pt x="1208" y="0"/>
                    </a:lnTo>
                    <a:cubicBezTo>
                      <a:pt x="1177" y="0"/>
                      <a:pt x="1177" y="32"/>
                      <a:pt x="1177" y="32"/>
                    </a:cubicBezTo>
                    <a:lnTo>
                      <a:pt x="1177" y="32"/>
                    </a:lnTo>
                    <a:cubicBezTo>
                      <a:pt x="1147" y="63"/>
                      <a:pt x="1147" y="63"/>
                      <a:pt x="1147" y="63"/>
                    </a:cubicBezTo>
                    <a:cubicBezTo>
                      <a:pt x="1116" y="63"/>
                      <a:pt x="1116" y="32"/>
                      <a:pt x="1116" y="32"/>
                    </a:cubicBezTo>
                    <a:lnTo>
                      <a:pt x="1116" y="32"/>
                    </a:lnTo>
                    <a:cubicBezTo>
                      <a:pt x="1085" y="32"/>
                      <a:pt x="1085" y="63"/>
                      <a:pt x="1085" y="63"/>
                    </a:cubicBezTo>
                    <a:lnTo>
                      <a:pt x="1053" y="63"/>
                    </a:lnTo>
                    <a:lnTo>
                      <a:pt x="1053" y="63"/>
                    </a:lnTo>
                    <a:cubicBezTo>
                      <a:pt x="1023" y="63"/>
                      <a:pt x="1023" y="63"/>
                      <a:pt x="1023" y="63"/>
                    </a:cubicBez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lnTo>
                      <a:pt x="1023" y="63"/>
                    </a:lnTo>
                    <a:cubicBezTo>
                      <a:pt x="992" y="63"/>
                      <a:pt x="992" y="93"/>
                      <a:pt x="992" y="93"/>
                    </a:cubicBezTo>
                    <a:lnTo>
                      <a:pt x="992" y="93"/>
                    </a:lnTo>
                    <a:cubicBezTo>
                      <a:pt x="961" y="93"/>
                      <a:pt x="961" y="93"/>
                      <a:pt x="961" y="93"/>
                    </a:cubicBezTo>
                    <a:lnTo>
                      <a:pt x="961" y="93"/>
                    </a:lnTo>
                    <a:cubicBezTo>
                      <a:pt x="929" y="93"/>
                      <a:pt x="929" y="93"/>
                      <a:pt x="899" y="93"/>
                    </a:cubicBezTo>
                    <a:cubicBezTo>
                      <a:pt x="868" y="93"/>
                      <a:pt x="868" y="93"/>
                      <a:pt x="868" y="93"/>
                    </a:cubicBezTo>
                    <a:cubicBezTo>
                      <a:pt x="837" y="93"/>
                      <a:pt x="837" y="93"/>
                      <a:pt x="837" y="93"/>
                    </a:cubicBezTo>
                    <a:lnTo>
                      <a:pt x="837" y="93"/>
                    </a:lnTo>
                    <a:cubicBezTo>
                      <a:pt x="805" y="93"/>
                      <a:pt x="805" y="93"/>
                      <a:pt x="805" y="93"/>
                    </a:cubicBezTo>
                    <a:lnTo>
                      <a:pt x="805" y="93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lnTo>
                      <a:pt x="805" y="125"/>
                    </a:lnTo>
                    <a:cubicBezTo>
                      <a:pt x="805" y="156"/>
                      <a:pt x="805" y="156"/>
                      <a:pt x="805" y="156"/>
                    </a:cubicBezTo>
                    <a:lnTo>
                      <a:pt x="805" y="156"/>
                    </a:lnTo>
                    <a:lnTo>
                      <a:pt x="805" y="156"/>
                    </a:lnTo>
                    <a:cubicBezTo>
                      <a:pt x="805" y="156"/>
                      <a:pt x="805" y="156"/>
                      <a:pt x="775" y="156"/>
                    </a:cubicBez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187"/>
                    </a:lnTo>
                    <a:lnTo>
                      <a:pt x="775" y="217"/>
                    </a:lnTo>
                    <a:lnTo>
                      <a:pt x="805" y="217"/>
                    </a:lnTo>
                    <a:cubicBezTo>
                      <a:pt x="805" y="249"/>
                      <a:pt x="805" y="249"/>
                      <a:pt x="805" y="249"/>
                    </a:cubicBezTo>
                    <a:lnTo>
                      <a:pt x="805" y="249"/>
                    </a:lnTo>
                    <a:cubicBezTo>
                      <a:pt x="805" y="280"/>
                      <a:pt x="805" y="311"/>
                      <a:pt x="775" y="311"/>
                    </a:cubicBez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75" y="311"/>
                    </a:lnTo>
                    <a:lnTo>
                      <a:pt x="744" y="311"/>
                    </a:lnTo>
                    <a:cubicBezTo>
                      <a:pt x="744" y="311"/>
                      <a:pt x="744" y="311"/>
                      <a:pt x="713" y="311"/>
                    </a:cubicBezTo>
                    <a:lnTo>
                      <a:pt x="713" y="311"/>
                    </a:lnTo>
                    <a:lnTo>
                      <a:pt x="713" y="311"/>
                    </a:lnTo>
                    <a:lnTo>
                      <a:pt x="713" y="311"/>
                    </a:lnTo>
                    <a:lnTo>
                      <a:pt x="681" y="311"/>
                    </a:lnTo>
                    <a:lnTo>
                      <a:pt x="681" y="311"/>
                    </a:lnTo>
                    <a:lnTo>
                      <a:pt x="651" y="311"/>
                    </a:lnTo>
                    <a:lnTo>
                      <a:pt x="651" y="311"/>
                    </a:lnTo>
                    <a:cubicBezTo>
                      <a:pt x="620" y="311"/>
                      <a:pt x="620" y="311"/>
                      <a:pt x="620" y="280"/>
                    </a:cubicBezTo>
                    <a:lnTo>
                      <a:pt x="620" y="280"/>
                    </a:lnTo>
                    <a:lnTo>
                      <a:pt x="620" y="280"/>
                    </a:lnTo>
                    <a:cubicBezTo>
                      <a:pt x="589" y="280"/>
                      <a:pt x="589" y="280"/>
                      <a:pt x="589" y="280"/>
                    </a:cubicBezTo>
                    <a:cubicBezTo>
                      <a:pt x="589" y="280"/>
                      <a:pt x="589" y="311"/>
                      <a:pt x="557" y="311"/>
                    </a:cubicBezTo>
                    <a:lnTo>
                      <a:pt x="557" y="311"/>
                    </a:lnTo>
                    <a:lnTo>
                      <a:pt x="557" y="311"/>
                    </a:lnTo>
                    <a:lnTo>
                      <a:pt x="557" y="311"/>
                    </a:lnTo>
                    <a:cubicBezTo>
                      <a:pt x="527" y="311"/>
                      <a:pt x="527" y="280"/>
                      <a:pt x="527" y="280"/>
                    </a:cubicBezTo>
                    <a:lnTo>
                      <a:pt x="527" y="280"/>
                    </a:lnTo>
                    <a:cubicBezTo>
                      <a:pt x="527" y="280"/>
                      <a:pt x="496" y="280"/>
                      <a:pt x="496" y="311"/>
                    </a:cubicBezTo>
                    <a:lnTo>
                      <a:pt x="496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lnTo>
                      <a:pt x="465" y="311"/>
                    </a:lnTo>
                    <a:cubicBezTo>
                      <a:pt x="433" y="311"/>
                      <a:pt x="433" y="311"/>
                      <a:pt x="433" y="280"/>
                    </a:cubicBezTo>
                    <a:lnTo>
                      <a:pt x="433" y="280"/>
                    </a:lnTo>
                    <a:lnTo>
                      <a:pt x="433" y="280"/>
                    </a:lnTo>
                    <a:cubicBezTo>
                      <a:pt x="433" y="311"/>
                      <a:pt x="403" y="311"/>
                      <a:pt x="403" y="311"/>
                    </a:cubicBezTo>
                    <a:lnTo>
                      <a:pt x="403" y="311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372" y="311"/>
                      <a:pt x="372" y="311"/>
                      <a:pt x="372" y="280"/>
                    </a:cubicBezTo>
                    <a:lnTo>
                      <a:pt x="372" y="280"/>
                    </a:lnTo>
                    <a:lnTo>
                      <a:pt x="372" y="280"/>
                    </a:lnTo>
                    <a:lnTo>
                      <a:pt x="341" y="280"/>
                    </a:lnTo>
                    <a:lnTo>
                      <a:pt x="341" y="280"/>
                    </a:lnTo>
                    <a:cubicBezTo>
                      <a:pt x="341" y="249"/>
                      <a:pt x="341" y="249"/>
                      <a:pt x="341" y="249"/>
                    </a:cubicBezTo>
                    <a:lnTo>
                      <a:pt x="309" y="249"/>
                    </a:lnTo>
                    <a:cubicBezTo>
                      <a:pt x="309" y="249"/>
                      <a:pt x="309" y="249"/>
                      <a:pt x="309" y="280"/>
                    </a:cubicBezTo>
                    <a:lnTo>
                      <a:pt x="309" y="280"/>
                    </a:lnTo>
                    <a:lnTo>
                      <a:pt x="309" y="280"/>
                    </a:lnTo>
                    <a:lnTo>
                      <a:pt x="309" y="280"/>
                    </a:lnTo>
                    <a:cubicBezTo>
                      <a:pt x="279" y="280"/>
                      <a:pt x="279" y="249"/>
                      <a:pt x="279" y="249"/>
                    </a:cubicBezTo>
                    <a:lnTo>
                      <a:pt x="279" y="249"/>
                    </a:lnTo>
                    <a:lnTo>
                      <a:pt x="279" y="249"/>
                    </a:lnTo>
                    <a:lnTo>
                      <a:pt x="279" y="249"/>
                    </a:lnTo>
                    <a:cubicBezTo>
                      <a:pt x="248" y="249"/>
                      <a:pt x="248" y="249"/>
                      <a:pt x="248" y="249"/>
                    </a:cubicBezTo>
                    <a:lnTo>
                      <a:pt x="248" y="249"/>
                    </a:lnTo>
                    <a:lnTo>
                      <a:pt x="248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217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lnTo>
                      <a:pt x="185" y="249"/>
                    </a:lnTo>
                    <a:cubicBezTo>
                      <a:pt x="185" y="249"/>
                      <a:pt x="18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cubicBezTo>
                      <a:pt x="124" y="280"/>
                      <a:pt x="124" y="280"/>
                      <a:pt x="124" y="280"/>
                    </a:cubicBezTo>
                    <a:lnTo>
                      <a:pt x="124" y="280"/>
                    </a:lnTo>
                    <a:lnTo>
                      <a:pt x="124" y="280"/>
                    </a:lnTo>
                    <a:cubicBezTo>
                      <a:pt x="93" y="311"/>
                      <a:pt x="93" y="311"/>
                      <a:pt x="93" y="311"/>
                    </a:cubicBezTo>
                    <a:lnTo>
                      <a:pt x="93" y="311"/>
                    </a:lnTo>
                    <a:cubicBezTo>
                      <a:pt x="93" y="311"/>
                      <a:pt x="93" y="31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41"/>
                      <a:pt x="93" y="341"/>
                      <a:pt x="93" y="373"/>
                    </a:cubicBezTo>
                    <a:cubicBezTo>
                      <a:pt x="61" y="373"/>
                      <a:pt x="61" y="373"/>
                      <a:pt x="61" y="373"/>
                    </a:cubicBez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lnTo>
                      <a:pt x="61" y="373"/>
                    </a:lnTo>
                    <a:cubicBezTo>
                      <a:pt x="31" y="373"/>
                      <a:pt x="31" y="373"/>
                      <a:pt x="31" y="341"/>
                    </a:cubicBez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0" y="341"/>
                    </a:cubicBezTo>
                    <a:cubicBezTo>
                      <a:pt x="0" y="341"/>
                      <a:pt x="0" y="341"/>
                      <a:pt x="0" y="311"/>
                    </a:cubicBezTo>
                    <a:lnTo>
                      <a:pt x="0" y="311"/>
                    </a:lnTo>
                    <a:lnTo>
                      <a:pt x="0" y="311"/>
                    </a:lnTo>
                    <a:cubicBezTo>
                      <a:pt x="0" y="341"/>
                      <a:pt x="0" y="341"/>
                      <a:pt x="0" y="373"/>
                    </a:cubicBez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lnTo>
                      <a:pt x="0" y="373"/>
                    </a:lnTo>
                    <a:cubicBezTo>
                      <a:pt x="0" y="373"/>
                      <a:pt x="0" y="373"/>
                      <a:pt x="0" y="4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Freeform 103">
                <a:extLst>
                  <a:ext uri="{FF2B5EF4-FFF2-40B4-BE49-F238E27FC236}">
                    <a16:creationId xmlns:a16="http://schemas.microsoft.com/office/drawing/2014/main" id="{46836053-36A3-D646-9B2E-36FE55F84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69063" y="1624013"/>
                <a:ext cx="77787" cy="44450"/>
              </a:xfrm>
              <a:custGeom>
                <a:avLst/>
                <a:gdLst>
                  <a:gd name="T0" fmla="*/ 62 w 218"/>
                  <a:gd name="T1" fmla="*/ 0 h 124"/>
                  <a:gd name="T2" fmla="*/ 62 w 218"/>
                  <a:gd name="T3" fmla="*/ 0 h 124"/>
                  <a:gd name="T4" fmla="*/ 62 w 218"/>
                  <a:gd name="T5" fmla="*/ 0 h 124"/>
                  <a:gd name="T6" fmla="*/ 62 w 218"/>
                  <a:gd name="T7" fmla="*/ 0 h 124"/>
                  <a:gd name="T8" fmla="*/ 62 w 218"/>
                  <a:gd name="T9" fmla="*/ 30 h 124"/>
                  <a:gd name="T10" fmla="*/ 62 w 218"/>
                  <a:gd name="T11" fmla="*/ 62 h 124"/>
                  <a:gd name="T12" fmla="*/ 62 w 218"/>
                  <a:gd name="T13" fmla="*/ 62 h 124"/>
                  <a:gd name="T14" fmla="*/ 31 w 218"/>
                  <a:gd name="T15" fmla="*/ 93 h 124"/>
                  <a:gd name="T16" fmla="*/ 31 w 218"/>
                  <a:gd name="T17" fmla="*/ 93 h 124"/>
                  <a:gd name="T18" fmla="*/ 0 w 218"/>
                  <a:gd name="T19" fmla="*/ 93 h 124"/>
                  <a:gd name="T20" fmla="*/ 0 w 218"/>
                  <a:gd name="T21" fmla="*/ 93 h 124"/>
                  <a:gd name="T22" fmla="*/ 0 w 218"/>
                  <a:gd name="T23" fmla="*/ 93 h 124"/>
                  <a:gd name="T24" fmla="*/ 31 w 218"/>
                  <a:gd name="T25" fmla="*/ 93 h 124"/>
                  <a:gd name="T26" fmla="*/ 31 w 218"/>
                  <a:gd name="T27" fmla="*/ 93 h 124"/>
                  <a:gd name="T28" fmla="*/ 62 w 218"/>
                  <a:gd name="T29" fmla="*/ 93 h 124"/>
                  <a:gd name="T30" fmla="*/ 62 w 218"/>
                  <a:gd name="T31" fmla="*/ 93 h 124"/>
                  <a:gd name="T32" fmla="*/ 93 w 218"/>
                  <a:gd name="T33" fmla="*/ 123 h 124"/>
                  <a:gd name="T34" fmla="*/ 124 w 218"/>
                  <a:gd name="T35" fmla="*/ 123 h 124"/>
                  <a:gd name="T36" fmla="*/ 124 w 218"/>
                  <a:gd name="T37" fmla="*/ 123 h 124"/>
                  <a:gd name="T38" fmla="*/ 155 w 218"/>
                  <a:gd name="T39" fmla="*/ 93 h 124"/>
                  <a:gd name="T40" fmla="*/ 186 w 218"/>
                  <a:gd name="T41" fmla="*/ 62 h 124"/>
                  <a:gd name="T42" fmla="*/ 186 w 218"/>
                  <a:gd name="T43" fmla="*/ 62 h 124"/>
                  <a:gd name="T44" fmla="*/ 186 w 218"/>
                  <a:gd name="T45" fmla="*/ 62 h 124"/>
                  <a:gd name="T46" fmla="*/ 186 w 218"/>
                  <a:gd name="T47" fmla="*/ 62 h 124"/>
                  <a:gd name="T48" fmla="*/ 217 w 218"/>
                  <a:gd name="T49" fmla="*/ 62 h 124"/>
                  <a:gd name="T50" fmla="*/ 217 w 218"/>
                  <a:gd name="T51" fmla="*/ 62 h 124"/>
                  <a:gd name="T52" fmla="*/ 217 w 218"/>
                  <a:gd name="T53" fmla="*/ 62 h 124"/>
                  <a:gd name="T54" fmla="*/ 217 w 218"/>
                  <a:gd name="T55" fmla="*/ 62 h 124"/>
                  <a:gd name="T56" fmla="*/ 186 w 218"/>
                  <a:gd name="T57" fmla="*/ 30 h 124"/>
                  <a:gd name="T58" fmla="*/ 155 w 218"/>
                  <a:gd name="T59" fmla="*/ 30 h 124"/>
                  <a:gd name="T60" fmla="*/ 93 w 218"/>
                  <a:gd name="T61" fmla="*/ 0 h 124"/>
                  <a:gd name="T62" fmla="*/ 93 w 218"/>
                  <a:gd name="T63" fmla="*/ 0 h 124"/>
                  <a:gd name="T64" fmla="*/ 62 w 218"/>
                  <a:gd name="T6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24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62" y="62"/>
                    </a:cubicBezTo>
                    <a:lnTo>
                      <a:pt x="62" y="62"/>
                    </a:lnTo>
                    <a:lnTo>
                      <a:pt x="31" y="93"/>
                    </a:lnTo>
                    <a:lnTo>
                      <a:pt x="31" y="93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lnTo>
                      <a:pt x="62" y="93"/>
                    </a:lnTo>
                    <a:lnTo>
                      <a:pt x="93" y="123"/>
                    </a:lnTo>
                    <a:cubicBezTo>
                      <a:pt x="124" y="123"/>
                      <a:pt x="124" y="123"/>
                      <a:pt x="124" y="123"/>
                    </a:cubicBezTo>
                    <a:lnTo>
                      <a:pt x="124" y="123"/>
                    </a:lnTo>
                    <a:cubicBezTo>
                      <a:pt x="124" y="93"/>
                      <a:pt x="124" y="93"/>
                      <a:pt x="155" y="93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217" y="62"/>
                      <a:pt x="217" y="62"/>
                      <a:pt x="217" y="62"/>
                    </a:cubicBezTo>
                    <a:lnTo>
                      <a:pt x="217" y="62"/>
                    </a:lnTo>
                    <a:lnTo>
                      <a:pt x="217" y="62"/>
                    </a:lnTo>
                    <a:lnTo>
                      <a:pt x="217" y="62"/>
                    </a:lnTo>
                    <a:cubicBezTo>
                      <a:pt x="186" y="62"/>
                      <a:pt x="186" y="62"/>
                      <a:pt x="186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Freeform 104">
                <a:extLst>
                  <a:ext uri="{FF2B5EF4-FFF2-40B4-BE49-F238E27FC236}">
                    <a16:creationId xmlns:a16="http://schemas.microsoft.com/office/drawing/2014/main" id="{69055989-0DEB-AE4E-991E-8EE7BEC88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1288" y="1423988"/>
                <a:ext cx="33337" cy="100012"/>
              </a:xfrm>
              <a:custGeom>
                <a:avLst/>
                <a:gdLst>
                  <a:gd name="T0" fmla="*/ 0 w 94"/>
                  <a:gd name="T1" fmla="*/ 62 h 280"/>
                  <a:gd name="T2" fmla="*/ 0 w 94"/>
                  <a:gd name="T3" fmla="*/ 62 h 280"/>
                  <a:gd name="T4" fmla="*/ 0 w 94"/>
                  <a:gd name="T5" fmla="*/ 92 h 280"/>
                  <a:gd name="T6" fmla="*/ 31 w 94"/>
                  <a:gd name="T7" fmla="*/ 92 h 280"/>
                  <a:gd name="T8" fmla="*/ 31 w 94"/>
                  <a:gd name="T9" fmla="*/ 92 h 280"/>
                  <a:gd name="T10" fmla="*/ 31 w 94"/>
                  <a:gd name="T11" fmla="*/ 124 h 280"/>
                  <a:gd name="T12" fmla="*/ 31 w 94"/>
                  <a:gd name="T13" fmla="*/ 155 h 280"/>
                  <a:gd name="T14" fmla="*/ 31 w 94"/>
                  <a:gd name="T15" fmla="*/ 155 h 280"/>
                  <a:gd name="T16" fmla="*/ 31 w 94"/>
                  <a:gd name="T17" fmla="*/ 155 h 280"/>
                  <a:gd name="T18" fmla="*/ 31 w 94"/>
                  <a:gd name="T19" fmla="*/ 216 h 280"/>
                  <a:gd name="T20" fmla="*/ 31 w 94"/>
                  <a:gd name="T21" fmla="*/ 248 h 280"/>
                  <a:gd name="T22" fmla="*/ 31 w 94"/>
                  <a:gd name="T23" fmla="*/ 279 h 280"/>
                  <a:gd name="T24" fmla="*/ 31 w 94"/>
                  <a:gd name="T25" fmla="*/ 279 h 280"/>
                  <a:gd name="T26" fmla="*/ 31 w 94"/>
                  <a:gd name="T27" fmla="*/ 279 h 280"/>
                  <a:gd name="T28" fmla="*/ 31 w 94"/>
                  <a:gd name="T29" fmla="*/ 279 h 280"/>
                  <a:gd name="T30" fmla="*/ 31 w 94"/>
                  <a:gd name="T31" fmla="*/ 279 h 280"/>
                  <a:gd name="T32" fmla="*/ 31 w 94"/>
                  <a:gd name="T33" fmla="*/ 248 h 280"/>
                  <a:gd name="T34" fmla="*/ 31 w 94"/>
                  <a:gd name="T35" fmla="*/ 216 h 280"/>
                  <a:gd name="T36" fmla="*/ 62 w 94"/>
                  <a:gd name="T37" fmla="*/ 216 h 280"/>
                  <a:gd name="T38" fmla="*/ 62 w 94"/>
                  <a:gd name="T39" fmla="*/ 216 h 280"/>
                  <a:gd name="T40" fmla="*/ 93 w 94"/>
                  <a:gd name="T41" fmla="*/ 216 h 280"/>
                  <a:gd name="T42" fmla="*/ 93 w 94"/>
                  <a:gd name="T43" fmla="*/ 216 h 280"/>
                  <a:gd name="T44" fmla="*/ 93 w 94"/>
                  <a:gd name="T45" fmla="*/ 216 h 280"/>
                  <a:gd name="T46" fmla="*/ 93 w 94"/>
                  <a:gd name="T47" fmla="*/ 186 h 280"/>
                  <a:gd name="T48" fmla="*/ 93 w 94"/>
                  <a:gd name="T49" fmla="*/ 186 h 280"/>
                  <a:gd name="T50" fmla="*/ 62 w 94"/>
                  <a:gd name="T51" fmla="*/ 155 h 280"/>
                  <a:gd name="T52" fmla="*/ 62 w 94"/>
                  <a:gd name="T53" fmla="*/ 155 h 280"/>
                  <a:gd name="T54" fmla="*/ 62 w 94"/>
                  <a:gd name="T55" fmla="*/ 124 h 280"/>
                  <a:gd name="T56" fmla="*/ 31 w 94"/>
                  <a:gd name="T57" fmla="*/ 92 h 280"/>
                  <a:gd name="T58" fmla="*/ 62 w 94"/>
                  <a:gd name="T59" fmla="*/ 31 h 280"/>
                  <a:gd name="T60" fmla="*/ 62 w 94"/>
                  <a:gd name="T61" fmla="*/ 31 h 280"/>
                  <a:gd name="T62" fmla="*/ 62 w 94"/>
                  <a:gd name="T63" fmla="*/ 31 h 280"/>
                  <a:gd name="T64" fmla="*/ 62 w 94"/>
                  <a:gd name="T65" fmla="*/ 0 h 280"/>
                  <a:gd name="T66" fmla="*/ 62 w 94"/>
                  <a:gd name="T67" fmla="*/ 0 h 280"/>
                  <a:gd name="T68" fmla="*/ 62 w 94"/>
                  <a:gd name="T69" fmla="*/ 0 h 280"/>
                  <a:gd name="T70" fmla="*/ 31 w 94"/>
                  <a:gd name="T71" fmla="*/ 0 h 280"/>
                  <a:gd name="T72" fmla="*/ 31 w 94"/>
                  <a:gd name="T73" fmla="*/ 0 h 280"/>
                  <a:gd name="T74" fmla="*/ 31 w 94"/>
                  <a:gd name="T75" fmla="*/ 0 h 280"/>
                  <a:gd name="T76" fmla="*/ 0 w 94"/>
                  <a:gd name="T77" fmla="*/ 6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4" h="280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86"/>
                      <a:pt x="31" y="216"/>
                      <a:pt x="31" y="216"/>
                    </a:cubicBezTo>
                    <a:cubicBezTo>
                      <a:pt x="31" y="248"/>
                      <a:pt x="31" y="248"/>
                      <a:pt x="31" y="248"/>
                    </a:cubicBez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lnTo>
                      <a:pt x="31" y="279"/>
                    </a:lnTo>
                    <a:cubicBezTo>
                      <a:pt x="31" y="279"/>
                      <a:pt x="31" y="279"/>
                      <a:pt x="31" y="248"/>
                    </a:cubicBezTo>
                    <a:cubicBezTo>
                      <a:pt x="31" y="248"/>
                      <a:pt x="31" y="248"/>
                      <a:pt x="31" y="216"/>
                    </a:cubicBezTo>
                    <a:lnTo>
                      <a:pt x="62" y="216"/>
                    </a:lnTo>
                    <a:lnTo>
                      <a:pt x="62" y="216"/>
                    </a:lnTo>
                    <a:cubicBezTo>
                      <a:pt x="93" y="216"/>
                      <a:pt x="93" y="216"/>
                      <a:pt x="93" y="216"/>
                    </a:cubicBezTo>
                    <a:lnTo>
                      <a:pt x="93" y="216"/>
                    </a:lnTo>
                    <a:lnTo>
                      <a:pt x="93" y="216"/>
                    </a:lnTo>
                    <a:cubicBezTo>
                      <a:pt x="93" y="186"/>
                      <a:pt x="62" y="186"/>
                      <a:pt x="93" y="186"/>
                    </a:cubicBezTo>
                    <a:lnTo>
                      <a:pt x="93" y="186"/>
                    </a:lnTo>
                    <a:cubicBezTo>
                      <a:pt x="93" y="186"/>
                      <a:pt x="93" y="186"/>
                      <a:pt x="62" y="155"/>
                    </a:cubicBezTo>
                    <a:lnTo>
                      <a:pt x="62" y="155"/>
                    </a:lnTo>
                    <a:lnTo>
                      <a:pt x="62" y="124"/>
                    </a:lnTo>
                    <a:cubicBezTo>
                      <a:pt x="62" y="124"/>
                      <a:pt x="62" y="92"/>
                      <a:pt x="31" y="92"/>
                    </a:cubicBezTo>
                    <a:cubicBezTo>
                      <a:pt x="31" y="62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0" y="31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Freeform 105">
                <a:extLst>
                  <a:ext uri="{FF2B5EF4-FFF2-40B4-BE49-F238E27FC236}">
                    <a16:creationId xmlns:a16="http://schemas.microsoft.com/office/drawing/2014/main" id="{15E2228D-C968-2945-BDB2-267B4F278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913" y="1423988"/>
                <a:ext cx="1193800" cy="736600"/>
              </a:xfrm>
              <a:custGeom>
                <a:avLst/>
                <a:gdLst>
                  <a:gd name="T0" fmla="*/ 2913 w 3317"/>
                  <a:gd name="T1" fmla="*/ 712 h 2046"/>
                  <a:gd name="T2" fmla="*/ 3130 w 3317"/>
                  <a:gd name="T3" fmla="*/ 620 h 2046"/>
                  <a:gd name="T4" fmla="*/ 3161 w 3317"/>
                  <a:gd name="T5" fmla="*/ 496 h 2046"/>
                  <a:gd name="T6" fmla="*/ 3254 w 3317"/>
                  <a:gd name="T7" fmla="*/ 464 h 2046"/>
                  <a:gd name="T8" fmla="*/ 3254 w 3317"/>
                  <a:gd name="T9" fmla="*/ 340 h 2046"/>
                  <a:gd name="T10" fmla="*/ 3069 w 3317"/>
                  <a:gd name="T11" fmla="*/ 279 h 2046"/>
                  <a:gd name="T12" fmla="*/ 2851 w 3317"/>
                  <a:gd name="T13" fmla="*/ 62 h 2046"/>
                  <a:gd name="T14" fmla="*/ 2665 w 3317"/>
                  <a:gd name="T15" fmla="*/ 0 h 2046"/>
                  <a:gd name="T16" fmla="*/ 2603 w 3317"/>
                  <a:gd name="T17" fmla="*/ 62 h 2046"/>
                  <a:gd name="T18" fmla="*/ 2479 w 3317"/>
                  <a:gd name="T19" fmla="*/ 216 h 2046"/>
                  <a:gd name="T20" fmla="*/ 2325 w 3317"/>
                  <a:gd name="T21" fmla="*/ 310 h 2046"/>
                  <a:gd name="T22" fmla="*/ 2541 w 3317"/>
                  <a:gd name="T23" fmla="*/ 403 h 2046"/>
                  <a:gd name="T24" fmla="*/ 2479 w 3317"/>
                  <a:gd name="T25" fmla="*/ 434 h 2046"/>
                  <a:gd name="T26" fmla="*/ 2355 w 3317"/>
                  <a:gd name="T27" fmla="*/ 464 h 2046"/>
                  <a:gd name="T28" fmla="*/ 2201 w 3317"/>
                  <a:gd name="T29" fmla="*/ 558 h 2046"/>
                  <a:gd name="T30" fmla="*/ 2107 w 3317"/>
                  <a:gd name="T31" fmla="*/ 588 h 2046"/>
                  <a:gd name="T32" fmla="*/ 1983 w 3317"/>
                  <a:gd name="T33" fmla="*/ 712 h 2046"/>
                  <a:gd name="T34" fmla="*/ 1673 w 3317"/>
                  <a:gd name="T35" fmla="*/ 744 h 2046"/>
                  <a:gd name="T36" fmla="*/ 1549 w 3317"/>
                  <a:gd name="T37" fmla="*/ 744 h 2046"/>
                  <a:gd name="T38" fmla="*/ 1240 w 3317"/>
                  <a:gd name="T39" fmla="*/ 681 h 2046"/>
                  <a:gd name="T40" fmla="*/ 1085 w 3317"/>
                  <a:gd name="T41" fmla="*/ 558 h 2046"/>
                  <a:gd name="T42" fmla="*/ 898 w 3317"/>
                  <a:gd name="T43" fmla="*/ 434 h 2046"/>
                  <a:gd name="T44" fmla="*/ 713 w 3317"/>
                  <a:gd name="T45" fmla="*/ 279 h 2046"/>
                  <a:gd name="T46" fmla="*/ 620 w 3317"/>
                  <a:gd name="T47" fmla="*/ 434 h 2046"/>
                  <a:gd name="T48" fmla="*/ 496 w 3317"/>
                  <a:gd name="T49" fmla="*/ 434 h 2046"/>
                  <a:gd name="T50" fmla="*/ 433 w 3317"/>
                  <a:gd name="T51" fmla="*/ 558 h 2046"/>
                  <a:gd name="T52" fmla="*/ 372 w 3317"/>
                  <a:gd name="T53" fmla="*/ 651 h 2046"/>
                  <a:gd name="T54" fmla="*/ 341 w 3317"/>
                  <a:gd name="T55" fmla="*/ 744 h 2046"/>
                  <a:gd name="T56" fmla="*/ 61 w 3317"/>
                  <a:gd name="T57" fmla="*/ 836 h 2046"/>
                  <a:gd name="T58" fmla="*/ 0 w 3317"/>
                  <a:gd name="T59" fmla="*/ 899 h 2046"/>
                  <a:gd name="T60" fmla="*/ 124 w 3317"/>
                  <a:gd name="T61" fmla="*/ 1053 h 2046"/>
                  <a:gd name="T62" fmla="*/ 248 w 3317"/>
                  <a:gd name="T63" fmla="*/ 1084 h 2046"/>
                  <a:gd name="T64" fmla="*/ 341 w 3317"/>
                  <a:gd name="T65" fmla="*/ 1084 h 2046"/>
                  <a:gd name="T66" fmla="*/ 341 w 3317"/>
                  <a:gd name="T67" fmla="*/ 1208 h 2046"/>
                  <a:gd name="T68" fmla="*/ 278 w 3317"/>
                  <a:gd name="T69" fmla="*/ 1364 h 2046"/>
                  <a:gd name="T70" fmla="*/ 372 w 3317"/>
                  <a:gd name="T71" fmla="*/ 1456 h 2046"/>
                  <a:gd name="T72" fmla="*/ 526 w 3317"/>
                  <a:gd name="T73" fmla="*/ 1488 h 2046"/>
                  <a:gd name="T74" fmla="*/ 650 w 3317"/>
                  <a:gd name="T75" fmla="*/ 1549 h 2046"/>
                  <a:gd name="T76" fmla="*/ 774 w 3317"/>
                  <a:gd name="T77" fmla="*/ 1580 h 2046"/>
                  <a:gd name="T78" fmla="*/ 868 w 3317"/>
                  <a:gd name="T79" fmla="*/ 1549 h 2046"/>
                  <a:gd name="T80" fmla="*/ 961 w 3317"/>
                  <a:gd name="T81" fmla="*/ 1580 h 2046"/>
                  <a:gd name="T82" fmla="*/ 1085 w 3317"/>
                  <a:gd name="T83" fmla="*/ 1519 h 2046"/>
                  <a:gd name="T84" fmla="*/ 1240 w 3317"/>
                  <a:gd name="T85" fmla="*/ 1488 h 2046"/>
                  <a:gd name="T86" fmla="*/ 1394 w 3317"/>
                  <a:gd name="T87" fmla="*/ 1704 h 2046"/>
                  <a:gd name="T88" fmla="*/ 1332 w 3317"/>
                  <a:gd name="T89" fmla="*/ 1828 h 2046"/>
                  <a:gd name="T90" fmla="*/ 1394 w 3317"/>
                  <a:gd name="T91" fmla="*/ 1890 h 2046"/>
                  <a:gd name="T92" fmla="*/ 1457 w 3317"/>
                  <a:gd name="T93" fmla="*/ 1984 h 2046"/>
                  <a:gd name="T94" fmla="*/ 1549 w 3317"/>
                  <a:gd name="T95" fmla="*/ 1952 h 2046"/>
                  <a:gd name="T96" fmla="*/ 1673 w 3317"/>
                  <a:gd name="T97" fmla="*/ 1921 h 2046"/>
                  <a:gd name="T98" fmla="*/ 1766 w 3317"/>
                  <a:gd name="T99" fmla="*/ 1921 h 2046"/>
                  <a:gd name="T100" fmla="*/ 1890 w 3317"/>
                  <a:gd name="T101" fmla="*/ 2014 h 2046"/>
                  <a:gd name="T102" fmla="*/ 2169 w 3317"/>
                  <a:gd name="T103" fmla="*/ 1952 h 2046"/>
                  <a:gd name="T104" fmla="*/ 2386 w 3317"/>
                  <a:gd name="T105" fmla="*/ 1828 h 2046"/>
                  <a:gd name="T106" fmla="*/ 2573 w 3317"/>
                  <a:gd name="T107" fmla="*/ 1612 h 2046"/>
                  <a:gd name="T108" fmla="*/ 2573 w 3317"/>
                  <a:gd name="T109" fmla="*/ 1519 h 2046"/>
                  <a:gd name="T110" fmla="*/ 2573 w 3317"/>
                  <a:gd name="T111" fmla="*/ 1271 h 2046"/>
                  <a:gd name="T112" fmla="*/ 2541 w 3317"/>
                  <a:gd name="T113" fmla="*/ 1053 h 2046"/>
                  <a:gd name="T114" fmla="*/ 2386 w 3317"/>
                  <a:gd name="T115" fmla="*/ 960 h 2046"/>
                  <a:gd name="T116" fmla="*/ 2603 w 3317"/>
                  <a:gd name="T117" fmla="*/ 744 h 2046"/>
                  <a:gd name="T118" fmla="*/ 2821 w 3317"/>
                  <a:gd name="T119" fmla="*/ 775 h 2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17" h="2046">
                    <a:moveTo>
                      <a:pt x="2821" y="775"/>
                    </a:move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21" y="775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51" y="744"/>
                    </a:lnTo>
                    <a:lnTo>
                      <a:pt x="2882" y="744"/>
                    </a:lnTo>
                    <a:cubicBezTo>
                      <a:pt x="2882" y="712"/>
                      <a:pt x="2882" y="712"/>
                      <a:pt x="2913" y="712"/>
                    </a:cubicBezTo>
                    <a:lnTo>
                      <a:pt x="2913" y="712"/>
                    </a:lnTo>
                    <a:cubicBezTo>
                      <a:pt x="2944" y="712"/>
                      <a:pt x="2944" y="712"/>
                      <a:pt x="2944" y="712"/>
                    </a:cubicBezTo>
                    <a:cubicBezTo>
                      <a:pt x="2944" y="712"/>
                      <a:pt x="2975" y="712"/>
                      <a:pt x="2975" y="681"/>
                    </a:cubicBezTo>
                    <a:lnTo>
                      <a:pt x="2975" y="681"/>
                    </a:lnTo>
                    <a:lnTo>
                      <a:pt x="3006" y="681"/>
                    </a:lnTo>
                    <a:lnTo>
                      <a:pt x="3006" y="681"/>
                    </a:lnTo>
                    <a:cubicBezTo>
                      <a:pt x="3037" y="681"/>
                      <a:pt x="3037" y="651"/>
                      <a:pt x="3037" y="651"/>
                    </a:cubicBezTo>
                    <a:cubicBezTo>
                      <a:pt x="3037" y="651"/>
                      <a:pt x="3037" y="651"/>
                      <a:pt x="3069" y="620"/>
                    </a:cubicBezTo>
                    <a:lnTo>
                      <a:pt x="3069" y="620"/>
                    </a:lnTo>
                    <a:lnTo>
                      <a:pt x="3069" y="620"/>
                    </a:lnTo>
                    <a:cubicBezTo>
                      <a:pt x="3099" y="620"/>
                      <a:pt x="3099" y="620"/>
                      <a:pt x="3099" y="620"/>
                    </a:cubicBezTo>
                    <a:lnTo>
                      <a:pt x="3130" y="620"/>
                    </a:lnTo>
                    <a:lnTo>
                      <a:pt x="3130" y="620"/>
                    </a:lnTo>
                    <a:lnTo>
                      <a:pt x="3130" y="620"/>
                    </a:lnTo>
                    <a:cubicBezTo>
                      <a:pt x="3130" y="620"/>
                      <a:pt x="3130" y="620"/>
                      <a:pt x="3130" y="588"/>
                    </a:cubicBezTo>
                    <a:lnTo>
                      <a:pt x="3130" y="588"/>
                    </a:lnTo>
                    <a:lnTo>
                      <a:pt x="3130" y="558"/>
                    </a:lnTo>
                    <a:lnTo>
                      <a:pt x="3130" y="558"/>
                    </a:lnTo>
                    <a:lnTo>
                      <a:pt x="3099" y="558"/>
                    </a:lnTo>
                    <a:cubicBezTo>
                      <a:pt x="3099" y="527"/>
                      <a:pt x="3099" y="527"/>
                      <a:pt x="3099" y="527"/>
                    </a:cubicBezTo>
                    <a:cubicBezTo>
                      <a:pt x="3099" y="527"/>
                      <a:pt x="3099" y="496"/>
                      <a:pt x="3130" y="496"/>
                    </a:cubicBezTo>
                    <a:lnTo>
                      <a:pt x="3130" y="496"/>
                    </a:lnTo>
                    <a:lnTo>
                      <a:pt x="3161" y="496"/>
                    </a:lnTo>
                    <a:cubicBezTo>
                      <a:pt x="3161" y="496"/>
                      <a:pt x="3161" y="496"/>
                      <a:pt x="3161" y="464"/>
                    </a:cubicBezTo>
                    <a:lnTo>
                      <a:pt x="3161" y="464"/>
                    </a:lnTo>
                    <a:cubicBezTo>
                      <a:pt x="3161" y="464"/>
                      <a:pt x="3161" y="464"/>
                      <a:pt x="3192" y="464"/>
                    </a:cubicBezTo>
                    <a:lnTo>
                      <a:pt x="3192" y="464"/>
                    </a:lnTo>
                    <a:lnTo>
                      <a:pt x="3192" y="464"/>
                    </a:lnTo>
                    <a:cubicBezTo>
                      <a:pt x="3192" y="464"/>
                      <a:pt x="3192" y="464"/>
                      <a:pt x="3223" y="496"/>
                    </a:cubicBezTo>
                    <a:lnTo>
                      <a:pt x="3223" y="496"/>
                    </a:lnTo>
                    <a:cubicBezTo>
                      <a:pt x="3223" y="464"/>
                      <a:pt x="3254" y="464"/>
                      <a:pt x="3254" y="464"/>
                    </a:cubicBez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lnTo>
                      <a:pt x="3254" y="464"/>
                    </a:lnTo>
                    <a:cubicBezTo>
                      <a:pt x="3254" y="434"/>
                      <a:pt x="3285" y="434"/>
                      <a:pt x="3285" y="403"/>
                    </a:cubicBezTo>
                    <a:lnTo>
                      <a:pt x="3285" y="403"/>
                    </a:lnTo>
                    <a:lnTo>
                      <a:pt x="3285" y="403"/>
                    </a:lnTo>
                    <a:cubicBezTo>
                      <a:pt x="3285" y="372"/>
                      <a:pt x="3285" y="372"/>
                      <a:pt x="3285" y="372"/>
                    </a:cubicBezTo>
                    <a:cubicBezTo>
                      <a:pt x="3285" y="372"/>
                      <a:pt x="3285" y="340"/>
                      <a:pt x="3316" y="340"/>
                    </a:cubicBezTo>
                    <a:lnTo>
                      <a:pt x="3316" y="340"/>
                    </a:lnTo>
                    <a:lnTo>
                      <a:pt x="3316" y="340"/>
                    </a:lnTo>
                    <a:lnTo>
                      <a:pt x="3285" y="340"/>
                    </a:lnTo>
                    <a:lnTo>
                      <a:pt x="3285" y="340"/>
                    </a:lnTo>
                    <a:cubicBezTo>
                      <a:pt x="3254" y="340"/>
                      <a:pt x="3254" y="340"/>
                      <a:pt x="3254" y="340"/>
                    </a:cubicBezTo>
                    <a:lnTo>
                      <a:pt x="3254" y="340"/>
                    </a:lnTo>
                    <a:lnTo>
                      <a:pt x="3254" y="340"/>
                    </a:lnTo>
                    <a:cubicBezTo>
                      <a:pt x="3254" y="372"/>
                      <a:pt x="3223" y="372"/>
                      <a:pt x="3192" y="372"/>
                    </a:cubicBezTo>
                    <a:lnTo>
                      <a:pt x="3192" y="372"/>
                    </a:lnTo>
                    <a:cubicBezTo>
                      <a:pt x="3161" y="372"/>
                      <a:pt x="3161" y="372"/>
                      <a:pt x="3130" y="372"/>
                    </a:cubicBezTo>
                    <a:lnTo>
                      <a:pt x="3130" y="372"/>
                    </a:lnTo>
                    <a:cubicBezTo>
                      <a:pt x="3099" y="372"/>
                      <a:pt x="3099" y="340"/>
                      <a:pt x="3099" y="340"/>
                    </a:cubicBezTo>
                    <a:cubicBezTo>
                      <a:pt x="3099" y="340"/>
                      <a:pt x="3099" y="340"/>
                      <a:pt x="3099" y="310"/>
                    </a:cubicBezTo>
                    <a:lnTo>
                      <a:pt x="3099" y="310"/>
                    </a:lnTo>
                    <a:lnTo>
                      <a:pt x="3099" y="310"/>
                    </a:lnTo>
                    <a:cubicBezTo>
                      <a:pt x="3069" y="310"/>
                      <a:pt x="3069" y="310"/>
                      <a:pt x="3069" y="279"/>
                    </a:cubicBezTo>
                    <a:cubicBezTo>
                      <a:pt x="3069" y="279"/>
                      <a:pt x="3069" y="279"/>
                      <a:pt x="3037" y="279"/>
                    </a:cubicBezTo>
                    <a:lnTo>
                      <a:pt x="3037" y="279"/>
                    </a:lnTo>
                    <a:lnTo>
                      <a:pt x="3037" y="279"/>
                    </a:lnTo>
                    <a:lnTo>
                      <a:pt x="3037" y="279"/>
                    </a:lnTo>
                    <a:cubicBezTo>
                      <a:pt x="3006" y="279"/>
                      <a:pt x="2975" y="279"/>
                      <a:pt x="2975" y="279"/>
                    </a:cubicBezTo>
                    <a:cubicBezTo>
                      <a:pt x="2944" y="248"/>
                      <a:pt x="2944" y="248"/>
                      <a:pt x="2913" y="216"/>
                    </a:cubicBezTo>
                    <a:lnTo>
                      <a:pt x="2913" y="186"/>
                    </a:lnTo>
                    <a:cubicBezTo>
                      <a:pt x="2913" y="155"/>
                      <a:pt x="2913" y="155"/>
                      <a:pt x="2882" y="155"/>
                    </a:cubicBezTo>
                    <a:cubicBezTo>
                      <a:pt x="2882" y="124"/>
                      <a:pt x="2882" y="124"/>
                      <a:pt x="2882" y="124"/>
                    </a:cubicBezTo>
                    <a:cubicBezTo>
                      <a:pt x="2882" y="124"/>
                      <a:pt x="2882" y="92"/>
                      <a:pt x="2851" y="92"/>
                    </a:cubicBezTo>
                    <a:lnTo>
                      <a:pt x="2851" y="62"/>
                    </a:lnTo>
                    <a:cubicBezTo>
                      <a:pt x="2851" y="62"/>
                      <a:pt x="2851" y="31"/>
                      <a:pt x="2821" y="31"/>
                    </a:cubicBez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821" y="31"/>
                    </a:lnTo>
                    <a:lnTo>
                      <a:pt x="2789" y="31"/>
                    </a:lnTo>
                    <a:lnTo>
                      <a:pt x="2789" y="31"/>
                    </a:lnTo>
                    <a:lnTo>
                      <a:pt x="2758" y="31"/>
                    </a:lnTo>
                    <a:cubicBezTo>
                      <a:pt x="2758" y="31"/>
                      <a:pt x="2758" y="0"/>
                      <a:pt x="2727" y="0"/>
                    </a:cubicBezTo>
                    <a:lnTo>
                      <a:pt x="2665" y="0"/>
                    </a:lnTo>
                    <a:lnTo>
                      <a:pt x="2665" y="0"/>
                    </a:lnTo>
                    <a:cubicBezTo>
                      <a:pt x="2634" y="0"/>
                      <a:pt x="2634" y="0"/>
                      <a:pt x="2634" y="0"/>
                    </a:cubicBezTo>
                    <a:cubicBezTo>
                      <a:pt x="2634" y="31"/>
                      <a:pt x="2634" y="31"/>
                      <a:pt x="2603" y="31"/>
                    </a:cubicBezTo>
                    <a:lnTo>
                      <a:pt x="2603" y="31"/>
                    </a:lnTo>
                    <a:lnTo>
                      <a:pt x="2603" y="31"/>
                    </a:lnTo>
                    <a:cubicBezTo>
                      <a:pt x="2603" y="0"/>
                      <a:pt x="2603" y="0"/>
                      <a:pt x="2603" y="0"/>
                    </a:cubicBezTo>
                    <a:lnTo>
                      <a:pt x="2573" y="31"/>
                    </a:lnTo>
                    <a:lnTo>
                      <a:pt x="2573" y="31"/>
                    </a:lnTo>
                    <a:lnTo>
                      <a:pt x="2603" y="31"/>
                    </a:lnTo>
                    <a:cubicBezTo>
                      <a:pt x="2603" y="62"/>
                      <a:pt x="2603" y="62"/>
                      <a:pt x="2603" y="62"/>
                    </a:cubicBezTo>
                    <a:lnTo>
                      <a:pt x="2603" y="62"/>
                    </a:lnTo>
                    <a:lnTo>
                      <a:pt x="2603" y="62"/>
                    </a:lnTo>
                    <a:cubicBezTo>
                      <a:pt x="2603" y="92"/>
                      <a:pt x="2573" y="92"/>
                      <a:pt x="2573" y="124"/>
                    </a:cubicBezTo>
                    <a:lnTo>
                      <a:pt x="2541" y="124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41" y="155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lnTo>
                      <a:pt x="2510" y="186"/>
                    </a:lnTo>
                    <a:cubicBezTo>
                      <a:pt x="2510" y="216"/>
                      <a:pt x="2510" y="216"/>
                      <a:pt x="2479" y="216"/>
                    </a:cubicBezTo>
                    <a:lnTo>
                      <a:pt x="2479" y="216"/>
                    </a:lnTo>
                    <a:lnTo>
                      <a:pt x="2479" y="216"/>
                    </a:lnTo>
                    <a:cubicBezTo>
                      <a:pt x="2479" y="248"/>
                      <a:pt x="2479" y="248"/>
                      <a:pt x="2449" y="248"/>
                    </a:cubicBezTo>
                    <a:cubicBezTo>
                      <a:pt x="2449" y="248"/>
                      <a:pt x="2417" y="248"/>
                      <a:pt x="2386" y="248"/>
                    </a:cubicBezTo>
                    <a:lnTo>
                      <a:pt x="2386" y="248"/>
                    </a:lnTo>
                    <a:lnTo>
                      <a:pt x="2355" y="248"/>
                    </a:lnTo>
                    <a:cubicBezTo>
                      <a:pt x="2355" y="248"/>
                      <a:pt x="2355" y="279"/>
                      <a:pt x="2325" y="279"/>
                    </a:cubicBez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lnTo>
                      <a:pt x="2325" y="310"/>
                    </a:lnTo>
                    <a:cubicBezTo>
                      <a:pt x="2355" y="310"/>
                      <a:pt x="2355" y="310"/>
                      <a:pt x="2355" y="310"/>
                    </a:cubicBezTo>
                    <a:lnTo>
                      <a:pt x="2355" y="310"/>
                    </a:lnTo>
                    <a:lnTo>
                      <a:pt x="2386" y="310"/>
                    </a:lnTo>
                    <a:lnTo>
                      <a:pt x="2386" y="310"/>
                    </a:lnTo>
                    <a:cubicBezTo>
                      <a:pt x="2417" y="310"/>
                      <a:pt x="2417" y="310"/>
                      <a:pt x="2417" y="310"/>
                    </a:cubicBezTo>
                    <a:lnTo>
                      <a:pt x="2417" y="310"/>
                    </a:ln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79" y="340"/>
                      <a:pt x="2541" y="372"/>
                      <a:pt x="2541" y="372"/>
                    </a:cubicBezTo>
                    <a:lnTo>
                      <a:pt x="2541" y="403"/>
                    </a:lnTo>
                    <a:cubicBezTo>
                      <a:pt x="2541" y="403"/>
                      <a:pt x="2541" y="403"/>
                      <a:pt x="2541" y="434"/>
                    </a:cubicBezTo>
                    <a:lnTo>
                      <a:pt x="2541" y="434"/>
                    </a:lnTo>
                    <a:cubicBezTo>
                      <a:pt x="2541" y="434"/>
                      <a:pt x="2541" y="464"/>
                      <a:pt x="2510" y="464"/>
                    </a:cubicBezTo>
                    <a:lnTo>
                      <a:pt x="2510" y="464"/>
                    </a:lnTo>
                    <a:lnTo>
                      <a:pt x="2510" y="434"/>
                    </a:lnTo>
                    <a:lnTo>
                      <a:pt x="2510" y="434"/>
                    </a:lnTo>
                    <a:cubicBezTo>
                      <a:pt x="2479" y="434"/>
                      <a:pt x="2479" y="434"/>
                      <a:pt x="2479" y="434"/>
                    </a:cubicBez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lnTo>
                      <a:pt x="2479" y="434"/>
                    </a:lnTo>
                    <a:cubicBezTo>
                      <a:pt x="2449" y="434"/>
                      <a:pt x="2449" y="434"/>
                      <a:pt x="2449" y="434"/>
                    </a:cubicBezTo>
                    <a:lnTo>
                      <a:pt x="2449" y="434"/>
                    </a:lnTo>
                    <a:lnTo>
                      <a:pt x="2449" y="434"/>
                    </a:lnTo>
                    <a:cubicBezTo>
                      <a:pt x="2449" y="434"/>
                      <a:pt x="2449" y="434"/>
                      <a:pt x="2417" y="434"/>
                    </a:cubicBezTo>
                    <a:cubicBezTo>
                      <a:pt x="2417" y="464"/>
                      <a:pt x="2417" y="464"/>
                      <a:pt x="2417" y="464"/>
                    </a:cubicBezTo>
                    <a:lnTo>
                      <a:pt x="2417" y="464"/>
                    </a:lnTo>
                    <a:lnTo>
                      <a:pt x="2417" y="464"/>
                    </a:lnTo>
                    <a:cubicBezTo>
                      <a:pt x="2386" y="464"/>
                      <a:pt x="2386" y="464"/>
                      <a:pt x="2386" y="464"/>
                    </a:cubicBezTo>
                    <a:lnTo>
                      <a:pt x="2386" y="464"/>
                    </a:lnTo>
                    <a:lnTo>
                      <a:pt x="2386" y="464"/>
                    </a:lnTo>
                    <a:lnTo>
                      <a:pt x="2355" y="464"/>
                    </a:lnTo>
                    <a:lnTo>
                      <a:pt x="2355" y="464"/>
                    </a:lnTo>
                    <a:lnTo>
                      <a:pt x="2355" y="464"/>
                    </a:lnTo>
                    <a:cubicBezTo>
                      <a:pt x="2355" y="496"/>
                      <a:pt x="2355" y="496"/>
                      <a:pt x="2325" y="496"/>
                    </a:cubicBezTo>
                    <a:cubicBezTo>
                      <a:pt x="2325" y="527"/>
                      <a:pt x="2325" y="527"/>
                      <a:pt x="2325" y="527"/>
                    </a:cubicBezTo>
                    <a:cubicBezTo>
                      <a:pt x="2293" y="527"/>
                      <a:pt x="2293" y="527"/>
                      <a:pt x="2293" y="527"/>
                    </a:cubicBezTo>
                    <a:lnTo>
                      <a:pt x="2293" y="527"/>
                    </a:lnTo>
                    <a:lnTo>
                      <a:pt x="2262" y="527"/>
                    </a:lnTo>
                    <a:lnTo>
                      <a:pt x="2262" y="527"/>
                    </a:lnTo>
                    <a:lnTo>
                      <a:pt x="2262" y="527"/>
                    </a:lnTo>
                    <a:cubicBezTo>
                      <a:pt x="2262" y="527"/>
                      <a:pt x="2231" y="527"/>
                      <a:pt x="2231" y="558"/>
                    </a:cubicBezTo>
                    <a:cubicBezTo>
                      <a:pt x="2201" y="558"/>
                      <a:pt x="2201" y="558"/>
                      <a:pt x="2201" y="558"/>
                    </a:cubicBezTo>
                    <a:lnTo>
                      <a:pt x="2201" y="558"/>
                    </a:lnTo>
                    <a:lnTo>
                      <a:pt x="2201" y="558"/>
                    </a:lnTo>
                    <a:cubicBezTo>
                      <a:pt x="2169" y="558"/>
                      <a:pt x="2169" y="558"/>
                      <a:pt x="2169" y="558"/>
                    </a:cubicBezTo>
                    <a:lnTo>
                      <a:pt x="2169" y="558"/>
                    </a:lnTo>
                    <a:cubicBezTo>
                      <a:pt x="2138" y="558"/>
                      <a:pt x="2138" y="558"/>
                      <a:pt x="2138" y="558"/>
                    </a:cubicBezTo>
                    <a:cubicBezTo>
                      <a:pt x="2107" y="558"/>
                      <a:pt x="2107" y="558"/>
                      <a:pt x="2077" y="558"/>
                    </a:cubicBez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lnTo>
                      <a:pt x="2077" y="558"/>
                    </a:lnTo>
                    <a:cubicBezTo>
                      <a:pt x="2107" y="558"/>
                      <a:pt x="2107" y="588"/>
                      <a:pt x="2107" y="588"/>
                    </a:cubicBezTo>
                    <a:cubicBezTo>
                      <a:pt x="2107" y="620"/>
                      <a:pt x="2107" y="620"/>
                      <a:pt x="2107" y="620"/>
                    </a:cubicBezTo>
                    <a:lnTo>
                      <a:pt x="2107" y="620"/>
                    </a:lnTo>
                    <a:cubicBezTo>
                      <a:pt x="2107" y="651"/>
                      <a:pt x="2077" y="651"/>
                      <a:pt x="2077" y="651"/>
                    </a:cubicBezTo>
                    <a:lnTo>
                      <a:pt x="2077" y="651"/>
                    </a:lnTo>
                    <a:cubicBezTo>
                      <a:pt x="2077" y="651"/>
                      <a:pt x="2077" y="651"/>
                      <a:pt x="2045" y="651"/>
                    </a:cubicBez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lnTo>
                      <a:pt x="2045" y="651"/>
                    </a:lnTo>
                    <a:cubicBezTo>
                      <a:pt x="2045" y="681"/>
                      <a:pt x="2045" y="681"/>
                      <a:pt x="2014" y="681"/>
                    </a:cubicBezTo>
                    <a:cubicBezTo>
                      <a:pt x="2014" y="712"/>
                      <a:pt x="1983" y="712"/>
                      <a:pt x="1983" y="712"/>
                    </a:cubicBezTo>
                    <a:lnTo>
                      <a:pt x="1983" y="712"/>
                    </a:lnTo>
                    <a:cubicBezTo>
                      <a:pt x="1953" y="712"/>
                      <a:pt x="1953" y="712"/>
                      <a:pt x="1953" y="712"/>
                    </a:cubicBezTo>
                    <a:lnTo>
                      <a:pt x="1921" y="712"/>
                    </a:lnTo>
                    <a:cubicBezTo>
                      <a:pt x="1890" y="712"/>
                      <a:pt x="1890" y="712"/>
                      <a:pt x="1859" y="712"/>
                    </a:cubicBezTo>
                    <a:lnTo>
                      <a:pt x="1829" y="712"/>
                    </a:lnTo>
                    <a:lnTo>
                      <a:pt x="1829" y="712"/>
                    </a:lnTo>
                    <a:cubicBezTo>
                      <a:pt x="1829" y="712"/>
                      <a:pt x="1797" y="744"/>
                      <a:pt x="1766" y="744"/>
                    </a:cubicBezTo>
                    <a:cubicBezTo>
                      <a:pt x="1766" y="744"/>
                      <a:pt x="1735" y="775"/>
                      <a:pt x="1705" y="775"/>
                    </a:cubicBezTo>
                    <a:lnTo>
                      <a:pt x="1705" y="775"/>
                    </a:lnTo>
                    <a:cubicBezTo>
                      <a:pt x="1673" y="775"/>
                      <a:pt x="1673" y="775"/>
                      <a:pt x="1673" y="744"/>
                    </a:cubicBezTo>
                    <a:lnTo>
                      <a:pt x="1673" y="744"/>
                    </a:lnTo>
                    <a:cubicBezTo>
                      <a:pt x="1642" y="744"/>
                      <a:pt x="1642" y="775"/>
                      <a:pt x="1642" y="775"/>
                    </a:cubicBezTo>
                    <a:lnTo>
                      <a:pt x="1642" y="775"/>
                    </a:lnTo>
                    <a:lnTo>
                      <a:pt x="1642" y="775"/>
                    </a:lnTo>
                    <a:cubicBezTo>
                      <a:pt x="1642" y="775"/>
                      <a:pt x="1642" y="775"/>
                      <a:pt x="1611" y="775"/>
                    </a:cubicBezTo>
                    <a:lnTo>
                      <a:pt x="1611" y="775"/>
                    </a:lnTo>
                    <a:cubicBezTo>
                      <a:pt x="1611" y="775"/>
                      <a:pt x="1611" y="775"/>
                      <a:pt x="1581" y="744"/>
                    </a:cubicBez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lnTo>
                      <a:pt x="1581" y="744"/>
                    </a:lnTo>
                    <a:cubicBezTo>
                      <a:pt x="1581" y="744"/>
                      <a:pt x="1581" y="744"/>
                      <a:pt x="1549" y="744"/>
                    </a:cubicBezTo>
                    <a:lnTo>
                      <a:pt x="1549" y="744"/>
                    </a:lnTo>
                    <a:cubicBezTo>
                      <a:pt x="1518" y="744"/>
                      <a:pt x="1518" y="712"/>
                      <a:pt x="1487" y="712"/>
                    </a:cubicBezTo>
                    <a:lnTo>
                      <a:pt x="1487" y="712"/>
                    </a:lnTo>
                    <a:lnTo>
                      <a:pt x="1487" y="712"/>
                    </a:lnTo>
                    <a:cubicBezTo>
                      <a:pt x="1457" y="712"/>
                      <a:pt x="1457" y="712"/>
                      <a:pt x="1457" y="712"/>
                    </a:cubicBezTo>
                    <a:lnTo>
                      <a:pt x="1425" y="712"/>
                    </a:lnTo>
                    <a:lnTo>
                      <a:pt x="1425" y="712"/>
                    </a:lnTo>
                    <a:cubicBezTo>
                      <a:pt x="1394" y="712"/>
                      <a:pt x="1394" y="712"/>
                      <a:pt x="1394" y="712"/>
                    </a:cubicBezTo>
                    <a:cubicBezTo>
                      <a:pt x="1364" y="712"/>
                      <a:pt x="1332" y="712"/>
                      <a:pt x="1332" y="712"/>
                    </a:cubicBezTo>
                    <a:cubicBezTo>
                      <a:pt x="1332" y="712"/>
                      <a:pt x="1270" y="712"/>
                      <a:pt x="1240" y="681"/>
                    </a:cubicBezTo>
                    <a:lnTo>
                      <a:pt x="1240" y="681"/>
                    </a:lnTo>
                    <a:cubicBezTo>
                      <a:pt x="1209" y="681"/>
                      <a:pt x="1209" y="681"/>
                      <a:pt x="1209" y="681"/>
                    </a:cubicBezTo>
                    <a:lnTo>
                      <a:pt x="1209" y="681"/>
                    </a:lnTo>
                    <a:cubicBezTo>
                      <a:pt x="1177" y="681"/>
                      <a:pt x="1177" y="651"/>
                      <a:pt x="1177" y="651"/>
                    </a:cubicBezTo>
                    <a:lnTo>
                      <a:pt x="1146" y="620"/>
                    </a:lnTo>
                    <a:lnTo>
                      <a:pt x="1146" y="620"/>
                    </a:lnTo>
                    <a:cubicBezTo>
                      <a:pt x="1146" y="620"/>
                      <a:pt x="1146" y="620"/>
                      <a:pt x="1146" y="588"/>
                    </a:cubicBezTo>
                    <a:lnTo>
                      <a:pt x="1146" y="588"/>
                    </a:lnTo>
                    <a:lnTo>
                      <a:pt x="1146" y="588"/>
                    </a:lnTo>
                    <a:lnTo>
                      <a:pt x="1146" y="588"/>
                    </a:lnTo>
                    <a:cubicBezTo>
                      <a:pt x="1116" y="588"/>
                      <a:pt x="1116" y="588"/>
                      <a:pt x="1116" y="588"/>
                    </a:cubicBezTo>
                    <a:cubicBezTo>
                      <a:pt x="1085" y="588"/>
                      <a:pt x="1085" y="558"/>
                      <a:pt x="1085" y="558"/>
                    </a:cubicBezTo>
                    <a:lnTo>
                      <a:pt x="1053" y="558"/>
                    </a:lnTo>
                    <a:lnTo>
                      <a:pt x="1053" y="558"/>
                    </a:lnTo>
                    <a:cubicBezTo>
                      <a:pt x="1053" y="558"/>
                      <a:pt x="1053" y="558"/>
                      <a:pt x="1022" y="558"/>
                    </a:cubicBezTo>
                    <a:cubicBezTo>
                      <a:pt x="1022" y="558"/>
                      <a:pt x="1022" y="558"/>
                      <a:pt x="992" y="558"/>
                    </a:cubicBezTo>
                    <a:lnTo>
                      <a:pt x="992" y="558"/>
                    </a:lnTo>
                    <a:lnTo>
                      <a:pt x="992" y="558"/>
                    </a:lnTo>
                    <a:cubicBezTo>
                      <a:pt x="961" y="558"/>
                      <a:pt x="961" y="558"/>
                      <a:pt x="929" y="558"/>
                    </a:cubicBezTo>
                    <a:cubicBezTo>
                      <a:pt x="898" y="558"/>
                      <a:pt x="898" y="527"/>
                      <a:pt x="898" y="527"/>
                    </a:cubicBezTo>
                    <a:cubicBezTo>
                      <a:pt x="898" y="496"/>
                      <a:pt x="898" y="496"/>
                      <a:pt x="898" y="496"/>
                    </a:cubicBezTo>
                    <a:lnTo>
                      <a:pt x="898" y="464"/>
                    </a:lnTo>
                    <a:cubicBezTo>
                      <a:pt x="898" y="434"/>
                      <a:pt x="898" y="434"/>
                      <a:pt x="898" y="434"/>
                    </a:cubicBezTo>
                    <a:cubicBezTo>
                      <a:pt x="898" y="434"/>
                      <a:pt x="898" y="434"/>
                      <a:pt x="898" y="403"/>
                    </a:cubicBezTo>
                    <a:cubicBezTo>
                      <a:pt x="898" y="403"/>
                      <a:pt x="868" y="403"/>
                      <a:pt x="868" y="372"/>
                    </a:cubicBez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37" y="372"/>
                    </a:cubicBezTo>
                    <a:lnTo>
                      <a:pt x="837" y="372"/>
                    </a:lnTo>
                    <a:cubicBezTo>
                      <a:pt x="837" y="372"/>
                      <a:pt x="837" y="372"/>
                      <a:pt x="805" y="372"/>
                    </a:cubicBezTo>
                    <a:cubicBezTo>
                      <a:pt x="805" y="340"/>
                      <a:pt x="774" y="340"/>
                      <a:pt x="774" y="340"/>
                    </a:cubicBezTo>
                    <a:lnTo>
                      <a:pt x="774" y="340"/>
                    </a:lnTo>
                    <a:cubicBezTo>
                      <a:pt x="744" y="340"/>
                      <a:pt x="744" y="310"/>
                      <a:pt x="744" y="310"/>
                    </a:cubicBezTo>
                    <a:cubicBezTo>
                      <a:pt x="744" y="310"/>
                      <a:pt x="713" y="310"/>
                      <a:pt x="713" y="279"/>
                    </a:cubicBezTo>
                    <a:cubicBezTo>
                      <a:pt x="713" y="310"/>
                      <a:pt x="713" y="310"/>
                      <a:pt x="713" y="310"/>
                    </a:cubicBezTo>
                    <a:cubicBezTo>
                      <a:pt x="713" y="340"/>
                      <a:pt x="681" y="340"/>
                      <a:pt x="681" y="340"/>
                    </a:cubicBezTo>
                    <a:cubicBezTo>
                      <a:pt x="681" y="340"/>
                      <a:pt x="681" y="340"/>
                      <a:pt x="650" y="340"/>
                    </a:cubicBezTo>
                    <a:lnTo>
                      <a:pt x="650" y="340"/>
                    </a:lnTo>
                    <a:lnTo>
                      <a:pt x="650" y="340"/>
                    </a:lnTo>
                    <a:lnTo>
                      <a:pt x="650" y="340"/>
                    </a:lnTo>
                    <a:cubicBezTo>
                      <a:pt x="650" y="372"/>
                      <a:pt x="650" y="372"/>
                      <a:pt x="650" y="372"/>
                    </a:cubicBezTo>
                    <a:lnTo>
                      <a:pt x="650" y="372"/>
                    </a:lnTo>
                    <a:lnTo>
                      <a:pt x="650" y="372"/>
                    </a:lnTo>
                    <a:cubicBezTo>
                      <a:pt x="650" y="403"/>
                      <a:pt x="650" y="403"/>
                      <a:pt x="650" y="403"/>
                    </a:cubicBezTo>
                    <a:cubicBezTo>
                      <a:pt x="620" y="434"/>
                      <a:pt x="620" y="434"/>
                      <a:pt x="620" y="434"/>
                    </a:cubicBezTo>
                    <a:cubicBezTo>
                      <a:pt x="589" y="434"/>
                      <a:pt x="589" y="434"/>
                      <a:pt x="589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cubicBezTo>
                      <a:pt x="557" y="434"/>
                      <a:pt x="557" y="434"/>
                      <a:pt x="526" y="434"/>
                    </a:cubicBezTo>
                    <a:lnTo>
                      <a:pt x="526" y="434"/>
                    </a:lnTo>
                    <a:cubicBezTo>
                      <a:pt x="496" y="434"/>
                      <a:pt x="496" y="434"/>
                      <a:pt x="496" y="434"/>
                    </a:cubicBezTo>
                    <a:cubicBezTo>
                      <a:pt x="496" y="403"/>
                      <a:pt x="496" y="403"/>
                      <a:pt x="496" y="403"/>
                    </a:cubicBezTo>
                    <a:lnTo>
                      <a:pt x="496" y="403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496" y="434"/>
                    </a:lnTo>
                    <a:lnTo>
                      <a:pt x="496" y="434"/>
                    </a:lnTo>
                    <a:cubicBezTo>
                      <a:pt x="496" y="464"/>
                      <a:pt x="496" y="464"/>
                      <a:pt x="496" y="464"/>
                    </a:cubicBezTo>
                    <a:cubicBezTo>
                      <a:pt x="496" y="464"/>
                      <a:pt x="465" y="464"/>
                      <a:pt x="465" y="496"/>
                    </a:cubicBezTo>
                    <a:cubicBezTo>
                      <a:pt x="496" y="496"/>
                      <a:pt x="496" y="496"/>
                      <a:pt x="496" y="496"/>
                    </a:cubicBezTo>
                    <a:lnTo>
                      <a:pt x="496" y="496"/>
                    </a:lnTo>
                    <a:cubicBezTo>
                      <a:pt x="496" y="527"/>
                      <a:pt x="496" y="527"/>
                      <a:pt x="496" y="527"/>
                    </a:cubicBezTo>
                    <a:lnTo>
                      <a:pt x="496" y="527"/>
                    </a:lnTo>
                    <a:cubicBezTo>
                      <a:pt x="496" y="527"/>
                      <a:pt x="465" y="558"/>
                      <a:pt x="433" y="558"/>
                    </a:cubicBez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lnTo>
                      <a:pt x="433" y="558"/>
                    </a:lnTo>
                    <a:cubicBezTo>
                      <a:pt x="402" y="527"/>
                      <a:pt x="402" y="527"/>
                      <a:pt x="402" y="527"/>
                    </a:cubicBezTo>
                    <a:cubicBezTo>
                      <a:pt x="402" y="527"/>
                      <a:pt x="402" y="527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58"/>
                    </a:lnTo>
                    <a:lnTo>
                      <a:pt x="372" y="588"/>
                    </a:lnTo>
                    <a:lnTo>
                      <a:pt x="372" y="588"/>
                    </a:lnTo>
                    <a:cubicBezTo>
                      <a:pt x="372" y="620"/>
                      <a:pt x="372" y="620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81"/>
                      <a:pt x="372" y="681"/>
                      <a:pt x="372" y="681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341" y="681"/>
                      <a:pt x="341" y="681"/>
                      <a:pt x="341" y="681"/>
                    </a:cubicBezTo>
                    <a:lnTo>
                      <a:pt x="341" y="681"/>
                    </a:lnTo>
                    <a:lnTo>
                      <a:pt x="341" y="681"/>
                    </a:lnTo>
                    <a:cubicBezTo>
                      <a:pt x="341" y="712"/>
                      <a:pt x="341" y="712"/>
                      <a:pt x="341" y="712"/>
                    </a:cubicBezTo>
                    <a:cubicBezTo>
                      <a:pt x="341" y="744"/>
                      <a:pt x="341" y="744"/>
                      <a:pt x="341" y="744"/>
                    </a:cubicBezTo>
                    <a:lnTo>
                      <a:pt x="341" y="744"/>
                    </a:lnTo>
                    <a:lnTo>
                      <a:pt x="309" y="744"/>
                    </a:lnTo>
                    <a:cubicBezTo>
                      <a:pt x="278" y="744"/>
                      <a:pt x="278" y="744"/>
                      <a:pt x="278" y="744"/>
                    </a:cubicBezTo>
                    <a:lnTo>
                      <a:pt x="278" y="775"/>
                    </a:lnTo>
                    <a:lnTo>
                      <a:pt x="248" y="775"/>
                    </a:lnTo>
                    <a:cubicBezTo>
                      <a:pt x="248" y="805"/>
                      <a:pt x="217" y="805"/>
                      <a:pt x="217" y="805"/>
                    </a:cubicBezTo>
                    <a:cubicBezTo>
                      <a:pt x="185" y="805"/>
                      <a:pt x="185" y="805"/>
                      <a:pt x="154" y="805"/>
                    </a:cubicBezTo>
                    <a:cubicBezTo>
                      <a:pt x="154" y="836"/>
                      <a:pt x="154" y="836"/>
                      <a:pt x="124" y="836"/>
                    </a:cubicBezTo>
                    <a:lnTo>
                      <a:pt x="124" y="836"/>
                    </a:lnTo>
                    <a:lnTo>
                      <a:pt x="93" y="836"/>
                    </a:lnTo>
                    <a:lnTo>
                      <a:pt x="93" y="836"/>
                    </a:lnTo>
                    <a:lnTo>
                      <a:pt x="61" y="836"/>
                    </a:lnTo>
                    <a:cubicBezTo>
                      <a:pt x="61" y="836"/>
                      <a:pt x="61" y="836"/>
                      <a:pt x="30" y="836"/>
                    </a:cubicBezTo>
                    <a:lnTo>
                      <a:pt x="30" y="836"/>
                    </a:lnTo>
                    <a:lnTo>
                      <a:pt x="30" y="836"/>
                    </a:lnTo>
                    <a:lnTo>
                      <a:pt x="30" y="868"/>
                    </a:lnTo>
                    <a:lnTo>
                      <a:pt x="3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0" y="868"/>
                    </a:lnTo>
                    <a:cubicBezTo>
                      <a:pt x="0" y="899"/>
                      <a:pt x="0" y="899"/>
                      <a:pt x="0" y="899"/>
                    </a:cubicBez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0" y="899"/>
                      <a:pt x="30" y="899"/>
                    </a:cubicBezTo>
                    <a:lnTo>
                      <a:pt x="30" y="899"/>
                    </a:lnTo>
                    <a:lnTo>
                      <a:pt x="30" y="899"/>
                    </a:lnTo>
                    <a:cubicBezTo>
                      <a:pt x="61" y="929"/>
                      <a:pt x="61" y="960"/>
                      <a:pt x="61" y="960"/>
                    </a:cubicBezTo>
                    <a:cubicBezTo>
                      <a:pt x="61" y="992"/>
                      <a:pt x="61" y="992"/>
                      <a:pt x="61" y="992"/>
                    </a:cubicBezTo>
                    <a:lnTo>
                      <a:pt x="61" y="1023"/>
                    </a:lnTo>
                    <a:lnTo>
                      <a:pt x="93" y="1023"/>
                    </a:lnTo>
                    <a:lnTo>
                      <a:pt x="93" y="1023"/>
                    </a:lnTo>
                    <a:cubicBezTo>
                      <a:pt x="124" y="1053"/>
                      <a:pt x="124" y="1053"/>
                      <a:pt x="124" y="1053"/>
                    </a:cubicBezTo>
                    <a:lnTo>
                      <a:pt x="124" y="1053"/>
                    </a:lnTo>
                    <a:lnTo>
                      <a:pt x="124" y="1053"/>
                    </a:lnTo>
                    <a:lnTo>
                      <a:pt x="124" y="1084"/>
                    </a:lnTo>
                    <a:lnTo>
                      <a:pt x="124" y="1084"/>
                    </a:lnTo>
                    <a:cubicBezTo>
                      <a:pt x="124" y="1084"/>
                      <a:pt x="124" y="1084"/>
                      <a:pt x="154" y="1084"/>
                    </a:cubicBezTo>
                    <a:lnTo>
                      <a:pt x="154" y="1084"/>
                    </a:lnTo>
                    <a:cubicBezTo>
                      <a:pt x="185" y="1116"/>
                      <a:pt x="185" y="1116"/>
                      <a:pt x="185" y="1116"/>
                    </a:cubicBezTo>
                    <a:cubicBezTo>
                      <a:pt x="185" y="1116"/>
                      <a:pt x="185" y="1116"/>
                      <a:pt x="217" y="1084"/>
                    </a:cubicBezTo>
                    <a:lnTo>
                      <a:pt x="217" y="1084"/>
                    </a:lnTo>
                    <a:lnTo>
                      <a:pt x="217" y="1084"/>
                    </a:lnTo>
                    <a:cubicBezTo>
                      <a:pt x="217" y="1084"/>
                      <a:pt x="217" y="1084"/>
                      <a:pt x="248" y="1084"/>
                    </a:cubicBezTo>
                    <a:lnTo>
                      <a:pt x="248" y="1084"/>
                    </a:lnTo>
                    <a:lnTo>
                      <a:pt x="248" y="1084"/>
                    </a:lnTo>
                    <a:lnTo>
                      <a:pt x="278" y="1084"/>
                    </a:lnTo>
                    <a:cubicBezTo>
                      <a:pt x="278" y="1084"/>
                      <a:pt x="278" y="1084"/>
                      <a:pt x="309" y="1084"/>
                    </a:cubicBezTo>
                    <a:lnTo>
                      <a:pt x="309" y="1084"/>
                    </a:lnTo>
                    <a:lnTo>
                      <a:pt x="309" y="1084"/>
                    </a:lnTo>
                    <a:lnTo>
                      <a:pt x="309" y="1084"/>
                    </a:lnTo>
                    <a:cubicBezTo>
                      <a:pt x="341" y="1084"/>
                      <a:pt x="341" y="1084"/>
                      <a:pt x="341" y="1084"/>
                    </a:cubicBez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084"/>
                    </a:lnTo>
                    <a:lnTo>
                      <a:pt x="341" y="1116"/>
                    </a:lnTo>
                    <a:cubicBezTo>
                      <a:pt x="341" y="1116"/>
                      <a:pt x="372" y="1116"/>
                      <a:pt x="372" y="1147"/>
                    </a:cubicBezTo>
                    <a:lnTo>
                      <a:pt x="372" y="1177"/>
                    </a:lnTo>
                    <a:lnTo>
                      <a:pt x="372" y="1177"/>
                    </a:lnTo>
                    <a:lnTo>
                      <a:pt x="341" y="1177"/>
                    </a:lnTo>
                    <a:lnTo>
                      <a:pt x="341" y="1177"/>
                    </a:lnTo>
                    <a:lnTo>
                      <a:pt x="341" y="1208"/>
                    </a:lnTo>
                    <a:lnTo>
                      <a:pt x="341" y="1208"/>
                    </a:lnTo>
                    <a:cubicBezTo>
                      <a:pt x="341" y="1208"/>
                      <a:pt x="341" y="1240"/>
                      <a:pt x="309" y="1240"/>
                    </a:cubicBezTo>
                    <a:lnTo>
                      <a:pt x="309" y="1240"/>
                    </a:lnTo>
                    <a:lnTo>
                      <a:pt x="309" y="1240"/>
                    </a:lnTo>
                    <a:lnTo>
                      <a:pt x="309" y="1271"/>
                    </a:lnTo>
                    <a:lnTo>
                      <a:pt x="309" y="1271"/>
                    </a:lnTo>
                    <a:lnTo>
                      <a:pt x="309" y="1301"/>
                    </a:lnTo>
                    <a:lnTo>
                      <a:pt x="309" y="1301"/>
                    </a:lnTo>
                    <a:cubicBezTo>
                      <a:pt x="309" y="1332"/>
                      <a:pt x="309" y="1332"/>
                      <a:pt x="278" y="1364"/>
                    </a:cubicBez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lnTo>
                      <a:pt x="278" y="1364"/>
                    </a:lnTo>
                    <a:cubicBezTo>
                      <a:pt x="278" y="1364"/>
                      <a:pt x="309" y="1364"/>
                      <a:pt x="309" y="1395"/>
                    </a:cubicBezTo>
                    <a:lnTo>
                      <a:pt x="309" y="1395"/>
                    </a:lnTo>
                    <a:lnTo>
                      <a:pt x="309" y="1395"/>
                    </a:lnTo>
                    <a:cubicBezTo>
                      <a:pt x="309" y="1395"/>
                      <a:pt x="309" y="1395"/>
                      <a:pt x="341" y="1395"/>
                    </a:cubicBezTo>
                    <a:cubicBezTo>
                      <a:pt x="341" y="1425"/>
                      <a:pt x="372" y="1425"/>
                      <a:pt x="372" y="1456"/>
                    </a:cubicBez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372" y="1456"/>
                    </a:lnTo>
                    <a:lnTo>
                      <a:pt x="402" y="1425"/>
                    </a:lnTo>
                    <a:lnTo>
                      <a:pt x="402" y="1425"/>
                    </a:lnTo>
                    <a:lnTo>
                      <a:pt x="402" y="1425"/>
                    </a:lnTo>
                    <a:cubicBezTo>
                      <a:pt x="433" y="1425"/>
                      <a:pt x="465" y="1425"/>
                      <a:pt x="465" y="1456"/>
                    </a:cubicBezTo>
                    <a:cubicBezTo>
                      <a:pt x="465" y="1456"/>
                      <a:pt x="465" y="1456"/>
                      <a:pt x="465" y="1488"/>
                    </a:cubicBezTo>
                    <a:cubicBezTo>
                      <a:pt x="496" y="1488"/>
                      <a:pt x="496" y="1488"/>
                      <a:pt x="496" y="1488"/>
                    </a:cubicBezTo>
                    <a:lnTo>
                      <a:pt x="496" y="1488"/>
                    </a:lnTo>
                    <a:cubicBezTo>
                      <a:pt x="526" y="1488"/>
                      <a:pt x="526" y="1488"/>
                      <a:pt x="526" y="1488"/>
                    </a:cubicBezTo>
                    <a:lnTo>
                      <a:pt x="526" y="1488"/>
                    </a:lnTo>
                    <a:lnTo>
                      <a:pt x="526" y="1488"/>
                    </a:lnTo>
                    <a:cubicBezTo>
                      <a:pt x="557" y="1488"/>
                      <a:pt x="557" y="1488"/>
                      <a:pt x="557" y="1488"/>
                    </a:cubicBezTo>
                    <a:lnTo>
                      <a:pt x="557" y="1488"/>
                    </a:lnTo>
                    <a:cubicBezTo>
                      <a:pt x="557" y="1488"/>
                      <a:pt x="557" y="1488"/>
                      <a:pt x="557" y="1519"/>
                    </a:cubicBezTo>
                    <a:cubicBezTo>
                      <a:pt x="589" y="1519"/>
                      <a:pt x="589" y="1519"/>
                      <a:pt x="589" y="1549"/>
                    </a:cubicBezTo>
                    <a:lnTo>
                      <a:pt x="589" y="1549"/>
                    </a:lnTo>
                    <a:lnTo>
                      <a:pt x="589" y="1549"/>
                    </a:lnTo>
                    <a:lnTo>
                      <a:pt x="589" y="1549"/>
                    </a:lnTo>
                    <a:lnTo>
                      <a:pt x="620" y="1549"/>
                    </a:lnTo>
                    <a:lnTo>
                      <a:pt x="620" y="1549"/>
                    </a:lnTo>
                    <a:lnTo>
                      <a:pt x="650" y="1549"/>
                    </a:lnTo>
                    <a:lnTo>
                      <a:pt x="650" y="1549"/>
                    </a:lnTo>
                    <a:cubicBezTo>
                      <a:pt x="650" y="1549"/>
                      <a:pt x="650" y="1549"/>
                      <a:pt x="650" y="1580"/>
                    </a:cubicBezTo>
                    <a:lnTo>
                      <a:pt x="681" y="1580"/>
                    </a:lnTo>
                    <a:lnTo>
                      <a:pt x="681" y="1580"/>
                    </a:lnTo>
                    <a:lnTo>
                      <a:pt x="681" y="1580"/>
                    </a:lnTo>
                    <a:lnTo>
                      <a:pt x="713" y="1580"/>
                    </a:lnTo>
                    <a:lnTo>
                      <a:pt x="713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lnTo>
                      <a:pt x="744" y="1580"/>
                    </a:lnTo>
                    <a:cubicBezTo>
                      <a:pt x="774" y="1580"/>
                      <a:pt x="774" y="1580"/>
                      <a:pt x="774" y="1580"/>
                    </a:cubicBezTo>
                    <a:lnTo>
                      <a:pt x="774" y="1580"/>
                    </a:lnTo>
                    <a:cubicBezTo>
                      <a:pt x="805" y="1580"/>
                      <a:pt x="805" y="1580"/>
                      <a:pt x="805" y="1580"/>
                    </a:cubicBezTo>
                    <a:lnTo>
                      <a:pt x="805" y="1580"/>
                    </a:lnTo>
                    <a:lnTo>
                      <a:pt x="805" y="1580"/>
                    </a:lnTo>
                    <a:lnTo>
                      <a:pt x="805" y="1580"/>
                    </a:lnTo>
                    <a:cubicBezTo>
                      <a:pt x="805" y="1580"/>
                      <a:pt x="805" y="1580"/>
                      <a:pt x="837" y="1580"/>
                    </a:cubicBezTo>
                    <a:lnTo>
                      <a:pt x="837" y="1580"/>
                    </a:lnTo>
                    <a:lnTo>
                      <a:pt x="837" y="1580"/>
                    </a:lnTo>
                    <a:lnTo>
                      <a:pt x="837" y="1580"/>
                    </a:lnTo>
                    <a:cubicBezTo>
                      <a:pt x="837" y="1580"/>
                      <a:pt x="837" y="1549"/>
                      <a:pt x="868" y="1549"/>
                    </a:cubicBezTo>
                    <a:lnTo>
                      <a:pt x="868" y="1549"/>
                    </a:lnTo>
                    <a:cubicBezTo>
                      <a:pt x="898" y="1549"/>
                      <a:pt x="898" y="1580"/>
                      <a:pt x="898" y="1580"/>
                    </a:cubicBezTo>
                    <a:lnTo>
                      <a:pt x="898" y="1580"/>
                    </a:lnTo>
                    <a:lnTo>
                      <a:pt x="898" y="1580"/>
                    </a:lnTo>
                    <a:cubicBezTo>
                      <a:pt x="929" y="1580"/>
                      <a:pt x="929" y="1580"/>
                      <a:pt x="929" y="1580"/>
                    </a:cubicBezTo>
                    <a:lnTo>
                      <a:pt x="929" y="1580"/>
                    </a:lnTo>
                    <a:lnTo>
                      <a:pt x="929" y="1580"/>
                    </a:lnTo>
                    <a:lnTo>
                      <a:pt x="929" y="1580"/>
                    </a:lnTo>
                    <a:cubicBezTo>
                      <a:pt x="961" y="1580"/>
                      <a:pt x="961" y="1580"/>
                      <a:pt x="961" y="1580"/>
                    </a:cubicBez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580"/>
                    </a:lnTo>
                    <a:lnTo>
                      <a:pt x="961" y="1612"/>
                    </a:lnTo>
                    <a:cubicBezTo>
                      <a:pt x="992" y="1612"/>
                      <a:pt x="992" y="1612"/>
                      <a:pt x="992" y="1612"/>
                    </a:cubicBezTo>
                    <a:lnTo>
                      <a:pt x="992" y="1612"/>
                    </a:lnTo>
                    <a:cubicBezTo>
                      <a:pt x="992" y="1612"/>
                      <a:pt x="992" y="1612"/>
                      <a:pt x="992" y="1580"/>
                    </a:cubicBezTo>
                    <a:cubicBezTo>
                      <a:pt x="1022" y="1580"/>
                      <a:pt x="1022" y="1580"/>
                      <a:pt x="1022" y="1580"/>
                    </a:cubicBezTo>
                    <a:lnTo>
                      <a:pt x="1022" y="1580"/>
                    </a:lnTo>
                    <a:lnTo>
                      <a:pt x="1022" y="1580"/>
                    </a:lnTo>
                    <a:lnTo>
                      <a:pt x="1022" y="1580"/>
                    </a:lnTo>
                    <a:cubicBezTo>
                      <a:pt x="1022" y="1549"/>
                      <a:pt x="1053" y="1549"/>
                      <a:pt x="1053" y="1549"/>
                    </a:cubicBezTo>
                    <a:cubicBezTo>
                      <a:pt x="1053" y="1519"/>
                      <a:pt x="1085" y="1519"/>
                      <a:pt x="1085" y="1519"/>
                    </a:cubicBezTo>
                    <a:lnTo>
                      <a:pt x="1085" y="1519"/>
                    </a:lnTo>
                    <a:cubicBezTo>
                      <a:pt x="1085" y="1519"/>
                      <a:pt x="1085" y="1519"/>
                      <a:pt x="1116" y="1519"/>
                    </a:cubicBezTo>
                    <a:lnTo>
                      <a:pt x="1116" y="1519"/>
                    </a:lnTo>
                    <a:lnTo>
                      <a:pt x="1116" y="1488"/>
                    </a:lnTo>
                    <a:lnTo>
                      <a:pt x="1116" y="1488"/>
                    </a:lnTo>
                    <a:cubicBezTo>
                      <a:pt x="1146" y="1488"/>
                      <a:pt x="1146" y="1488"/>
                      <a:pt x="1146" y="1519"/>
                    </a:cubicBezTo>
                    <a:lnTo>
                      <a:pt x="1146" y="1519"/>
                    </a:lnTo>
                    <a:lnTo>
                      <a:pt x="1146" y="1519"/>
                    </a:lnTo>
                    <a:cubicBezTo>
                      <a:pt x="1177" y="1488"/>
                      <a:pt x="1177" y="1488"/>
                      <a:pt x="1209" y="1488"/>
                    </a:cubicBezTo>
                    <a:lnTo>
                      <a:pt x="1209" y="1488"/>
                    </a:lnTo>
                    <a:lnTo>
                      <a:pt x="1209" y="1488"/>
                    </a:lnTo>
                    <a:cubicBezTo>
                      <a:pt x="1209" y="1488"/>
                      <a:pt x="1209" y="1488"/>
                      <a:pt x="1240" y="1488"/>
                    </a:cubicBezTo>
                    <a:cubicBezTo>
                      <a:pt x="1240" y="1519"/>
                      <a:pt x="1270" y="1519"/>
                      <a:pt x="1270" y="1549"/>
                    </a:cubicBezTo>
                    <a:lnTo>
                      <a:pt x="1270" y="1549"/>
                    </a:lnTo>
                    <a:cubicBezTo>
                      <a:pt x="1270" y="1549"/>
                      <a:pt x="1270" y="1549"/>
                      <a:pt x="1240" y="1549"/>
                    </a:cubicBezTo>
                    <a:cubicBezTo>
                      <a:pt x="1270" y="1549"/>
                      <a:pt x="1270" y="1549"/>
                      <a:pt x="1270" y="1549"/>
                    </a:cubicBezTo>
                    <a:cubicBezTo>
                      <a:pt x="1270" y="1549"/>
                      <a:pt x="1270" y="1549"/>
                      <a:pt x="1301" y="1549"/>
                    </a:cubicBezTo>
                    <a:lnTo>
                      <a:pt x="1301" y="1549"/>
                    </a:lnTo>
                    <a:lnTo>
                      <a:pt x="1301" y="1549"/>
                    </a:lnTo>
                    <a:cubicBezTo>
                      <a:pt x="1332" y="1580"/>
                      <a:pt x="1332" y="1580"/>
                      <a:pt x="1332" y="1612"/>
                    </a:cubicBezTo>
                    <a:lnTo>
                      <a:pt x="1332" y="1612"/>
                    </a:lnTo>
                    <a:cubicBezTo>
                      <a:pt x="1364" y="1612"/>
                      <a:pt x="1364" y="1643"/>
                      <a:pt x="1364" y="1643"/>
                    </a:cubicBezTo>
                    <a:cubicBezTo>
                      <a:pt x="1394" y="1643"/>
                      <a:pt x="1394" y="1704"/>
                      <a:pt x="1394" y="1704"/>
                    </a:cubicBezTo>
                    <a:lnTo>
                      <a:pt x="1394" y="1704"/>
                    </a:lnTo>
                    <a:cubicBezTo>
                      <a:pt x="1394" y="1704"/>
                      <a:pt x="1394" y="1736"/>
                      <a:pt x="1364" y="1767"/>
                    </a:cubicBezTo>
                    <a:lnTo>
                      <a:pt x="1364" y="1767"/>
                    </a:lnTo>
                    <a:lnTo>
                      <a:pt x="1364" y="1767"/>
                    </a:lnTo>
                    <a:lnTo>
                      <a:pt x="1364" y="1797"/>
                    </a:lnTo>
                    <a:lnTo>
                      <a:pt x="1364" y="1797"/>
                    </a:lnTo>
                    <a:lnTo>
                      <a:pt x="1332" y="1797"/>
                    </a:lnTo>
                    <a:lnTo>
                      <a:pt x="1332" y="1797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lnTo>
                      <a:pt x="1332" y="1828"/>
                    </a:lnTo>
                    <a:cubicBezTo>
                      <a:pt x="1332" y="1828"/>
                      <a:pt x="1332" y="1828"/>
                      <a:pt x="1364" y="1828"/>
                    </a:cubicBezTo>
                    <a:lnTo>
                      <a:pt x="1364" y="1828"/>
                    </a:lnTo>
                    <a:cubicBezTo>
                      <a:pt x="1364" y="1828"/>
                      <a:pt x="1394" y="1828"/>
                      <a:pt x="1394" y="1860"/>
                    </a:cubicBezTo>
                    <a:lnTo>
                      <a:pt x="1394" y="1890"/>
                    </a:lnTo>
                    <a:lnTo>
                      <a:pt x="1394" y="1890"/>
                    </a:lnTo>
                    <a:lnTo>
                      <a:pt x="1394" y="1890"/>
                    </a:lnTo>
                    <a:cubicBezTo>
                      <a:pt x="1394" y="1890"/>
                      <a:pt x="1394" y="1890"/>
                      <a:pt x="1425" y="1921"/>
                    </a:cubicBezTo>
                    <a:lnTo>
                      <a:pt x="1425" y="1921"/>
                    </a:lnTo>
                    <a:lnTo>
                      <a:pt x="1425" y="1921"/>
                    </a:lnTo>
                    <a:cubicBezTo>
                      <a:pt x="1425" y="1952"/>
                      <a:pt x="1425" y="1952"/>
                      <a:pt x="1425" y="1952"/>
                    </a:cubicBezTo>
                    <a:lnTo>
                      <a:pt x="1425" y="1952"/>
                    </a:lnTo>
                    <a:lnTo>
                      <a:pt x="1425" y="1952"/>
                    </a:lnTo>
                    <a:cubicBezTo>
                      <a:pt x="1425" y="1952"/>
                      <a:pt x="1425" y="1952"/>
                      <a:pt x="1394" y="1952"/>
                    </a:cubicBezTo>
                    <a:cubicBezTo>
                      <a:pt x="1425" y="1952"/>
                      <a:pt x="1425" y="1952"/>
                      <a:pt x="1425" y="1952"/>
                    </a:cubicBezTo>
                    <a:cubicBezTo>
                      <a:pt x="1425" y="1984"/>
                      <a:pt x="1425" y="1984"/>
                      <a:pt x="1425" y="1984"/>
                    </a:cubicBezTo>
                    <a:lnTo>
                      <a:pt x="1425" y="1984"/>
                    </a:lnTo>
                    <a:lnTo>
                      <a:pt x="1457" y="1984"/>
                    </a:lnTo>
                    <a:lnTo>
                      <a:pt x="1457" y="1984"/>
                    </a:lnTo>
                    <a:cubicBezTo>
                      <a:pt x="1457" y="1984"/>
                      <a:pt x="1457" y="1984"/>
                      <a:pt x="1457" y="2014"/>
                    </a:cubicBezTo>
                    <a:cubicBezTo>
                      <a:pt x="1457" y="1984"/>
                      <a:pt x="1457" y="1984"/>
                      <a:pt x="1457" y="1984"/>
                    </a:cubicBezTo>
                    <a:cubicBezTo>
                      <a:pt x="1457" y="1984"/>
                      <a:pt x="1457" y="1984"/>
                      <a:pt x="1487" y="1984"/>
                    </a:cubicBez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lnTo>
                      <a:pt x="1487" y="1984"/>
                    </a:lnTo>
                    <a:cubicBezTo>
                      <a:pt x="1487" y="1952"/>
                      <a:pt x="1487" y="1952"/>
                      <a:pt x="1518" y="1952"/>
                    </a:cubicBezTo>
                    <a:lnTo>
                      <a:pt x="1518" y="1952"/>
                    </a:lnTo>
                    <a:cubicBezTo>
                      <a:pt x="1518" y="1952"/>
                      <a:pt x="1518" y="1952"/>
                      <a:pt x="1549" y="1952"/>
                    </a:cubicBezTo>
                    <a:lnTo>
                      <a:pt x="1549" y="1952"/>
                    </a:lnTo>
                    <a:cubicBezTo>
                      <a:pt x="1549" y="1921"/>
                      <a:pt x="1549" y="1921"/>
                      <a:pt x="1581" y="1921"/>
                    </a:cubicBezTo>
                    <a:lnTo>
                      <a:pt x="1581" y="1921"/>
                    </a:lnTo>
                    <a:lnTo>
                      <a:pt x="1581" y="1921"/>
                    </a:lnTo>
                    <a:cubicBezTo>
                      <a:pt x="1611" y="1921"/>
                      <a:pt x="1611" y="1921"/>
                      <a:pt x="1611" y="1921"/>
                    </a:cubicBezTo>
                    <a:lnTo>
                      <a:pt x="1611" y="1921"/>
                    </a:lnTo>
                    <a:lnTo>
                      <a:pt x="1611" y="1921"/>
                    </a:lnTo>
                    <a:cubicBezTo>
                      <a:pt x="1642" y="1921"/>
                      <a:pt x="1642" y="1921"/>
                      <a:pt x="1642" y="1921"/>
                    </a:cubicBezTo>
                    <a:lnTo>
                      <a:pt x="1642" y="1921"/>
                    </a:lnTo>
                    <a:cubicBezTo>
                      <a:pt x="1673" y="1921"/>
                      <a:pt x="1673" y="1921"/>
                      <a:pt x="1673" y="1921"/>
                    </a:cubicBezTo>
                    <a:lnTo>
                      <a:pt x="1673" y="1921"/>
                    </a:lnTo>
                    <a:lnTo>
                      <a:pt x="1673" y="1921"/>
                    </a:lnTo>
                    <a:cubicBezTo>
                      <a:pt x="1673" y="1921"/>
                      <a:pt x="1673" y="1890"/>
                      <a:pt x="1705" y="1890"/>
                    </a:cubicBez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0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lnTo>
                      <a:pt x="1735" y="1890"/>
                    </a:lnTo>
                    <a:cubicBezTo>
                      <a:pt x="1735" y="1890"/>
                      <a:pt x="1766" y="1890"/>
                      <a:pt x="1766" y="1921"/>
                    </a:cubicBezTo>
                    <a:lnTo>
                      <a:pt x="1766" y="1921"/>
                    </a:lnTo>
                    <a:cubicBezTo>
                      <a:pt x="1766" y="1921"/>
                      <a:pt x="1766" y="1921"/>
                      <a:pt x="1797" y="1921"/>
                    </a:cubicBezTo>
                    <a:lnTo>
                      <a:pt x="1797" y="1921"/>
                    </a:lnTo>
                    <a:lnTo>
                      <a:pt x="1797" y="1921"/>
                    </a:lnTo>
                    <a:cubicBezTo>
                      <a:pt x="1829" y="1921"/>
                      <a:pt x="1829" y="1952"/>
                      <a:pt x="1829" y="1952"/>
                    </a:cubicBezTo>
                    <a:lnTo>
                      <a:pt x="1829" y="1952"/>
                    </a:lnTo>
                    <a:lnTo>
                      <a:pt x="1829" y="1952"/>
                    </a:lnTo>
                    <a:lnTo>
                      <a:pt x="1829" y="1952"/>
                    </a:lnTo>
                    <a:cubicBezTo>
                      <a:pt x="1829" y="1984"/>
                      <a:pt x="1829" y="1984"/>
                      <a:pt x="1829" y="1984"/>
                    </a:cubicBezTo>
                    <a:lnTo>
                      <a:pt x="1829" y="1984"/>
                    </a:lnTo>
                    <a:cubicBezTo>
                      <a:pt x="1829" y="1984"/>
                      <a:pt x="1859" y="1984"/>
                      <a:pt x="1859" y="2014"/>
                    </a:cubicBezTo>
                    <a:cubicBezTo>
                      <a:pt x="1890" y="2014"/>
                      <a:pt x="1890" y="2014"/>
                      <a:pt x="1890" y="2014"/>
                    </a:cubicBezTo>
                    <a:lnTo>
                      <a:pt x="1890" y="2014"/>
                    </a:lnTo>
                    <a:cubicBezTo>
                      <a:pt x="1890" y="1984"/>
                      <a:pt x="1921" y="1984"/>
                      <a:pt x="1921" y="1984"/>
                    </a:cubicBezTo>
                    <a:cubicBezTo>
                      <a:pt x="1921" y="1984"/>
                      <a:pt x="1921" y="2014"/>
                      <a:pt x="1953" y="2014"/>
                    </a:cubicBezTo>
                    <a:lnTo>
                      <a:pt x="1953" y="2014"/>
                    </a:lnTo>
                    <a:lnTo>
                      <a:pt x="1953" y="2014"/>
                    </a:lnTo>
                    <a:lnTo>
                      <a:pt x="1953" y="2014"/>
                    </a:lnTo>
                    <a:cubicBezTo>
                      <a:pt x="1983" y="2014"/>
                      <a:pt x="1983" y="2014"/>
                      <a:pt x="1983" y="2014"/>
                    </a:cubicBezTo>
                    <a:lnTo>
                      <a:pt x="1983" y="2045"/>
                    </a:lnTo>
                    <a:cubicBezTo>
                      <a:pt x="2014" y="2014"/>
                      <a:pt x="2014" y="2014"/>
                      <a:pt x="2045" y="2014"/>
                    </a:cubicBezTo>
                    <a:lnTo>
                      <a:pt x="2138" y="1984"/>
                    </a:lnTo>
                    <a:cubicBezTo>
                      <a:pt x="2138" y="1984"/>
                      <a:pt x="2169" y="1984"/>
                      <a:pt x="2169" y="1952"/>
                    </a:cubicBezTo>
                    <a:cubicBezTo>
                      <a:pt x="2169" y="1952"/>
                      <a:pt x="2169" y="1921"/>
                      <a:pt x="2201" y="1921"/>
                    </a:cubicBezTo>
                    <a:cubicBezTo>
                      <a:pt x="2201" y="1921"/>
                      <a:pt x="2201" y="1921"/>
                      <a:pt x="2231" y="1952"/>
                    </a:cubicBezTo>
                    <a:cubicBezTo>
                      <a:pt x="2231" y="1921"/>
                      <a:pt x="2262" y="1921"/>
                      <a:pt x="2262" y="1921"/>
                    </a:cubicBezTo>
                    <a:lnTo>
                      <a:pt x="2262" y="1921"/>
                    </a:lnTo>
                    <a:cubicBezTo>
                      <a:pt x="2293" y="1921"/>
                      <a:pt x="2293" y="1921"/>
                      <a:pt x="2293" y="1921"/>
                    </a:cubicBezTo>
                    <a:lnTo>
                      <a:pt x="2293" y="1921"/>
                    </a:lnTo>
                    <a:cubicBezTo>
                      <a:pt x="2325" y="1921"/>
                      <a:pt x="2325" y="1921"/>
                      <a:pt x="2325" y="1921"/>
                    </a:cubicBezTo>
                    <a:cubicBezTo>
                      <a:pt x="2325" y="1890"/>
                      <a:pt x="2325" y="1890"/>
                      <a:pt x="2355" y="1890"/>
                    </a:cubicBezTo>
                    <a:cubicBezTo>
                      <a:pt x="2355" y="1890"/>
                      <a:pt x="2355" y="1890"/>
                      <a:pt x="2355" y="1860"/>
                    </a:cubicBezTo>
                    <a:lnTo>
                      <a:pt x="2355" y="1860"/>
                    </a:lnTo>
                    <a:cubicBezTo>
                      <a:pt x="2386" y="1860"/>
                      <a:pt x="2386" y="1828"/>
                      <a:pt x="2386" y="1828"/>
                    </a:cubicBezTo>
                    <a:cubicBezTo>
                      <a:pt x="2417" y="1828"/>
                      <a:pt x="2417" y="1797"/>
                      <a:pt x="2417" y="1797"/>
                    </a:cubicBezTo>
                    <a:lnTo>
                      <a:pt x="2417" y="1797"/>
                    </a:lnTo>
                    <a:cubicBezTo>
                      <a:pt x="2449" y="1797"/>
                      <a:pt x="2449" y="1797"/>
                      <a:pt x="2449" y="1797"/>
                    </a:cubicBezTo>
                    <a:lnTo>
                      <a:pt x="2449" y="1797"/>
                    </a:lnTo>
                    <a:lnTo>
                      <a:pt x="2449" y="1797"/>
                    </a:lnTo>
                    <a:cubicBezTo>
                      <a:pt x="2449" y="1797"/>
                      <a:pt x="2479" y="1797"/>
                      <a:pt x="2479" y="1767"/>
                    </a:cubicBezTo>
                    <a:lnTo>
                      <a:pt x="2510" y="1736"/>
                    </a:lnTo>
                    <a:cubicBezTo>
                      <a:pt x="2510" y="1704"/>
                      <a:pt x="2510" y="1704"/>
                      <a:pt x="2510" y="1704"/>
                    </a:cubicBezTo>
                    <a:cubicBezTo>
                      <a:pt x="2510" y="1704"/>
                      <a:pt x="2510" y="1704"/>
                      <a:pt x="2510" y="1673"/>
                    </a:cubicBezTo>
                    <a:cubicBezTo>
                      <a:pt x="2541" y="1673"/>
                      <a:pt x="2541" y="1643"/>
                      <a:pt x="2541" y="1643"/>
                    </a:cubicBezTo>
                    <a:cubicBezTo>
                      <a:pt x="2541" y="1643"/>
                      <a:pt x="2541" y="1612"/>
                      <a:pt x="2573" y="1612"/>
                    </a:cubicBezTo>
                    <a:lnTo>
                      <a:pt x="2573" y="1612"/>
                    </a:lnTo>
                    <a:cubicBezTo>
                      <a:pt x="2573" y="1580"/>
                      <a:pt x="2603" y="1580"/>
                      <a:pt x="2603" y="1580"/>
                    </a:cubicBezTo>
                    <a:lnTo>
                      <a:pt x="2603" y="1580"/>
                    </a:lnTo>
                    <a:lnTo>
                      <a:pt x="2603" y="1580"/>
                    </a:lnTo>
                    <a:lnTo>
                      <a:pt x="2603" y="1549"/>
                    </a:lnTo>
                    <a:lnTo>
                      <a:pt x="2603" y="1549"/>
                    </a:lnTo>
                    <a:lnTo>
                      <a:pt x="2603" y="1549"/>
                    </a:lnTo>
                    <a:cubicBezTo>
                      <a:pt x="2603" y="1519"/>
                      <a:pt x="2603" y="1519"/>
                      <a:pt x="2603" y="1519"/>
                    </a:cubicBezTo>
                    <a:lnTo>
                      <a:pt x="2603" y="1519"/>
                    </a:lnTo>
                    <a:lnTo>
                      <a:pt x="2603" y="1519"/>
                    </a:lnTo>
                    <a:cubicBezTo>
                      <a:pt x="2573" y="1519"/>
                      <a:pt x="2573" y="1519"/>
                      <a:pt x="2573" y="1519"/>
                    </a:cubicBezTo>
                    <a:cubicBezTo>
                      <a:pt x="2479" y="1488"/>
                      <a:pt x="2479" y="1488"/>
                      <a:pt x="2479" y="1488"/>
                    </a:cubicBezTo>
                    <a:cubicBezTo>
                      <a:pt x="2541" y="1456"/>
                      <a:pt x="2541" y="1456"/>
                      <a:pt x="2541" y="1456"/>
                    </a:cubicBezTo>
                    <a:cubicBezTo>
                      <a:pt x="2541" y="1456"/>
                      <a:pt x="2573" y="1425"/>
                      <a:pt x="2603" y="1425"/>
                    </a:cubicBezTo>
                    <a:cubicBezTo>
                      <a:pt x="2573" y="1425"/>
                      <a:pt x="2573" y="1395"/>
                      <a:pt x="2573" y="1395"/>
                    </a:cubicBezTo>
                    <a:cubicBezTo>
                      <a:pt x="2541" y="1332"/>
                      <a:pt x="2541" y="1332"/>
                      <a:pt x="2541" y="1332"/>
                    </a:cubicBezTo>
                    <a:cubicBezTo>
                      <a:pt x="2573" y="1332"/>
                      <a:pt x="2573" y="1332"/>
                      <a:pt x="2573" y="1332"/>
                    </a:cubicBezTo>
                    <a:lnTo>
                      <a:pt x="2573" y="1332"/>
                    </a:lnTo>
                    <a:lnTo>
                      <a:pt x="2573" y="1332"/>
                    </a:lnTo>
                    <a:cubicBezTo>
                      <a:pt x="2541" y="1332"/>
                      <a:pt x="2573" y="1301"/>
                      <a:pt x="2573" y="1301"/>
                    </a:cubicBezTo>
                    <a:cubicBezTo>
                      <a:pt x="2573" y="1301"/>
                      <a:pt x="2573" y="1301"/>
                      <a:pt x="2573" y="1271"/>
                    </a:cubicBezTo>
                    <a:lnTo>
                      <a:pt x="2573" y="1271"/>
                    </a:lnTo>
                    <a:cubicBezTo>
                      <a:pt x="2573" y="1271"/>
                      <a:pt x="2541" y="1271"/>
                      <a:pt x="2541" y="1240"/>
                    </a:cubicBezTo>
                    <a:lnTo>
                      <a:pt x="2541" y="1240"/>
                    </a:lnTo>
                    <a:lnTo>
                      <a:pt x="2541" y="1240"/>
                    </a:lnTo>
                    <a:lnTo>
                      <a:pt x="2541" y="1240"/>
                    </a:lnTo>
                    <a:cubicBezTo>
                      <a:pt x="2510" y="1240"/>
                      <a:pt x="2510" y="1208"/>
                      <a:pt x="2479" y="1208"/>
                    </a:cubicBezTo>
                    <a:cubicBezTo>
                      <a:pt x="2479" y="1208"/>
                      <a:pt x="2479" y="1208"/>
                      <a:pt x="2449" y="1208"/>
                    </a:cubicBezTo>
                    <a:cubicBezTo>
                      <a:pt x="2449" y="1177"/>
                      <a:pt x="2479" y="1177"/>
                      <a:pt x="2479" y="1147"/>
                    </a:cubicBezTo>
                    <a:lnTo>
                      <a:pt x="2479" y="1147"/>
                    </a:lnTo>
                    <a:cubicBezTo>
                      <a:pt x="2479" y="1147"/>
                      <a:pt x="2479" y="1116"/>
                      <a:pt x="2510" y="1116"/>
                    </a:cubicBezTo>
                    <a:cubicBezTo>
                      <a:pt x="2510" y="1116"/>
                      <a:pt x="2510" y="1116"/>
                      <a:pt x="2510" y="1084"/>
                    </a:cubicBezTo>
                    <a:cubicBezTo>
                      <a:pt x="2541" y="1084"/>
                      <a:pt x="2541" y="1053"/>
                      <a:pt x="2541" y="1053"/>
                    </a:cubicBezTo>
                    <a:lnTo>
                      <a:pt x="2541" y="1053"/>
                    </a:lnTo>
                    <a:cubicBezTo>
                      <a:pt x="2541" y="1053"/>
                      <a:pt x="2541" y="1053"/>
                      <a:pt x="2510" y="1053"/>
                    </a:cubicBezTo>
                    <a:cubicBezTo>
                      <a:pt x="2510" y="1053"/>
                      <a:pt x="2510" y="1053"/>
                      <a:pt x="2479" y="1053"/>
                    </a:cubicBezTo>
                    <a:lnTo>
                      <a:pt x="2479" y="1053"/>
                    </a:lnTo>
                    <a:cubicBezTo>
                      <a:pt x="2479" y="1053"/>
                      <a:pt x="2449" y="1053"/>
                      <a:pt x="2449" y="1023"/>
                    </a:cubicBezTo>
                    <a:cubicBezTo>
                      <a:pt x="2449" y="1023"/>
                      <a:pt x="2449" y="992"/>
                      <a:pt x="2479" y="992"/>
                    </a:cubicBezTo>
                    <a:lnTo>
                      <a:pt x="2479" y="992"/>
                    </a:lnTo>
                    <a:lnTo>
                      <a:pt x="2479" y="992"/>
                    </a:lnTo>
                    <a:cubicBezTo>
                      <a:pt x="2479" y="992"/>
                      <a:pt x="2479" y="992"/>
                      <a:pt x="2449" y="992"/>
                    </a:cubicBezTo>
                    <a:lnTo>
                      <a:pt x="2449" y="992"/>
                    </a:lnTo>
                    <a:cubicBezTo>
                      <a:pt x="2417" y="992"/>
                      <a:pt x="2386" y="960"/>
                      <a:pt x="2386" y="960"/>
                    </a:cubicBezTo>
                    <a:cubicBezTo>
                      <a:pt x="2386" y="929"/>
                      <a:pt x="2386" y="929"/>
                      <a:pt x="2386" y="899"/>
                    </a:cubicBezTo>
                    <a:cubicBezTo>
                      <a:pt x="2386" y="899"/>
                      <a:pt x="2386" y="899"/>
                      <a:pt x="2417" y="899"/>
                    </a:cubicBezTo>
                    <a:lnTo>
                      <a:pt x="2417" y="899"/>
                    </a:lnTo>
                    <a:cubicBezTo>
                      <a:pt x="2417" y="868"/>
                      <a:pt x="2417" y="868"/>
                      <a:pt x="2417" y="868"/>
                    </a:cubicBezTo>
                    <a:lnTo>
                      <a:pt x="2449" y="868"/>
                    </a:lnTo>
                    <a:lnTo>
                      <a:pt x="2449" y="868"/>
                    </a:lnTo>
                    <a:cubicBezTo>
                      <a:pt x="2449" y="868"/>
                      <a:pt x="2449" y="868"/>
                      <a:pt x="2479" y="868"/>
                    </a:cubicBezTo>
                    <a:cubicBezTo>
                      <a:pt x="2479" y="836"/>
                      <a:pt x="2479" y="836"/>
                      <a:pt x="2510" y="836"/>
                    </a:cubicBezTo>
                    <a:cubicBezTo>
                      <a:pt x="2510" y="805"/>
                      <a:pt x="2541" y="805"/>
                      <a:pt x="2541" y="775"/>
                    </a:cubicBezTo>
                    <a:cubicBezTo>
                      <a:pt x="2573" y="744"/>
                      <a:pt x="2603" y="744"/>
                      <a:pt x="2603" y="744"/>
                    </a:cubicBezTo>
                    <a:lnTo>
                      <a:pt x="2603" y="744"/>
                    </a:lnTo>
                    <a:cubicBezTo>
                      <a:pt x="2634" y="744"/>
                      <a:pt x="2665" y="744"/>
                      <a:pt x="2665" y="775"/>
                    </a:cubicBezTo>
                    <a:cubicBezTo>
                      <a:pt x="2697" y="805"/>
                      <a:pt x="2697" y="805"/>
                      <a:pt x="2665" y="836"/>
                    </a:cubicBezTo>
                    <a:cubicBezTo>
                      <a:pt x="2665" y="836"/>
                      <a:pt x="2665" y="836"/>
                      <a:pt x="2665" y="868"/>
                    </a:cubicBezTo>
                    <a:cubicBezTo>
                      <a:pt x="2665" y="868"/>
                      <a:pt x="2665" y="868"/>
                      <a:pt x="2634" y="868"/>
                    </a:cubicBezTo>
                    <a:lnTo>
                      <a:pt x="2634" y="868"/>
                    </a:lnTo>
                    <a:lnTo>
                      <a:pt x="2665" y="868"/>
                    </a:lnTo>
                    <a:cubicBezTo>
                      <a:pt x="2665" y="868"/>
                      <a:pt x="2697" y="836"/>
                      <a:pt x="2727" y="836"/>
                    </a:cubicBezTo>
                    <a:cubicBezTo>
                      <a:pt x="2727" y="836"/>
                      <a:pt x="2727" y="836"/>
                      <a:pt x="2758" y="805"/>
                    </a:cubicBezTo>
                    <a:cubicBezTo>
                      <a:pt x="2758" y="805"/>
                      <a:pt x="2758" y="805"/>
                      <a:pt x="2789" y="805"/>
                    </a:cubicBezTo>
                    <a:lnTo>
                      <a:pt x="2789" y="805"/>
                    </a:lnTo>
                    <a:cubicBezTo>
                      <a:pt x="2789" y="775"/>
                      <a:pt x="2789" y="775"/>
                      <a:pt x="2821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Freeform 106">
                <a:extLst>
                  <a:ext uri="{FF2B5EF4-FFF2-40B4-BE49-F238E27FC236}">
                    <a16:creationId xmlns:a16="http://schemas.microsoft.com/office/drawing/2014/main" id="{ACEAD6F9-9547-B74E-BE6C-228875E55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1263" y="1712913"/>
                <a:ext cx="190500" cy="157162"/>
              </a:xfrm>
              <a:custGeom>
                <a:avLst/>
                <a:gdLst>
                  <a:gd name="T0" fmla="*/ 527 w 528"/>
                  <a:gd name="T1" fmla="*/ 31 h 436"/>
                  <a:gd name="T2" fmla="*/ 496 w 528"/>
                  <a:gd name="T3" fmla="*/ 0 h 436"/>
                  <a:gd name="T4" fmla="*/ 496 w 528"/>
                  <a:gd name="T5" fmla="*/ 0 h 436"/>
                  <a:gd name="T6" fmla="*/ 465 w 528"/>
                  <a:gd name="T7" fmla="*/ 0 h 436"/>
                  <a:gd name="T8" fmla="*/ 465 w 528"/>
                  <a:gd name="T9" fmla="*/ 31 h 436"/>
                  <a:gd name="T10" fmla="*/ 465 w 528"/>
                  <a:gd name="T11" fmla="*/ 31 h 436"/>
                  <a:gd name="T12" fmla="*/ 465 w 528"/>
                  <a:gd name="T13" fmla="*/ 94 h 436"/>
                  <a:gd name="T14" fmla="*/ 465 w 528"/>
                  <a:gd name="T15" fmla="*/ 94 h 436"/>
                  <a:gd name="T16" fmla="*/ 465 w 528"/>
                  <a:gd name="T17" fmla="*/ 124 h 436"/>
                  <a:gd name="T18" fmla="*/ 434 w 528"/>
                  <a:gd name="T19" fmla="*/ 187 h 436"/>
                  <a:gd name="T20" fmla="*/ 403 w 528"/>
                  <a:gd name="T21" fmla="*/ 187 h 436"/>
                  <a:gd name="T22" fmla="*/ 372 w 528"/>
                  <a:gd name="T23" fmla="*/ 218 h 436"/>
                  <a:gd name="T24" fmla="*/ 279 w 528"/>
                  <a:gd name="T25" fmla="*/ 279 h 436"/>
                  <a:gd name="T26" fmla="*/ 279 w 528"/>
                  <a:gd name="T27" fmla="*/ 248 h 436"/>
                  <a:gd name="T28" fmla="*/ 248 w 528"/>
                  <a:gd name="T29" fmla="*/ 279 h 436"/>
                  <a:gd name="T30" fmla="*/ 217 w 528"/>
                  <a:gd name="T31" fmla="*/ 342 h 436"/>
                  <a:gd name="T32" fmla="*/ 186 w 528"/>
                  <a:gd name="T33" fmla="*/ 342 h 436"/>
                  <a:gd name="T34" fmla="*/ 155 w 528"/>
                  <a:gd name="T35" fmla="*/ 342 h 436"/>
                  <a:gd name="T36" fmla="*/ 93 w 528"/>
                  <a:gd name="T37" fmla="*/ 342 h 436"/>
                  <a:gd name="T38" fmla="*/ 62 w 528"/>
                  <a:gd name="T39" fmla="*/ 342 h 436"/>
                  <a:gd name="T40" fmla="*/ 0 w 528"/>
                  <a:gd name="T41" fmla="*/ 403 h 436"/>
                  <a:gd name="T42" fmla="*/ 0 w 528"/>
                  <a:gd name="T43" fmla="*/ 403 h 436"/>
                  <a:gd name="T44" fmla="*/ 31 w 528"/>
                  <a:gd name="T45" fmla="*/ 403 h 436"/>
                  <a:gd name="T46" fmla="*/ 62 w 528"/>
                  <a:gd name="T47" fmla="*/ 403 h 436"/>
                  <a:gd name="T48" fmla="*/ 93 w 528"/>
                  <a:gd name="T49" fmla="*/ 372 h 436"/>
                  <a:gd name="T50" fmla="*/ 155 w 528"/>
                  <a:gd name="T51" fmla="*/ 342 h 436"/>
                  <a:gd name="T52" fmla="*/ 155 w 528"/>
                  <a:gd name="T53" fmla="*/ 342 h 436"/>
                  <a:gd name="T54" fmla="*/ 186 w 528"/>
                  <a:gd name="T55" fmla="*/ 342 h 436"/>
                  <a:gd name="T56" fmla="*/ 186 w 528"/>
                  <a:gd name="T57" fmla="*/ 403 h 436"/>
                  <a:gd name="T58" fmla="*/ 217 w 528"/>
                  <a:gd name="T59" fmla="*/ 435 h 436"/>
                  <a:gd name="T60" fmla="*/ 217 w 528"/>
                  <a:gd name="T61" fmla="*/ 403 h 436"/>
                  <a:gd name="T62" fmla="*/ 248 w 528"/>
                  <a:gd name="T63" fmla="*/ 372 h 436"/>
                  <a:gd name="T64" fmla="*/ 248 w 528"/>
                  <a:gd name="T65" fmla="*/ 342 h 436"/>
                  <a:gd name="T66" fmla="*/ 310 w 528"/>
                  <a:gd name="T67" fmla="*/ 372 h 436"/>
                  <a:gd name="T68" fmla="*/ 310 w 528"/>
                  <a:gd name="T69" fmla="*/ 372 h 436"/>
                  <a:gd name="T70" fmla="*/ 372 w 528"/>
                  <a:gd name="T71" fmla="*/ 342 h 436"/>
                  <a:gd name="T72" fmla="*/ 372 w 528"/>
                  <a:gd name="T73" fmla="*/ 342 h 436"/>
                  <a:gd name="T74" fmla="*/ 403 w 528"/>
                  <a:gd name="T75" fmla="*/ 311 h 436"/>
                  <a:gd name="T76" fmla="*/ 434 w 528"/>
                  <a:gd name="T77" fmla="*/ 311 h 436"/>
                  <a:gd name="T78" fmla="*/ 465 w 528"/>
                  <a:gd name="T79" fmla="*/ 311 h 436"/>
                  <a:gd name="T80" fmla="*/ 465 w 528"/>
                  <a:gd name="T81" fmla="*/ 248 h 436"/>
                  <a:gd name="T82" fmla="*/ 496 w 528"/>
                  <a:gd name="T83" fmla="*/ 218 h 436"/>
                  <a:gd name="T84" fmla="*/ 465 w 528"/>
                  <a:gd name="T85" fmla="*/ 187 h 436"/>
                  <a:gd name="T86" fmla="*/ 496 w 528"/>
                  <a:gd name="T87" fmla="*/ 124 h 436"/>
                  <a:gd name="T88" fmla="*/ 527 w 528"/>
                  <a:gd name="T89" fmla="*/ 94 h 436"/>
                  <a:gd name="T90" fmla="*/ 527 w 528"/>
                  <a:gd name="T91" fmla="*/ 94 h 436"/>
                  <a:gd name="T92" fmla="*/ 527 w 528"/>
                  <a:gd name="T93" fmla="*/ 63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28" h="436">
                    <a:moveTo>
                      <a:pt x="527" y="31"/>
                    </a:moveTo>
                    <a:lnTo>
                      <a:pt x="527" y="31"/>
                    </a:lnTo>
                    <a:lnTo>
                      <a:pt x="527" y="0"/>
                    </a:lnTo>
                    <a:lnTo>
                      <a:pt x="496" y="0"/>
                    </a:lnTo>
                    <a:lnTo>
                      <a:pt x="496" y="0"/>
                    </a:lnTo>
                    <a:lnTo>
                      <a:pt x="496" y="0"/>
                    </a:lnTo>
                    <a:cubicBezTo>
                      <a:pt x="496" y="0"/>
                      <a:pt x="496" y="0"/>
                      <a:pt x="465" y="0"/>
                    </a:cubicBezTo>
                    <a:lnTo>
                      <a:pt x="465" y="0"/>
                    </a:lnTo>
                    <a:lnTo>
                      <a:pt x="465" y="0"/>
                    </a:lnTo>
                    <a:lnTo>
                      <a:pt x="465" y="31"/>
                    </a:lnTo>
                    <a:lnTo>
                      <a:pt x="465" y="31"/>
                    </a:lnTo>
                    <a:lnTo>
                      <a:pt x="465" y="31"/>
                    </a:lnTo>
                    <a:cubicBezTo>
                      <a:pt x="465" y="31"/>
                      <a:pt x="465" y="31"/>
                      <a:pt x="465" y="63"/>
                    </a:cubicBezTo>
                    <a:cubicBezTo>
                      <a:pt x="465" y="63"/>
                      <a:pt x="465" y="63"/>
                      <a:pt x="465" y="94"/>
                    </a:cubicBezTo>
                    <a:lnTo>
                      <a:pt x="465" y="94"/>
                    </a:lnTo>
                    <a:lnTo>
                      <a:pt x="465" y="94"/>
                    </a:lnTo>
                    <a:cubicBezTo>
                      <a:pt x="465" y="94"/>
                      <a:pt x="465" y="94"/>
                      <a:pt x="465" y="124"/>
                    </a:cubicBezTo>
                    <a:lnTo>
                      <a:pt x="465" y="124"/>
                    </a:lnTo>
                    <a:lnTo>
                      <a:pt x="465" y="124"/>
                    </a:lnTo>
                    <a:cubicBezTo>
                      <a:pt x="465" y="124"/>
                      <a:pt x="434" y="155"/>
                      <a:pt x="434" y="187"/>
                    </a:cubicBezTo>
                    <a:lnTo>
                      <a:pt x="434" y="187"/>
                    </a:lnTo>
                    <a:cubicBezTo>
                      <a:pt x="403" y="187"/>
                      <a:pt x="403" y="187"/>
                      <a:pt x="403" y="187"/>
                    </a:cubicBezTo>
                    <a:lnTo>
                      <a:pt x="403" y="187"/>
                    </a:lnTo>
                    <a:cubicBezTo>
                      <a:pt x="403" y="187"/>
                      <a:pt x="403" y="218"/>
                      <a:pt x="372" y="218"/>
                    </a:cubicBezTo>
                    <a:lnTo>
                      <a:pt x="341" y="248"/>
                    </a:lnTo>
                    <a:cubicBezTo>
                      <a:pt x="341" y="248"/>
                      <a:pt x="310" y="279"/>
                      <a:pt x="279" y="279"/>
                    </a:cubicBezTo>
                    <a:lnTo>
                      <a:pt x="279" y="248"/>
                    </a:lnTo>
                    <a:lnTo>
                      <a:pt x="279" y="248"/>
                    </a:lnTo>
                    <a:cubicBezTo>
                      <a:pt x="279" y="279"/>
                      <a:pt x="279" y="279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48" y="311"/>
                      <a:pt x="248" y="342"/>
                      <a:pt x="217" y="342"/>
                    </a:cubicBezTo>
                    <a:lnTo>
                      <a:pt x="217" y="342"/>
                    </a:lnTo>
                    <a:cubicBezTo>
                      <a:pt x="217" y="342"/>
                      <a:pt x="217" y="342"/>
                      <a:pt x="186" y="342"/>
                    </a:cubicBezTo>
                    <a:lnTo>
                      <a:pt x="186" y="342"/>
                    </a:lnTo>
                    <a:lnTo>
                      <a:pt x="155" y="342"/>
                    </a:lnTo>
                    <a:lnTo>
                      <a:pt x="124" y="342"/>
                    </a:lnTo>
                    <a:cubicBezTo>
                      <a:pt x="93" y="342"/>
                      <a:pt x="93" y="342"/>
                      <a:pt x="93" y="342"/>
                    </a:cubicBezTo>
                    <a:cubicBezTo>
                      <a:pt x="62" y="342"/>
                      <a:pt x="62" y="342"/>
                      <a:pt x="62" y="342"/>
                    </a:cubicBezTo>
                    <a:lnTo>
                      <a:pt x="62" y="342"/>
                    </a:lnTo>
                    <a:cubicBezTo>
                      <a:pt x="31" y="372"/>
                      <a:pt x="31" y="372"/>
                      <a:pt x="0" y="372"/>
                    </a:cubicBez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0" y="403"/>
                    </a:lnTo>
                    <a:lnTo>
                      <a:pt x="31" y="403"/>
                    </a:lnTo>
                    <a:lnTo>
                      <a:pt x="31" y="403"/>
                    </a:lnTo>
                    <a:lnTo>
                      <a:pt x="62" y="403"/>
                    </a:lnTo>
                    <a:cubicBezTo>
                      <a:pt x="62" y="372"/>
                      <a:pt x="62" y="372"/>
                      <a:pt x="93" y="372"/>
                    </a:cubicBezTo>
                    <a:lnTo>
                      <a:pt x="93" y="372"/>
                    </a:lnTo>
                    <a:lnTo>
                      <a:pt x="124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55" y="342"/>
                    </a:lnTo>
                    <a:lnTo>
                      <a:pt x="186" y="342"/>
                    </a:lnTo>
                    <a:cubicBezTo>
                      <a:pt x="186" y="342"/>
                      <a:pt x="186" y="342"/>
                      <a:pt x="217" y="372"/>
                    </a:cubicBezTo>
                    <a:cubicBezTo>
                      <a:pt x="217" y="372"/>
                      <a:pt x="217" y="403"/>
                      <a:pt x="186" y="403"/>
                    </a:cubicBezTo>
                    <a:lnTo>
                      <a:pt x="186" y="403"/>
                    </a:lnTo>
                    <a:cubicBezTo>
                      <a:pt x="186" y="435"/>
                      <a:pt x="186" y="435"/>
                      <a:pt x="217" y="435"/>
                    </a:cubicBezTo>
                    <a:lnTo>
                      <a:pt x="217" y="435"/>
                    </a:lnTo>
                    <a:cubicBezTo>
                      <a:pt x="217" y="435"/>
                      <a:pt x="217" y="435"/>
                      <a:pt x="217" y="403"/>
                    </a:cubicBezTo>
                    <a:cubicBezTo>
                      <a:pt x="217" y="403"/>
                      <a:pt x="217" y="403"/>
                      <a:pt x="248" y="403"/>
                    </a:cubicBezTo>
                    <a:cubicBezTo>
                      <a:pt x="248" y="372"/>
                      <a:pt x="248" y="372"/>
                      <a:pt x="248" y="372"/>
                    </a:cubicBezTo>
                    <a:cubicBezTo>
                      <a:pt x="248" y="342"/>
                      <a:pt x="248" y="342"/>
                      <a:pt x="248" y="342"/>
                    </a:cubicBezTo>
                    <a:lnTo>
                      <a:pt x="248" y="342"/>
                    </a:lnTo>
                    <a:cubicBezTo>
                      <a:pt x="279" y="342"/>
                      <a:pt x="279" y="342"/>
                      <a:pt x="310" y="372"/>
                    </a:cubicBez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cubicBezTo>
                      <a:pt x="341" y="342"/>
                      <a:pt x="341" y="342"/>
                      <a:pt x="341" y="342"/>
                    </a:cubicBezTo>
                    <a:lnTo>
                      <a:pt x="372" y="342"/>
                    </a:lnTo>
                    <a:lnTo>
                      <a:pt x="372" y="342"/>
                    </a:lnTo>
                    <a:lnTo>
                      <a:pt x="372" y="342"/>
                    </a:lnTo>
                    <a:lnTo>
                      <a:pt x="403" y="311"/>
                    </a:lnTo>
                    <a:lnTo>
                      <a:pt x="403" y="311"/>
                    </a:lnTo>
                    <a:cubicBezTo>
                      <a:pt x="403" y="311"/>
                      <a:pt x="403" y="311"/>
                      <a:pt x="434" y="311"/>
                    </a:cubicBezTo>
                    <a:lnTo>
                      <a:pt x="434" y="311"/>
                    </a:lnTo>
                    <a:lnTo>
                      <a:pt x="434" y="311"/>
                    </a:lnTo>
                    <a:cubicBezTo>
                      <a:pt x="465" y="311"/>
                      <a:pt x="465" y="311"/>
                      <a:pt x="465" y="311"/>
                    </a:cubicBezTo>
                    <a:lnTo>
                      <a:pt x="465" y="311"/>
                    </a:lnTo>
                    <a:cubicBezTo>
                      <a:pt x="465" y="311"/>
                      <a:pt x="465" y="279"/>
                      <a:pt x="465" y="248"/>
                    </a:cubicBezTo>
                    <a:cubicBezTo>
                      <a:pt x="465" y="248"/>
                      <a:pt x="465" y="248"/>
                      <a:pt x="465" y="218"/>
                    </a:cubicBezTo>
                    <a:lnTo>
                      <a:pt x="496" y="218"/>
                    </a:lnTo>
                    <a:lnTo>
                      <a:pt x="465" y="187"/>
                    </a:lnTo>
                    <a:lnTo>
                      <a:pt x="465" y="187"/>
                    </a:lnTo>
                    <a:lnTo>
                      <a:pt x="465" y="155"/>
                    </a:lnTo>
                    <a:lnTo>
                      <a:pt x="496" y="124"/>
                    </a:lnTo>
                    <a:lnTo>
                      <a:pt x="496" y="124"/>
                    </a:lnTo>
                    <a:cubicBezTo>
                      <a:pt x="527" y="94"/>
                      <a:pt x="527" y="94"/>
                      <a:pt x="527" y="94"/>
                    </a:cubicBezTo>
                    <a:lnTo>
                      <a:pt x="527" y="94"/>
                    </a:lnTo>
                    <a:lnTo>
                      <a:pt x="527" y="94"/>
                    </a:lnTo>
                    <a:lnTo>
                      <a:pt x="527" y="94"/>
                    </a:lnTo>
                    <a:cubicBezTo>
                      <a:pt x="527" y="63"/>
                      <a:pt x="527" y="63"/>
                      <a:pt x="527" y="63"/>
                    </a:cubicBezTo>
                    <a:cubicBezTo>
                      <a:pt x="527" y="31"/>
                      <a:pt x="527" y="31"/>
                      <a:pt x="52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7" name="Freeform 107">
                <a:extLst>
                  <a:ext uri="{FF2B5EF4-FFF2-40B4-BE49-F238E27FC236}">
                    <a16:creationId xmlns:a16="http://schemas.microsoft.com/office/drawing/2014/main" id="{5793E883-077D-604A-B99B-9498626F4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6813" y="1870075"/>
                <a:ext cx="33337" cy="55563"/>
              </a:xfrm>
              <a:custGeom>
                <a:avLst/>
                <a:gdLst>
                  <a:gd name="T0" fmla="*/ 61 w 93"/>
                  <a:gd name="T1" fmla="*/ 31 h 156"/>
                  <a:gd name="T2" fmla="*/ 61 w 93"/>
                  <a:gd name="T3" fmla="*/ 31 h 156"/>
                  <a:gd name="T4" fmla="*/ 61 w 93"/>
                  <a:gd name="T5" fmla="*/ 31 h 156"/>
                  <a:gd name="T6" fmla="*/ 61 w 93"/>
                  <a:gd name="T7" fmla="*/ 0 h 156"/>
                  <a:gd name="T8" fmla="*/ 61 w 93"/>
                  <a:gd name="T9" fmla="*/ 0 h 156"/>
                  <a:gd name="T10" fmla="*/ 61 w 93"/>
                  <a:gd name="T11" fmla="*/ 31 h 156"/>
                  <a:gd name="T12" fmla="*/ 30 w 93"/>
                  <a:gd name="T13" fmla="*/ 31 h 156"/>
                  <a:gd name="T14" fmla="*/ 0 w 93"/>
                  <a:gd name="T15" fmla="*/ 31 h 156"/>
                  <a:gd name="T16" fmla="*/ 0 w 93"/>
                  <a:gd name="T17" fmla="*/ 31 h 156"/>
                  <a:gd name="T18" fmla="*/ 0 w 93"/>
                  <a:gd name="T19" fmla="*/ 61 h 156"/>
                  <a:gd name="T20" fmla="*/ 30 w 93"/>
                  <a:gd name="T21" fmla="*/ 92 h 156"/>
                  <a:gd name="T22" fmla="*/ 30 w 93"/>
                  <a:gd name="T23" fmla="*/ 124 h 156"/>
                  <a:gd name="T24" fmla="*/ 61 w 93"/>
                  <a:gd name="T25" fmla="*/ 124 h 156"/>
                  <a:gd name="T26" fmla="*/ 61 w 93"/>
                  <a:gd name="T27" fmla="*/ 155 h 156"/>
                  <a:gd name="T28" fmla="*/ 61 w 93"/>
                  <a:gd name="T29" fmla="*/ 124 h 156"/>
                  <a:gd name="T30" fmla="*/ 92 w 93"/>
                  <a:gd name="T31" fmla="*/ 124 h 156"/>
                  <a:gd name="T32" fmla="*/ 92 w 93"/>
                  <a:gd name="T33" fmla="*/ 92 h 156"/>
                  <a:gd name="T34" fmla="*/ 92 w 93"/>
                  <a:gd name="T35" fmla="*/ 61 h 156"/>
                  <a:gd name="T36" fmla="*/ 92 w 93"/>
                  <a:gd name="T37" fmla="*/ 61 h 156"/>
                  <a:gd name="T38" fmla="*/ 92 w 93"/>
                  <a:gd name="T39" fmla="*/ 31 h 156"/>
                  <a:gd name="T40" fmla="*/ 61 w 93"/>
                  <a:gd name="T41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56">
                    <a:moveTo>
                      <a:pt x="61" y="31"/>
                    </a:moveTo>
                    <a:lnTo>
                      <a:pt x="61" y="31"/>
                    </a:lnTo>
                    <a:lnTo>
                      <a:pt x="61" y="31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0" y="31"/>
                    </a:cubicBezTo>
                    <a:lnTo>
                      <a:pt x="0" y="31"/>
                    </a:lnTo>
                    <a:cubicBezTo>
                      <a:pt x="0" y="61"/>
                      <a:pt x="0" y="61"/>
                      <a:pt x="0" y="61"/>
                    </a:cubicBezTo>
                    <a:cubicBezTo>
                      <a:pt x="30" y="61"/>
                      <a:pt x="30" y="61"/>
                      <a:pt x="30" y="92"/>
                    </a:cubicBezTo>
                    <a:cubicBezTo>
                      <a:pt x="30" y="92"/>
                      <a:pt x="30" y="92"/>
                      <a:pt x="30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92" y="124"/>
                    </a:lnTo>
                    <a:lnTo>
                      <a:pt x="92" y="92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2" y="31"/>
                    </a:lnTo>
                    <a:cubicBezTo>
                      <a:pt x="61" y="31"/>
                      <a:pt x="61" y="31"/>
                      <a:pt x="6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8" name="Freeform 108">
                <a:extLst>
                  <a:ext uri="{FF2B5EF4-FFF2-40B4-BE49-F238E27FC236}">
                    <a16:creationId xmlns:a16="http://schemas.microsoft.com/office/drawing/2014/main" id="{5F20D76D-16E1-654C-BB27-C92C29E17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9725" y="1457325"/>
                <a:ext cx="614363" cy="223838"/>
              </a:xfrm>
              <a:custGeom>
                <a:avLst/>
                <a:gdLst>
                  <a:gd name="T0" fmla="*/ 558 w 1706"/>
                  <a:gd name="T1" fmla="*/ 124 h 621"/>
                  <a:gd name="T2" fmla="*/ 496 w 1706"/>
                  <a:gd name="T3" fmla="*/ 156 h 621"/>
                  <a:gd name="T4" fmla="*/ 435 w 1706"/>
                  <a:gd name="T5" fmla="*/ 156 h 621"/>
                  <a:gd name="T6" fmla="*/ 372 w 1706"/>
                  <a:gd name="T7" fmla="*/ 156 h 621"/>
                  <a:gd name="T8" fmla="*/ 311 w 1706"/>
                  <a:gd name="T9" fmla="*/ 94 h 621"/>
                  <a:gd name="T10" fmla="*/ 248 w 1706"/>
                  <a:gd name="T11" fmla="*/ 94 h 621"/>
                  <a:gd name="T12" fmla="*/ 187 w 1706"/>
                  <a:gd name="T13" fmla="*/ 94 h 621"/>
                  <a:gd name="T14" fmla="*/ 94 w 1706"/>
                  <a:gd name="T15" fmla="*/ 124 h 621"/>
                  <a:gd name="T16" fmla="*/ 63 w 1706"/>
                  <a:gd name="T17" fmla="*/ 187 h 621"/>
                  <a:gd name="T18" fmla="*/ 0 w 1706"/>
                  <a:gd name="T19" fmla="*/ 187 h 621"/>
                  <a:gd name="T20" fmla="*/ 63 w 1706"/>
                  <a:gd name="T21" fmla="*/ 218 h 621"/>
                  <a:gd name="T22" fmla="*/ 124 w 1706"/>
                  <a:gd name="T23" fmla="*/ 248 h 621"/>
                  <a:gd name="T24" fmla="*/ 187 w 1706"/>
                  <a:gd name="T25" fmla="*/ 311 h 621"/>
                  <a:gd name="T26" fmla="*/ 155 w 1706"/>
                  <a:gd name="T27" fmla="*/ 404 h 621"/>
                  <a:gd name="T28" fmla="*/ 218 w 1706"/>
                  <a:gd name="T29" fmla="*/ 404 h 621"/>
                  <a:gd name="T30" fmla="*/ 279 w 1706"/>
                  <a:gd name="T31" fmla="*/ 404 h 621"/>
                  <a:gd name="T32" fmla="*/ 342 w 1706"/>
                  <a:gd name="T33" fmla="*/ 404 h 621"/>
                  <a:gd name="T34" fmla="*/ 403 w 1706"/>
                  <a:gd name="T35" fmla="*/ 435 h 621"/>
                  <a:gd name="T36" fmla="*/ 435 w 1706"/>
                  <a:gd name="T37" fmla="*/ 496 h 621"/>
                  <a:gd name="T38" fmla="*/ 466 w 1706"/>
                  <a:gd name="T39" fmla="*/ 559 h 621"/>
                  <a:gd name="T40" fmla="*/ 620 w 1706"/>
                  <a:gd name="T41" fmla="*/ 559 h 621"/>
                  <a:gd name="T42" fmla="*/ 713 w 1706"/>
                  <a:gd name="T43" fmla="*/ 559 h 621"/>
                  <a:gd name="T44" fmla="*/ 807 w 1706"/>
                  <a:gd name="T45" fmla="*/ 589 h 621"/>
                  <a:gd name="T46" fmla="*/ 837 w 1706"/>
                  <a:gd name="T47" fmla="*/ 620 h 621"/>
                  <a:gd name="T48" fmla="*/ 899 w 1706"/>
                  <a:gd name="T49" fmla="*/ 589 h 621"/>
                  <a:gd name="T50" fmla="*/ 992 w 1706"/>
                  <a:gd name="T51" fmla="*/ 589 h 621"/>
                  <a:gd name="T52" fmla="*/ 1147 w 1706"/>
                  <a:gd name="T53" fmla="*/ 559 h 621"/>
                  <a:gd name="T54" fmla="*/ 1209 w 1706"/>
                  <a:gd name="T55" fmla="*/ 559 h 621"/>
                  <a:gd name="T56" fmla="*/ 1271 w 1706"/>
                  <a:gd name="T57" fmla="*/ 496 h 621"/>
                  <a:gd name="T58" fmla="*/ 1271 w 1706"/>
                  <a:gd name="T59" fmla="*/ 466 h 621"/>
                  <a:gd name="T60" fmla="*/ 1364 w 1706"/>
                  <a:gd name="T61" fmla="*/ 404 h 621"/>
                  <a:gd name="T62" fmla="*/ 1427 w 1706"/>
                  <a:gd name="T63" fmla="*/ 404 h 621"/>
                  <a:gd name="T64" fmla="*/ 1488 w 1706"/>
                  <a:gd name="T65" fmla="*/ 372 h 621"/>
                  <a:gd name="T66" fmla="*/ 1519 w 1706"/>
                  <a:gd name="T67" fmla="*/ 372 h 621"/>
                  <a:gd name="T68" fmla="*/ 1551 w 1706"/>
                  <a:gd name="T69" fmla="*/ 342 h 621"/>
                  <a:gd name="T70" fmla="*/ 1612 w 1706"/>
                  <a:gd name="T71" fmla="*/ 311 h 621"/>
                  <a:gd name="T72" fmla="*/ 1675 w 1706"/>
                  <a:gd name="T73" fmla="*/ 280 h 621"/>
                  <a:gd name="T74" fmla="*/ 1705 w 1706"/>
                  <a:gd name="T75" fmla="*/ 280 h 621"/>
                  <a:gd name="T76" fmla="*/ 1643 w 1706"/>
                  <a:gd name="T77" fmla="*/ 280 h 621"/>
                  <a:gd name="T78" fmla="*/ 1581 w 1706"/>
                  <a:gd name="T79" fmla="*/ 280 h 621"/>
                  <a:gd name="T80" fmla="*/ 1551 w 1706"/>
                  <a:gd name="T81" fmla="*/ 280 h 621"/>
                  <a:gd name="T82" fmla="*/ 1551 w 1706"/>
                  <a:gd name="T83" fmla="*/ 280 h 621"/>
                  <a:gd name="T84" fmla="*/ 1488 w 1706"/>
                  <a:gd name="T85" fmla="*/ 218 h 621"/>
                  <a:gd name="T86" fmla="*/ 1519 w 1706"/>
                  <a:gd name="T87" fmla="*/ 156 h 621"/>
                  <a:gd name="T88" fmla="*/ 1457 w 1706"/>
                  <a:gd name="T89" fmla="*/ 124 h 621"/>
                  <a:gd name="T90" fmla="*/ 1364 w 1706"/>
                  <a:gd name="T91" fmla="*/ 156 h 621"/>
                  <a:gd name="T92" fmla="*/ 1271 w 1706"/>
                  <a:gd name="T93" fmla="*/ 187 h 621"/>
                  <a:gd name="T94" fmla="*/ 1209 w 1706"/>
                  <a:gd name="T95" fmla="*/ 187 h 621"/>
                  <a:gd name="T96" fmla="*/ 1085 w 1706"/>
                  <a:gd name="T97" fmla="*/ 156 h 621"/>
                  <a:gd name="T98" fmla="*/ 961 w 1706"/>
                  <a:gd name="T99" fmla="*/ 124 h 621"/>
                  <a:gd name="T100" fmla="*/ 868 w 1706"/>
                  <a:gd name="T101" fmla="*/ 124 h 621"/>
                  <a:gd name="T102" fmla="*/ 775 w 1706"/>
                  <a:gd name="T103" fmla="*/ 124 h 621"/>
                  <a:gd name="T104" fmla="*/ 744 w 1706"/>
                  <a:gd name="T105" fmla="*/ 63 h 621"/>
                  <a:gd name="T106" fmla="*/ 651 w 1706"/>
                  <a:gd name="T107" fmla="*/ 32 h 621"/>
                  <a:gd name="T108" fmla="*/ 558 w 1706"/>
                  <a:gd name="T109" fmla="*/ 63 h 621"/>
                  <a:gd name="T110" fmla="*/ 590 w 1706"/>
                  <a:gd name="T111" fmla="*/ 94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06" h="621">
                    <a:moveTo>
                      <a:pt x="558" y="124"/>
                    </a:move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lnTo>
                      <a:pt x="558" y="124"/>
                    </a:lnTo>
                    <a:cubicBezTo>
                      <a:pt x="527" y="156"/>
                      <a:pt x="527" y="156"/>
                      <a:pt x="496" y="156"/>
                    </a:cubicBezTo>
                    <a:lnTo>
                      <a:pt x="496" y="156"/>
                    </a:lnTo>
                    <a:lnTo>
                      <a:pt x="496" y="156"/>
                    </a:lnTo>
                    <a:lnTo>
                      <a:pt x="466" y="156"/>
                    </a:lnTo>
                    <a:lnTo>
                      <a:pt x="466" y="156"/>
                    </a:lnTo>
                    <a:cubicBezTo>
                      <a:pt x="466" y="156"/>
                      <a:pt x="466" y="156"/>
                      <a:pt x="435" y="156"/>
                    </a:cubicBezTo>
                    <a:lnTo>
                      <a:pt x="435" y="156"/>
                    </a:lnTo>
                    <a:lnTo>
                      <a:pt x="403" y="156"/>
                    </a:lnTo>
                    <a:lnTo>
                      <a:pt x="403" y="156"/>
                    </a:lnTo>
                    <a:lnTo>
                      <a:pt x="372" y="156"/>
                    </a:lnTo>
                    <a:lnTo>
                      <a:pt x="372" y="156"/>
                    </a:lnTo>
                    <a:lnTo>
                      <a:pt x="372" y="156"/>
                    </a:lnTo>
                    <a:cubicBezTo>
                      <a:pt x="342" y="156"/>
                      <a:pt x="342" y="124"/>
                      <a:pt x="342" y="124"/>
                    </a:cubicBezTo>
                    <a:lnTo>
                      <a:pt x="342" y="124"/>
                    </a:lnTo>
                    <a:cubicBezTo>
                      <a:pt x="311" y="124"/>
                      <a:pt x="311" y="124"/>
                      <a:pt x="311" y="94"/>
                    </a:cubicBezTo>
                    <a:lnTo>
                      <a:pt x="311" y="94"/>
                    </a:lnTo>
                    <a:lnTo>
                      <a:pt x="311" y="94"/>
                    </a:lnTo>
                    <a:lnTo>
                      <a:pt x="311" y="94"/>
                    </a:lnTo>
                    <a:cubicBezTo>
                      <a:pt x="279" y="94"/>
                      <a:pt x="279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lnTo>
                      <a:pt x="218" y="94"/>
                    </a:lnTo>
                    <a:cubicBezTo>
                      <a:pt x="218" y="94"/>
                      <a:pt x="218" y="94"/>
                      <a:pt x="187" y="94"/>
                    </a:cubicBezTo>
                    <a:lnTo>
                      <a:pt x="187" y="94"/>
                    </a:lnTo>
                    <a:cubicBezTo>
                      <a:pt x="187" y="94"/>
                      <a:pt x="187" y="94"/>
                      <a:pt x="155" y="94"/>
                    </a:cubicBezTo>
                    <a:lnTo>
                      <a:pt x="155" y="124"/>
                    </a:lnTo>
                    <a:cubicBezTo>
                      <a:pt x="124" y="124"/>
                      <a:pt x="124" y="124"/>
                      <a:pt x="94" y="124"/>
                    </a:cubicBezTo>
                    <a:lnTo>
                      <a:pt x="94" y="156"/>
                    </a:lnTo>
                    <a:lnTo>
                      <a:pt x="94" y="156"/>
                    </a:lnTo>
                    <a:cubicBezTo>
                      <a:pt x="63" y="187"/>
                      <a:pt x="63" y="187"/>
                      <a:pt x="63" y="187"/>
                    </a:cubicBezTo>
                    <a:lnTo>
                      <a:pt x="63" y="187"/>
                    </a:lnTo>
                    <a:lnTo>
                      <a:pt x="63" y="187"/>
                    </a:lnTo>
                    <a:cubicBezTo>
                      <a:pt x="31" y="187"/>
                      <a:pt x="31" y="187"/>
                      <a:pt x="31" y="187"/>
                    </a:cubicBez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1" y="187"/>
                      <a:pt x="31" y="218"/>
                      <a:pt x="31" y="218"/>
                    </a:cubicBezTo>
                    <a:cubicBezTo>
                      <a:pt x="63" y="218"/>
                      <a:pt x="63" y="218"/>
                      <a:pt x="63" y="218"/>
                    </a:cubicBezTo>
                    <a:cubicBezTo>
                      <a:pt x="94" y="218"/>
                      <a:pt x="94" y="218"/>
                      <a:pt x="94" y="218"/>
                    </a:cubicBezTo>
                    <a:cubicBezTo>
                      <a:pt x="94" y="218"/>
                      <a:pt x="94" y="218"/>
                      <a:pt x="124" y="248"/>
                    </a:cubicBez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48"/>
                      <a:pt x="124" y="248"/>
                      <a:pt x="124" y="280"/>
                    </a:cubicBezTo>
                    <a:cubicBezTo>
                      <a:pt x="124" y="280"/>
                      <a:pt x="124" y="280"/>
                      <a:pt x="155" y="280"/>
                    </a:cubicBezTo>
                    <a:lnTo>
                      <a:pt x="155" y="280"/>
                    </a:lnTo>
                    <a:lnTo>
                      <a:pt x="187" y="311"/>
                    </a:lnTo>
                    <a:lnTo>
                      <a:pt x="187" y="342"/>
                    </a:lnTo>
                    <a:lnTo>
                      <a:pt x="187" y="342"/>
                    </a:lnTo>
                    <a:cubicBezTo>
                      <a:pt x="187" y="372"/>
                      <a:pt x="155" y="372"/>
                      <a:pt x="155" y="372"/>
                    </a:cubicBezTo>
                    <a:cubicBezTo>
                      <a:pt x="155" y="404"/>
                      <a:pt x="155" y="404"/>
                      <a:pt x="155" y="404"/>
                    </a:cubicBezTo>
                    <a:lnTo>
                      <a:pt x="155" y="404"/>
                    </a:lnTo>
                    <a:cubicBezTo>
                      <a:pt x="187" y="404"/>
                      <a:pt x="187" y="404"/>
                      <a:pt x="218" y="404"/>
                    </a:cubicBezTo>
                    <a:lnTo>
                      <a:pt x="218" y="404"/>
                    </a:lnTo>
                    <a:lnTo>
                      <a:pt x="218" y="404"/>
                    </a:lnTo>
                    <a:cubicBezTo>
                      <a:pt x="248" y="404"/>
                      <a:pt x="248" y="404"/>
                      <a:pt x="279" y="404"/>
                    </a:cubicBezTo>
                    <a:lnTo>
                      <a:pt x="279" y="404"/>
                    </a:lnTo>
                    <a:lnTo>
                      <a:pt x="279" y="404"/>
                    </a:lnTo>
                    <a:lnTo>
                      <a:pt x="279" y="404"/>
                    </a:lnTo>
                    <a:cubicBezTo>
                      <a:pt x="311" y="404"/>
                      <a:pt x="311" y="404"/>
                      <a:pt x="311" y="404"/>
                    </a:cubicBezTo>
                    <a:lnTo>
                      <a:pt x="311" y="404"/>
                    </a:lnTo>
                    <a:cubicBezTo>
                      <a:pt x="311" y="404"/>
                      <a:pt x="311" y="404"/>
                      <a:pt x="342" y="404"/>
                    </a:cubicBezTo>
                    <a:lnTo>
                      <a:pt x="342" y="404"/>
                    </a:lnTo>
                    <a:lnTo>
                      <a:pt x="342" y="435"/>
                    </a:lnTo>
                    <a:lnTo>
                      <a:pt x="342" y="435"/>
                    </a:lnTo>
                    <a:lnTo>
                      <a:pt x="372" y="435"/>
                    </a:lnTo>
                    <a:lnTo>
                      <a:pt x="403" y="435"/>
                    </a:lnTo>
                    <a:cubicBezTo>
                      <a:pt x="403" y="466"/>
                      <a:pt x="435" y="466"/>
                      <a:pt x="435" y="466"/>
                    </a:cubicBezTo>
                    <a:lnTo>
                      <a:pt x="435" y="46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496"/>
                    </a:lnTo>
                    <a:lnTo>
                      <a:pt x="435" y="528"/>
                    </a:lnTo>
                    <a:cubicBezTo>
                      <a:pt x="466" y="528"/>
                      <a:pt x="466" y="528"/>
                      <a:pt x="466" y="559"/>
                    </a:cubicBezTo>
                    <a:lnTo>
                      <a:pt x="466" y="559"/>
                    </a:lnTo>
                    <a:lnTo>
                      <a:pt x="466" y="559"/>
                    </a:lnTo>
                    <a:cubicBezTo>
                      <a:pt x="496" y="559"/>
                      <a:pt x="558" y="559"/>
                      <a:pt x="558" y="559"/>
                    </a:cubicBezTo>
                    <a:cubicBezTo>
                      <a:pt x="590" y="559"/>
                      <a:pt x="590" y="559"/>
                      <a:pt x="620" y="559"/>
                    </a:cubicBezTo>
                    <a:lnTo>
                      <a:pt x="620" y="559"/>
                    </a:lnTo>
                    <a:cubicBezTo>
                      <a:pt x="651" y="559"/>
                      <a:pt x="651" y="559"/>
                      <a:pt x="651" y="559"/>
                    </a:cubicBezTo>
                    <a:lnTo>
                      <a:pt x="683" y="559"/>
                    </a:lnTo>
                    <a:cubicBezTo>
                      <a:pt x="683" y="559"/>
                      <a:pt x="683" y="559"/>
                      <a:pt x="713" y="559"/>
                    </a:cubicBezTo>
                    <a:lnTo>
                      <a:pt x="713" y="559"/>
                    </a:lnTo>
                    <a:lnTo>
                      <a:pt x="744" y="559"/>
                    </a:lnTo>
                    <a:cubicBezTo>
                      <a:pt x="775" y="589"/>
                      <a:pt x="775" y="589"/>
                      <a:pt x="775" y="589"/>
                    </a:cubicBezTo>
                    <a:lnTo>
                      <a:pt x="775" y="589"/>
                    </a:lnTo>
                    <a:cubicBezTo>
                      <a:pt x="807" y="589"/>
                      <a:pt x="807" y="589"/>
                      <a:pt x="807" y="589"/>
                    </a:cubicBezTo>
                    <a:lnTo>
                      <a:pt x="807" y="589"/>
                    </a:lnTo>
                    <a:cubicBezTo>
                      <a:pt x="807" y="589"/>
                      <a:pt x="807" y="589"/>
                      <a:pt x="837" y="589"/>
                    </a:cubicBezTo>
                    <a:lnTo>
                      <a:pt x="837" y="620"/>
                    </a:lnTo>
                    <a:lnTo>
                      <a:pt x="837" y="620"/>
                    </a:lnTo>
                    <a:cubicBezTo>
                      <a:pt x="868" y="620"/>
                      <a:pt x="868" y="589"/>
                      <a:pt x="868" y="589"/>
                    </a:cubicBezTo>
                    <a:lnTo>
                      <a:pt x="868" y="589"/>
                    </a:lnTo>
                    <a:lnTo>
                      <a:pt x="868" y="589"/>
                    </a:lnTo>
                    <a:lnTo>
                      <a:pt x="899" y="589"/>
                    </a:lnTo>
                    <a:lnTo>
                      <a:pt x="899" y="589"/>
                    </a:lnTo>
                    <a:cubicBezTo>
                      <a:pt x="899" y="589"/>
                      <a:pt x="899" y="589"/>
                      <a:pt x="899" y="620"/>
                    </a:cubicBezTo>
                    <a:cubicBezTo>
                      <a:pt x="931" y="620"/>
                      <a:pt x="931" y="620"/>
                      <a:pt x="931" y="620"/>
                    </a:cubicBezTo>
                    <a:cubicBezTo>
                      <a:pt x="931" y="620"/>
                      <a:pt x="961" y="589"/>
                      <a:pt x="992" y="589"/>
                    </a:cubicBezTo>
                    <a:cubicBezTo>
                      <a:pt x="992" y="589"/>
                      <a:pt x="1023" y="559"/>
                      <a:pt x="1055" y="559"/>
                    </a:cubicBezTo>
                    <a:lnTo>
                      <a:pt x="1055" y="559"/>
                    </a:lnTo>
                    <a:lnTo>
                      <a:pt x="1085" y="559"/>
                    </a:lnTo>
                    <a:cubicBezTo>
                      <a:pt x="1116" y="559"/>
                      <a:pt x="1116" y="559"/>
                      <a:pt x="1147" y="559"/>
                    </a:cubicBezTo>
                    <a:lnTo>
                      <a:pt x="1147" y="559"/>
                    </a:lnTo>
                    <a:cubicBezTo>
                      <a:pt x="1179" y="559"/>
                      <a:pt x="1179" y="559"/>
                      <a:pt x="1209" y="559"/>
                    </a:cubicBezTo>
                    <a:lnTo>
                      <a:pt x="1209" y="559"/>
                    </a:lnTo>
                    <a:lnTo>
                      <a:pt x="1209" y="559"/>
                    </a:lnTo>
                    <a:cubicBezTo>
                      <a:pt x="1209" y="559"/>
                      <a:pt x="1209" y="528"/>
                      <a:pt x="1240" y="528"/>
                    </a:cubicBezTo>
                    <a:lnTo>
                      <a:pt x="1240" y="528"/>
                    </a:lnTo>
                    <a:cubicBezTo>
                      <a:pt x="1240" y="528"/>
                      <a:pt x="1240" y="528"/>
                      <a:pt x="1240" y="496"/>
                    </a:cubicBezTo>
                    <a:cubicBezTo>
                      <a:pt x="1271" y="496"/>
                      <a:pt x="1271" y="496"/>
                      <a:pt x="1271" y="496"/>
                    </a:cubicBezTo>
                    <a:lnTo>
                      <a:pt x="1271" y="496"/>
                    </a:lnTo>
                    <a:lnTo>
                      <a:pt x="1271" y="466"/>
                    </a:lnTo>
                    <a:lnTo>
                      <a:pt x="1271" y="466"/>
                    </a:lnTo>
                    <a:lnTo>
                      <a:pt x="1271" y="466"/>
                    </a:lnTo>
                    <a:cubicBezTo>
                      <a:pt x="1271" y="435"/>
                      <a:pt x="1271" y="435"/>
                      <a:pt x="1271" y="435"/>
                    </a:cubicBezTo>
                    <a:cubicBezTo>
                      <a:pt x="1271" y="404"/>
                      <a:pt x="1271" y="404"/>
                      <a:pt x="1303" y="404"/>
                    </a:cubicBezTo>
                    <a:lnTo>
                      <a:pt x="1303" y="404"/>
                    </a:lnTo>
                    <a:cubicBezTo>
                      <a:pt x="1333" y="404"/>
                      <a:pt x="1364" y="404"/>
                      <a:pt x="1364" y="404"/>
                    </a:cubicBezTo>
                    <a:cubicBezTo>
                      <a:pt x="1364" y="404"/>
                      <a:pt x="1364" y="404"/>
                      <a:pt x="1395" y="404"/>
                    </a:cubicBezTo>
                    <a:lnTo>
                      <a:pt x="1395" y="404"/>
                    </a:lnTo>
                    <a:lnTo>
                      <a:pt x="1395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lnTo>
                      <a:pt x="1427" y="404"/>
                    </a:lnTo>
                    <a:cubicBezTo>
                      <a:pt x="1427" y="404"/>
                      <a:pt x="1457" y="372"/>
                      <a:pt x="1488" y="372"/>
                    </a:cubicBezTo>
                    <a:lnTo>
                      <a:pt x="1488" y="372"/>
                    </a:lnTo>
                    <a:lnTo>
                      <a:pt x="1488" y="372"/>
                    </a:lnTo>
                    <a:cubicBezTo>
                      <a:pt x="1519" y="372"/>
                      <a:pt x="1519" y="372"/>
                      <a:pt x="1519" y="372"/>
                    </a:cubicBezTo>
                    <a:lnTo>
                      <a:pt x="1519" y="372"/>
                    </a:lnTo>
                    <a:lnTo>
                      <a:pt x="1519" y="372"/>
                    </a:lnTo>
                    <a:lnTo>
                      <a:pt x="1519" y="372"/>
                    </a:lnTo>
                    <a:lnTo>
                      <a:pt x="1551" y="372"/>
                    </a:lnTo>
                    <a:cubicBezTo>
                      <a:pt x="1551" y="342"/>
                      <a:pt x="1551" y="342"/>
                      <a:pt x="1551" y="342"/>
                    </a:cubicBezTo>
                    <a:cubicBezTo>
                      <a:pt x="1551" y="342"/>
                      <a:pt x="1551" y="311"/>
                      <a:pt x="1581" y="311"/>
                    </a:cubicBezTo>
                    <a:lnTo>
                      <a:pt x="1581" y="311"/>
                    </a:lnTo>
                    <a:cubicBezTo>
                      <a:pt x="1581" y="311"/>
                      <a:pt x="1581" y="311"/>
                      <a:pt x="1612" y="311"/>
                    </a:cubicBezTo>
                    <a:lnTo>
                      <a:pt x="1612" y="311"/>
                    </a:lnTo>
                    <a:lnTo>
                      <a:pt x="1612" y="311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705" y="280"/>
                    </a:lnTo>
                    <a:lnTo>
                      <a:pt x="1705" y="280"/>
                    </a:lnTo>
                    <a:lnTo>
                      <a:pt x="1675" y="280"/>
                    </a:lnTo>
                    <a:lnTo>
                      <a:pt x="1675" y="280"/>
                    </a:lnTo>
                    <a:lnTo>
                      <a:pt x="1675" y="280"/>
                    </a:lnTo>
                    <a:cubicBezTo>
                      <a:pt x="1643" y="280"/>
                      <a:pt x="1643" y="280"/>
                      <a:pt x="1643" y="280"/>
                    </a:cubicBezTo>
                    <a:lnTo>
                      <a:pt x="1643" y="280"/>
                    </a:lnTo>
                    <a:lnTo>
                      <a:pt x="1612" y="280"/>
                    </a:lnTo>
                    <a:lnTo>
                      <a:pt x="1612" y="280"/>
                    </a:lnTo>
                    <a:cubicBezTo>
                      <a:pt x="1612" y="280"/>
                      <a:pt x="1612" y="280"/>
                      <a:pt x="1581" y="280"/>
                    </a:cubicBezTo>
                    <a:lnTo>
                      <a:pt x="1581" y="280"/>
                    </a:lnTo>
                    <a:lnTo>
                      <a:pt x="1581" y="280"/>
                    </a:lnTo>
                    <a:cubicBezTo>
                      <a:pt x="1581" y="280"/>
                      <a:pt x="1581" y="280"/>
                      <a:pt x="1551" y="280"/>
                    </a:cubicBez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lnTo>
                      <a:pt x="1551" y="280"/>
                    </a:lnTo>
                    <a:cubicBezTo>
                      <a:pt x="1519" y="280"/>
                      <a:pt x="1488" y="280"/>
                      <a:pt x="1488" y="248"/>
                    </a:cubicBezTo>
                    <a:lnTo>
                      <a:pt x="1488" y="248"/>
                    </a:lnTo>
                    <a:lnTo>
                      <a:pt x="1488" y="248"/>
                    </a:lnTo>
                    <a:cubicBezTo>
                      <a:pt x="1488" y="218"/>
                      <a:pt x="1488" y="218"/>
                      <a:pt x="1488" y="218"/>
                    </a:cubicBezTo>
                    <a:lnTo>
                      <a:pt x="1488" y="218"/>
                    </a:lnTo>
                    <a:cubicBezTo>
                      <a:pt x="1488" y="187"/>
                      <a:pt x="1488" y="187"/>
                      <a:pt x="1488" y="187"/>
                    </a:cubicBezTo>
                    <a:lnTo>
                      <a:pt x="1519" y="187"/>
                    </a:lnTo>
                    <a:lnTo>
                      <a:pt x="1519" y="156"/>
                    </a:lnTo>
                    <a:lnTo>
                      <a:pt x="1519" y="156"/>
                    </a:lnTo>
                    <a:lnTo>
                      <a:pt x="1519" y="156"/>
                    </a:lnTo>
                    <a:cubicBezTo>
                      <a:pt x="1488" y="156"/>
                      <a:pt x="1488" y="124"/>
                      <a:pt x="1488" y="124"/>
                    </a:cubicBezTo>
                    <a:cubicBezTo>
                      <a:pt x="1488" y="124"/>
                      <a:pt x="1488" y="124"/>
                      <a:pt x="1457" y="124"/>
                    </a:cubicBezTo>
                    <a:lnTo>
                      <a:pt x="1457" y="124"/>
                    </a:lnTo>
                    <a:lnTo>
                      <a:pt x="1427" y="124"/>
                    </a:lnTo>
                    <a:lnTo>
                      <a:pt x="1395" y="124"/>
                    </a:lnTo>
                    <a:cubicBezTo>
                      <a:pt x="1395" y="156"/>
                      <a:pt x="1395" y="156"/>
                      <a:pt x="1364" y="156"/>
                    </a:cubicBezTo>
                    <a:cubicBezTo>
                      <a:pt x="1364" y="187"/>
                      <a:pt x="1364" y="187"/>
                      <a:pt x="1333" y="187"/>
                    </a:cubicBezTo>
                    <a:cubicBezTo>
                      <a:pt x="1333" y="187"/>
                      <a:pt x="1333" y="187"/>
                      <a:pt x="1303" y="187"/>
                    </a:cubicBezTo>
                    <a:lnTo>
                      <a:pt x="1303" y="187"/>
                    </a:lnTo>
                    <a:lnTo>
                      <a:pt x="1271" y="187"/>
                    </a:lnTo>
                    <a:lnTo>
                      <a:pt x="1240" y="187"/>
                    </a:lnTo>
                    <a:lnTo>
                      <a:pt x="1240" y="187"/>
                    </a:lnTo>
                    <a:lnTo>
                      <a:pt x="1209" y="187"/>
                    </a:lnTo>
                    <a:lnTo>
                      <a:pt x="1209" y="187"/>
                    </a:lnTo>
                    <a:cubicBezTo>
                      <a:pt x="1179" y="187"/>
                      <a:pt x="1179" y="187"/>
                      <a:pt x="1179" y="187"/>
                    </a:cubicBezTo>
                    <a:cubicBezTo>
                      <a:pt x="1147" y="187"/>
                      <a:pt x="1147" y="187"/>
                      <a:pt x="1147" y="187"/>
                    </a:cubicBezTo>
                    <a:cubicBezTo>
                      <a:pt x="1116" y="187"/>
                      <a:pt x="1085" y="156"/>
                      <a:pt x="1085" y="156"/>
                    </a:cubicBezTo>
                    <a:lnTo>
                      <a:pt x="1085" y="156"/>
                    </a:lnTo>
                    <a:cubicBezTo>
                      <a:pt x="1055" y="156"/>
                      <a:pt x="1055" y="156"/>
                      <a:pt x="1055" y="124"/>
                    </a:cubicBezTo>
                    <a:cubicBezTo>
                      <a:pt x="1023" y="124"/>
                      <a:pt x="992" y="124"/>
                      <a:pt x="961" y="124"/>
                    </a:cubicBezTo>
                    <a:lnTo>
                      <a:pt x="961" y="124"/>
                    </a:lnTo>
                    <a:lnTo>
                      <a:pt x="961" y="124"/>
                    </a:lnTo>
                    <a:lnTo>
                      <a:pt x="931" y="124"/>
                    </a:lnTo>
                    <a:lnTo>
                      <a:pt x="899" y="124"/>
                    </a:lnTo>
                    <a:lnTo>
                      <a:pt x="868" y="124"/>
                    </a:lnTo>
                    <a:lnTo>
                      <a:pt x="868" y="124"/>
                    </a:lnTo>
                    <a:lnTo>
                      <a:pt x="837" y="124"/>
                    </a:lnTo>
                    <a:lnTo>
                      <a:pt x="837" y="124"/>
                    </a:lnTo>
                    <a:cubicBezTo>
                      <a:pt x="807" y="124"/>
                      <a:pt x="807" y="124"/>
                      <a:pt x="807" y="124"/>
                    </a:cubicBezTo>
                    <a:cubicBezTo>
                      <a:pt x="775" y="124"/>
                      <a:pt x="775" y="124"/>
                      <a:pt x="775" y="124"/>
                    </a:cubicBezTo>
                    <a:lnTo>
                      <a:pt x="775" y="94"/>
                    </a:lnTo>
                    <a:lnTo>
                      <a:pt x="744" y="94"/>
                    </a:lnTo>
                    <a:lnTo>
                      <a:pt x="744" y="94"/>
                    </a:lnTo>
                    <a:lnTo>
                      <a:pt x="744" y="63"/>
                    </a:lnTo>
                    <a:lnTo>
                      <a:pt x="744" y="63"/>
                    </a:lnTo>
                    <a:lnTo>
                      <a:pt x="713" y="32"/>
                    </a:lnTo>
                    <a:cubicBezTo>
                      <a:pt x="683" y="32"/>
                      <a:pt x="683" y="32"/>
                      <a:pt x="651" y="32"/>
                    </a:cubicBezTo>
                    <a:lnTo>
                      <a:pt x="651" y="32"/>
                    </a:lnTo>
                    <a:cubicBezTo>
                      <a:pt x="620" y="32"/>
                      <a:pt x="620" y="32"/>
                      <a:pt x="590" y="0"/>
                    </a:cubicBezTo>
                    <a:cubicBezTo>
                      <a:pt x="590" y="32"/>
                      <a:pt x="590" y="32"/>
                      <a:pt x="558" y="32"/>
                    </a:cubicBezTo>
                    <a:cubicBezTo>
                      <a:pt x="558" y="32"/>
                      <a:pt x="558" y="32"/>
                      <a:pt x="558" y="63"/>
                    </a:cubicBez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lnTo>
                      <a:pt x="558" y="63"/>
                    </a:lnTo>
                    <a:cubicBezTo>
                      <a:pt x="558" y="63"/>
                      <a:pt x="590" y="63"/>
                      <a:pt x="590" y="94"/>
                    </a:cubicBezTo>
                    <a:lnTo>
                      <a:pt x="590" y="94"/>
                    </a:lnTo>
                    <a:lnTo>
                      <a:pt x="590" y="94"/>
                    </a:lnTo>
                    <a:cubicBezTo>
                      <a:pt x="590" y="94"/>
                      <a:pt x="590" y="94"/>
                      <a:pt x="558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9" name="Freeform 109">
                <a:extLst>
                  <a:ext uri="{FF2B5EF4-FFF2-40B4-BE49-F238E27FC236}">
                    <a16:creationId xmlns:a16="http://schemas.microsoft.com/office/drawing/2014/main" id="{B3CB4E84-C26C-2547-B93F-E0FDAE27C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798513"/>
                <a:ext cx="33338" cy="11112"/>
              </a:xfrm>
              <a:custGeom>
                <a:avLst/>
                <a:gdLst>
                  <a:gd name="T0" fmla="*/ 31 w 93"/>
                  <a:gd name="T1" fmla="*/ 31 h 32"/>
                  <a:gd name="T2" fmla="*/ 31 w 93"/>
                  <a:gd name="T3" fmla="*/ 31 h 32"/>
                  <a:gd name="T4" fmla="*/ 62 w 93"/>
                  <a:gd name="T5" fmla="*/ 31 h 32"/>
                  <a:gd name="T6" fmla="*/ 92 w 93"/>
                  <a:gd name="T7" fmla="*/ 0 h 32"/>
                  <a:gd name="T8" fmla="*/ 92 w 93"/>
                  <a:gd name="T9" fmla="*/ 0 h 32"/>
                  <a:gd name="T10" fmla="*/ 62 w 93"/>
                  <a:gd name="T11" fmla="*/ 31 h 32"/>
                  <a:gd name="T12" fmla="*/ 31 w 93"/>
                  <a:gd name="T13" fmla="*/ 31 h 32"/>
                  <a:gd name="T14" fmla="*/ 31 w 93"/>
                  <a:gd name="T15" fmla="*/ 31 h 32"/>
                  <a:gd name="T16" fmla="*/ 0 w 93"/>
                  <a:gd name="T17" fmla="*/ 31 h 32"/>
                  <a:gd name="T18" fmla="*/ 0 w 93"/>
                  <a:gd name="T19" fmla="*/ 31 h 32"/>
                  <a:gd name="T20" fmla="*/ 0 w 93"/>
                  <a:gd name="T21" fmla="*/ 31 h 32"/>
                  <a:gd name="T22" fmla="*/ 31 w 93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3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31"/>
                    </a:lnTo>
                    <a:cubicBezTo>
                      <a:pt x="62" y="31"/>
                      <a:pt x="92" y="31"/>
                      <a:pt x="92" y="0"/>
                    </a:cubicBezTo>
                    <a:lnTo>
                      <a:pt x="92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0" name="Freeform 110">
                <a:extLst>
                  <a:ext uri="{FF2B5EF4-FFF2-40B4-BE49-F238E27FC236}">
                    <a16:creationId xmlns:a16="http://schemas.microsoft.com/office/drawing/2014/main" id="{FFBC942A-743E-AC4C-80C4-21989EE21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9838" y="1189038"/>
                <a:ext cx="122237" cy="112712"/>
              </a:xfrm>
              <a:custGeom>
                <a:avLst/>
                <a:gdLst>
                  <a:gd name="T0" fmla="*/ 340 w 341"/>
                  <a:gd name="T1" fmla="*/ 187 h 312"/>
                  <a:gd name="T2" fmla="*/ 340 w 341"/>
                  <a:gd name="T3" fmla="*/ 187 h 312"/>
                  <a:gd name="T4" fmla="*/ 340 w 341"/>
                  <a:gd name="T5" fmla="*/ 187 h 312"/>
                  <a:gd name="T6" fmla="*/ 309 w 341"/>
                  <a:gd name="T7" fmla="*/ 156 h 312"/>
                  <a:gd name="T8" fmla="*/ 309 w 341"/>
                  <a:gd name="T9" fmla="*/ 156 h 312"/>
                  <a:gd name="T10" fmla="*/ 340 w 341"/>
                  <a:gd name="T11" fmla="*/ 94 h 312"/>
                  <a:gd name="T12" fmla="*/ 340 w 341"/>
                  <a:gd name="T13" fmla="*/ 94 h 312"/>
                  <a:gd name="T14" fmla="*/ 309 w 341"/>
                  <a:gd name="T15" fmla="*/ 63 h 312"/>
                  <a:gd name="T16" fmla="*/ 309 w 341"/>
                  <a:gd name="T17" fmla="*/ 32 h 312"/>
                  <a:gd name="T18" fmla="*/ 309 w 341"/>
                  <a:gd name="T19" fmla="*/ 0 h 312"/>
                  <a:gd name="T20" fmla="*/ 309 w 341"/>
                  <a:gd name="T21" fmla="*/ 0 h 312"/>
                  <a:gd name="T22" fmla="*/ 248 w 341"/>
                  <a:gd name="T23" fmla="*/ 32 h 312"/>
                  <a:gd name="T24" fmla="*/ 217 w 341"/>
                  <a:gd name="T25" fmla="*/ 0 h 312"/>
                  <a:gd name="T26" fmla="*/ 156 w 341"/>
                  <a:gd name="T27" fmla="*/ 32 h 312"/>
                  <a:gd name="T28" fmla="*/ 124 w 341"/>
                  <a:gd name="T29" fmla="*/ 32 h 312"/>
                  <a:gd name="T30" fmla="*/ 93 w 341"/>
                  <a:gd name="T31" fmla="*/ 63 h 312"/>
                  <a:gd name="T32" fmla="*/ 62 w 341"/>
                  <a:gd name="T33" fmla="*/ 63 h 312"/>
                  <a:gd name="T34" fmla="*/ 32 w 341"/>
                  <a:gd name="T35" fmla="*/ 94 h 312"/>
                  <a:gd name="T36" fmla="*/ 62 w 341"/>
                  <a:gd name="T37" fmla="*/ 94 h 312"/>
                  <a:gd name="T38" fmla="*/ 93 w 341"/>
                  <a:gd name="T39" fmla="*/ 94 h 312"/>
                  <a:gd name="T40" fmla="*/ 93 w 341"/>
                  <a:gd name="T41" fmla="*/ 156 h 312"/>
                  <a:gd name="T42" fmla="*/ 124 w 341"/>
                  <a:gd name="T43" fmla="*/ 156 h 312"/>
                  <a:gd name="T44" fmla="*/ 32 w 341"/>
                  <a:gd name="T45" fmla="*/ 248 h 312"/>
                  <a:gd name="T46" fmla="*/ 0 w 341"/>
                  <a:gd name="T47" fmla="*/ 248 h 312"/>
                  <a:gd name="T48" fmla="*/ 0 w 341"/>
                  <a:gd name="T49" fmla="*/ 280 h 312"/>
                  <a:gd name="T50" fmla="*/ 62 w 341"/>
                  <a:gd name="T51" fmla="*/ 311 h 312"/>
                  <a:gd name="T52" fmla="*/ 93 w 341"/>
                  <a:gd name="T53" fmla="*/ 311 h 312"/>
                  <a:gd name="T54" fmla="*/ 156 w 341"/>
                  <a:gd name="T55" fmla="*/ 280 h 312"/>
                  <a:gd name="T56" fmla="*/ 217 w 341"/>
                  <a:gd name="T57" fmla="*/ 248 h 312"/>
                  <a:gd name="T58" fmla="*/ 248 w 341"/>
                  <a:gd name="T59" fmla="*/ 218 h 312"/>
                  <a:gd name="T60" fmla="*/ 280 w 341"/>
                  <a:gd name="T61" fmla="*/ 218 h 312"/>
                  <a:gd name="T62" fmla="*/ 309 w 341"/>
                  <a:gd name="T63" fmla="*/ 218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41" h="312">
                    <a:moveTo>
                      <a:pt x="340" y="187"/>
                    </a:move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lnTo>
                      <a:pt x="340" y="187"/>
                    </a:lnTo>
                    <a:cubicBezTo>
                      <a:pt x="340" y="187"/>
                      <a:pt x="309" y="187"/>
                      <a:pt x="309" y="156"/>
                    </a:cubicBezTo>
                    <a:lnTo>
                      <a:pt x="309" y="156"/>
                    </a:lnTo>
                    <a:lnTo>
                      <a:pt x="309" y="156"/>
                    </a:lnTo>
                    <a:lnTo>
                      <a:pt x="309" y="156"/>
                    </a:lnTo>
                    <a:cubicBezTo>
                      <a:pt x="340" y="124"/>
                      <a:pt x="340" y="124"/>
                      <a:pt x="340" y="124"/>
                    </a:cubicBezTo>
                    <a:cubicBezTo>
                      <a:pt x="340" y="124"/>
                      <a:pt x="309" y="124"/>
                      <a:pt x="340" y="94"/>
                    </a:cubicBezTo>
                    <a:lnTo>
                      <a:pt x="340" y="94"/>
                    </a:lnTo>
                    <a:lnTo>
                      <a:pt x="340" y="94"/>
                    </a:lnTo>
                    <a:cubicBezTo>
                      <a:pt x="309" y="63"/>
                      <a:pt x="309" y="63"/>
                      <a:pt x="309" y="63"/>
                    </a:cubicBezTo>
                    <a:lnTo>
                      <a:pt x="309" y="63"/>
                    </a:lnTo>
                    <a:lnTo>
                      <a:pt x="309" y="63"/>
                    </a:lnTo>
                    <a:cubicBezTo>
                      <a:pt x="309" y="32"/>
                      <a:pt x="309" y="32"/>
                      <a:pt x="309" y="32"/>
                    </a:cubicBezTo>
                    <a:lnTo>
                      <a:pt x="309" y="32"/>
                    </a:ln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280" y="32"/>
                    </a:cubicBezTo>
                    <a:lnTo>
                      <a:pt x="248" y="32"/>
                    </a:lnTo>
                    <a:cubicBezTo>
                      <a:pt x="248" y="32"/>
                      <a:pt x="217" y="32"/>
                      <a:pt x="217" y="0"/>
                    </a:cubicBezTo>
                    <a:lnTo>
                      <a:pt x="217" y="0"/>
                    </a:lnTo>
                    <a:cubicBezTo>
                      <a:pt x="186" y="0"/>
                      <a:pt x="186" y="0"/>
                      <a:pt x="186" y="0"/>
                    </a:cubicBezTo>
                    <a:cubicBezTo>
                      <a:pt x="186" y="0"/>
                      <a:pt x="186" y="32"/>
                      <a:pt x="156" y="32"/>
                    </a:cubicBezTo>
                    <a:lnTo>
                      <a:pt x="156" y="32"/>
                    </a:lnTo>
                    <a:lnTo>
                      <a:pt x="124" y="32"/>
                    </a:lnTo>
                    <a:lnTo>
                      <a:pt x="124" y="32"/>
                    </a:lnTo>
                    <a:cubicBezTo>
                      <a:pt x="124" y="32"/>
                      <a:pt x="124" y="63"/>
                      <a:pt x="93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62" y="94"/>
                      <a:pt x="32" y="94"/>
                      <a:pt x="32" y="94"/>
                    </a:cubicBezTo>
                    <a:lnTo>
                      <a:pt x="32" y="94"/>
                    </a:lnTo>
                    <a:cubicBezTo>
                      <a:pt x="62" y="94"/>
                      <a:pt x="62" y="94"/>
                      <a:pt x="62" y="94"/>
                    </a:cubicBezTo>
                    <a:lnTo>
                      <a:pt x="62" y="94"/>
                    </a:lnTo>
                    <a:lnTo>
                      <a:pt x="62" y="94"/>
                    </a:lnTo>
                    <a:lnTo>
                      <a:pt x="93" y="94"/>
                    </a:lnTo>
                    <a:cubicBezTo>
                      <a:pt x="93" y="94"/>
                      <a:pt x="93" y="94"/>
                      <a:pt x="93" y="124"/>
                    </a:cubicBezTo>
                    <a:cubicBezTo>
                      <a:pt x="124" y="124"/>
                      <a:pt x="93" y="156"/>
                      <a:pt x="93" y="156"/>
                    </a:cubicBezTo>
                    <a:cubicBezTo>
                      <a:pt x="93" y="156"/>
                      <a:pt x="93" y="156"/>
                      <a:pt x="62" y="156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62" y="218"/>
                      <a:pt x="62" y="218"/>
                      <a:pt x="62" y="218"/>
                    </a:cubicBezTo>
                    <a:cubicBezTo>
                      <a:pt x="62" y="218"/>
                      <a:pt x="62" y="218"/>
                      <a:pt x="32" y="248"/>
                    </a:cubicBezTo>
                    <a:lnTo>
                      <a:pt x="0" y="248"/>
                    </a:lnTo>
                    <a:lnTo>
                      <a:pt x="0" y="248"/>
                    </a:lnTo>
                    <a:lnTo>
                      <a:pt x="0" y="280"/>
                    </a:lnTo>
                    <a:lnTo>
                      <a:pt x="0" y="280"/>
                    </a:lnTo>
                    <a:cubicBezTo>
                      <a:pt x="0" y="280"/>
                      <a:pt x="32" y="280"/>
                      <a:pt x="32" y="311"/>
                    </a:cubicBezTo>
                    <a:cubicBezTo>
                      <a:pt x="32" y="311"/>
                      <a:pt x="32" y="311"/>
                      <a:pt x="62" y="311"/>
                    </a:cubicBezTo>
                    <a:lnTo>
                      <a:pt x="62" y="311"/>
                    </a:lnTo>
                    <a:lnTo>
                      <a:pt x="93" y="311"/>
                    </a:lnTo>
                    <a:cubicBezTo>
                      <a:pt x="124" y="311"/>
                      <a:pt x="124" y="311"/>
                      <a:pt x="156" y="280"/>
                    </a:cubicBezTo>
                    <a:lnTo>
                      <a:pt x="156" y="280"/>
                    </a:lnTo>
                    <a:cubicBezTo>
                      <a:pt x="186" y="248"/>
                      <a:pt x="186" y="248"/>
                      <a:pt x="217" y="248"/>
                    </a:cubicBez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48"/>
                      <a:pt x="217" y="218"/>
                      <a:pt x="248" y="218"/>
                    </a:cubicBezTo>
                    <a:cubicBezTo>
                      <a:pt x="248" y="187"/>
                      <a:pt x="248" y="187"/>
                      <a:pt x="248" y="187"/>
                    </a:cubicBezTo>
                    <a:cubicBezTo>
                      <a:pt x="280" y="187"/>
                      <a:pt x="280" y="187"/>
                      <a:pt x="280" y="218"/>
                    </a:cubicBezTo>
                    <a:cubicBezTo>
                      <a:pt x="309" y="218"/>
                      <a:pt x="309" y="218"/>
                      <a:pt x="309" y="218"/>
                    </a:cubicBezTo>
                    <a:lnTo>
                      <a:pt x="309" y="218"/>
                    </a:lnTo>
                    <a:cubicBezTo>
                      <a:pt x="309" y="187"/>
                      <a:pt x="309" y="187"/>
                      <a:pt x="340" y="18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1" name="Freeform 111">
                <a:extLst>
                  <a:ext uri="{FF2B5EF4-FFF2-40B4-BE49-F238E27FC236}">
                    <a16:creationId xmlns:a16="http://schemas.microsoft.com/office/drawing/2014/main" id="{6258C752-ABCA-4C48-A1FB-B7512A35A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2575" y="1033463"/>
                <a:ext cx="77788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62 w 218"/>
                  <a:gd name="T5" fmla="*/ 62 h 63"/>
                  <a:gd name="T6" fmla="*/ 93 w 218"/>
                  <a:gd name="T7" fmla="*/ 62 h 63"/>
                  <a:gd name="T8" fmla="*/ 124 w 218"/>
                  <a:gd name="T9" fmla="*/ 62 h 63"/>
                  <a:gd name="T10" fmla="*/ 124 w 218"/>
                  <a:gd name="T11" fmla="*/ 62 h 63"/>
                  <a:gd name="T12" fmla="*/ 186 w 218"/>
                  <a:gd name="T13" fmla="*/ 62 h 63"/>
                  <a:gd name="T14" fmla="*/ 186 w 218"/>
                  <a:gd name="T15" fmla="*/ 62 h 63"/>
                  <a:gd name="T16" fmla="*/ 186 w 218"/>
                  <a:gd name="T17" fmla="*/ 62 h 63"/>
                  <a:gd name="T18" fmla="*/ 186 w 218"/>
                  <a:gd name="T19" fmla="*/ 62 h 63"/>
                  <a:gd name="T20" fmla="*/ 217 w 218"/>
                  <a:gd name="T21" fmla="*/ 62 h 63"/>
                  <a:gd name="T22" fmla="*/ 217 w 218"/>
                  <a:gd name="T23" fmla="*/ 62 h 63"/>
                  <a:gd name="T24" fmla="*/ 217 w 218"/>
                  <a:gd name="T25" fmla="*/ 31 h 63"/>
                  <a:gd name="T26" fmla="*/ 217 w 218"/>
                  <a:gd name="T27" fmla="*/ 0 h 63"/>
                  <a:gd name="T28" fmla="*/ 217 w 218"/>
                  <a:gd name="T29" fmla="*/ 0 h 63"/>
                  <a:gd name="T30" fmla="*/ 217 w 218"/>
                  <a:gd name="T31" fmla="*/ 31 h 63"/>
                  <a:gd name="T32" fmla="*/ 186 w 218"/>
                  <a:gd name="T33" fmla="*/ 0 h 63"/>
                  <a:gd name="T34" fmla="*/ 186 w 218"/>
                  <a:gd name="T35" fmla="*/ 0 h 63"/>
                  <a:gd name="T36" fmla="*/ 124 w 218"/>
                  <a:gd name="T37" fmla="*/ 0 h 63"/>
                  <a:gd name="T38" fmla="*/ 124 w 218"/>
                  <a:gd name="T39" fmla="*/ 0 h 63"/>
                  <a:gd name="T40" fmla="*/ 93 w 218"/>
                  <a:gd name="T41" fmla="*/ 0 h 63"/>
                  <a:gd name="T42" fmla="*/ 93 w 218"/>
                  <a:gd name="T43" fmla="*/ 0 h 63"/>
                  <a:gd name="T44" fmla="*/ 62 w 218"/>
                  <a:gd name="T45" fmla="*/ 0 h 63"/>
                  <a:gd name="T46" fmla="*/ 31 w 218"/>
                  <a:gd name="T47" fmla="*/ 0 h 63"/>
                  <a:gd name="T48" fmla="*/ 0 w 218"/>
                  <a:gd name="T49" fmla="*/ 0 h 63"/>
                  <a:gd name="T50" fmla="*/ 0 w 218"/>
                  <a:gd name="T51" fmla="*/ 31 h 63"/>
                  <a:gd name="T52" fmla="*/ 0 w 218"/>
                  <a:gd name="T53" fmla="*/ 31 h 63"/>
                  <a:gd name="T54" fmla="*/ 0 w 218"/>
                  <a:gd name="T55" fmla="*/ 31 h 63"/>
                  <a:gd name="T56" fmla="*/ 31 w 218"/>
                  <a:gd name="T5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54" y="62"/>
                      <a:pt x="154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217" y="62"/>
                    </a:cubicBezTo>
                    <a:lnTo>
                      <a:pt x="217" y="62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2" name="Freeform 112">
                <a:extLst>
                  <a:ext uri="{FF2B5EF4-FFF2-40B4-BE49-F238E27FC236}">
                    <a16:creationId xmlns:a16="http://schemas.microsoft.com/office/drawing/2014/main" id="{6B589425-3A41-AC41-B79E-CC4147635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588" y="1022350"/>
                <a:ext cx="77787" cy="22225"/>
              </a:xfrm>
              <a:custGeom>
                <a:avLst/>
                <a:gdLst>
                  <a:gd name="T0" fmla="*/ 31 w 218"/>
                  <a:gd name="T1" fmla="*/ 31 h 63"/>
                  <a:gd name="T2" fmla="*/ 31 w 218"/>
                  <a:gd name="T3" fmla="*/ 31 h 63"/>
                  <a:gd name="T4" fmla="*/ 31 w 218"/>
                  <a:gd name="T5" fmla="*/ 31 h 63"/>
                  <a:gd name="T6" fmla="*/ 62 w 218"/>
                  <a:gd name="T7" fmla="*/ 0 h 63"/>
                  <a:gd name="T8" fmla="*/ 62 w 218"/>
                  <a:gd name="T9" fmla="*/ 0 h 63"/>
                  <a:gd name="T10" fmla="*/ 93 w 218"/>
                  <a:gd name="T11" fmla="*/ 0 h 63"/>
                  <a:gd name="T12" fmla="*/ 124 w 218"/>
                  <a:gd name="T13" fmla="*/ 31 h 63"/>
                  <a:gd name="T14" fmla="*/ 155 w 218"/>
                  <a:gd name="T15" fmla="*/ 31 h 63"/>
                  <a:gd name="T16" fmla="*/ 155 w 218"/>
                  <a:gd name="T17" fmla="*/ 31 h 63"/>
                  <a:gd name="T18" fmla="*/ 155 w 218"/>
                  <a:gd name="T19" fmla="*/ 62 h 63"/>
                  <a:gd name="T20" fmla="*/ 186 w 218"/>
                  <a:gd name="T21" fmla="*/ 31 h 63"/>
                  <a:gd name="T22" fmla="*/ 186 w 218"/>
                  <a:gd name="T23" fmla="*/ 31 h 63"/>
                  <a:gd name="T24" fmla="*/ 217 w 218"/>
                  <a:gd name="T25" fmla="*/ 31 h 63"/>
                  <a:gd name="T26" fmla="*/ 217 w 218"/>
                  <a:gd name="T27" fmla="*/ 31 h 63"/>
                  <a:gd name="T28" fmla="*/ 217 w 218"/>
                  <a:gd name="T29" fmla="*/ 31 h 63"/>
                  <a:gd name="T30" fmla="*/ 217 w 218"/>
                  <a:gd name="T31" fmla="*/ 31 h 63"/>
                  <a:gd name="T32" fmla="*/ 186 w 218"/>
                  <a:gd name="T33" fmla="*/ 31 h 63"/>
                  <a:gd name="T34" fmla="*/ 155 w 218"/>
                  <a:gd name="T35" fmla="*/ 0 h 63"/>
                  <a:gd name="T36" fmla="*/ 62 w 218"/>
                  <a:gd name="T37" fmla="*/ 0 h 63"/>
                  <a:gd name="T38" fmla="*/ 62 w 218"/>
                  <a:gd name="T39" fmla="*/ 0 h 63"/>
                  <a:gd name="T40" fmla="*/ 31 w 218"/>
                  <a:gd name="T41" fmla="*/ 0 h 63"/>
                  <a:gd name="T42" fmla="*/ 0 w 218"/>
                  <a:gd name="T43" fmla="*/ 0 h 63"/>
                  <a:gd name="T44" fmla="*/ 31 w 218"/>
                  <a:gd name="T45" fmla="*/ 0 h 63"/>
                  <a:gd name="T46" fmla="*/ 31 w 218"/>
                  <a:gd name="T47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8" h="63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93" y="0"/>
                    </a:cubicBezTo>
                    <a:cubicBezTo>
                      <a:pt x="93" y="0"/>
                      <a:pt x="124" y="0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lnTo>
                      <a:pt x="155" y="31"/>
                    </a:lnTo>
                    <a:cubicBezTo>
                      <a:pt x="155" y="31"/>
                      <a:pt x="155" y="31"/>
                      <a:pt x="155" y="62"/>
                    </a:cubicBezTo>
                    <a:cubicBezTo>
                      <a:pt x="155" y="31"/>
                      <a:pt x="186" y="31"/>
                      <a:pt x="186" y="31"/>
                    </a:cubicBezTo>
                    <a:lnTo>
                      <a:pt x="186" y="31"/>
                    </a:lnTo>
                    <a:cubicBezTo>
                      <a:pt x="217" y="31"/>
                      <a:pt x="217" y="31"/>
                      <a:pt x="217" y="31"/>
                    </a:cubicBezTo>
                    <a:lnTo>
                      <a:pt x="217" y="31"/>
                    </a:lnTo>
                    <a:lnTo>
                      <a:pt x="217" y="31"/>
                    </a:lnTo>
                    <a:lnTo>
                      <a:pt x="217" y="31"/>
                    </a:lnTo>
                    <a:cubicBezTo>
                      <a:pt x="217" y="31"/>
                      <a:pt x="217" y="31"/>
                      <a:pt x="186" y="31"/>
                    </a:cubicBezTo>
                    <a:lnTo>
                      <a:pt x="155" y="0"/>
                    </a:lnTo>
                    <a:cubicBezTo>
                      <a:pt x="124" y="0"/>
                      <a:pt x="93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3" name="Freeform 113">
                <a:extLst>
                  <a:ext uri="{FF2B5EF4-FFF2-40B4-BE49-F238E27FC236}">
                    <a16:creationId xmlns:a16="http://schemas.microsoft.com/office/drawing/2014/main" id="{149E9F6B-2C42-7141-8147-406F0D723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0963" y="1111250"/>
                <a:ext cx="77787" cy="66675"/>
              </a:xfrm>
              <a:custGeom>
                <a:avLst/>
                <a:gdLst>
                  <a:gd name="T0" fmla="*/ 31 w 218"/>
                  <a:gd name="T1" fmla="*/ 186 h 187"/>
                  <a:gd name="T2" fmla="*/ 31 w 218"/>
                  <a:gd name="T3" fmla="*/ 186 h 187"/>
                  <a:gd name="T4" fmla="*/ 62 w 218"/>
                  <a:gd name="T5" fmla="*/ 155 h 187"/>
                  <a:gd name="T6" fmla="*/ 62 w 218"/>
                  <a:gd name="T7" fmla="*/ 155 h 187"/>
                  <a:gd name="T8" fmla="*/ 62 w 218"/>
                  <a:gd name="T9" fmla="*/ 155 h 187"/>
                  <a:gd name="T10" fmla="*/ 93 w 218"/>
                  <a:gd name="T11" fmla="*/ 155 h 187"/>
                  <a:gd name="T12" fmla="*/ 93 w 218"/>
                  <a:gd name="T13" fmla="*/ 155 h 187"/>
                  <a:gd name="T14" fmla="*/ 93 w 218"/>
                  <a:gd name="T15" fmla="*/ 155 h 187"/>
                  <a:gd name="T16" fmla="*/ 93 w 218"/>
                  <a:gd name="T17" fmla="*/ 124 h 187"/>
                  <a:gd name="T18" fmla="*/ 93 w 218"/>
                  <a:gd name="T19" fmla="*/ 124 h 187"/>
                  <a:gd name="T20" fmla="*/ 124 w 218"/>
                  <a:gd name="T21" fmla="*/ 93 h 187"/>
                  <a:gd name="T22" fmla="*/ 124 w 218"/>
                  <a:gd name="T23" fmla="*/ 93 h 187"/>
                  <a:gd name="T24" fmla="*/ 124 w 218"/>
                  <a:gd name="T25" fmla="*/ 93 h 187"/>
                  <a:gd name="T26" fmla="*/ 124 w 218"/>
                  <a:gd name="T27" fmla="*/ 93 h 187"/>
                  <a:gd name="T28" fmla="*/ 124 w 218"/>
                  <a:gd name="T29" fmla="*/ 93 h 187"/>
                  <a:gd name="T30" fmla="*/ 155 w 218"/>
                  <a:gd name="T31" fmla="*/ 62 h 187"/>
                  <a:gd name="T32" fmla="*/ 155 w 218"/>
                  <a:gd name="T33" fmla="*/ 62 h 187"/>
                  <a:gd name="T34" fmla="*/ 155 w 218"/>
                  <a:gd name="T35" fmla="*/ 31 h 187"/>
                  <a:gd name="T36" fmla="*/ 186 w 218"/>
                  <a:gd name="T37" fmla="*/ 0 h 187"/>
                  <a:gd name="T38" fmla="*/ 186 w 218"/>
                  <a:gd name="T39" fmla="*/ 0 h 187"/>
                  <a:gd name="T40" fmla="*/ 186 w 218"/>
                  <a:gd name="T41" fmla="*/ 0 h 187"/>
                  <a:gd name="T42" fmla="*/ 186 w 218"/>
                  <a:gd name="T43" fmla="*/ 0 h 187"/>
                  <a:gd name="T44" fmla="*/ 186 w 218"/>
                  <a:gd name="T45" fmla="*/ 0 h 187"/>
                  <a:gd name="T46" fmla="*/ 217 w 218"/>
                  <a:gd name="T47" fmla="*/ 0 h 187"/>
                  <a:gd name="T48" fmla="*/ 217 w 218"/>
                  <a:gd name="T49" fmla="*/ 0 h 187"/>
                  <a:gd name="T50" fmla="*/ 217 w 218"/>
                  <a:gd name="T51" fmla="*/ 0 h 187"/>
                  <a:gd name="T52" fmla="*/ 186 w 218"/>
                  <a:gd name="T53" fmla="*/ 0 h 187"/>
                  <a:gd name="T54" fmla="*/ 186 w 218"/>
                  <a:gd name="T55" fmla="*/ 0 h 187"/>
                  <a:gd name="T56" fmla="*/ 186 w 218"/>
                  <a:gd name="T57" fmla="*/ 0 h 187"/>
                  <a:gd name="T58" fmla="*/ 155 w 218"/>
                  <a:gd name="T59" fmla="*/ 0 h 187"/>
                  <a:gd name="T60" fmla="*/ 155 w 218"/>
                  <a:gd name="T61" fmla="*/ 0 h 187"/>
                  <a:gd name="T62" fmla="*/ 155 w 218"/>
                  <a:gd name="T63" fmla="*/ 0 h 187"/>
                  <a:gd name="T64" fmla="*/ 124 w 218"/>
                  <a:gd name="T65" fmla="*/ 0 h 187"/>
                  <a:gd name="T66" fmla="*/ 124 w 218"/>
                  <a:gd name="T67" fmla="*/ 31 h 187"/>
                  <a:gd name="T68" fmla="*/ 93 w 218"/>
                  <a:gd name="T69" fmla="*/ 93 h 187"/>
                  <a:gd name="T70" fmla="*/ 62 w 218"/>
                  <a:gd name="T71" fmla="*/ 93 h 187"/>
                  <a:gd name="T72" fmla="*/ 62 w 218"/>
                  <a:gd name="T73" fmla="*/ 93 h 187"/>
                  <a:gd name="T74" fmla="*/ 62 w 218"/>
                  <a:gd name="T75" fmla="*/ 93 h 187"/>
                  <a:gd name="T76" fmla="*/ 31 w 218"/>
                  <a:gd name="T77" fmla="*/ 124 h 187"/>
                  <a:gd name="T78" fmla="*/ 0 w 218"/>
                  <a:gd name="T79" fmla="*/ 155 h 187"/>
                  <a:gd name="T80" fmla="*/ 31 w 218"/>
                  <a:gd name="T81" fmla="*/ 1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8" h="187">
                    <a:moveTo>
                      <a:pt x="31" y="186"/>
                    </a:moveTo>
                    <a:lnTo>
                      <a:pt x="31" y="186"/>
                    </a:lnTo>
                    <a:cubicBezTo>
                      <a:pt x="31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62" y="155"/>
                    </a:lnTo>
                    <a:cubicBezTo>
                      <a:pt x="93" y="155"/>
                      <a:pt x="93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93" y="124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93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31"/>
                    </a:lnTo>
                    <a:cubicBezTo>
                      <a:pt x="155" y="31"/>
                      <a:pt x="155" y="0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124" y="31"/>
                    </a:lnTo>
                    <a:cubicBezTo>
                      <a:pt x="124" y="62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55"/>
                      <a:pt x="31" y="155"/>
                      <a:pt x="0" y="155"/>
                    </a:cubicBezTo>
                    <a:cubicBezTo>
                      <a:pt x="0" y="155"/>
                      <a:pt x="31" y="155"/>
                      <a:pt x="31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4" name="Freeform 114">
                <a:extLst>
                  <a:ext uri="{FF2B5EF4-FFF2-40B4-BE49-F238E27FC236}">
                    <a16:creationId xmlns:a16="http://schemas.microsoft.com/office/drawing/2014/main" id="{361A29E0-1E64-0E45-A96B-EAC37FCD9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5900" y="1033463"/>
                <a:ext cx="44450" cy="33337"/>
              </a:xfrm>
              <a:custGeom>
                <a:avLst/>
                <a:gdLst>
                  <a:gd name="T0" fmla="*/ 31 w 125"/>
                  <a:gd name="T1" fmla="*/ 62 h 94"/>
                  <a:gd name="T2" fmla="*/ 31 w 125"/>
                  <a:gd name="T3" fmla="*/ 62 h 94"/>
                  <a:gd name="T4" fmla="*/ 62 w 125"/>
                  <a:gd name="T5" fmla="*/ 62 h 94"/>
                  <a:gd name="T6" fmla="*/ 93 w 125"/>
                  <a:gd name="T7" fmla="*/ 93 h 94"/>
                  <a:gd name="T8" fmla="*/ 93 w 125"/>
                  <a:gd name="T9" fmla="*/ 93 h 94"/>
                  <a:gd name="T10" fmla="*/ 93 w 125"/>
                  <a:gd name="T11" fmla="*/ 93 h 94"/>
                  <a:gd name="T12" fmla="*/ 93 w 125"/>
                  <a:gd name="T13" fmla="*/ 93 h 94"/>
                  <a:gd name="T14" fmla="*/ 124 w 125"/>
                  <a:gd name="T15" fmla="*/ 62 h 94"/>
                  <a:gd name="T16" fmla="*/ 124 w 125"/>
                  <a:gd name="T17" fmla="*/ 62 h 94"/>
                  <a:gd name="T18" fmla="*/ 93 w 125"/>
                  <a:gd name="T19" fmla="*/ 31 h 94"/>
                  <a:gd name="T20" fmla="*/ 93 w 125"/>
                  <a:gd name="T21" fmla="*/ 31 h 94"/>
                  <a:gd name="T22" fmla="*/ 93 w 125"/>
                  <a:gd name="T23" fmla="*/ 31 h 94"/>
                  <a:gd name="T24" fmla="*/ 93 w 125"/>
                  <a:gd name="T25" fmla="*/ 0 h 94"/>
                  <a:gd name="T26" fmla="*/ 93 w 125"/>
                  <a:gd name="T27" fmla="*/ 0 h 94"/>
                  <a:gd name="T28" fmla="*/ 62 w 125"/>
                  <a:gd name="T29" fmla="*/ 31 h 94"/>
                  <a:gd name="T30" fmla="*/ 62 w 125"/>
                  <a:gd name="T31" fmla="*/ 31 h 94"/>
                  <a:gd name="T32" fmla="*/ 31 w 125"/>
                  <a:gd name="T33" fmla="*/ 62 h 94"/>
                  <a:gd name="T34" fmla="*/ 0 w 125"/>
                  <a:gd name="T35" fmla="*/ 62 h 94"/>
                  <a:gd name="T36" fmla="*/ 0 w 125"/>
                  <a:gd name="T37" fmla="*/ 62 h 94"/>
                  <a:gd name="T38" fmla="*/ 0 w 125"/>
                  <a:gd name="T39" fmla="*/ 62 h 94"/>
                  <a:gd name="T40" fmla="*/ 0 w 125"/>
                  <a:gd name="T41" fmla="*/ 62 h 94"/>
                  <a:gd name="T42" fmla="*/ 31 w 125"/>
                  <a:gd name="T43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9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cubicBezTo>
                      <a:pt x="62" y="62"/>
                      <a:pt x="62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124" y="62"/>
                      <a:pt x="124" y="62"/>
                      <a:pt x="124" y="62"/>
                    </a:cubicBezTo>
                    <a:lnTo>
                      <a:pt x="124" y="62"/>
                    </a:lnTo>
                    <a:cubicBezTo>
                      <a:pt x="93" y="62"/>
                      <a:pt x="93" y="62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62" y="31"/>
                      <a:pt x="31" y="62"/>
                    </a:cubicBezTo>
                    <a:cubicBezTo>
                      <a:pt x="31" y="62"/>
                      <a:pt x="31" y="62"/>
                      <a:pt x="0" y="62"/>
                    </a:cubicBez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5" name="Freeform 115">
                <a:extLst>
                  <a:ext uri="{FF2B5EF4-FFF2-40B4-BE49-F238E27FC236}">
                    <a16:creationId xmlns:a16="http://schemas.microsoft.com/office/drawing/2014/main" id="{DB50D7B3-19C5-2D4F-8369-99EB68765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1325" y="787400"/>
                <a:ext cx="112713" cy="44450"/>
              </a:xfrm>
              <a:custGeom>
                <a:avLst/>
                <a:gdLst>
                  <a:gd name="T0" fmla="*/ 279 w 312"/>
                  <a:gd name="T1" fmla="*/ 62 h 125"/>
                  <a:gd name="T2" fmla="*/ 279 w 312"/>
                  <a:gd name="T3" fmla="*/ 62 h 125"/>
                  <a:gd name="T4" fmla="*/ 279 w 312"/>
                  <a:gd name="T5" fmla="*/ 62 h 125"/>
                  <a:gd name="T6" fmla="*/ 279 w 312"/>
                  <a:gd name="T7" fmla="*/ 93 h 125"/>
                  <a:gd name="T8" fmla="*/ 248 w 312"/>
                  <a:gd name="T9" fmla="*/ 93 h 125"/>
                  <a:gd name="T10" fmla="*/ 217 w 312"/>
                  <a:gd name="T11" fmla="*/ 62 h 125"/>
                  <a:gd name="T12" fmla="*/ 217 w 312"/>
                  <a:gd name="T13" fmla="*/ 31 h 125"/>
                  <a:gd name="T14" fmla="*/ 217 w 312"/>
                  <a:gd name="T15" fmla="*/ 0 h 125"/>
                  <a:gd name="T16" fmla="*/ 217 w 312"/>
                  <a:gd name="T17" fmla="*/ 0 h 125"/>
                  <a:gd name="T18" fmla="*/ 156 w 312"/>
                  <a:gd name="T19" fmla="*/ 0 h 125"/>
                  <a:gd name="T20" fmla="*/ 124 w 312"/>
                  <a:gd name="T21" fmla="*/ 0 h 125"/>
                  <a:gd name="T22" fmla="*/ 124 w 312"/>
                  <a:gd name="T23" fmla="*/ 0 h 125"/>
                  <a:gd name="T24" fmla="*/ 93 w 312"/>
                  <a:gd name="T25" fmla="*/ 0 h 125"/>
                  <a:gd name="T26" fmla="*/ 93 w 312"/>
                  <a:gd name="T27" fmla="*/ 0 h 125"/>
                  <a:gd name="T28" fmla="*/ 32 w 312"/>
                  <a:gd name="T29" fmla="*/ 0 h 125"/>
                  <a:gd name="T30" fmla="*/ 32 w 312"/>
                  <a:gd name="T31" fmla="*/ 0 h 125"/>
                  <a:gd name="T32" fmla="*/ 0 w 312"/>
                  <a:gd name="T33" fmla="*/ 0 h 125"/>
                  <a:gd name="T34" fmla="*/ 0 w 312"/>
                  <a:gd name="T35" fmla="*/ 0 h 125"/>
                  <a:gd name="T36" fmla="*/ 0 w 312"/>
                  <a:gd name="T37" fmla="*/ 31 h 125"/>
                  <a:gd name="T38" fmla="*/ 0 w 312"/>
                  <a:gd name="T39" fmla="*/ 31 h 125"/>
                  <a:gd name="T40" fmla="*/ 32 w 312"/>
                  <a:gd name="T41" fmla="*/ 31 h 125"/>
                  <a:gd name="T42" fmla="*/ 32 w 312"/>
                  <a:gd name="T43" fmla="*/ 31 h 125"/>
                  <a:gd name="T44" fmla="*/ 32 w 312"/>
                  <a:gd name="T45" fmla="*/ 31 h 125"/>
                  <a:gd name="T46" fmla="*/ 63 w 312"/>
                  <a:gd name="T47" fmla="*/ 31 h 125"/>
                  <a:gd name="T48" fmla="*/ 93 w 312"/>
                  <a:gd name="T49" fmla="*/ 0 h 125"/>
                  <a:gd name="T50" fmla="*/ 93 w 312"/>
                  <a:gd name="T51" fmla="*/ 0 h 125"/>
                  <a:gd name="T52" fmla="*/ 124 w 312"/>
                  <a:gd name="T53" fmla="*/ 31 h 125"/>
                  <a:gd name="T54" fmla="*/ 93 w 312"/>
                  <a:gd name="T55" fmla="*/ 93 h 125"/>
                  <a:gd name="T56" fmla="*/ 156 w 312"/>
                  <a:gd name="T57" fmla="*/ 93 h 125"/>
                  <a:gd name="T58" fmla="*/ 156 w 312"/>
                  <a:gd name="T59" fmla="*/ 93 h 125"/>
                  <a:gd name="T60" fmla="*/ 156 w 312"/>
                  <a:gd name="T61" fmla="*/ 93 h 125"/>
                  <a:gd name="T62" fmla="*/ 217 w 312"/>
                  <a:gd name="T63" fmla="*/ 93 h 125"/>
                  <a:gd name="T64" fmla="*/ 248 w 312"/>
                  <a:gd name="T65" fmla="*/ 93 h 125"/>
                  <a:gd name="T66" fmla="*/ 248 w 312"/>
                  <a:gd name="T67" fmla="*/ 93 h 125"/>
                  <a:gd name="T68" fmla="*/ 248 w 312"/>
                  <a:gd name="T69" fmla="*/ 93 h 125"/>
                  <a:gd name="T70" fmla="*/ 279 w 312"/>
                  <a:gd name="T71" fmla="*/ 93 h 125"/>
                  <a:gd name="T72" fmla="*/ 279 w 312"/>
                  <a:gd name="T73" fmla="*/ 93 h 125"/>
                  <a:gd name="T74" fmla="*/ 279 w 312"/>
                  <a:gd name="T75" fmla="*/ 124 h 125"/>
                  <a:gd name="T76" fmla="*/ 311 w 312"/>
                  <a:gd name="T77" fmla="*/ 93 h 125"/>
                  <a:gd name="T78" fmla="*/ 311 w 312"/>
                  <a:gd name="T79" fmla="*/ 93 h 125"/>
                  <a:gd name="T80" fmla="*/ 279 w 312"/>
                  <a:gd name="T8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2" h="125">
                    <a:moveTo>
                      <a:pt x="279" y="62"/>
                    </a:move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62"/>
                      <a:pt x="279" y="62"/>
                      <a:pt x="279" y="93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17" y="62"/>
                    </a:lnTo>
                    <a:lnTo>
                      <a:pt x="217" y="31"/>
                    </a:lnTo>
                    <a:lnTo>
                      <a:pt x="217" y="0"/>
                    </a:lnTo>
                    <a:lnTo>
                      <a:pt x="217" y="0"/>
                    </a:lnTo>
                    <a:cubicBezTo>
                      <a:pt x="187" y="0"/>
                      <a:pt x="187" y="0"/>
                      <a:pt x="156" y="0"/>
                    </a:cubicBezTo>
                    <a:cubicBezTo>
                      <a:pt x="156" y="0"/>
                      <a:pt x="156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93" y="0"/>
                      <a:pt x="63" y="0"/>
                      <a:pt x="32" y="0"/>
                    </a:cubicBez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93" y="0"/>
                    </a:cubicBezTo>
                    <a:lnTo>
                      <a:pt x="93" y="0"/>
                    </a:lnTo>
                    <a:lnTo>
                      <a:pt x="124" y="31"/>
                    </a:lnTo>
                    <a:cubicBezTo>
                      <a:pt x="124" y="62"/>
                      <a:pt x="93" y="62"/>
                      <a:pt x="93" y="93"/>
                    </a:cubicBezTo>
                    <a:cubicBezTo>
                      <a:pt x="93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cubicBezTo>
                      <a:pt x="187" y="93"/>
                      <a:pt x="217" y="93"/>
                      <a:pt x="217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79" y="93"/>
                      <a:pt x="279" y="93"/>
                      <a:pt x="279" y="93"/>
                    </a:cubicBezTo>
                    <a:lnTo>
                      <a:pt x="279" y="93"/>
                    </a:lnTo>
                    <a:lnTo>
                      <a:pt x="279" y="124"/>
                    </a:lnTo>
                    <a:cubicBezTo>
                      <a:pt x="279" y="93"/>
                      <a:pt x="279" y="93"/>
                      <a:pt x="311" y="93"/>
                    </a:cubicBezTo>
                    <a:lnTo>
                      <a:pt x="311" y="93"/>
                    </a:lnTo>
                    <a:lnTo>
                      <a:pt x="279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6" name="Freeform 116">
                <a:extLst>
                  <a:ext uri="{FF2B5EF4-FFF2-40B4-BE49-F238E27FC236}">
                    <a16:creationId xmlns:a16="http://schemas.microsoft.com/office/drawing/2014/main" id="{5F2840CA-8ADF-7C46-8231-907C473FA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2388" y="898525"/>
                <a:ext cx="134937" cy="22225"/>
              </a:xfrm>
              <a:custGeom>
                <a:avLst/>
                <a:gdLst>
                  <a:gd name="T0" fmla="*/ 217 w 373"/>
                  <a:gd name="T1" fmla="*/ 31 h 63"/>
                  <a:gd name="T2" fmla="*/ 217 w 373"/>
                  <a:gd name="T3" fmla="*/ 31 h 63"/>
                  <a:gd name="T4" fmla="*/ 217 w 373"/>
                  <a:gd name="T5" fmla="*/ 31 h 63"/>
                  <a:gd name="T6" fmla="*/ 248 w 373"/>
                  <a:gd name="T7" fmla="*/ 31 h 63"/>
                  <a:gd name="T8" fmla="*/ 248 w 373"/>
                  <a:gd name="T9" fmla="*/ 31 h 63"/>
                  <a:gd name="T10" fmla="*/ 279 w 373"/>
                  <a:gd name="T11" fmla="*/ 31 h 63"/>
                  <a:gd name="T12" fmla="*/ 279 w 373"/>
                  <a:gd name="T13" fmla="*/ 31 h 63"/>
                  <a:gd name="T14" fmla="*/ 310 w 373"/>
                  <a:gd name="T15" fmla="*/ 31 h 63"/>
                  <a:gd name="T16" fmla="*/ 372 w 373"/>
                  <a:gd name="T17" fmla="*/ 31 h 63"/>
                  <a:gd name="T18" fmla="*/ 372 w 373"/>
                  <a:gd name="T19" fmla="*/ 31 h 63"/>
                  <a:gd name="T20" fmla="*/ 341 w 373"/>
                  <a:gd name="T21" fmla="*/ 31 h 63"/>
                  <a:gd name="T22" fmla="*/ 310 w 373"/>
                  <a:gd name="T23" fmla="*/ 31 h 63"/>
                  <a:gd name="T24" fmla="*/ 310 w 373"/>
                  <a:gd name="T25" fmla="*/ 31 h 63"/>
                  <a:gd name="T26" fmla="*/ 279 w 373"/>
                  <a:gd name="T27" fmla="*/ 31 h 63"/>
                  <a:gd name="T28" fmla="*/ 248 w 373"/>
                  <a:gd name="T29" fmla="*/ 31 h 63"/>
                  <a:gd name="T30" fmla="*/ 217 w 373"/>
                  <a:gd name="T31" fmla="*/ 0 h 63"/>
                  <a:gd name="T32" fmla="*/ 217 w 373"/>
                  <a:gd name="T33" fmla="*/ 0 h 63"/>
                  <a:gd name="T34" fmla="*/ 217 w 373"/>
                  <a:gd name="T35" fmla="*/ 31 h 63"/>
                  <a:gd name="T36" fmla="*/ 155 w 373"/>
                  <a:gd name="T37" fmla="*/ 31 h 63"/>
                  <a:gd name="T38" fmla="*/ 124 w 373"/>
                  <a:gd name="T39" fmla="*/ 31 h 63"/>
                  <a:gd name="T40" fmla="*/ 93 w 373"/>
                  <a:gd name="T41" fmla="*/ 31 h 63"/>
                  <a:gd name="T42" fmla="*/ 93 w 373"/>
                  <a:gd name="T43" fmla="*/ 0 h 63"/>
                  <a:gd name="T44" fmla="*/ 62 w 373"/>
                  <a:gd name="T45" fmla="*/ 0 h 63"/>
                  <a:gd name="T46" fmla="*/ 31 w 373"/>
                  <a:gd name="T47" fmla="*/ 0 h 63"/>
                  <a:gd name="T48" fmla="*/ 0 w 373"/>
                  <a:gd name="T49" fmla="*/ 31 h 63"/>
                  <a:gd name="T50" fmla="*/ 0 w 373"/>
                  <a:gd name="T51" fmla="*/ 31 h 63"/>
                  <a:gd name="T52" fmla="*/ 0 w 373"/>
                  <a:gd name="T53" fmla="*/ 31 h 63"/>
                  <a:gd name="T54" fmla="*/ 31 w 373"/>
                  <a:gd name="T55" fmla="*/ 62 h 63"/>
                  <a:gd name="T56" fmla="*/ 31 w 373"/>
                  <a:gd name="T57" fmla="*/ 31 h 63"/>
                  <a:gd name="T58" fmla="*/ 62 w 373"/>
                  <a:gd name="T59" fmla="*/ 31 h 63"/>
                  <a:gd name="T60" fmla="*/ 62 w 373"/>
                  <a:gd name="T61" fmla="*/ 31 h 63"/>
                  <a:gd name="T62" fmla="*/ 62 w 373"/>
                  <a:gd name="T63" fmla="*/ 31 h 63"/>
                  <a:gd name="T64" fmla="*/ 62 w 373"/>
                  <a:gd name="T65" fmla="*/ 31 h 63"/>
                  <a:gd name="T66" fmla="*/ 93 w 373"/>
                  <a:gd name="T67" fmla="*/ 31 h 63"/>
                  <a:gd name="T68" fmla="*/ 124 w 373"/>
                  <a:gd name="T69" fmla="*/ 31 h 63"/>
                  <a:gd name="T70" fmla="*/ 124 w 373"/>
                  <a:gd name="T71" fmla="*/ 31 h 63"/>
                  <a:gd name="T72" fmla="*/ 186 w 373"/>
                  <a:gd name="T73" fmla="*/ 31 h 63"/>
                  <a:gd name="T74" fmla="*/ 217 w 373"/>
                  <a:gd name="T75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" h="63">
                    <a:moveTo>
                      <a:pt x="217" y="31"/>
                    </a:moveTo>
                    <a:lnTo>
                      <a:pt x="217" y="31"/>
                    </a:ln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79" y="31"/>
                    </a:lnTo>
                    <a:lnTo>
                      <a:pt x="279" y="31"/>
                    </a:lnTo>
                    <a:cubicBezTo>
                      <a:pt x="310" y="31"/>
                      <a:pt x="310" y="31"/>
                      <a:pt x="310" y="31"/>
                    </a:cubicBezTo>
                    <a:cubicBezTo>
                      <a:pt x="341" y="31"/>
                      <a:pt x="341" y="31"/>
                      <a:pt x="372" y="31"/>
                    </a:cubicBezTo>
                    <a:lnTo>
                      <a:pt x="372" y="31"/>
                    </a:lnTo>
                    <a:cubicBezTo>
                      <a:pt x="341" y="31"/>
                      <a:pt x="341" y="31"/>
                      <a:pt x="341" y="31"/>
                    </a:cubicBezTo>
                    <a:lnTo>
                      <a:pt x="310" y="31"/>
                    </a:lnTo>
                    <a:lnTo>
                      <a:pt x="310" y="31"/>
                    </a:lnTo>
                    <a:lnTo>
                      <a:pt x="279" y="31"/>
                    </a:lnTo>
                    <a:lnTo>
                      <a:pt x="248" y="31"/>
                    </a:lnTo>
                    <a:lnTo>
                      <a:pt x="217" y="0"/>
                    </a:lnTo>
                    <a:lnTo>
                      <a:pt x="217" y="0"/>
                    </a:lnTo>
                    <a:lnTo>
                      <a:pt x="217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31"/>
                      <a:pt x="155" y="31"/>
                      <a:pt x="124" y="31"/>
                    </a:cubicBez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1"/>
                      <a:pt x="31" y="31"/>
                      <a:pt x="31" y="62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62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124" y="31"/>
                    </a:lnTo>
                    <a:lnTo>
                      <a:pt x="124" y="31"/>
                    </a:lnTo>
                    <a:cubicBezTo>
                      <a:pt x="155" y="31"/>
                      <a:pt x="186" y="31"/>
                      <a:pt x="186" y="31"/>
                    </a:cubicBezTo>
                    <a:cubicBezTo>
                      <a:pt x="186" y="31"/>
                      <a:pt x="186" y="31"/>
                      <a:pt x="217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7" name="Freeform 117">
                <a:extLst>
                  <a:ext uri="{FF2B5EF4-FFF2-40B4-BE49-F238E27FC236}">
                    <a16:creationId xmlns:a16="http://schemas.microsoft.com/office/drawing/2014/main" id="{405C4920-7323-DB45-A775-E4922E49E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5838" y="909638"/>
                <a:ext cx="66675" cy="33337"/>
              </a:xfrm>
              <a:custGeom>
                <a:avLst/>
                <a:gdLst>
                  <a:gd name="T0" fmla="*/ 30 w 187"/>
                  <a:gd name="T1" fmla="*/ 93 h 94"/>
                  <a:gd name="T2" fmla="*/ 30 w 187"/>
                  <a:gd name="T3" fmla="*/ 93 h 94"/>
                  <a:gd name="T4" fmla="*/ 30 w 187"/>
                  <a:gd name="T5" fmla="*/ 93 h 94"/>
                  <a:gd name="T6" fmla="*/ 62 w 187"/>
                  <a:gd name="T7" fmla="*/ 62 h 94"/>
                  <a:gd name="T8" fmla="*/ 62 w 187"/>
                  <a:gd name="T9" fmla="*/ 62 h 94"/>
                  <a:gd name="T10" fmla="*/ 93 w 187"/>
                  <a:gd name="T11" fmla="*/ 31 h 94"/>
                  <a:gd name="T12" fmla="*/ 93 w 187"/>
                  <a:gd name="T13" fmla="*/ 31 h 94"/>
                  <a:gd name="T14" fmla="*/ 93 w 187"/>
                  <a:gd name="T15" fmla="*/ 31 h 94"/>
                  <a:gd name="T16" fmla="*/ 124 w 187"/>
                  <a:gd name="T17" fmla="*/ 31 h 94"/>
                  <a:gd name="T18" fmla="*/ 154 w 187"/>
                  <a:gd name="T19" fmla="*/ 31 h 94"/>
                  <a:gd name="T20" fmla="*/ 154 w 187"/>
                  <a:gd name="T21" fmla="*/ 31 h 94"/>
                  <a:gd name="T22" fmla="*/ 186 w 187"/>
                  <a:gd name="T23" fmla="*/ 0 h 94"/>
                  <a:gd name="T24" fmla="*/ 186 w 187"/>
                  <a:gd name="T25" fmla="*/ 0 h 94"/>
                  <a:gd name="T26" fmla="*/ 154 w 187"/>
                  <a:gd name="T27" fmla="*/ 0 h 94"/>
                  <a:gd name="T28" fmla="*/ 154 w 187"/>
                  <a:gd name="T29" fmla="*/ 0 h 94"/>
                  <a:gd name="T30" fmla="*/ 154 w 187"/>
                  <a:gd name="T31" fmla="*/ 0 h 94"/>
                  <a:gd name="T32" fmla="*/ 124 w 187"/>
                  <a:gd name="T33" fmla="*/ 0 h 94"/>
                  <a:gd name="T34" fmla="*/ 124 w 187"/>
                  <a:gd name="T35" fmla="*/ 0 h 94"/>
                  <a:gd name="T36" fmla="*/ 93 w 187"/>
                  <a:gd name="T37" fmla="*/ 0 h 94"/>
                  <a:gd name="T38" fmla="*/ 93 w 187"/>
                  <a:gd name="T39" fmla="*/ 0 h 94"/>
                  <a:gd name="T40" fmla="*/ 62 w 187"/>
                  <a:gd name="T41" fmla="*/ 0 h 94"/>
                  <a:gd name="T42" fmla="*/ 62 w 187"/>
                  <a:gd name="T43" fmla="*/ 0 h 94"/>
                  <a:gd name="T44" fmla="*/ 30 w 187"/>
                  <a:gd name="T45" fmla="*/ 31 h 94"/>
                  <a:gd name="T46" fmla="*/ 30 w 187"/>
                  <a:gd name="T47" fmla="*/ 31 h 94"/>
                  <a:gd name="T48" fmla="*/ 0 w 187"/>
                  <a:gd name="T49" fmla="*/ 62 h 94"/>
                  <a:gd name="T50" fmla="*/ 0 w 187"/>
                  <a:gd name="T51" fmla="*/ 62 h 94"/>
                  <a:gd name="T52" fmla="*/ 0 w 187"/>
                  <a:gd name="T53" fmla="*/ 62 h 94"/>
                  <a:gd name="T54" fmla="*/ 0 w 187"/>
                  <a:gd name="T55" fmla="*/ 62 h 94"/>
                  <a:gd name="T56" fmla="*/ 30 w 187"/>
                  <a:gd name="T57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7" h="94">
                    <a:moveTo>
                      <a:pt x="30" y="93"/>
                    </a:move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62"/>
                      <a:pt x="30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62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124" y="0"/>
                      <a:pt x="154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0"/>
                      <a:pt x="186" y="0"/>
                    </a:cubicBezTo>
                    <a:lnTo>
                      <a:pt x="186" y="0"/>
                    </a:lnTo>
                    <a:cubicBezTo>
                      <a:pt x="154" y="0"/>
                      <a:pt x="154" y="0"/>
                      <a:pt x="15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30" y="31"/>
                    </a:cubicBezTo>
                    <a:lnTo>
                      <a:pt x="30" y="3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3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8" name="Freeform 118">
                <a:extLst>
                  <a:ext uri="{FF2B5EF4-FFF2-40B4-BE49-F238E27FC236}">
                    <a16:creationId xmlns:a16="http://schemas.microsoft.com/office/drawing/2014/main" id="{F7E1DC70-650A-2A42-B243-BD75DA8B5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6463" y="965200"/>
                <a:ext cx="57150" cy="44450"/>
              </a:xfrm>
              <a:custGeom>
                <a:avLst/>
                <a:gdLst>
                  <a:gd name="T0" fmla="*/ 63 w 157"/>
                  <a:gd name="T1" fmla="*/ 93 h 125"/>
                  <a:gd name="T2" fmla="*/ 63 w 157"/>
                  <a:gd name="T3" fmla="*/ 93 h 125"/>
                  <a:gd name="T4" fmla="*/ 63 w 157"/>
                  <a:gd name="T5" fmla="*/ 124 h 125"/>
                  <a:gd name="T6" fmla="*/ 63 w 157"/>
                  <a:gd name="T7" fmla="*/ 124 h 125"/>
                  <a:gd name="T8" fmla="*/ 63 w 157"/>
                  <a:gd name="T9" fmla="*/ 124 h 125"/>
                  <a:gd name="T10" fmla="*/ 63 w 157"/>
                  <a:gd name="T11" fmla="*/ 124 h 125"/>
                  <a:gd name="T12" fmla="*/ 94 w 157"/>
                  <a:gd name="T13" fmla="*/ 124 h 125"/>
                  <a:gd name="T14" fmla="*/ 156 w 157"/>
                  <a:gd name="T15" fmla="*/ 124 h 125"/>
                  <a:gd name="T16" fmla="*/ 156 w 157"/>
                  <a:gd name="T17" fmla="*/ 124 h 125"/>
                  <a:gd name="T18" fmla="*/ 156 w 157"/>
                  <a:gd name="T19" fmla="*/ 124 h 125"/>
                  <a:gd name="T20" fmla="*/ 156 w 157"/>
                  <a:gd name="T21" fmla="*/ 124 h 125"/>
                  <a:gd name="T22" fmla="*/ 94 w 157"/>
                  <a:gd name="T23" fmla="*/ 62 h 125"/>
                  <a:gd name="T24" fmla="*/ 94 w 157"/>
                  <a:gd name="T25" fmla="*/ 31 h 125"/>
                  <a:gd name="T26" fmla="*/ 94 w 157"/>
                  <a:gd name="T27" fmla="*/ 31 h 125"/>
                  <a:gd name="T28" fmla="*/ 94 w 157"/>
                  <a:gd name="T29" fmla="*/ 0 h 125"/>
                  <a:gd name="T30" fmla="*/ 94 w 157"/>
                  <a:gd name="T31" fmla="*/ 0 h 125"/>
                  <a:gd name="T32" fmla="*/ 63 w 157"/>
                  <a:gd name="T33" fmla="*/ 0 h 125"/>
                  <a:gd name="T34" fmla="*/ 63 w 157"/>
                  <a:gd name="T35" fmla="*/ 0 h 125"/>
                  <a:gd name="T36" fmla="*/ 63 w 157"/>
                  <a:gd name="T37" fmla="*/ 0 h 125"/>
                  <a:gd name="T38" fmla="*/ 32 w 157"/>
                  <a:gd name="T39" fmla="*/ 31 h 125"/>
                  <a:gd name="T40" fmla="*/ 0 w 157"/>
                  <a:gd name="T41" fmla="*/ 62 h 125"/>
                  <a:gd name="T42" fmla="*/ 0 w 157"/>
                  <a:gd name="T43" fmla="*/ 62 h 125"/>
                  <a:gd name="T44" fmla="*/ 63 w 157"/>
                  <a:gd name="T45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7" h="125">
                    <a:moveTo>
                      <a:pt x="63" y="93"/>
                    </a:moveTo>
                    <a:lnTo>
                      <a:pt x="63" y="93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lnTo>
                      <a:pt x="63" y="124"/>
                    </a:lnTo>
                    <a:cubicBezTo>
                      <a:pt x="94" y="124"/>
                      <a:pt x="94" y="124"/>
                      <a:pt x="94" y="124"/>
                    </a:cubicBezTo>
                    <a:cubicBezTo>
                      <a:pt x="124" y="124"/>
                      <a:pt x="124" y="124"/>
                      <a:pt x="156" y="124"/>
                    </a:cubicBezTo>
                    <a:lnTo>
                      <a:pt x="156" y="124"/>
                    </a:lnTo>
                    <a:lnTo>
                      <a:pt x="156" y="124"/>
                    </a:lnTo>
                    <a:lnTo>
                      <a:pt x="156" y="124"/>
                    </a:lnTo>
                    <a:cubicBezTo>
                      <a:pt x="124" y="124"/>
                      <a:pt x="124" y="93"/>
                      <a:pt x="94" y="62"/>
                    </a:cubicBezTo>
                    <a:lnTo>
                      <a:pt x="94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3" y="0"/>
                    </a:cubicBezTo>
                    <a:lnTo>
                      <a:pt x="63" y="0"/>
                    </a:lnTo>
                    <a:lnTo>
                      <a:pt x="63" y="0"/>
                    </a:lnTo>
                    <a:lnTo>
                      <a:pt x="32" y="31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62"/>
                    </a:lnTo>
                    <a:cubicBezTo>
                      <a:pt x="32" y="62"/>
                      <a:pt x="32" y="62"/>
                      <a:pt x="63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9" name="Freeform 119">
                <a:extLst>
                  <a:ext uri="{FF2B5EF4-FFF2-40B4-BE49-F238E27FC236}">
                    <a16:creationId xmlns:a16="http://schemas.microsoft.com/office/drawing/2014/main" id="{DA78A83E-992D-0E4D-ABC4-A60A8FB68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8550" y="1781175"/>
                <a:ext cx="55563" cy="66675"/>
              </a:xfrm>
              <a:custGeom>
                <a:avLst/>
                <a:gdLst>
                  <a:gd name="T0" fmla="*/ 93 w 156"/>
                  <a:gd name="T1" fmla="*/ 0 h 186"/>
                  <a:gd name="T2" fmla="*/ 93 w 156"/>
                  <a:gd name="T3" fmla="*/ 0 h 186"/>
                  <a:gd name="T4" fmla="*/ 93 w 156"/>
                  <a:gd name="T5" fmla="*/ 0 h 186"/>
                  <a:gd name="T6" fmla="*/ 93 w 156"/>
                  <a:gd name="T7" fmla="*/ 0 h 186"/>
                  <a:gd name="T8" fmla="*/ 62 w 156"/>
                  <a:gd name="T9" fmla="*/ 0 h 186"/>
                  <a:gd name="T10" fmla="*/ 62 w 156"/>
                  <a:gd name="T11" fmla="*/ 0 h 186"/>
                  <a:gd name="T12" fmla="*/ 62 w 156"/>
                  <a:gd name="T13" fmla="*/ 0 h 186"/>
                  <a:gd name="T14" fmla="*/ 62 w 156"/>
                  <a:gd name="T15" fmla="*/ 0 h 186"/>
                  <a:gd name="T16" fmla="*/ 31 w 156"/>
                  <a:gd name="T17" fmla="*/ 0 h 186"/>
                  <a:gd name="T18" fmla="*/ 62 w 156"/>
                  <a:gd name="T19" fmla="*/ 31 h 186"/>
                  <a:gd name="T20" fmla="*/ 62 w 156"/>
                  <a:gd name="T21" fmla="*/ 92 h 186"/>
                  <a:gd name="T22" fmla="*/ 31 w 156"/>
                  <a:gd name="T23" fmla="*/ 92 h 186"/>
                  <a:gd name="T24" fmla="*/ 31 w 156"/>
                  <a:gd name="T25" fmla="*/ 155 h 186"/>
                  <a:gd name="T26" fmla="*/ 0 w 156"/>
                  <a:gd name="T27" fmla="*/ 185 h 186"/>
                  <a:gd name="T28" fmla="*/ 31 w 156"/>
                  <a:gd name="T29" fmla="*/ 185 h 186"/>
                  <a:gd name="T30" fmla="*/ 62 w 156"/>
                  <a:gd name="T31" fmla="*/ 155 h 186"/>
                  <a:gd name="T32" fmla="*/ 62 w 156"/>
                  <a:gd name="T33" fmla="*/ 155 h 186"/>
                  <a:gd name="T34" fmla="*/ 93 w 156"/>
                  <a:gd name="T35" fmla="*/ 124 h 186"/>
                  <a:gd name="T36" fmla="*/ 93 w 156"/>
                  <a:gd name="T37" fmla="*/ 124 h 186"/>
                  <a:gd name="T38" fmla="*/ 124 w 156"/>
                  <a:gd name="T39" fmla="*/ 124 h 186"/>
                  <a:gd name="T40" fmla="*/ 155 w 156"/>
                  <a:gd name="T41" fmla="*/ 124 h 186"/>
                  <a:gd name="T42" fmla="*/ 155 w 156"/>
                  <a:gd name="T43" fmla="*/ 124 h 186"/>
                  <a:gd name="T44" fmla="*/ 155 w 156"/>
                  <a:gd name="T45" fmla="*/ 61 h 186"/>
                  <a:gd name="T46" fmla="*/ 124 w 156"/>
                  <a:gd name="T47" fmla="*/ 0 h 186"/>
                  <a:gd name="T48" fmla="*/ 93 w 156"/>
                  <a:gd name="T4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6">
                    <a:moveTo>
                      <a:pt x="93" y="0"/>
                    </a:move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  <a:cubicBezTo>
                      <a:pt x="62" y="0"/>
                      <a:pt x="62" y="31"/>
                      <a:pt x="62" y="31"/>
                    </a:cubicBezTo>
                    <a:cubicBezTo>
                      <a:pt x="62" y="61"/>
                      <a:pt x="62" y="61"/>
                      <a:pt x="62" y="92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124"/>
                      <a:pt x="31" y="124"/>
                      <a:pt x="31" y="155"/>
                    </a:cubicBezTo>
                    <a:cubicBezTo>
                      <a:pt x="31" y="155"/>
                      <a:pt x="31" y="185"/>
                      <a:pt x="0" y="185"/>
                    </a:cubicBezTo>
                    <a:cubicBezTo>
                      <a:pt x="31" y="185"/>
                      <a:pt x="31" y="185"/>
                      <a:pt x="31" y="18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62" y="155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24" y="124"/>
                      <a:pt x="124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92"/>
                      <a:pt x="155" y="61"/>
                    </a:cubicBezTo>
                    <a:cubicBezTo>
                      <a:pt x="155" y="31"/>
                      <a:pt x="124" y="31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0" name="Freeform 120">
                <a:extLst>
                  <a:ext uri="{FF2B5EF4-FFF2-40B4-BE49-F238E27FC236}">
                    <a16:creationId xmlns:a16="http://schemas.microsoft.com/office/drawing/2014/main" id="{94D6D711-E22F-B145-B370-E5BCE1CFC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4100" y="2438400"/>
                <a:ext cx="33338" cy="66675"/>
              </a:xfrm>
              <a:custGeom>
                <a:avLst/>
                <a:gdLst>
                  <a:gd name="T0" fmla="*/ 93 w 94"/>
                  <a:gd name="T1" fmla="*/ 32 h 187"/>
                  <a:gd name="T2" fmla="*/ 93 w 94"/>
                  <a:gd name="T3" fmla="*/ 32 h 187"/>
                  <a:gd name="T4" fmla="*/ 63 w 94"/>
                  <a:gd name="T5" fmla="*/ 32 h 187"/>
                  <a:gd name="T6" fmla="*/ 31 w 94"/>
                  <a:gd name="T7" fmla="*/ 62 h 187"/>
                  <a:gd name="T8" fmla="*/ 31 w 94"/>
                  <a:gd name="T9" fmla="*/ 62 h 187"/>
                  <a:gd name="T10" fmla="*/ 0 w 94"/>
                  <a:gd name="T11" fmla="*/ 93 h 187"/>
                  <a:gd name="T12" fmla="*/ 0 w 94"/>
                  <a:gd name="T13" fmla="*/ 93 h 187"/>
                  <a:gd name="T14" fmla="*/ 0 w 94"/>
                  <a:gd name="T15" fmla="*/ 93 h 187"/>
                  <a:gd name="T16" fmla="*/ 0 w 94"/>
                  <a:gd name="T17" fmla="*/ 156 h 187"/>
                  <a:gd name="T18" fmla="*/ 0 w 94"/>
                  <a:gd name="T19" fmla="*/ 156 h 187"/>
                  <a:gd name="T20" fmla="*/ 0 w 94"/>
                  <a:gd name="T21" fmla="*/ 156 h 187"/>
                  <a:gd name="T22" fmla="*/ 0 w 94"/>
                  <a:gd name="T23" fmla="*/ 186 h 187"/>
                  <a:gd name="T24" fmla="*/ 0 w 94"/>
                  <a:gd name="T25" fmla="*/ 186 h 187"/>
                  <a:gd name="T26" fmla="*/ 0 w 94"/>
                  <a:gd name="T27" fmla="*/ 186 h 187"/>
                  <a:gd name="T28" fmla="*/ 31 w 94"/>
                  <a:gd name="T29" fmla="*/ 186 h 187"/>
                  <a:gd name="T30" fmla="*/ 63 w 94"/>
                  <a:gd name="T31" fmla="*/ 186 h 187"/>
                  <a:gd name="T32" fmla="*/ 63 w 94"/>
                  <a:gd name="T33" fmla="*/ 186 h 187"/>
                  <a:gd name="T34" fmla="*/ 31 w 94"/>
                  <a:gd name="T35" fmla="*/ 156 h 187"/>
                  <a:gd name="T36" fmla="*/ 63 w 94"/>
                  <a:gd name="T37" fmla="*/ 124 h 187"/>
                  <a:gd name="T38" fmla="*/ 93 w 94"/>
                  <a:gd name="T39" fmla="*/ 124 h 187"/>
                  <a:gd name="T40" fmla="*/ 93 w 94"/>
                  <a:gd name="T41" fmla="*/ 124 h 187"/>
                  <a:gd name="T42" fmla="*/ 93 w 94"/>
                  <a:gd name="T43" fmla="*/ 124 h 187"/>
                  <a:gd name="T44" fmla="*/ 93 w 94"/>
                  <a:gd name="T45" fmla="*/ 124 h 187"/>
                  <a:gd name="T46" fmla="*/ 93 w 94"/>
                  <a:gd name="T47" fmla="*/ 124 h 187"/>
                  <a:gd name="T48" fmla="*/ 93 w 94"/>
                  <a:gd name="T49" fmla="*/ 93 h 187"/>
                  <a:gd name="T50" fmla="*/ 93 w 94"/>
                  <a:gd name="T51" fmla="*/ 62 h 187"/>
                  <a:gd name="T52" fmla="*/ 93 w 94"/>
                  <a:gd name="T53" fmla="*/ 32 h 187"/>
                  <a:gd name="T54" fmla="*/ 93 w 94"/>
                  <a:gd name="T55" fmla="*/ 32 h 187"/>
                  <a:gd name="T56" fmla="*/ 93 w 94"/>
                  <a:gd name="T57" fmla="*/ 32 h 187"/>
                  <a:gd name="T58" fmla="*/ 93 w 94"/>
                  <a:gd name="T59" fmla="*/ 32 h 187"/>
                  <a:gd name="T60" fmla="*/ 93 w 94"/>
                  <a:gd name="T61" fmla="*/ 32 h 187"/>
                  <a:gd name="T62" fmla="*/ 93 w 94"/>
                  <a:gd name="T63" fmla="*/ 0 h 187"/>
                  <a:gd name="T64" fmla="*/ 93 w 94"/>
                  <a:gd name="T65" fmla="*/ 3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4" h="187">
                    <a:moveTo>
                      <a:pt x="93" y="32"/>
                    </a:moveTo>
                    <a:lnTo>
                      <a:pt x="93" y="32"/>
                    </a:ln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124"/>
                      <a:pt x="31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3" y="186"/>
                    </a:lnTo>
                    <a:lnTo>
                      <a:pt x="63" y="186"/>
                    </a:lnTo>
                    <a:cubicBezTo>
                      <a:pt x="31" y="186"/>
                      <a:pt x="31" y="156"/>
                      <a:pt x="31" y="156"/>
                    </a:cubicBezTo>
                    <a:cubicBezTo>
                      <a:pt x="63" y="124"/>
                      <a:pt x="63" y="124"/>
                      <a:pt x="63" y="124"/>
                    </a:cubicBezTo>
                    <a:cubicBezTo>
                      <a:pt x="63" y="124"/>
                      <a:pt x="63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lnTo>
                      <a:pt x="93" y="124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93" y="32"/>
                    </a:cubicBez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32"/>
                    </a:lnTo>
                    <a:lnTo>
                      <a:pt x="93" y="0"/>
                    </a:lnTo>
                    <a:lnTo>
                      <a:pt x="93" y="3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1" name="Freeform 121">
                <a:extLst>
                  <a:ext uri="{FF2B5EF4-FFF2-40B4-BE49-F238E27FC236}">
                    <a16:creationId xmlns:a16="http://schemas.microsoft.com/office/drawing/2014/main" id="{855EB43E-5A3B-FE41-A0A5-EEC66E45E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4088" y="2684463"/>
                <a:ext cx="34925" cy="55562"/>
              </a:xfrm>
              <a:custGeom>
                <a:avLst/>
                <a:gdLst>
                  <a:gd name="T0" fmla="*/ 62 w 95"/>
                  <a:gd name="T1" fmla="*/ 0 h 156"/>
                  <a:gd name="T2" fmla="*/ 62 w 95"/>
                  <a:gd name="T3" fmla="*/ 0 h 156"/>
                  <a:gd name="T4" fmla="*/ 31 w 95"/>
                  <a:gd name="T5" fmla="*/ 0 h 156"/>
                  <a:gd name="T6" fmla="*/ 31 w 95"/>
                  <a:gd name="T7" fmla="*/ 0 h 156"/>
                  <a:gd name="T8" fmla="*/ 31 w 95"/>
                  <a:gd name="T9" fmla="*/ 0 h 156"/>
                  <a:gd name="T10" fmla="*/ 31 w 95"/>
                  <a:gd name="T11" fmla="*/ 31 h 156"/>
                  <a:gd name="T12" fmla="*/ 31 w 95"/>
                  <a:gd name="T13" fmla="*/ 31 h 156"/>
                  <a:gd name="T14" fmla="*/ 31 w 95"/>
                  <a:gd name="T15" fmla="*/ 62 h 156"/>
                  <a:gd name="T16" fmla="*/ 31 w 95"/>
                  <a:gd name="T17" fmla="*/ 93 h 156"/>
                  <a:gd name="T18" fmla="*/ 0 w 95"/>
                  <a:gd name="T19" fmla="*/ 93 h 156"/>
                  <a:gd name="T20" fmla="*/ 0 w 95"/>
                  <a:gd name="T21" fmla="*/ 93 h 156"/>
                  <a:gd name="T22" fmla="*/ 0 w 95"/>
                  <a:gd name="T23" fmla="*/ 93 h 156"/>
                  <a:gd name="T24" fmla="*/ 31 w 95"/>
                  <a:gd name="T25" fmla="*/ 124 h 156"/>
                  <a:gd name="T26" fmla="*/ 31 w 95"/>
                  <a:gd name="T27" fmla="*/ 155 h 156"/>
                  <a:gd name="T28" fmla="*/ 31 w 95"/>
                  <a:gd name="T29" fmla="*/ 155 h 156"/>
                  <a:gd name="T30" fmla="*/ 31 w 95"/>
                  <a:gd name="T31" fmla="*/ 155 h 156"/>
                  <a:gd name="T32" fmla="*/ 31 w 95"/>
                  <a:gd name="T33" fmla="*/ 155 h 156"/>
                  <a:gd name="T34" fmla="*/ 31 w 95"/>
                  <a:gd name="T35" fmla="*/ 124 h 156"/>
                  <a:gd name="T36" fmla="*/ 31 w 95"/>
                  <a:gd name="T37" fmla="*/ 124 h 156"/>
                  <a:gd name="T38" fmla="*/ 31 w 95"/>
                  <a:gd name="T39" fmla="*/ 93 h 156"/>
                  <a:gd name="T40" fmla="*/ 62 w 95"/>
                  <a:gd name="T41" fmla="*/ 62 h 156"/>
                  <a:gd name="T42" fmla="*/ 62 w 95"/>
                  <a:gd name="T43" fmla="*/ 62 h 156"/>
                  <a:gd name="T44" fmla="*/ 94 w 95"/>
                  <a:gd name="T45" fmla="*/ 62 h 156"/>
                  <a:gd name="T46" fmla="*/ 94 w 95"/>
                  <a:gd name="T47" fmla="*/ 62 h 156"/>
                  <a:gd name="T48" fmla="*/ 94 w 95"/>
                  <a:gd name="T49" fmla="*/ 31 h 156"/>
                  <a:gd name="T50" fmla="*/ 94 w 95"/>
                  <a:gd name="T51" fmla="*/ 31 h 156"/>
                  <a:gd name="T52" fmla="*/ 94 w 95"/>
                  <a:gd name="T53" fmla="*/ 31 h 156"/>
                  <a:gd name="T54" fmla="*/ 62 w 95"/>
                  <a:gd name="T5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5" h="156">
                    <a:moveTo>
                      <a:pt x="62" y="0"/>
                    </a:move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cubicBezTo>
                      <a:pt x="31" y="155"/>
                      <a:pt x="31" y="155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93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4" y="62"/>
                    </a:lnTo>
                    <a:lnTo>
                      <a:pt x="94" y="62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62" y="31"/>
                      <a:pt x="62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2" name="Freeform 122">
                <a:extLst>
                  <a:ext uri="{FF2B5EF4-FFF2-40B4-BE49-F238E27FC236}">
                    <a16:creationId xmlns:a16="http://schemas.microsoft.com/office/drawing/2014/main" id="{F1D4675A-CAED-AC41-BFFC-92217186A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0150" y="2673350"/>
                <a:ext cx="44450" cy="22225"/>
              </a:xfrm>
              <a:custGeom>
                <a:avLst/>
                <a:gdLst>
                  <a:gd name="T0" fmla="*/ 31 w 125"/>
                  <a:gd name="T1" fmla="*/ 62 h 63"/>
                  <a:gd name="T2" fmla="*/ 31 w 125"/>
                  <a:gd name="T3" fmla="*/ 62 h 63"/>
                  <a:gd name="T4" fmla="*/ 31 w 125"/>
                  <a:gd name="T5" fmla="*/ 62 h 63"/>
                  <a:gd name="T6" fmla="*/ 31 w 125"/>
                  <a:gd name="T7" fmla="*/ 62 h 63"/>
                  <a:gd name="T8" fmla="*/ 62 w 125"/>
                  <a:gd name="T9" fmla="*/ 62 h 63"/>
                  <a:gd name="T10" fmla="*/ 62 w 125"/>
                  <a:gd name="T11" fmla="*/ 62 h 63"/>
                  <a:gd name="T12" fmla="*/ 62 w 125"/>
                  <a:gd name="T13" fmla="*/ 62 h 63"/>
                  <a:gd name="T14" fmla="*/ 124 w 125"/>
                  <a:gd name="T15" fmla="*/ 62 h 63"/>
                  <a:gd name="T16" fmla="*/ 124 w 125"/>
                  <a:gd name="T17" fmla="*/ 62 h 63"/>
                  <a:gd name="T18" fmla="*/ 124 w 125"/>
                  <a:gd name="T19" fmla="*/ 31 h 63"/>
                  <a:gd name="T20" fmla="*/ 124 w 125"/>
                  <a:gd name="T21" fmla="*/ 31 h 63"/>
                  <a:gd name="T22" fmla="*/ 124 w 125"/>
                  <a:gd name="T23" fmla="*/ 31 h 63"/>
                  <a:gd name="T24" fmla="*/ 124 w 125"/>
                  <a:gd name="T25" fmla="*/ 0 h 63"/>
                  <a:gd name="T26" fmla="*/ 124 w 125"/>
                  <a:gd name="T27" fmla="*/ 0 h 63"/>
                  <a:gd name="T28" fmla="*/ 124 w 125"/>
                  <a:gd name="T29" fmla="*/ 0 h 63"/>
                  <a:gd name="T30" fmla="*/ 62 w 125"/>
                  <a:gd name="T31" fmla="*/ 0 h 63"/>
                  <a:gd name="T32" fmla="*/ 62 w 125"/>
                  <a:gd name="T33" fmla="*/ 0 h 63"/>
                  <a:gd name="T34" fmla="*/ 62 w 125"/>
                  <a:gd name="T35" fmla="*/ 0 h 63"/>
                  <a:gd name="T36" fmla="*/ 62 w 125"/>
                  <a:gd name="T37" fmla="*/ 0 h 63"/>
                  <a:gd name="T38" fmla="*/ 31 w 125"/>
                  <a:gd name="T39" fmla="*/ 0 h 63"/>
                  <a:gd name="T40" fmla="*/ 0 w 125"/>
                  <a:gd name="T41" fmla="*/ 0 h 63"/>
                  <a:gd name="T42" fmla="*/ 0 w 125"/>
                  <a:gd name="T43" fmla="*/ 0 h 63"/>
                  <a:gd name="T44" fmla="*/ 31 w 125"/>
                  <a:gd name="T4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5" h="63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2" y="62"/>
                    </a:lnTo>
                    <a:cubicBezTo>
                      <a:pt x="93" y="62"/>
                      <a:pt x="93" y="62"/>
                      <a:pt x="124" y="62"/>
                    </a:cubicBezTo>
                    <a:lnTo>
                      <a:pt x="124" y="62"/>
                    </a:ln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lnTo>
                      <a:pt x="124" y="31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31" y="31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3" name="Freeform 123">
                <a:extLst>
                  <a:ext uri="{FF2B5EF4-FFF2-40B4-BE49-F238E27FC236}">
                    <a16:creationId xmlns:a16="http://schemas.microsoft.com/office/drawing/2014/main" id="{6AB787E7-021D-544E-9A7E-611E75F26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3488" y="2695575"/>
                <a:ext cx="146050" cy="146050"/>
              </a:xfrm>
              <a:custGeom>
                <a:avLst/>
                <a:gdLst>
                  <a:gd name="T0" fmla="*/ 31 w 404"/>
                  <a:gd name="T1" fmla="*/ 62 h 404"/>
                  <a:gd name="T2" fmla="*/ 0 w 404"/>
                  <a:gd name="T3" fmla="*/ 62 h 404"/>
                  <a:gd name="T4" fmla="*/ 0 w 404"/>
                  <a:gd name="T5" fmla="*/ 124 h 404"/>
                  <a:gd name="T6" fmla="*/ 31 w 404"/>
                  <a:gd name="T7" fmla="*/ 93 h 404"/>
                  <a:gd name="T8" fmla="*/ 62 w 404"/>
                  <a:gd name="T9" fmla="*/ 124 h 404"/>
                  <a:gd name="T10" fmla="*/ 62 w 404"/>
                  <a:gd name="T11" fmla="*/ 124 h 404"/>
                  <a:gd name="T12" fmla="*/ 93 w 404"/>
                  <a:gd name="T13" fmla="*/ 124 h 404"/>
                  <a:gd name="T14" fmla="*/ 124 w 404"/>
                  <a:gd name="T15" fmla="*/ 155 h 404"/>
                  <a:gd name="T16" fmla="*/ 155 w 404"/>
                  <a:gd name="T17" fmla="*/ 155 h 404"/>
                  <a:gd name="T18" fmla="*/ 186 w 404"/>
                  <a:gd name="T19" fmla="*/ 155 h 404"/>
                  <a:gd name="T20" fmla="*/ 248 w 404"/>
                  <a:gd name="T21" fmla="*/ 186 h 404"/>
                  <a:gd name="T22" fmla="*/ 279 w 404"/>
                  <a:gd name="T23" fmla="*/ 217 h 404"/>
                  <a:gd name="T24" fmla="*/ 279 w 404"/>
                  <a:gd name="T25" fmla="*/ 248 h 404"/>
                  <a:gd name="T26" fmla="*/ 310 w 404"/>
                  <a:gd name="T27" fmla="*/ 310 h 404"/>
                  <a:gd name="T28" fmla="*/ 310 w 404"/>
                  <a:gd name="T29" fmla="*/ 341 h 404"/>
                  <a:gd name="T30" fmla="*/ 279 w 404"/>
                  <a:gd name="T31" fmla="*/ 372 h 404"/>
                  <a:gd name="T32" fmla="*/ 279 w 404"/>
                  <a:gd name="T33" fmla="*/ 403 h 404"/>
                  <a:gd name="T34" fmla="*/ 310 w 404"/>
                  <a:gd name="T35" fmla="*/ 403 h 404"/>
                  <a:gd name="T36" fmla="*/ 310 w 404"/>
                  <a:gd name="T37" fmla="*/ 403 h 404"/>
                  <a:gd name="T38" fmla="*/ 341 w 404"/>
                  <a:gd name="T39" fmla="*/ 372 h 404"/>
                  <a:gd name="T40" fmla="*/ 403 w 404"/>
                  <a:gd name="T41" fmla="*/ 403 h 404"/>
                  <a:gd name="T42" fmla="*/ 403 w 404"/>
                  <a:gd name="T43" fmla="*/ 341 h 404"/>
                  <a:gd name="T44" fmla="*/ 403 w 404"/>
                  <a:gd name="T45" fmla="*/ 310 h 404"/>
                  <a:gd name="T46" fmla="*/ 403 w 404"/>
                  <a:gd name="T47" fmla="*/ 310 h 404"/>
                  <a:gd name="T48" fmla="*/ 403 w 404"/>
                  <a:gd name="T49" fmla="*/ 279 h 404"/>
                  <a:gd name="T50" fmla="*/ 403 w 404"/>
                  <a:gd name="T51" fmla="*/ 279 h 404"/>
                  <a:gd name="T52" fmla="*/ 372 w 404"/>
                  <a:gd name="T53" fmla="*/ 62 h 404"/>
                  <a:gd name="T54" fmla="*/ 372 w 404"/>
                  <a:gd name="T55" fmla="*/ 62 h 404"/>
                  <a:gd name="T56" fmla="*/ 341 w 404"/>
                  <a:gd name="T57" fmla="*/ 62 h 404"/>
                  <a:gd name="T58" fmla="*/ 310 w 404"/>
                  <a:gd name="T59" fmla="*/ 31 h 404"/>
                  <a:gd name="T60" fmla="*/ 248 w 404"/>
                  <a:gd name="T61" fmla="*/ 0 h 404"/>
                  <a:gd name="T62" fmla="*/ 217 w 404"/>
                  <a:gd name="T63" fmla="*/ 62 h 404"/>
                  <a:gd name="T64" fmla="*/ 186 w 404"/>
                  <a:gd name="T65" fmla="*/ 62 h 404"/>
                  <a:gd name="T66" fmla="*/ 186 w 404"/>
                  <a:gd name="T67" fmla="*/ 93 h 404"/>
                  <a:gd name="T68" fmla="*/ 93 w 404"/>
                  <a:gd name="T69" fmla="*/ 124 h 404"/>
                  <a:gd name="T70" fmla="*/ 62 w 404"/>
                  <a:gd name="T71" fmla="*/ 93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04" h="404">
                    <a:moveTo>
                      <a:pt x="31" y="62"/>
                    </a:move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cubicBezTo>
                      <a:pt x="0" y="93"/>
                      <a:pt x="0" y="93"/>
                      <a:pt x="0" y="124"/>
                    </a:cubicBezTo>
                    <a:lnTo>
                      <a:pt x="0" y="124"/>
                    </a:lnTo>
                    <a:cubicBezTo>
                      <a:pt x="0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93" y="124"/>
                      <a:pt x="93" y="124"/>
                      <a:pt x="93" y="124"/>
                    </a:cubicBezTo>
                    <a:lnTo>
                      <a:pt x="124" y="124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cubicBezTo>
                      <a:pt x="124" y="155"/>
                      <a:pt x="124" y="155"/>
                      <a:pt x="155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55"/>
                      <a:pt x="186" y="155"/>
                      <a:pt x="217" y="155"/>
                    </a:cubicBezTo>
                    <a:cubicBezTo>
                      <a:pt x="217" y="155"/>
                      <a:pt x="217" y="155"/>
                      <a:pt x="248" y="186"/>
                    </a:cubicBezTo>
                    <a:cubicBezTo>
                      <a:pt x="248" y="217"/>
                      <a:pt x="248" y="217"/>
                      <a:pt x="248" y="217"/>
                    </a:cubicBezTo>
                    <a:cubicBezTo>
                      <a:pt x="279" y="217"/>
                      <a:pt x="279" y="217"/>
                      <a:pt x="279" y="217"/>
                    </a:cubicBezTo>
                    <a:cubicBezTo>
                      <a:pt x="279" y="248"/>
                      <a:pt x="279" y="248"/>
                      <a:pt x="279" y="248"/>
                    </a:cubicBezTo>
                    <a:lnTo>
                      <a:pt x="279" y="248"/>
                    </a:lnTo>
                    <a:cubicBezTo>
                      <a:pt x="310" y="248"/>
                      <a:pt x="310" y="248"/>
                      <a:pt x="310" y="279"/>
                    </a:cubicBezTo>
                    <a:cubicBezTo>
                      <a:pt x="310" y="279"/>
                      <a:pt x="310" y="279"/>
                      <a:pt x="310" y="310"/>
                    </a:cubicBezTo>
                    <a:lnTo>
                      <a:pt x="310" y="310"/>
                    </a:lnTo>
                    <a:cubicBezTo>
                      <a:pt x="341" y="341"/>
                      <a:pt x="341" y="341"/>
                      <a:pt x="310" y="341"/>
                    </a:cubicBezTo>
                    <a:cubicBezTo>
                      <a:pt x="310" y="372"/>
                      <a:pt x="310" y="372"/>
                      <a:pt x="279" y="372"/>
                    </a:cubicBezTo>
                    <a:lnTo>
                      <a:pt x="279" y="372"/>
                    </a:lnTo>
                    <a:cubicBezTo>
                      <a:pt x="27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79" y="403"/>
                      <a:pt x="279" y="403"/>
                      <a:pt x="310" y="403"/>
                    </a:cubicBezTo>
                    <a:lnTo>
                      <a:pt x="310" y="403"/>
                    </a:lnTo>
                    <a:lnTo>
                      <a:pt x="310" y="403"/>
                    </a:lnTo>
                    <a:lnTo>
                      <a:pt x="310" y="403"/>
                    </a:lnTo>
                    <a:cubicBezTo>
                      <a:pt x="310" y="372"/>
                      <a:pt x="310" y="372"/>
                      <a:pt x="341" y="372"/>
                    </a:cubicBezTo>
                    <a:lnTo>
                      <a:pt x="341" y="372"/>
                    </a:lnTo>
                    <a:lnTo>
                      <a:pt x="372" y="372"/>
                    </a:lnTo>
                    <a:cubicBezTo>
                      <a:pt x="372" y="372"/>
                      <a:pt x="403" y="372"/>
                      <a:pt x="403" y="403"/>
                    </a:cubicBezTo>
                    <a:lnTo>
                      <a:pt x="403" y="403"/>
                    </a:lnTo>
                    <a:cubicBezTo>
                      <a:pt x="403" y="341"/>
                      <a:pt x="403" y="341"/>
                      <a:pt x="403" y="341"/>
                    </a:cubicBezTo>
                    <a:lnTo>
                      <a:pt x="403" y="341"/>
                    </a:lnTo>
                    <a:cubicBezTo>
                      <a:pt x="403" y="341"/>
                      <a:pt x="403" y="341"/>
                      <a:pt x="403" y="310"/>
                    </a:cubicBezTo>
                    <a:lnTo>
                      <a:pt x="403" y="310"/>
                    </a:lnTo>
                    <a:lnTo>
                      <a:pt x="403" y="310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lnTo>
                      <a:pt x="403" y="279"/>
                    </a:lnTo>
                    <a:cubicBezTo>
                      <a:pt x="403" y="62"/>
                      <a:pt x="403" y="62"/>
                      <a:pt x="403" y="62"/>
                    </a:cubicBezTo>
                    <a:cubicBezTo>
                      <a:pt x="403" y="62"/>
                      <a:pt x="403" y="62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310" y="31"/>
                      <a:pt x="310" y="31"/>
                    </a:cubicBezTo>
                    <a:lnTo>
                      <a:pt x="310" y="31"/>
                    </a:lnTo>
                    <a:cubicBezTo>
                      <a:pt x="279" y="0"/>
                      <a:pt x="279" y="0"/>
                      <a:pt x="279" y="0"/>
                    </a:cubicBezTo>
                    <a:lnTo>
                      <a:pt x="248" y="0"/>
                    </a:lnTo>
                    <a:lnTo>
                      <a:pt x="248" y="0"/>
                    </a:lnTo>
                    <a:cubicBezTo>
                      <a:pt x="248" y="31"/>
                      <a:pt x="217" y="62"/>
                      <a:pt x="217" y="62"/>
                    </a:cubicBezTo>
                    <a:lnTo>
                      <a:pt x="186" y="62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62"/>
                      <a:pt x="186" y="62"/>
                      <a:pt x="186" y="93"/>
                    </a:cubicBezTo>
                    <a:cubicBezTo>
                      <a:pt x="155" y="93"/>
                      <a:pt x="124" y="124"/>
                      <a:pt x="124" y="124"/>
                    </a:cubicBezTo>
                    <a:lnTo>
                      <a:pt x="93" y="124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31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4" name="Freeform 124">
                <a:extLst>
                  <a:ext uri="{FF2B5EF4-FFF2-40B4-BE49-F238E27FC236}">
                    <a16:creationId xmlns:a16="http://schemas.microsoft.com/office/drawing/2014/main" id="{1B4DF98F-DB50-7B47-BFB0-AF9DC61C7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0225" y="2192338"/>
                <a:ext cx="146050" cy="168275"/>
              </a:xfrm>
              <a:custGeom>
                <a:avLst/>
                <a:gdLst>
                  <a:gd name="T0" fmla="*/ 310 w 405"/>
                  <a:gd name="T1" fmla="*/ 309 h 466"/>
                  <a:gd name="T2" fmla="*/ 341 w 405"/>
                  <a:gd name="T3" fmla="*/ 341 h 466"/>
                  <a:gd name="T4" fmla="*/ 404 w 405"/>
                  <a:gd name="T5" fmla="*/ 341 h 466"/>
                  <a:gd name="T6" fmla="*/ 404 w 405"/>
                  <a:gd name="T7" fmla="*/ 309 h 466"/>
                  <a:gd name="T8" fmla="*/ 404 w 405"/>
                  <a:gd name="T9" fmla="*/ 279 h 466"/>
                  <a:gd name="T10" fmla="*/ 404 w 405"/>
                  <a:gd name="T11" fmla="*/ 248 h 466"/>
                  <a:gd name="T12" fmla="*/ 372 w 405"/>
                  <a:gd name="T13" fmla="*/ 218 h 466"/>
                  <a:gd name="T14" fmla="*/ 372 w 405"/>
                  <a:gd name="T15" fmla="*/ 186 h 466"/>
                  <a:gd name="T16" fmla="*/ 341 w 405"/>
                  <a:gd name="T17" fmla="*/ 155 h 466"/>
                  <a:gd name="T18" fmla="*/ 310 w 405"/>
                  <a:gd name="T19" fmla="*/ 124 h 466"/>
                  <a:gd name="T20" fmla="*/ 310 w 405"/>
                  <a:gd name="T21" fmla="*/ 124 h 466"/>
                  <a:gd name="T22" fmla="*/ 280 w 405"/>
                  <a:gd name="T23" fmla="*/ 155 h 466"/>
                  <a:gd name="T24" fmla="*/ 280 w 405"/>
                  <a:gd name="T25" fmla="*/ 155 h 466"/>
                  <a:gd name="T26" fmla="*/ 248 w 405"/>
                  <a:gd name="T27" fmla="*/ 124 h 466"/>
                  <a:gd name="T28" fmla="*/ 217 w 405"/>
                  <a:gd name="T29" fmla="*/ 155 h 466"/>
                  <a:gd name="T30" fmla="*/ 186 w 405"/>
                  <a:gd name="T31" fmla="*/ 186 h 466"/>
                  <a:gd name="T32" fmla="*/ 186 w 405"/>
                  <a:gd name="T33" fmla="*/ 186 h 466"/>
                  <a:gd name="T34" fmla="*/ 156 w 405"/>
                  <a:gd name="T35" fmla="*/ 155 h 466"/>
                  <a:gd name="T36" fmla="*/ 156 w 405"/>
                  <a:gd name="T37" fmla="*/ 94 h 466"/>
                  <a:gd name="T38" fmla="*/ 156 w 405"/>
                  <a:gd name="T39" fmla="*/ 94 h 466"/>
                  <a:gd name="T40" fmla="*/ 156 w 405"/>
                  <a:gd name="T41" fmla="*/ 62 h 466"/>
                  <a:gd name="T42" fmla="*/ 156 w 405"/>
                  <a:gd name="T43" fmla="*/ 62 h 466"/>
                  <a:gd name="T44" fmla="*/ 156 w 405"/>
                  <a:gd name="T45" fmla="*/ 31 h 466"/>
                  <a:gd name="T46" fmla="*/ 124 w 405"/>
                  <a:gd name="T47" fmla="*/ 0 h 466"/>
                  <a:gd name="T48" fmla="*/ 124 w 405"/>
                  <a:gd name="T49" fmla="*/ 0 h 466"/>
                  <a:gd name="T50" fmla="*/ 124 w 405"/>
                  <a:gd name="T51" fmla="*/ 0 h 466"/>
                  <a:gd name="T52" fmla="*/ 93 w 405"/>
                  <a:gd name="T53" fmla="*/ 0 h 466"/>
                  <a:gd name="T54" fmla="*/ 31 w 405"/>
                  <a:gd name="T55" fmla="*/ 31 h 466"/>
                  <a:gd name="T56" fmla="*/ 31 w 405"/>
                  <a:gd name="T57" fmla="*/ 31 h 466"/>
                  <a:gd name="T58" fmla="*/ 31 w 405"/>
                  <a:gd name="T59" fmla="*/ 31 h 466"/>
                  <a:gd name="T60" fmla="*/ 31 w 405"/>
                  <a:gd name="T61" fmla="*/ 62 h 466"/>
                  <a:gd name="T62" fmla="*/ 0 w 405"/>
                  <a:gd name="T63" fmla="*/ 124 h 466"/>
                  <a:gd name="T64" fmla="*/ 31 w 405"/>
                  <a:gd name="T65" fmla="*/ 124 h 466"/>
                  <a:gd name="T66" fmla="*/ 31 w 405"/>
                  <a:gd name="T67" fmla="*/ 155 h 466"/>
                  <a:gd name="T68" fmla="*/ 63 w 405"/>
                  <a:gd name="T69" fmla="*/ 186 h 466"/>
                  <a:gd name="T70" fmla="*/ 93 w 405"/>
                  <a:gd name="T71" fmla="*/ 248 h 466"/>
                  <a:gd name="T72" fmla="*/ 63 w 405"/>
                  <a:gd name="T73" fmla="*/ 248 h 466"/>
                  <a:gd name="T74" fmla="*/ 63 w 405"/>
                  <a:gd name="T75" fmla="*/ 309 h 466"/>
                  <a:gd name="T76" fmla="*/ 63 w 405"/>
                  <a:gd name="T77" fmla="*/ 341 h 466"/>
                  <a:gd name="T78" fmla="*/ 93 w 405"/>
                  <a:gd name="T79" fmla="*/ 433 h 466"/>
                  <a:gd name="T80" fmla="*/ 93 w 405"/>
                  <a:gd name="T81" fmla="*/ 433 h 466"/>
                  <a:gd name="T82" fmla="*/ 124 w 405"/>
                  <a:gd name="T83" fmla="*/ 465 h 466"/>
                  <a:gd name="T84" fmla="*/ 93 w 405"/>
                  <a:gd name="T85" fmla="*/ 433 h 466"/>
                  <a:gd name="T86" fmla="*/ 186 w 405"/>
                  <a:gd name="T87" fmla="*/ 402 h 466"/>
                  <a:gd name="T88" fmla="*/ 186 w 405"/>
                  <a:gd name="T89" fmla="*/ 433 h 466"/>
                  <a:gd name="T90" fmla="*/ 248 w 405"/>
                  <a:gd name="T91" fmla="*/ 433 h 466"/>
                  <a:gd name="T92" fmla="*/ 248 w 405"/>
                  <a:gd name="T93" fmla="*/ 402 h 466"/>
                  <a:gd name="T94" fmla="*/ 310 w 405"/>
                  <a:gd name="T95" fmla="*/ 309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05" h="466">
                    <a:moveTo>
                      <a:pt x="310" y="309"/>
                    </a:moveTo>
                    <a:lnTo>
                      <a:pt x="310" y="309"/>
                    </a:lnTo>
                    <a:lnTo>
                      <a:pt x="341" y="309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72" y="309"/>
                      <a:pt x="372" y="309"/>
                      <a:pt x="372" y="309"/>
                    </a:cubicBezTo>
                    <a:cubicBezTo>
                      <a:pt x="372" y="309"/>
                      <a:pt x="404" y="309"/>
                      <a:pt x="404" y="341"/>
                    </a:cubicBezTo>
                    <a:cubicBezTo>
                      <a:pt x="404" y="309"/>
                      <a:pt x="404" y="309"/>
                      <a:pt x="404" y="309"/>
                    </a:cubicBezTo>
                    <a:lnTo>
                      <a:pt x="404" y="309"/>
                    </a:lnTo>
                    <a:lnTo>
                      <a:pt x="404" y="279"/>
                    </a:lnTo>
                    <a:lnTo>
                      <a:pt x="404" y="279"/>
                    </a:lnTo>
                    <a:cubicBezTo>
                      <a:pt x="404" y="279"/>
                      <a:pt x="404" y="279"/>
                      <a:pt x="404" y="248"/>
                    </a:cubicBezTo>
                    <a:lnTo>
                      <a:pt x="404" y="248"/>
                    </a:lnTo>
                    <a:lnTo>
                      <a:pt x="404" y="248"/>
                    </a:lnTo>
                    <a:cubicBezTo>
                      <a:pt x="372" y="248"/>
                      <a:pt x="372" y="218"/>
                      <a:pt x="372" y="218"/>
                    </a:cubicBezTo>
                    <a:lnTo>
                      <a:pt x="372" y="186"/>
                    </a:lnTo>
                    <a:lnTo>
                      <a:pt x="372" y="186"/>
                    </a:lnTo>
                    <a:lnTo>
                      <a:pt x="372" y="155"/>
                    </a:lnTo>
                    <a:lnTo>
                      <a:pt x="341" y="155"/>
                    </a:lnTo>
                    <a:lnTo>
                      <a:pt x="341" y="124"/>
                    </a:ln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lnTo>
                      <a:pt x="280" y="155"/>
                    </a:lnTo>
                    <a:cubicBezTo>
                      <a:pt x="248" y="155"/>
                      <a:pt x="248" y="155"/>
                      <a:pt x="248" y="124"/>
                    </a:cubicBezTo>
                    <a:cubicBezTo>
                      <a:pt x="248" y="124"/>
                      <a:pt x="248" y="124"/>
                      <a:pt x="217" y="124"/>
                    </a:cubicBezTo>
                    <a:lnTo>
                      <a:pt x="217" y="155"/>
                    </a:lnTo>
                    <a:lnTo>
                      <a:pt x="217" y="155"/>
                    </a:lnTo>
                    <a:cubicBezTo>
                      <a:pt x="217" y="155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56" y="186"/>
                      <a:pt x="156" y="155"/>
                      <a:pt x="156" y="155"/>
                    </a:cubicBezTo>
                    <a:cubicBezTo>
                      <a:pt x="156" y="124"/>
                      <a:pt x="156" y="124"/>
                      <a:pt x="156" y="124"/>
                    </a:cubicBezTo>
                    <a:cubicBezTo>
                      <a:pt x="156" y="124"/>
                      <a:pt x="156" y="124"/>
                      <a:pt x="156" y="94"/>
                    </a:cubicBezTo>
                    <a:lnTo>
                      <a:pt x="156" y="94"/>
                    </a:lnTo>
                    <a:lnTo>
                      <a:pt x="156" y="94"/>
                    </a:lnTo>
                    <a:cubicBezTo>
                      <a:pt x="156" y="94"/>
                      <a:pt x="156" y="94"/>
                      <a:pt x="156" y="62"/>
                    </a:cubicBez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lnTo>
                      <a:pt x="156" y="62"/>
                    </a:lnTo>
                    <a:cubicBezTo>
                      <a:pt x="156" y="62"/>
                      <a:pt x="156" y="62"/>
                      <a:pt x="156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63" y="31"/>
                      <a:pt x="63" y="31"/>
                    </a:cubicBezTo>
                    <a:cubicBezTo>
                      <a:pt x="63" y="31"/>
                      <a:pt x="63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31" y="62"/>
                    </a:cubicBezTo>
                    <a:lnTo>
                      <a:pt x="31" y="62"/>
                    </a:lnTo>
                    <a:cubicBezTo>
                      <a:pt x="31" y="94"/>
                      <a:pt x="31" y="94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24"/>
                      <a:pt x="31" y="124"/>
                      <a:pt x="31" y="155"/>
                    </a:cubicBezTo>
                    <a:cubicBezTo>
                      <a:pt x="63" y="155"/>
                      <a:pt x="63" y="186"/>
                      <a:pt x="63" y="186"/>
                    </a:cubicBezTo>
                    <a:lnTo>
                      <a:pt x="63" y="186"/>
                    </a:lnTo>
                    <a:lnTo>
                      <a:pt x="63" y="218"/>
                    </a:lnTo>
                    <a:cubicBezTo>
                      <a:pt x="63" y="218"/>
                      <a:pt x="93" y="218"/>
                      <a:pt x="93" y="248"/>
                    </a:cubicBezTo>
                    <a:lnTo>
                      <a:pt x="93" y="248"/>
                    </a:lnTo>
                    <a:cubicBezTo>
                      <a:pt x="93" y="248"/>
                      <a:pt x="93" y="248"/>
                      <a:pt x="63" y="248"/>
                    </a:cubicBezTo>
                    <a:cubicBezTo>
                      <a:pt x="63" y="279"/>
                      <a:pt x="63" y="279"/>
                      <a:pt x="63" y="279"/>
                    </a:cubicBezTo>
                    <a:lnTo>
                      <a:pt x="63" y="309"/>
                    </a:lnTo>
                    <a:lnTo>
                      <a:pt x="63" y="341"/>
                    </a:lnTo>
                    <a:lnTo>
                      <a:pt x="63" y="341"/>
                    </a:lnTo>
                    <a:cubicBezTo>
                      <a:pt x="93" y="341"/>
                      <a:pt x="93" y="402"/>
                      <a:pt x="93" y="433"/>
                    </a:cubicBezTo>
                    <a:lnTo>
                      <a:pt x="93" y="433"/>
                    </a:lnTo>
                    <a:lnTo>
                      <a:pt x="93" y="433"/>
                    </a:lnTo>
                    <a:lnTo>
                      <a:pt x="93" y="433"/>
                    </a:lnTo>
                    <a:cubicBezTo>
                      <a:pt x="93" y="465"/>
                      <a:pt x="93" y="465"/>
                      <a:pt x="93" y="465"/>
                    </a:cubicBezTo>
                    <a:cubicBezTo>
                      <a:pt x="93" y="465"/>
                      <a:pt x="93" y="465"/>
                      <a:pt x="124" y="465"/>
                    </a:cubicBezTo>
                    <a:cubicBezTo>
                      <a:pt x="124" y="465"/>
                      <a:pt x="93" y="465"/>
                      <a:pt x="93" y="433"/>
                    </a:cubicBezTo>
                    <a:lnTo>
                      <a:pt x="93" y="433"/>
                    </a:lnTo>
                    <a:cubicBezTo>
                      <a:pt x="93" y="433"/>
                      <a:pt x="124" y="371"/>
                      <a:pt x="156" y="371"/>
                    </a:cubicBezTo>
                    <a:cubicBezTo>
                      <a:pt x="156" y="371"/>
                      <a:pt x="186" y="371"/>
                      <a:pt x="186" y="402"/>
                    </a:cubicBezTo>
                    <a:lnTo>
                      <a:pt x="186" y="402"/>
                    </a:lnTo>
                    <a:cubicBezTo>
                      <a:pt x="217" y="402"/>
                      <a:pt x="186" y="433"/>
                      <a:pt x="186" y="433"/>
                    </a:cubicBezTo>
                    <a:cubicBezTo>
                      <a:pt x="217" y="433"/>
                      <a:pt x="217" y="433"/>
                      <a:pt x="217" y="433"/>
                    </a:cubicBezTo>
                    <a:cubicBezTo>
                      <a:pt x="217" y="433"/>
                      <a:pt x="217" y="433"/>
                      <a:pt x="248" y="433"/>
                    </a:cubicBezTo>
                    <a:cubicBezTo>
                      <a:pt x="248" y="433"/>
                      <a:pt x="248" y="433"/>
                      <a:pt x="248" y="402"/>
                    </a:cubicBezTo>
                    <a:lnTo>
                      <a:pt x="248" y="402"/>
                    </a:lnTo>
                    <a:cubicBezTo>
                      <a:pt x="248" y="371"/>
                      <a:pt x="248" y="371"/>
                      <a:pt x="280" y="341"/>
                    </a:cubicBezTo>
                    <a:lnTo>
                      <a:pt x="310" y="30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5" name="Freeform 125">
                <a:extLst>
                  <a:ext uri="{FF2B5EF4-FFF2-40B4-BE49-F238E27FC236}">
                    <a16:creationId xmlns:a16="http://schemas.microsoft.com/office/drawing/2014/main" id="{DA4F3146-5992-354B-911C-5530658721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5788" y="2527300"/>
                <a:ext cx="55562" cy="77788"/>
              </a:xfrm>
              <a:custGeom>
                <a:avLst/>
                <a:gdLst>
                  <a:gd name="T0" fmla="*/ 61 w 155"/>
                  <a:gd name="T1" fmla="*/ 0 h 218"/>
                  <a:gd name="T2" fmla="*/ 61 w 155"/>
                  <a:gd name="T3" fmla="*/ 0 h 218"/>
                  <a:gd name="T4" fmla="*/ 61 w 155"/>
                  <a:gd name="T5" fmla="*/ 0 h 218"/>
                  <a:gd name="T6" fmla="*/ 61 w 155"/>
                  <a:gd name="T7" fmla="*/ 0 h 218"/>
                  <a:gd name="T8" fmla="*/ 61 w 155"/>
                  <a:gd name="T9" fmla="*/ 0 h 218"/>
                  <a:gd name="T10" fmla="*/ 61 w 155"/>
                  <a:gd name="T11" fmla="*/ 0 h 218"/>
                  <a:gd name="T12" fmla="*/ 30 w 155"/>
                  <a:gd name="T13" fmla="*/ 31 h 218"/>
                  <a:gd name="T14" fmla="*/ 30 w 155"/>
                  <a:gd name="T15" fmla="*/ 31 h 218"/>
                  <a:gd name="T16" fmla="*/ 30 w 155"/>
                  <a:gd name="T17" fmla="*/ 31 h 218"/>
                  <a:gd name="T18" fmla="*/ 0 w 155"/>
                  <a:gd name="T19" fmla="*/ 0 h 218"/>
                  <a:gd name="T20" fmla="*/ 30 w 155"/>
                  <a:gd name="T21" fmla="*/ 62 h 218"/>
                  <a:gd name="T22" fmla="*/ 30 w 155"/>
                  <a:gd name="T23" fmla="*/ 62 h 218"/>
                  <a:gd name="T24" fmla="*/ 30 w 155"/>
                  <a:gd name="T25" fmla="*/ 62 h 218"/>
                  <a:gd name="T26" fmla="*/ 61 w 155"/>
                  <a:gd name="T27" fmla="*/ 93 h 218"/>
                  <a:gd name="T28" fmla="*/ 61 w 155"/>
                  <a:gd name="T29" fmla="*/ 155 h 218"/>
                  <a:gd name="T30" fmla="*/ 61 w 155"/>
                  <a:gd name="T31" fmla="*/ 155 h 218"/>
                  <a:gd name="T32" fmla="*/ 92 w 155"/>
                  <a:gd name="T33" fmla="*/ 155 h 218"/>
                  <a:gd name="T34" fmla="*/ 92 w 155"/>
                  <a:gd name="T35" fmla="*/ 186 h 218"/>
                  <a:gd name="T36" fmla="*/ 124 w 155"/>
                  <a:gd name="T37" fmla="*/ 217 h 218"/>
                  <a:gd name="T38" fmla="*/ 154 w 155"/>
                  <a:gd name="T39" fmla="*/ 217 h 218"/>
                  <a:gd name="T40" fmla="*/ 154 w 155"/>
                  <a:gd name="T41" fmla="*/ 217 h 218"/>
                  <a:gd name="T42" fmla="*/ 154 w 155"/>
                  <a:gd name="T43" fmla="*/ 186 h 218"/>
                  <a:gd name="T44" fmla="*/ 154 w 155"/>
                  <a:gd name="T45" fmla="*/ 186 h 218"/>
                  <a:gd name="T46" fmla="*/ 124 w 155"/>
                  <a:gd name="T47" fmla="*/ 155 h 218"/>
                  <a:gd name="T48" fmla="*/ 124 w 155"/>
                  <a:gd name="T49" fmla="*/ 93 h 218"/>
                  <a:gd name="T50" fmla="*/ 124 w 155"/>
                  <a:gd name="T51" fmla="*/ 31 h 218"/>
                  <a:gd name="T52" fmla="*/ 92 w 155"/>
                  <a:gd name="T53" fmla="*/ 0 h 218"/>
                  <a:gd name="T54" fmla="*/ 92 w 155"/>
                  <a:gd name="T55" fmla="*/ 0 h 218"/>
                  <a:gd name="T56" fmla="*/ 61 w 155"/>
                  <a:gd name="T5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55" h="218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61" y="0"/>
                    </a:lnTo>
                    <a:cubicBezTo>
                      <a:pt x="61" y="31"/>
                      <a:pt x="30" y="31"/>
                      <a:pt x="30" y="31"/>
                    </a:cubicBezTo>
                    <a:lnTo>
                      <a:pt x="30" y="31"/>
                    </a:lnTo>
                    <a:lnTo>
                      <a:pt x="30" y="31"/>
                    </a:lnTo>
                    <a:cubicBezTo>
                      <a:pt x="30" y="31"/>
                      <a:pt x="30" y="31"/>
                      <a:pt x="0" y="0"/>
                    </a:cubicBezTo>
                    <a:cubicBezTo>
                      <a:pt x="30" y="31"/>
                      <a:pt x="30" y="31"/>
                      <a:pt x="30" y="62"/>
                    </a:cubicBezTo>
                    <a:lnTo>
                      <a:pt x="30" y="62"/>
                    </a:lnTo>
                    <a:lnTo>
                      <a:pt x="30" y="62"/>
                    </a:lnTo>
                    <a:cubicBezTo>
                      <a:pt x="30" y="62"/>
                      <a:pt x="30" y="93"/>
                      <a:pt x="61" y="93"/>
                    </a:cubicBezTo>
                    <a:cubicBezTo>
                      <a:pt x="61" y="93"/>
                      <a:pt x="61" y="124"/>
                      <a:pt x="61" y="155"/>
                    </a:cubicBezTo>
                    <a:lnTo>
                      <a:pt x="61" y="155"/>
                    </a:lnTo>
                    <a:cubicBezTo>
                      <a:pt x="61" y="155"/>
                      <a:pt x="61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124" y="186"/>
                      <a:pt x="124" y="186"/>
                      <a:pt x="124" y="217"/>
                    </a:cubicBezTo>
                    <a:cubicBezTo>
                      <a:pt x="154" y="217"/>
                      <a:pt x="154" y="217"/>
                      <a:pt x="154" y="217"/>
                    </a:cubicBezTo>
                    <a:lnTo>
                      <a:pt x="154" y="217"/>
                    </a:lnTo>
                    <a:cubicBezTo>
                      <a:pt x="154" y="186"/>
                      <a:pt x="154" y="186"/>
                      <a:pt x="154" y="186"/>
                    </a:cubicBezTo>
                    <a:lnTo>
                      <a:pt x="154" y="186"/>
                    </a:lnTo>
                    <a:cubicBezTo>
                      <a:pt x="154" y="186"/>
                      <a:pt x="154" y="186"/>
                      <a:pt x="124" y="155"/>
                    </a:cubicBezTo>
                    <a:cubicBezTo>
                      <a:pt x="124" y="155"/>
                      <a:pt x="124" y="124"/>
                      <a:pt x="124" y="93"/>
                    </a:cubicBez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0"/>
                      <a:pt x="92" y="0"/>
                    </a:cubicBez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Freeform 126">
                <a:extLst>
                  <a:ext uri="{FF2B5EF4-FFF2-40B4-BE49-F238E27FC236}">
                    <a16:creationId xmlns:a16="http://schemas.microsoft.com/office/drawing/2014/main" id="{5AE40EC0-FCCB-C84B-84D4-31A4DEE4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54688" y="2238375"/>
                <a:ext cx="44450" cy="66675"/>
              </a:xfrm>
              <a:custGeom>
                <a:avLst/>
                <a:gdLst>
                  <a:gd name="T0" fmla="*/ 0 w 125"/>
                  <a:gd name="T1" fmla="*/ 62 h 186"/>
                  <a:gd name="T2" fmla="*/ 0 w 125"/>
                  <a:gd name="T3" fmla="*/ 62 h 186"/>
                  <a:gd name="T4" fmla="*/ 0 w 125"/>
                  <a:gd name="T5" fmla="*/ 94 h 186"/>
                  <a:gd name="T6" fmla="*/ 0 w 125"/>
                  <a:gd name="T7" fmla="*/ 94 h 186"/>
                  <a:gd name="T8" fmla="*/ 30 w 125"/>
                  <a:gd name="T9" fmla="*/ 94 h 186"/>
                  <a:gd name="T10" fmla="*/ 30 w 125"/>
                  <a:gd name="T11" fmla="*/ 94 h 186"/>
                  <a:gd name="T12" fmla="*/ 61 w 125"/>
                  <a:gd name="T13" fmla="*/ 124 h 186"/>
                  <a:gd name="T14" fmla="*/ 61 w 125"/>
                  <a:gd name="T15" fmla="*/ 124 h 186"/>
                  <a:gd name="T16" fmla="*/ 61 w 125"/>
                  <a:gd name="T17" fmla="*/ 155 h 186"/>
                  <a:gd name="T18" fmla="*/ 61 w 125"/>
                  <a:gd name="T19" fmla="*/ 185 h 186"/>
                  <a:gd name="T20" fmla="*/ 61 w 125"/>
                  <a:gd name="T21" fmla="*/ 185 h 186"/>
                  <a:gd name="T22" fmla="*/ 61 w 125"/>
                  <a:gd name="T23" fmla="*/ 185 h 186"/>
                  <a:gd name="T24" fmla="*/ 61 w 125"/>
                  <a:gd name="T25" fmla="*/ 185 h 186"/>
                  <a:gd name="T26" fmla="*/ 92 w 125"/>
                  <a:gd name="T27" fmla="*/ 185 h 186"/>
                  <a:gd name="T28" fmla="*/ 92 w 125"/>
                  <a:gd name="T29" fmla="*/ 185 h 186"/>
                  <a:gd name="T30" fmla="*/ 92 w 125"/>
                  <a:gd name="T31" fmla="*/ 185 h 186"/>
                  <a:gd name="T32" fmla="*/ 92 w 125"/>
                  <a:gd name="T33" fmla="*/ 185 h 186"/>
                  <a:gd name="T34" fmla="*/ 124 w 125"/>
                  <a:gd name="T35" fmla="*/ 185 h 186"/>
                  <a:gd name="T36" fmla="*/ 124 w 125"/>
                  <a:gd name="T37" fmla="*/ 185 h 186"/>
                  <a:gd name="T38" fmla="*/ 124 w 125"/>
                  <a:gd name="T39" fmla="*/ 185 h 186"/>
                  <a:gd name="T40" fmla="*/ 92 w 125"/>
                  <a:gd name="T41" fmla="*/ 155 h 186"/>
                  <a:gd name="T42" fmla="*/ 92 w 125"/>
                  <a:gd name="T43" fmla="*/ 155 h 186"/>
                  <a:gd name="T44" fmla="*/ 92 w 125"/>
                  <a:gd name="T45" fmla="*/ 124 h 186"/>
                  <a:gd name="T46" fmla="*/ 92 w 125"/>
                  <a:gd name="T47" fmla="*/ 124 h 186"/>
                  <a:gd name="T48" fmla="*/ 61 w 125"/>
                  <a:gd name="T49" fmla="*/ 94 h 186"/>
                  <a:gd name="T50" fmla="*/ 30 w 125"/>
                  <a:gd name="T51" fmla="*/ 62 h 186"/>
                  <a:gd name="T52" fmla="*/ 0 w 125"/>
                  <a:gd name="T53" fmla="*/ 0 h 186"/>
                  <a:gd name="T54" fmla="*/ 0 w 125"/>
                  <a:gd name="T55" fmla="*/ 0 h 186"/>
                  <a:gd name="T56" fmla="*/ 0 w 125"/>
                  <a:gd name="T57" fmla="*/ 0 h 186"/>
                  <a:gd name="T58" fmla="*/ 0 w 125"/>
                  <a:gd name="T59" fmla="*/ 0 h 186"/>
                  <a:gd name="T60" fmla="*/ 0 w 125"/>
                  <a:gd name="T61" fmla="*/ 0 h 186"/>
                  <a:gd name="T62" fmla="*/ 0 w 125"/>
                  <a:gd name="T63" fmla="*/ 0 h 186"/>
                  <a:gd name="T64" fmla="*/ 0 w 125"/>
                  <a:gd name="T65" fmla="*/ 0 h 186"/>
                  <a:gd name="T66" fmla="*/ 0 w 125"/>
                  <a:gd name="T67" fmla="*/ 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5" h="186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0" y="94"/>
                    </a:cubicBezTo>
                    <a:lnTo>
                      <a:pt x="0" y="94"/>
                    </a:lnTo>
                    <a:cubicBezTo>
                      <a:pt x="30" y="94"/>
                      <a:pt x="30" y="94"/>
                      <a:pt x="30" y="94"/>
                    </a:cubicBezTo>
                    <a:lnTo>
                      <a:pt x="30" y="94"/>
                    </a:lnTo>
                    <a:cubicBezTo>
                      <a:pt x="30" y="94"/>
                      <a:pt x="61" y="94"/>
                      <a:pt x="61" y="124"/>
                    </a:cubicBezTo>
                    <a:lnTo>
                      <a:pt x="61" y="124"/>
                    </a:lnTo>
                    <a:cubicBezTo>
                      <a:pt x="61" y="124"/>
                      <a:pt x="61" y="124"/>
                      <a:pt x="61" y="155"/>
                    </a:cubicBezTo>
                    <a:cubicBezTo>
                      <a:pt x="61" y="155"/>
                      <a:pt x="61" y="155"/>
                      <a:pt x="61" y="185"/>
                    </a:cubicBezTo>
                    <a:lnTo>
                      <a:pt x="61" y="185"/>
                    </a:lnTo>
                    <a:lnTo>
                      <a:pt x="61" y="185"/>
                    </a:lnTo>
                    <a:lnTo>
                      <a:pt x="61" y="185"/>
                    </a:lnTo>
                    <a:cubicBezTo>
                      <a:pt x="92" y="185"/>
                      <a:pt x="9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92" y="185"/>
                      <a:pt x="92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92" y="155"/>
                    </a:lnTo>
                    <a:lnTo>
                      <a:pt x="92" y="155"/>
                    </a:lnTo>
                    <a:lnTo>
                      <a:pt x="92" y="124"/>
                    </a:lnTo>
                    <a:lnTo>
                      <a:pt x="92" y="124"/>
                    </a:lnTo>
                    <a:cubicBezTo>
                      <a:pt x="92" y="124"/>
                      <a:pt x="61" y="124"/>
                      <a:pt x="61" y="94"/>
                    </a:cubicBezTo>
                    <a:lnTo>
                      <a:pt x="30" y="62"/>
                    </a:lnTo>
                    <a:cubicBezTo>
                      <a:pt x="30" y="31"/>
                      <a:pt x="0" y="31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7" name="Freeform 127">
                <a:extLst>
                  <a:ext uri="{FF2B5EF4-FFF2-40B4-BE49-F238E27FC236}">
                    <a16:creationId xmlns:a16="http://schemas.microsoft.com/office/drawing/2014/main" id="{87088212-9C2C-5C48-AAB0-AA60849D5E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76900" y="2147888"/>
                <a:ext cx="66675" cy="79375"/>
              </a:xfrm>
              <a:custGeom>
                <a:avLst/>
                <a:gdLst>
                  <a:gd name="T0" fmla="*/ 31 w 187"/>
                  <a:gd name="T1" fmla="*/ 62 h 219"/>
                  <a:gd name="T2" fmla="*/ 31 w 187"/>
                  <a:gd name="T3" fmla="*/ 62 h 219"/>
                  <a:gd name="T4" fmla="*/ 31 w 187"/>
                  <a:gd name="T5" fmla="*/ 62 h 219"/>
                  <a:gd name="T6" fmla="*/ 0 w 187"/>
                  <a:gd name="T7" fmla="*/ 62 h 219"/>
                  <a:gd name="T8" fmla="*/ 0 w 187"/>
                  <a:gd name="T9" fmla="*/ 62 h 219"/>
                  <a:gd name="T10" fmla="*/ 0 w 187"/>
                  <a:gd name="T11" fmla="*/ 62 h 219"/>
                  <a:gd name="T12" fmla="*/ 0 w 187"/>
                  <a:gd name="T13" fmla="*/ 62 h 219"/>
                  <a:gd name="T14" fmla="*/ 0 w 187"/>
                  <a:gd name="T15" fmla="*/ 62 h 219"/>
                  <a:gd name="T16" fmla="*/ 0 w 187"/>
                  <a:gd name="T17" fmla="*/ 62 h 219"/>
                  <a:gd name="T18" fmla="*/ 0 w 187"/>
                  <a:gd name="T19" fmla="*/ 94 h 219"/>
                  <a:gd name="T20" fmla="*/ 0 w 187"/>
                  <a:gd name="T21" fmla="*/ 94 h 219"/>
                  <a:gd name="T22" fmla="*/ 0 w 187"/>
                  <a:gd name="T23" fmla="*/ 94 h 219"/>
                  <a:gd name="T24" fmla="*/ 0 w 187"/>
                  <a:gd name="T25" fmla="*/ 94 h 219"/>
                  <a:gd name="T26" fmla="*/ 31 w 187"/>
                  <a:gd name="T27" fmla="*/ 124 h 219"/>
                  <a:gd name="T28" fmla="*/ 31 w 187"/>
                  <a:gd name="T29" fmla="*/ 124 h 219"/>
                  <a:gd name="T30" fmla="*/ 31 w 187"/>
                  <a:gd name="T31" fmla="*/ 155 h 219"/>
                  <a:gd name="T32" fmla="*/ 31 w 187"/>
                  <a:gd name="T33" fmla="*/ 155 h 219"/>
                  <a:gd name="T34" fmla="*/ 31 w 187"/>
                  <a:gd name="T35" fmla="*/ 155 h 219"/>
                  <a:gd name="T36" fmla="*/ 31 w 187"/>
                  <a:gd name="T37" fmla="*/ 155 h 219"/>
                  <a:gd name="T38" fmla="*/ 31 w 187"/>
                  <a:gd name="T39" fmla="*/ 186 h 219"/>
                  <a:gd name="T40" fmla="*/ 31 w 187"/>
                  <a:gd name="T41" fmla="*/ 186 h 219"/>
                  <a:gd name="T42" fmla="*/ 31 w 187"/>
                  <a:gd name="T43" fmla="*/ 186 h 219"/>
                  <a:gd name="T44" fmla="*/ 31 w 187"/>
                  <a:gd name="T45" fmla="*/ 186 h 219"/>
                  <a:gd name="T46" fmla="*/ 31 w 187"/>
                  <a:gd name="T47" fmla="*/ 218 h 219"/>
                  <a:gd name="T48" fmla="*/ 62 w 187"/>
                  <a:gd name="T49" fmla="*/ 186 h 219"/>
                  <a:gd name="T50" fmla="*/ 94 w 187"/>
                  <a:gd name="T51" fmla="*/ 218 h 219"/>
                  <a:gd name="T52" fmla="*/ 94 w 187"/>
                  <a:gd name="T53" fmla="*/ 218 h 219"/>
                  <a:gd name="T54" fmla="*/ 94 w 187"/>
                  <a:gd name="T55" fmla="*/ 218 h 219"/>
                  <a:gd name="T56" fmla="*/ 94 w 187"/>
                  <a:gd name="T57" fmla="*/ 218 h 219"/>
                  <a:gd name="T58" fmla="*/ 94 w 187"/>
                  <a:gd name="T59" fmla="*/ 186 h 219"/>
                  <a:gd name="T60" fmla="*/ 94 w 187"/>
                  <a:gd name="T61" fmla="*/ 186 h 219"/>
                  <a:gd name="T62" fmla="*/ 124 w 187"/>
                  <a:gd name="T63" fmla="*/ 186 h 219"/>
                  <a:gd name="T64" fmla="*/ 155 w 187"/>
                  <a:gd name="T65" fmla="*/ 186 h 219"/>
                  <a:gd name="T66" fmla="*/ 124 w 187"/>
                  <a:gd name="T67" fmla="*/ 155 h 219"/>
                  <a:gd name="T68" fmla="*/ 124 w 187"/>
                  <a:gd name="T69" fmla="*/ 124 h 219"/>
                  <a:gd name="T70" fmla="*/ 155 w 187"/>
                  <a:gd name="T71" fmla="*/ 124 h 219"/>
                  <a:gd name="T72" fmla="*/ 155 w 187"/>
                  <a:gd name="T73" fmla="*/ 94 h 219"/>
                  <a:gd name="T74" fmla="*/ 155 w 187"/>
                  <a:gd name="T75" fmla="*/ 94 h 219"/>
                  <a:gd name="T76" fmla="*/ 186 w 187"/>
                  <a:gd name="T77" fmla="*/ 94 h 219"/>
                  <a:gd name="T78" fmla="*/ 186 w 187"/>
                  <a:gd name="T79" fmla="*/ 94 h 219"/>
                  <a:gd name="T80" fmla="*/ 186 w 187"/>
                  <a:gd name="T81" fmla="*/ 94 h 219"/>
                  <a:gd name="T82" fmla="*/ 186 w 187"/>
                  <a:gd name="T83" fmla="*/ 94 h 219"/>
                  <a:gd name="T84" fmla="*/ 186 w 187"/>
                  <a:gd name="T85" fmla="*/ 94 h 219"/>
                  <a:gd name="T86" fmla="*/ 186 w 187"/>
                  <a:gd name="T87" fmla="*/ 94 h 219"/>
                  <a:gd name="T88" fmla="*/ 155 w 187"/>
                  <a:gd name="T89" fmla="*/ 94 h 219"/>
                  <a:gd name="T90" fmla="*/ 155 w 187"/>
                  <a:gd name="T91" fmla="*/ 94 h 219"/>
                  <a:gd name="T92" fmla="*/ 155 w 187"/>
                  <a:gd name="T93" fmla="*/ 94 h 219"/>
                  <a:gd name="T94" fmla="*/ 124 w 187"/>
                  <a:gd name="T95" fmla="*/ 94 h 219"/>
                  <a:gd name="T96" fmla="*/ 124 w 187"/>
                  <a:gd name="T97" fmla="*/ 94 h 219"/>
                  <a:gd name="T98" fmla="*/ 124 w 187"/>
                  <a:gd name="T99" fmla="*/ 94 h 219"/>
                  <a:gd name="T100" fmla="*/ 124 w 187"/>
                  <a:gd name="T101" fmla="*/ 94 h 219"/>
                  <a:gd name="T102" fmla="*/ 62 w 187"/>
                  <a:gd name="T103" fmla="*/ 62 h 219"/>
                  <a:gd name="T104" fmla="*/ 62 w 187"/>
                  <a:gd name="T105" fmla="*/ 31 h 219"/>
                  <a:gd name="T106" fmla="*/ 62 w 187"/>
                  <a:gd name="T107" fmla="*/ 31 h 219"/>
                  <a:gd name="T108" fmla="*/ 62 w 187"/>
                  <a:gd name="T109" fmla="*/ 31 h 219"/>
                  <a:gd name="T110" fmla="*/ 62 w 187"/>
                  <a:gd name="T111" fmla="*/ 31 h 219"/>
                  <a:gd name="T112" fmla="*/ 62 w 187"/>
                  <a:gd name="T113" fmla="*/ 31 h 219"/>
                  <a:gd name="T114" fmla="*/ 62 w 187"/>
                  <a:gd name="T115" fmla="*/ 0 h 219"/>
                  <a:gd name="T116" fmla="*/ 62 w 187"/>
                  <a:gd name="T117" fmla="*/ 31 h 219"/>
                  <a:gd name="T118" fmla="*/ 31 w 187"/>
                  <a:gd name="T119" fmla="*/ 62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7" h="219">
                    <a:moveTo>
                      <a:pt x="31" y="62"/>
                    </a:moveTo>
                    <a:lnTo>
                      <a:pt x="31" y="62"/>
                    </a:lnTo>
                    <a:lnTo>
                      <a:pt x="3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4"/>
                      <a:pt x="0" y="94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cubicBezTo>
                      <a:pt x="31" y="155"/>
                      <a:pt x="31" y="155"/>
                      <a:pt x="31" y="155"/>
                    </a:cubicBez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55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lnTo>
                      <a:pt x="31" y="186"/>
                    </a:lnTo>
                    <a:cubicBezTo>
                      <a:pt x="31" y="186"/>
                      <a:pt x="31" y="186"/>
                      <a:pt x="31" y="218"/>
                    </a:cubicBezTo>
                    <a:cubicBezTo>
                      <a:pt x="31" y="186"/>
                      <a:pt x="62" y="186"/>
                      <a:pt x="62" y="186"/>
                    </a:cubicBezTo>
                    <a:cubicBezTo>
                      <a:pt x="62" y="186"/>
                      <a:pt x="62" y="186"/>
                      <a:pt x="94" y="218"/>
                    </a:cubicBezTo>
                    <a:lnTo>
                      <a:pt x="94" y="218"/>
                    </a:lnTo>
                    <a:lnTo>
                      <a:pt x="94" y="218"/>
                    </a:lnTo>
                    <a:lnTo>
                      <a:pt x="94" y="218"/>
                    </a:lnTo>
                    <a:cubicBezTo>
                      <a:pt x="94" y="186"/>
                      <a:pt x="94" y="186"/>
                      <a:pt x="94" y="186"/>
                    </a:cubicBezTo>
                    <a:lnTo>
                      <a:pt x="94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55" y="186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24"/>
                    </a:lnTo>
                    <a:lnTo>
                      <a:pt x="155" y="124"/>
                    </a:lnTo>
                    <a:cubicBezTo>
                      <a:pt x="155" y="94"/>
                      <a:pt x="155" y="94"/>
                      <a:pt x="155" y="94"/>
                    </a:cubicBezTo>
                    <a:lnTo>
                      <a:pt x="155" y="94"/>
                    </a:lnTo>
                    <a:cubicBezTo>
                      <a:pt x="155" y="94"/>
                      <a:pt x="155" y="94"/>
                      <a:pt x="186" y="94"/>
                    </a:cubicBez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55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lnTo>
                      <a:pt x="124" y="94"/>
                    </a:lnTo>
                    <a:cubicBezTo>
                      <a:pt x="94" y="94"/>
                      <a:pt x="94" y="62"/>
                      <a:pt x="62" y="62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62" y="31"/>
                      <a:pt x="62" y="31"/>
                      <a:pt x="62" y="0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62"/>
                      <a:pt x="3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8" name="Freeform 128">
                <a:extLst>
                  <a:ext uri="{FF2B5EF4-FFF2-40B4-BE49-F238E27FC236}">
                    <a16:creationId xmlns:a16="http://schemas.microsoft.com/office/drawing/2014/main" id="{A21AB8A9-E70D-BD45-99CD-61EE4C57B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7413" y="2505075"/>
                <a:ext cx="57150" cy="44450"/>
              </a:xfrm>
              <a:custGeom>
                <a:avLst/>
                <a:gdLst>
                  <a:gd name="T0" fmla="*/ 0 w 157"/>
                  <a:gd name="T1" fmla="*/ 93 h 125"/>
                  <a:gd name="T2" fmla="*/ 0 w 157"/>
                  <a:gd name="T3" fmla="*/ 93 h 125"/>
                  <a:gd name="T4" fmla="*/ 0 w 157"/>
                  <a:gd name="T5" fmla="*/ 93 h 125"/>
                  <a:gd name="T6" fmla="*/ 93 w 157"/>
                  <a:gd name="T7" fmla="*/ 124 h 125"/>
                  <a:gd name="T8" fmla="*/ 93 w 157"/>
                  <a:gd name="T9" fmla="*/ 93 h 125"/>
                  <a:gd name="T10" fmla="*/ 124 w 157"/>
                  <a:gd name="T11" fmla="*/ 93 h 125"/>
                  <a:gd name="T12" fmla="*/ 124 w 157"/>
                  <a:gd name="T13" fmla="*/ 93 h 125"/>
                  <a:gd name="T14" fmla="*/ 156 w 157"/>
                  <a:gd name="T15" fmla="*/ 62 h 125"/>
                  <a:gd name="T16" fmla="*/ 156 w 157"/>
                  <a:gd name="T17" fmla="*/ 62 h 125"/>
                  <a:gd name="T18" fmla="*/ 124 w 157"/>
                  <a:gd name="T19" fmla="*/ 62 h 125"/>
                  <a:gd name="T20" fmla="*/ 124 w 157"/>
                  <a:gd name="T21" fmla="*/ 31 h 125"/>
                  <a:gd name="T22" fmla="*/ 124 w 157"/>
                  <a:gd name="T23" fmla="*/ 31 h 125"/>
                  <a:gd name="T24" fmla="*/ 124 w 157"/>
                  <a:gd name="T25" fmla="*/ 62 h 125"/>
                  <a:gd name="T26" fmla="*/ 93 w 157"/>
                  <a:gd name="T27" fmla="*/ 31 h 125"/>
                  <a:gd name="T28" fmla="*/ 93 w 157"/>
                  <a:gd name="T29" fmla="*/ 0 h 125"/>
                  <a:gd name="T30" fmla="*/ 93 w 157"/>
                  <a:gd name="T31" fmla="*/ 0 h 125"/>
                  <a:gd name="T32" fmla="*/ 62 w 157"/>
                  <a:gd name="T33" fmla="*/ 0 h 125"/>
                  <a:gd name="T34" fmla="*/ 62 w 157"/>
                  <a:gd name="T35" fmla="*/ 0 h 125"/>
                  <a:gd name="T36" fmla="*/ 62 w 157"/>
                  <a:gd name="T37" fmla="*/ 0 h 125"/>
                  <a:gd name="T38" fmla="*/ 0 w 157"/>
                  <a:gd name="T39" fmla="*/ 62 h 125"/>
                  <a:gd name="T40" fmla="*/ 0 w 157"/>
                  <a:gd name="T41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7" h="125">
                    <a:moveTo>
                      <a:pt x="0" y="93"/>
                    </a:moveTo>
                    <a:lnTo>
                      <a:pt x="0" y="93"/>
                    </a:lnTo>
                    <a:lnTo>
                      <a:pt x="0" y="93"/>
                    </a:lnTo>
                    <a:cubicBezTo>
                      <a:pt x="32" y="93"/>
                      <a:pt x="62" y="93"/>
                      <a:pt x="93" y="124"/>
                    </a:cubicBezTo>
                    <a:cubicBezTo>
                      <a:pt x="93" y="93"/>
                      <a:pt x="93" y="93"/>
                      <a:pt x="93" y="93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cubicBezTo>
                      <a:pt x="124" y="93"/>
                      <a:pt x="124" y="62"/>
                      <a:pt x="156" y="62"/>
                    </a:cubicBezTo>
                    <a:lnTo>
                      <a:pt x="156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2" y="31"/>
                      <a:pt x="32" y="62"/>
                      <a:pt x="0" y="62"/>
                    </a:cubicBezTo>
                    <a:lnTo>
                      <a:pt x="0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9" name="Freeform 129">
                <a:extLst>
                  <a:ext uri="{FF2B5EF4-FFF2-40B4-BE49-F238E27FC236}">
                    <a16:creationId xmlns:a16="http://schemas.microsoft.com/office/drawing/2014/main" id="{871337D1-6274-704C-ACBC-63EAEA2F7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8513" y="2560638"/>
                <a:ext cx="77787" cy="55562"/>
              </a:xfrm>
              <a:custGeom>
                <a:avLst/>
                <a:gdLst>
                  <a:gd name="T0" fmla="*/ 0 w 218"/>
                  <a:gd name="T1" fmla="*/ 155 h 156"/>
                  <a:gd name="T2" fmla="*/ 0 w 218"/>
                  <a:gd name="T3" fmla="*/ 155 h 156"/>
                  <a:gd name="T4" fmla="*/ 0 w 218"/>
                  <a:gd name="T5" fmla="*/ 155 h 156"/>
                  <a:gd name="T6" fmla="*/ 62 w 218"/>
                  <a:gd name="T7" fmla="*/ 124 h 156"/>
                  <a:gd name="T8" fmla="*/ 62 w 218"/>
                  <a:gd name="T9" fmla="*/ 124 h 156"/>
                  <a:gd name="T10" fmla="*/ 62 w 218"/>
                  <a:gd name="T11" fmla="*/ 124 h 156"/>
                  <a:gd name="T12" fmla="*/ 62 w 218"/>
                  <a:gd name="T13" fmla="*/ 124 h 156"/>
                  <a:gd name="T14" fmla="*/ 93 w 218"/>
                  <a:gd name="T15" fmla="*/ 155 h 156"/>
                  <a:gd name="T16" fmla="*/ 124 w 218"/>
                  <a:gd name="T17" fmla="*/ 155 h 156"/>
                  <a:gd name="T18" fmla="*/ 124 w 218"/>
                  <a:gd name="T19" fmla="*/ 155 h 156"/>
                  <a:gd name="T20" fmla="*/ 124 w 218"/>
                  <a:gd name="T21" fmla="*/ 155 h 156"/>
                  <a:gd name="T22" fmla="*/ 124 w 218"/>
                  <a:gd name="T23" fmla="*/ 155 h 156"/>
                  <a:gd name="T24" fmla="*/ 156 w 218"/>
                  <a:gd name="T25" fmla="*/ 124 h 156"/>
                  <a:gd name="T26" fmla="*/ 156 w 218"/>
                  <a:gd name="T27" fmla="*/ 124 h 156"/>
                  <a:gd name="T28" fmla="*/ 156 w 218"/>
                  <a:gd name="T29" fmla="*/ 93 h 156"/>
                  <a:gd name="T30" fmla="*/ 186 w 218"/>
                  <a:gd name="T31" fmla="*/ 93 h 156"/>
                  <a:gd name="T32" fmla="*/ 186 w 218"/>
                  <a:gd name="T33" fmla="*/ 62 h 156"/>
                  <a:gd name="T34" fmla="*/ 186 w 218"/>
                  <a:gd name="T35" fmla="*/ 31 h 156"/>
                  <a:gd name="T36" fmla="*/ 186 w 218"/>
                  <a:gd name="T37" fmla="*/ 31 h 156"/>
                  <a:gd name="T38" fmla="*/ 186 w 218"/>
                  <a:gd name="T39" fmla="*/ 31 h 156"/>
                  <a:gd name="T40" fmla="*/ 217 w 218"/>
                  <a:gd name="T41" fmla="*/ 0 h 156"/>
                  <a:gd name="T42" fmla="*/ 217 w 218"/>
                  <a:gd name="T43" fmla="*/ 0 h 156"/>
                  <a:gd name="T44" fmla="*/ 186 w 218"/>
                  <a:gd name="T45" fmla="*/ 31 h 156"/>
                  <a:gd name="T46" fmla="*/ 156 w 218"/>
                  <a:gd name="T47" fmla="*/ 31 h 156"/>
                  <a:gd name="T48" fmla="*/ 156 w 218"/>
                  <a:gd name="T49" fmla="*/ 31 h 156"/>
                  <a:gd name="T50" fmla="*/ 156 w 218"/>
                  <a:gd name="T51" fmla="*/ 0 h 156"/>
                  <a:gd name="T52" fmla="*/ 124 w 218"/>
                  <a:gd name="T53" fmla="*/ 31 h 156"/>
                  <a:gd name="T54" fmla="*/ 124 w 218"/>
                  <a:gd name="T55" fmla="*/ 31 h 156"/>
                  <a:gd name="T56" fmla="*/ 93 w 218"/>
                  <a:gd name="T57" fmla="*/ 62 h 156"/>
                  <a:gd name="T58" fmla="*/ 93 w 218"/>
                  <a:gd name="T59" fmla="*/ 93 h 156"/>
                  <a:gd name="T60" fmla="*/ 32 w 218"/>
                  <a:gd name="T61" fmla="*/ 93 h 156"/>
                  <a:gd name="T62" fmla="*/ 32 w 218"/>
                  <a:gd name="T63" fmla="*/ 93 h 156"/>
                  <a:gd name="T64" fmla="*/ 0 w 218"/>
                  <a:gd name="T65" fmla="*/ 15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1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cubicBezTo>
                      <a:pt x="32" y="155"/>
                      <a:pt x="32" y="124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93" y="124"/>
                      <a:pt x="93" y="155"/>
                    </a:cubicBezTo>
                    <a:cubicBezTo>
                      <a:pt x="124" y="155"/>
                      <a:pt x="124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24" y="124"/>
                      <a:pt x="156" y="124"/>
                    </a:cubicBezTo>
                    <a:lnTo>
                      <a:pt x="156" y="124"/>
                    </a:lnTo>
                    <a:cubicBezTo>
                      <a:pt x="156" y="124"/>
                      <a:pt x="156" y="124"/>
                      <a:pt x="156" y="93"/>
                    </a:cubicBez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93"/>
                      <a:pt x="186" y="62"/>
                    </a:cubicBezTo>
                    <a:lnTo>
                      <a:pt x="186" y="31"/>
                    </a:ln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0"/>
                      <a:pt x="217" y="0"/>
                    </a:cubicBezTo>
                    <a:lnTo>
                      <a:pt x="217" y="0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0"/>
                    </a:lnTo>
                    <a:cubicBezTo>
                      <a:pt x="156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24" y="62"/>
                      <a:pt x="124" y="62"/>
                      <a:pt x="93" y="62"/>
                    </a:cubicBezTo>
                    <a:lnTo>
                      <a:pt x="93" y="93"/>
                    </a:lnTo>
                    <a:cubicBezTo>
                      <a:pt x="62" y="93"/>
                      <a:pt x="32" y="93"/>
                      <a:pt x="32" y="93"/>
                    </a:cubicBezTo>
                    <a:lnTo>
                      <a:pt x="32" y="93"/>
                    </a:lnTo>
                    <a:cubicBezTo>
                      <a:pt x="32" y="124"/>
                      <a:pt x="0" y="124"/>
                      <a:pt x="0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0" name="Freeform 130">
                <a:extLst>
                  <a:ext uri="{FF2B5EF4-FFF2-40B4-BE49-F238E27FC236}">
                    <a16:creationId xmlns:a16="http://schemas.microsoft.com/office/drawing/2014/main" id="{8E91517A-5CCC-674C-BFE3-46BE62462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125663"/>
                <a:ext cx="88900" cy="77787"/>
              </a:xfrm>
              <a:custGeom>
                <a:avLst/>
                <a:gdLst>
                  <a:gd name="T0" fmla="*/ 216 w 249"/>
                  <a:gd name="T1" fmla="*/ 93 h 218"/>
                  <a:gd name="T2" fmla="*/ 216 w 249"/>
                  <a:gd name="T3" fmla="*/ 93 h 218"/>
                  <a:gd name="T4" fmla="*/ 216 w 249"/>
                  <a:gd name="T5" fmla="*/ 93 h 218"/>
                  <a:gd name="T6" fmla="*/ 185 w 249"/>
                  <a:gd name="T7" fmla="*/ 62 h 218"/>
                  <a:gd name="T8" fmla="*/ 185 w 249"/>
                  <a:gd name="T9" fmla="*/ 32 h 218"/>
                  <a:gd name="T10" fmla="*/ 185 w 249"/>
                  <a:gd name="T11" fmla="*/ 32 h 218"/>
                  <a:gd name="T12" fmla="*/ 185 w 249"/>
                  <a:gd name="T13" fmla="*/ 32 h 218"/>
                  <a:gd name="T14" fmla="*/ 185 w 249"/>
                  <a:gd name="T15" fmla="*/ 32 h 218"/>
                  <a:gd name="T16" fmla="*/ 185 w 249"/>
                  <a:gd name="T17" fmla="*/ 32 h 218"/>
                  <a:gd name="T18" fmla="*/ 154 w 249"/>
                  <a:gd name="T19" fmla="*/ 32 h 218"/>
                  <a:gd name="T20" fmla="*/ 154 w 249"/>
                  <a:gd name="T21" fmla="*/ 32 h 218"/>
                  <a:gd name="T22" fmla="*/ 124 w 249"/>
                  <a:gd name="T23" fmla="*/ 0 h 218"/>
                  <a:gd name="T24" fmla="*/ 124 w 249"/>
                  <a:gd name="T25" fmla="*/ 0 h 218"/>
                  <a:gd name="T26" fmla="*/ 124 w 249"/>
                  <a:gd name="T27" fmla="*/ 0 h 218"/>
                  <a:gd name="T28" fmla="*/ 124 w 249"/>
                  <a:gd name="T29" fmla="*/ 0 h 218"/>
                  <a:gd name="T30" fmla="*/ 124 w 249"/>
                  <a:gd name="T31" fmla="*/ 0 h 218"/>
                  <a:gd name="T32" fmla="*/ 124 w 249"/>
                  <a:gd name="T33" fmla="*/ 0 h 218"/>
                  <a:gd name="T34" fmla="*/ 124 w 249"/>
                  <a:gd name="T35" fmla="*/ 0 h 218"/>
                  <a:gd name="T36" fmla="*/ 124 w 249"/>
                  <a:gd name="T37" fmla="*/ 32 h 218"/>
                  <a:gd name="T38" fmla="*/ 124 w 249"/>
                  <a:gd name="T39" fmla="*/ 32 h 218"/>
                  <a:gd name="T40" fmla="*/ 92 w 249"/>
                  <a:gd name="T41" fmla="*/ 32 h 218"/>
                  <a:gd name="T42" fmla="*/ 92 w 249"/>
                  <a:gd name="T43" fmla="*/ 32 h 218"/>
                  <a:gd name="T44" fmla="*/ 92 w 249"/>
                  <a:gd name="T45" fmla="*/ 32 h 218"/>
                  <a:gd name="T46" fmla="*/ 61 w 249"/>
                  <a:gd name="T47" fmla="*/ 32 h 218"/>
                  <a:gd name="T48" fmla="*/ 30 w 249"/>
                  <a:gd name="T49" fmla="*/ 32 h 218"/>
                  <a:gd name="T50" fmla="*/ 30 w 249"/>
                  <a:gd name="T51" fmla="*/ 32 h 218"/>
                  <a:gd name="T52" fmla="*/ 30 w 249"/>
                  <a:gd name="T53" fmla="*/ 32 h 218"/>
                  <a:gd name="T54" fmla="*/ 30 w 249"/>
                  <a:gd name="T55" fmla="*/ 32 h 218"/>
                  <a:gd name="T56" fmla="*/ 30 w 249"/>
                  <a:gd name="T57" fmla="*/ 32 h 218"/>
                  <a:gd name="T58" fmla="*/ 0 w 249"/>
                  <a:gd name="T59" fmla="*/ 32 h 218"/>
                  <a:gd name="T60" fmla="*/ 30 w 249"/>
                  <a:gd name="T61" fmla="*/ 32 h 218"/>
                  <a:gd name="T62" fmla="*/ 30 w 249"/>
                  <a:gd name="T63" fmla="*/ 32 h 218"/>
                  <a:gd name="T64" fmla="*/ 30 w 249"/>
                  <a:gd name="T65" fmla="*/ 93 h 218"/>
                  <a:gd name="T66" fmla="*/ 30 w 249"/>
                  <a:gd name="T67" fmla="*/ 93 h 218"/>
                  <a:gd name="T68" fmla="*/ 30 w 249"/>
                  <a:gd name="T69" fmla="*/ 93 h 218"/>
                  <a:gd name="T70" fmla="*/ 61 w 249"/>
                  <a:gd name="T71" fmla="*/ 93 h 218"/>
                  <a:gd name="T72" fmla="*/ 61 w 249"/>
                  <a:gd name="T73" fmla="*/ 62 h 218"/>
                  <a:gd name="T74" fmla="*/ 61 w 249"/>
                  <a:gd name="T75" fmla="*/ 62 h 218"/>
                  <a:gd name="T76" fmla="*/ 92 w 249"/>
                  <a:gd name="T77" fmla="*/ 93 h 218"/>
                  <a:gd name="T78" fmla="*/ 92 w 249"/>
                  <a:gd name="T79" fmla="*/ 93 h 218"/>
                  <a:gd name="T80" fmla="*/ 92 w 249"/>
                  <a:gd name="T81" fmla="*/ 93 h 218"/>
                  <a:gd name="T82" fmla="*/ 124 w 249"/>
                  <a:gd name="T83" fmla="*/ 93 h 218"/>
                  <a:gd name="T84" fmla="*/ 124 w 249"/>
                  <a:gd name="T85" fmla="*/ 156 h 218"/>
                  <a:gd name="T86" fmla="*/ 124 w 249"/>
                  <a:gd name="T87" fmla="*/ 156 h 218"/>
                  <a:gd name="T88" fmla="*/ 124 w 249"/>
                  <a:gd name="T89" fmla="*/ 156 h 218"/>
                  <a:gd name="T90" fmla="*/ 154 w 249"/>
                  <a:gd name="T91" fmla="*/ 186 h 218"/>
                  <a:gd name="T92" fmla="*/ 154 w 249"/>
                  <a:gd name="T93" fmla="*/ 186 h 218"/>
                  <a:gd name="T94" fmla="*/ 154 w 249"/>
                  <a:gd name="T95" fmla="*/ 186 h 218"/>
                  <a:gd name="T96" fmla="*/ 124 w 249"/>
                  <a:gd name="T97" fmla="*/ 186 h 218"/>
                  <a:gd name="T98" fmla="*/ 124 w 249"/>
                  <a:gd name="T99" fmla="*/ 186 h 218"/>
                  <a:gd name="T100" fmla="*/ 124 w 249"/>
                  <a:gd name="T101" fmla="*/ 217 h 218"/>
                  <a:gd name="T102" fmla="*/ 124 w 249"/>
                  <a:gd name="T103" fmla="*/ 217 h 218"/>
                  <a:gd name="T104" fmla="*/ 124 w 249"/>
                  <a:gd name="T105" fmla="*/ 217 h 218"/>
                  <a:gd name="T106" fmla="*/ 124 w 249"/>
                  <a:gd name="T107" fmla="*/ 217 h 218"/>
                  <a:gd name="T108" fmla="*/ 124 w 249"/>
                  <a:gd name="T109" fmla="*/ 217 h 218"/>
                  <a:gd name="T110" fmla="*/ 154 w 249"/>
                  <a:gd name="T111" fmla="*/ 186 h 218"/>
                  <a:gd name="T112" fmla="*/ 154 w 249"/>
                  <a:gd name="T113" fmla="*/ 186 h 218"/>
                  <a:gd name="T114" fmla="*/ 185 w 249"/>
                  <a:gd name="T115" fmla="*/ 156 h 218"/>
                  <a:gd name="T116" fmla="*/ 216 w 249"/>
                  <a:gd name="T117" fmla="*/ 156 h 218"/>
                  <a:gd name="T118" fmla="*/ 216 w 249"/>
                  <a:gd name="T119" fmla="*/ 124 h 218"/>
                  <a:gd name="T120" fmla="*/ 216 w 249"/>
                  <a:gd name="T121" fmla="*/ 124 h 218"/>
                  <a:gd name="T122" fmla="*/ 248 w 249"/>
                  <a:gd name="T123" fmla="*/ 93 h 218"/>
                  <a:gd name="T124" fmla="*/ 216 w 249"/>
                  <a:gd name="T125" fmla="*/ 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9" h="218">
                    <a:moveTo>
                      <a:pt x="216" y="93"/>
                    </a:moveTo>
                    <a:lnTo>
                      <a:pt x="216" y="93"/>
                    </a:lnTo>
                    <a:lnTo>
                      <a:pt x="216" y="93"/>
                    </a:lnTo>
                    <a:cubicBezTo>
                      <a:pt x="185" y="62"/>
                      <a:pt x="185" y="62"/>
                      <a:pt x="185" y="62"/>
                    </a:cubicBez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85" y="32"/>
                    </a:lnTo>
                    <a:lnTo>
                      <a:pt x="154" y="32"/>
                    </a:lnTo>
                    <a:lnTo>
                      <a:pt x="154" y="32"/>
                    </a:lnTo>
                    <a:cubicBezTo>
                      <a:pt x="154" y="32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cubicBezTo>
                      <a:pt x="124" y="0"/>
                      <a:pt x="124" y="0"/>
                      <a:pt x="124" y="32"/>
                    </a:cubicBezTo>
                    <a:lnTo>
                      <a:pt x="124" y="32"/>
                    </a:lnTo>
                    <a:lnTo>
                      <a:pt x="92" y="32"/>
                    </a:lnTo>
                    <a:lnTo>
                      <a:pt x="92" y="32"/>
                    </a:lnTo>
                    <a:lnTo>
                      <a:pt x="92" y="32"/>
                    </a:lnTo>
                    <a:cubicBezTo>
                      <a:pt x="92" y="32"/>
                      <a:pt x="92" y="32"/>
                      <a:pt x="61" y="32"/>
                    </a:cubicBezTo>
                    <a:cubicBezTo>
                      <a:pt x="61" y="32"/>
                      <a:pt x="61" y="32"/>
                      <a:pt x="30" y="32"/>
                    </a:cubicBez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0" y="32"/>
                    </a:lnTo>
                    <a:cubicBezTo>
                      <a:pt x="30" y="32"/>
                      <a:pt x="30" y="32"/>
                      <a:pt x="0" y="32"/>
                    </a:cubicBezTo>
                    <a:cubicBezTo>
                      <a:pt x="0" y="32"/>
                      <a:pt x="0" y="32"/>
                      <a:pt x="30" y="32"/>
                    </a:cubicBezTo>
                    <a:lnTo>
                      <a:pt x="30" y="32"/>
                    </a:lnTo>
                    <a:cubicBezTo>
                      <a:pt x="30" y="62"/>
                      <a:pt x="30" y="62"/>
                      <a:pt x="30" y="93"/>
                    </a:cubicBezTo>
                    <a:lnTo>
                      <a:pt x="30" y="93"/>
                    </a:lnTo>
                    <a:lnTo>
                      <a:pt x="30" y="93"/>
                    </a:lnTo>
                    <a:cubicBezTo>
                      <a:pt x="30" y="93"/>
                      <a:pt x="30" y="93"/>
                      <a:pt x="61" y="93"/>
                    </a:cubicBez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93"/>
                      <a:pt x="92" y="93"/>
                      <a:pt x="92" y="93"/>
                    </a:cubicBezTo>
                    <a:lnTo>
                      <a:pt x="92" y="93"/>
                    </a:lnTo>
                    <a:lnTo>
                      <a:pt x="92" y="93"/>
                    </a:lnTo>
                    <a:lnTo>
                      <a:pt x="124" y="93"/>
                    </a:lnTo>
                    <a:cubicBezTo>
                      <a:pt x="124" y="124"/>
                      <a:pt x="124" y="124"/>
                      <a:pt x="124" y="156"/>
                    </a:cubicBezTo>
                    <a:lnTo>
                      <a:pt x="124" y="156"/>
                    </a:lnTo>
                    <a:lnTo>
                      <a:pt x="124" y="156"/>
                    </a:lnTo>
                    <a:cubicBezTo>
                      <a:pt x="154" y="156"/>
                      <a:pt x="154" y="156"/>
                      <a:pt x="154" y="186"/>
                    </a:cubicBezTo>
                    <a:lnTo>
                      <a:pt x="154" y="186"/>
                    </a:lnTo>
                    <a:lnTo>
                      <a:pt x="15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lnTo>
                      <a:pt x="154" y="186"/>
                    </a:lnTo>
                    <a:lnTo>
                      <a:pt x="154" y="186"/>
                    </a:lnTo>
                    <a:cubicBezTo>
                      <a:pt x="154" y="156"/>
                      <a:pt x="185" y="156"/>
                      <a:pt x="185" y="156"/>
                    </a:cubicBezTo>
                    <a:cubicBezTo>
                      <a:pt x="185" y="156"/>
                      <a:pt x="185" y="156"/>
                      <a:pt x="216" y="156"/>
                    </a:cubicBez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3"/>
                      <a:pt x="216" y="93"/>
                      <a:pt x="248" y="93"/>
                    </a:cubicBezTo>
                    <a:cubicBezTo>
                      <a:pt x="248" y="93"/>
                      <a:pt x="248" y="93"/>
                      <a:pt x="216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1" name="Freeform 131">
                <a:extLst>
                  <a:ext uri="{FF2B5EF4-FFF2-40B4-BE49-F238E27FC236}">
                    <a16:creationId xmlns:a16="http://schemas.microsoft.com/office/drawing/2014/main" id="{953CCE29-F378-F04F-9571-5098F41B60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76913" y="2282825"/>
                <a:ext cx="55562" cy="133350"/>
              </a:xfrm>
              <a:custGeom>
                <a:avLst/>
                <a:gdLst>
                  <a:gd name="T0" fmla="*/ 63 w 156"/>
                  <a:gd name="T1" fmla="*/ 278 h 372"/>
                  <a:gd name="T2" fmla="*/ 63 w 156"/>
                  <a:gd name="T3" fmla="*/ 278 h 372"/>
                  <a:gd name="T4" fmla="*/ 63 w 156"/>
                  <a:gd name="T5" fmla="*/ 278 h 372"/>
                  <a:gd name="T6" fmla="*/ 63 w 156"/>
                  <a:gd name="T7" fmla="*/ 278 h 372"/>
                  <a:gd name="T8" fmla="*/ 31 w 156"/>
                  <a:gd name="T9" fmla="*/ 309 h 372"/>
                  <a:gd name="T10" fmla="*/ 31 w 156"/>
                  <a:gd name="T11" fmla="*/ 309 h 372"/>
                  <a:gd name="T12" fmla="*/ 31 w 156"/>
                  <a:gd name="T13" fmla="*/ 309 h 372"/>
                  <a:gd name="T14" fmla="*/ 31 w 156"/>
                  <a:gd name="T15" fmla="*/ 309 h 372"/>
                  <a:gd name="T16" fmla="*/ 31 w 156"/>
                  <a:gd name="T17" fmla="*/ 309 h 372"/>
                  <a:gd name="T18" fmla="*/ 0 w 156"/>
                  <a:gd name="T19" fmla="*/ 341 h 372"/>
                  <a:gd name="T20" fmla="*/ 0 w 156"/>
                  <a:gd name="T21" fmla="*/ 341 h 372"/>
                  <a:gd name="T22" fmla="*/ 0 w 156"/>
                  <a:gd name="T23" fmla="*/ 341 h 372"/>
                  <a:gd name="T24" fmla="*/ 0 w 156"/>
                  <a:gd name="T25" fmla="*/ 341 h 372"/>
                  <a:gd name="T26" fmla="*/ 31 w 156"/>
                  <a:gd name="T27" fmla="*/ 371 h 372"/>
                  <a:gd name="T28" fmla="*/ 31 w 156"/>
                  <a:gd name="T29" fmla="*/ 371 h 372"/>
                  <a:gd name="T30" fmla="*/ 93 w 156"/>
                  <a:gd name="T31" fmla="*/ 341 h 372"/>
                  <a:gd name="T32" fmla="*/ 93 w 156"/>
                  <a:gd name="T33" fmla="*/ 341 h 372"/>
                  <a:gd name="T34" fmla="*/ 93 w 156"/>
                  <a:gd name="T35" fmla="*/ 309 h 372"/>
                  <a:gd name="T36" fmla="*/ 93 w 156"/>
                  <a:gd name="T37" fmla="*/ 309 h 372"/>
                  <a:gd name="T38" fmla="*/ 155 w 156"/>
                  <a:gd name="T39" fmla="*/ 247 h 372"/>
                  <a:gd name="T40" fmla="*/ 155 w 156"/>
                  <a:gd name="T41" fmla="*/ 247 h 372"/>
                  <a:gd name="T42" fmla="*/ 155 w 156"/>
                  <a:gd name="T43" fmla="*/ 217 h 372"/>
                  <a:gd name="T44" fmla="*/ 155 w 156"/>
                  <a:gd name="T45" fmla="*/ 185 h 372"/>
                  <a:gd name="T46" fmla="*/ 155 w 156"/>
                  <a:gd name="T47" fmla="*/ 154 h 372"/>
                  <a:gd name="T48" fmla="*/ 155 w 156"/>
                  <a:gd name="T49" fmla="*/ 154 h 372"/>
                  <a:gd name="T50" fmla="*/ 155 w 156"/>
                  <a:gd name="T51" fmla="*/ 123 h 372"/>
                  <a:gd name="T52" fmla="*/ 155 w 156"/>
                  <a:gd name="T53" fmla="*/ 123 h 372"/>
                  <a:gd name="T54" fmla="*/ 124 w 156"/>
                  <a:gd name="T55" fmla="*/ 31 h 372"/>
                  <a:gd name="T56" fmla="*/ 124 w 156"/>
                  <a:gd name="T57" fmla="*/ 31 h 372"/>
                  <a:gd name="T58" fmla="*/ 93 w 156"/>
                  <a:gd name="T59" fmla="*/ 31 h 372"/>
                  <a:gd name="T60" fmla="*/ 93 w 156"/>
                  <a:gd name="T61" fmla="*/ 0 h 372"/>
                  <a:gd name="T62" fmla="*/ 93 w 156"/>
                  <a:gd name="T63" fmla="*/ 31 h 372"/>
                  <a:gd name="T64" fmla="*/ 93 w 156"/>
                  <a:gd name="T65" fmla="*/ 31 h 372"/>
                  <a:gd name="T66" fmla="*/ 93 w 156"/>
                  <a:gd name="T67" fmla="*/ 31 h 372"/>
                  <a:gd name="T68" fmla="*/ 93 w 156"/>
                  <a:gd name="T69" fmla="*/ 31 h 372"/>
                  <a:gd name="T70" fmla="*/ 93 w 156"/>
                  <a:gd name="T71" fmla="*/ 31 h 372"/>
                  <a:gd name="T72" fmla="*/ 93 w 156"/>
                  <a:gd name="T73" fmla="*/ 61 h 372"/>
                  <a:gd name="T74" fmla="*/ 93 w 156"/>
                  <a:gd name="T75" fmla="*/ 93 h 372"/>
                  <a:gd name="T76" fmla="*/ 93 w 156"/>
                  <a:gd name="T77" fmla="*/ 93 h 372"/>
                  <a:gd name="T78" fmla="*/ 93 w 156"/>
                  <a:gd name="T79" fmla="*/ 93 h 372"/>
                  <a:gd name="T80" fmla="*/ 93 w 156"/>
                  <a:gd name="T81" fmla="*/ 93 h 372"/>
                  <a:gd name="T82" fmla="*/ 93 w 156"/>
                  <a:gd name="T83" fmla="*/ 123 h 372"/>
                  <a:gd name="T84" fmla="*/ 93 w 156"/>
                  <a:gd name="T85" fmla="*/ 154 h 372"/>
                  <a:gd name="T86" fmla="*/ 93 w 156"/>
                  <a:gd name="T87" fmla="*/ 185 h 372"/>
                  <a:gd name="T88" fmla="*/ 93 w 156"/>
                  <a:gd name="T89" fmla="*/ 217 h 372"/>
                  <a:gd name="T90" fmla="*/ 93 w 156"/>
                  <a:gd name="T91" fmla="*/ 247 h 372"/>
                  <a:gd name="T92" fmla="*/ 93 w 156"/>
                  <a:gd name="T93" fmla="*/ 278 h 372"/>
                  <a:gd name="T94" fmla="*/ 93 w 156"/>
                  <a:gd name="T95" fmla="*/ 278 h 372"/>
                  <a:gd name="T96" fmla="*/ 63 w 156"/>
                  <a:gd name="T97" fmla="*/ 27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372">
                    <a:moveTo>
                      <a:pt x="63" y="278"/>
                    </a:moveTo>
                    <a:lnTo>
                      <a:pt x="63" y="278"/>
                    </a:lnTo>
                    <a:lnTo>
                      <a:pt x="63" y="278"/>
                    </a:lnTo>
                    <a:lnTo>
                      <a:pt x="63" y="278"/>
                    </a:lnTo>
                    <a:cubicBezTo>
                      <a:pt x="31" y="278"/>
                      <a:pt x="31" y="309"/>
                      <a:pt x="31" y="309"/>
                    </a:cubicBez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lnTo>
                      <a:pt x="31" y="309"/>
                    </a:lnTo>
                    <a:cubicBezTo>
                      <a:pt x="31" y="341"/>
                      <a:pt x="31" y="341"/>
                      <a:pt x="0" y="341"/>
                    </a:cubicBezTo>
                    <a:lnTo>
                      <a:pt x="0" y="341"/>
                    </a:lnTo>
                    <a:lnTo>
                      <a:pt x="0" y="341"/>
                    </a:lnTo>
                    <a:lnTo>
                      <a:pt x="0" y="341"/>
                    </a:lnTo>
                    <a:lnTo>
                      <a:pt x="31" y="371"/>
                    </a:lnTo>
                    <a:lnTo>
                      <a:pt x="31" y="371"/>
                    </a:lnTo>
                    <a:cubicBezTo>
                      <a:pt x="31" y="341"/>
                      <a:pt x="63" y="341"/>
                      <a:pt x="93" y="341"/>
                    </a:cubicBezTo>
                    <a:lnTo>
                      <a:pt x="93" y="341"/>
                    </a:lnTo>
                    <a:cubicBezTo>
                      <a:pt x="93" y="309"/>
                      <a:pt x="93" y="309"/>
                      <a:pt x="93" y="309"/>
                    </a:cubicBezTo>
                    <a:lnTo>
                      <a:pt x="93" y="309"/>
                    </a:lnTo>
                    <a:cubicBezTo>
                      <a:pt x="93" y="309"/>
                      <a:pt x="124" y="278"/>
                      <a:pt x="155" y="247"/>
                    </a:cubicBezTo>
                    <a:lnTo>
                      <a:pt x="155" y="247"/>
                    </a:lnTo>
                    <a:lnTo>
                      <a:pt x="155" y="217"/>
                    </a:lnTo>
                    <a:cubicBezTo>
                      <a:pt x="155" y="185"/>
                      <a:pt x="155" y="185"/>
                      <a:pt x="155" y="185"/>
                    </a:cubicBezTo>
                    <a:cubicBezTo>
                      <a:pt x="155" y="185"/>
                      <a:pt x="155" y="185"/>
                      <a:pt x="155" y="154"/>
                    </a:cubicBezTo>
                    <a:lnTo>
                      <a:pt x="155" y="154"/>
                    </a:lnTo>
                    <a:lnTo>
                      <a:pt x="155" y="123"/>
                    </a:lnTo>
                    <a:lnTo>
                      <a:pt x="155" y="123"/>
                    </a:lnTo>
                    <a:cubicBezTo>
                      <a:pt x="124" y="93"/>
                      <a:pt x="124" y="61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31"/>
                    </a:lnTo>
                    <a:lnTo>
                      <a:pt x="93" y="61"/>
                    </a:lnTo>
                    <a:cubicBezTo>
                      <a:pt x="93" y="61"/>
                      <a:pt x="93" y="61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93" y="93"/>
                      <a:pt x="93" y="93"/>
                      <a:pt x="93" y="123"/>
                    </a:cubicBezTo>
                    <a:cubicBezTo>
                      <a:pt x="93" y="123"/>
                      <a:pt x="93" y="123"/>
                      <a:pt x="93" y="154"/>
                    </a:cubicBezTo>
                    <a:cubicBezTo>
                      <a:pt x="93" y="185"/>
                      <a:pt x="93" y="185"/>
                      <a:pt x="93" y="185"/>
                    </a:cubicBezTo>
                    <a:lnTo>
                      <a:pt x="93" y="217"/>
                    </a:lnTo>
                    <a:cubicBezTo>
                      <a:pt x="93" y="217"/>
                      <a:pt x="93" y="217"/>
                      <a:pt x="93" y="247"/>
                    </a:cubicBezTo>
                    <a:cubicBezTo>
                      <a:pt x="93" y="247"/>
                      <a:pt x="93" y="247"/>
                      <a:pt x="93" y="278"/>
                    </a:cubicBezTo>
                    <a:lnTo>
                      <a:pt x="93" y="278"/>
                    </a:lnTo>
                    <a:lnTo>
                      <a:pt x="63" y="27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2" name="Freeform 132">
                <a:extLst>
                  <a:ext uri="{FF2B5EF4-FFF2-40B4-BE49-F238E27FC236}">
                    <a16:creationId xmlns:a16="http://schemas.microsoft.com/office/drawing/2014/main" id="{BDEAA2D9-89AB-A845-A4F8-3796054EA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10238" y="2327275"/>
                <a:ext cx="88900" cy="79375"/>
              </a:xfrm>
              <a:custGeom>
                <a:avLst/>
                <a:gdLst>
                  <a:gd name="T0" fmla="*/ 154 w 249"/>
                  <a:gd name="T1" fmla="*/ 155 h 219"/>
                  <a:gd name="T2" fmla="*/ 154 w 249"/>
                  <a:gd name="T3" fmla="*/ 155 h 219"/>
                  <a:gd name="T4" fmla="*/ 154 w 249"/>
                  <a:gd name="T5" fmla="*/ 155 h 219"/>
                  <a:gd name="T6" fmla="*/ 154 w 249"/>
                  <a:gd name="T7" fmla="*/ 155 h 219"/>
                  <a:gd name="T8" fmla="*/ 154 w 249"/>
                  <a:gd name="T9" fmla="*/ 155 h 219"/>
                  <a:gd name="T10" fmla="*/ 154 w 249"/>
                  <a:gd name="T11" fmla="*/ 155 h 219"/>
                  <a:gd name="T12" fmla="*/ 154 w 249"/>
                  <a:gd name="T13" fmla="*/ 124 h 219"/>
                  <a:gd name="T14" fmla="*/ 154 w 249"/>
                  <a:gd name="T15" fmla="*/ 124 h 219"/>
                  <a:gd name="T16" fmla="*/ 154 w 249"/>
                  <a:gd name="T17" fmla="*/ 124 h 219"/>
                  <a:gd name="T18" fmla="*/ 185 w 249"/>
                  <a:gd name="T19" fmla="*/ 124 h 219"/>
                  <a:gd name="T20" fmla="*/ 185 w 249"/>
                  <a:gd name="T21" fmla="*/ 124 h 219"/>
                  <a:gd name="T22" fmla="*/ 216 w 249"/>
                  <a:gd name="T23" fmla="*/ 124 h 219"/>
                  <a:gd name="T24" fmla="*/ 216 w 249"/>
                  <a:gd name="T25" fmla="*/ 124 h 219"/>
                  <a:gd name="T26" fmla="*/ 248 w 249"/>
                  <a:gd name="T27" fmla="*/ 94 h 219"/>
                  <a:gd name="T28" fmla="*/ 248 w 249"/>
                  <a:gd name="T29" fmla="*/ 94 h 219"/>
                  <a:gd name="T30" fmla="*/ 248 w 249"/>
                  <a:gd name="T31" fmla="*/ 94 h 219"/>
                  <a:gd name="T32" fmla="*/ 248 w 249"/>
                  <a:gd name="T33" fmla="*/ 62 h 219"/>
                  <a:gd name="T34" fmla="*/ 248 w 249"/>
                  <a:gd name="T35" fmla="*/ 31 h 219"/>
                  <a:gd name="T36" fmla="*/ 248 w 249"/>
                  <a:gd name="T37" fmla="*/ 0 h 219"/>
                  <a:gd name="T38" fmla="*/ 248 w 249"/>
                  <a:gd name="T39" fmla="*/ 0 h 219"/>
                  <a:gd name="T40" fmla="*/ 248 w 249"/>
                  <a:gd name="T41" fmla="*/ 0 h 219"/>
                  <a:gd name="T42" fmla="*/ 248 w 249"/>
                  <a:gd name="T43" fmla="*/ 0 h 219"/>
                  <a:gd name="T44" fmla="*/ 216 w 249"/>
                  <a:gd name="T45" fmla="*/ 0 h 219"/>
                  <a:gd name="T46" fmla="*/ 216 w 249"/>
                  <a:gd name="T47" fmla="*/ 0 h 219"/>
                  <a:gd name="T48" fmla="*/ 216 w 249"/>
                  <a:gd name="T49" fmla="*/ 0 h 219"/>
                  <a:gd name="T50" fmla="*/ 216 w 249"/>
                  <a:gd name="T51" fmla="*/ 0 h 219"/>
                  <a:gd name="T52" fmla="*/ 216 w 249"/>
                  <a:gd name="T53" fmla="*/ 0 h 219"/>
                  <a:gd name="T54" fmla="*/ 185 w 249"/>
                  <a:gd name="T55" fmla="*/ 0 h 219"/>
                  <a:gd name="T56" fmla="*/ 185 w 249"/>
                  <a:gd name="T57" fmla="*/ 31 h 219"/>
                  <a:gd name="T58" fmla="*/ 154 w 249"/>
                  <a:gd name="T59" fmla="*/ 31 h 219"/>
                  <a:gd name="T60" fmla="*/ 154 w 249"/>
                  <a:gd name="T61" fmla="*/ 31 h 219"/>
                  <a:gd name="T62" fmla="*/ 124 w 249"/>
                  <a:gd name="T63" fmla="*/ 31 h 219"/>
                  <a:gd name="T64" fmla="*/ 124 w 249"/>
                  <a:gd name="T65" fmla="*/ 0 h 219"/>
                  <a:gd name="T66" fmla="*/ 124 w 249"/>
                  <a:gd name="T67" fmla="*/ 0 h 219"/>
                  <a:gd name="T68" fmla="*/ 92 w 249"/>
                  <a:gd name="T69" fmla="*/ 0 h 219"/>
                  <a:gd name="T70" fmla="*/ 92 w 249"/>
                  <a:gd name="T71" fmla="*/ 0 h 219"/>
                  <a:gd name="T72" fmla="*/ 92 w 249"/>
                  <a:gd name="T73" fmla="*/ 0 h 219"/>
                  <a:gd name="T74" fmla="*/ 61 w 249"/>
                  <a:gd name="T75" fmla="*/ 0 h 219"/>
                  <a:gd name="T76" fmla="*/ 30 w 249"/>
                  <a:gd name="T77" fmla="*/ 0 h 219"/>
                  <a:gd name="T78" fmla="*/ 30 w 249"/>
                  <a:gd name="T79" fmla="*/ 0 h 219"/>
                  <a:gd name="T80" fmla="*/ 30 w 249"/>
                  <a:gd name="T81" fmla="*/ 0 h 219"/>
                  <a:gd name="T82" fmla="*/ 0 w 249"/>
                  <a:gd name="T83" fmla="*/ 31 h 219"/>
                  <a:gd name="T84" fmla="*/ 0 w 249"/>
                  <a:gd name="T85" fmla="*/ 62 h 219"/>
                  <a:gd name="T86" fmla="*/ 30 w 249"/>
                  <a:gd name="T87" fmla="*/ 124 h 219"/>
                  <a:gd name="T88" fmla="*/ 30 w 249"/>
                  <a:gd name="T89" fmla="*/ 124 h 219"/>
                  <a:gd name="T90" fmla="*/ 30 w 249"/>
                  <a:gd name="T91" fmla="*/ 155 h 219"/>
                  <a:gd name="T92" fmla="*/ 61 w 249"/>
                  <a:gd name="T93" fmla="*/ 186 h 219"/>
                  <a:gd name="T94" fmla="*/ 92 w 249"/>
                  <a:gd name="T95" fmla="*/ 218 h 219"/>
                  <a:gd name="T96" fmla="*/ 92 w 249"/>
                  <a:gd name="T97" fmla="*/ 186 h 219"/>
                  <a:gd name="T98" fmla="*/ 124 w 249"/>
                  <a:gd name="T99" fmla="*/ 186 h 219"/>
                  <a:gd name="T100" fmla="*/ 154 w 249"/>
                  <a:gd name="T101" fmla="*/ 15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9" h="219">
                    <a:moveTo>
                      <a:pt x="154" y="155"/>
                    </a:move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24"/>
                    </a:lnTo>
                    <a:lnTo>
                      <a:pt x="154" y="124"/>
                    </a:lnTo>
                    <a:lnTo>
                      <a:pt x="154" y="124"/>
                    </a:lnTo>
                    <a:cubicBezTo>
                      <a:pt x="185" y="124"/>
                      <a:pt x="185" y="124"/>
                      <a:pt x="185" y="124"/>
                    </a:cubicBezTo>
                    <a:lnTo>
                      <a:pt x="185" y="124"/>
                    </a:lnTo>
                    <a:cubicBezTo>
                      <a:pt x="216" y="124"/>
                      <a:pt x="216" y="124"/>
                      <a:pt x="216" y="124"/>
                    </a:cubicBezTo>
                    <a:lnTo>
                      <a:pt x="216" y="124"/>
                    </a:lnTo>
                    <a:cubicBezTo>
                      <a:pt x="216" y="94"/>
                      <a:pt x="216" y="94"/>
                      <a:pt x="248" y="94"/>
                    </a:cubicBezTo>
                    <a:lnTo>
                      <a:pt x="248" y="94"/>
                    </a:lnTo>
                    <a:lnTo>
                      <a:pt x="248" y="94"/>
                    </a:lnTo>
                    <a:cubicBezTo>
                      <a:pt x="248" y="94"/>
                      <a:pt x="248" y="94"/>
                      <a:pt x="248" y="62"/>
                    </a:cubicBezTo>
                    <a:cubicBezTo>
                      <a:pt x="248" y="62"/>
                      <a:pt x="248" y="62"/>
                      <a:pt x="248" y="31"/>
                    </a:cubicBez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6" y="0"/>
                      <a:pt x="216" y="0"/>
                      <a:pt x="216" y="0"/>
                    </a:cubicBez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cubicBezTo>
                      <a:pt x="216" y="0"/>
                      <a:pt x="216" y="0"/>
                      <a:pt x="185" y="0"/>
                    </a:cubicBezTo>
                    <a:lnTo>
                      <a:pt x="185" y="31"/>
                    </a:lnTo>
                    <a:cubicBezTo>
                      <a:pt x="185" y="31"/>
                      <a:pt x="185" y="31"/>
                      <a:pt x="154" y="31"/>
                    </a:cubicBezTo>
                    <a:lnTo>
                      <a:pt x="154" y="31"/>
                    </a:lnTo>
                    <a:cubicBezTo>
                      <a:pt x="154" y="31"/>
                      <a:pt x="154" y="31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lnTo>
                      <a:pt x="124" y="0"/>
                    </a:lnTo>
                    <a:cubicBezTo>
                      <a:pt x="92" y="0"/>
                      <a:pt x="92" y="0"/>
                      <a:pt x="92" y="0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92" y="0"/>
                      <a:pt x="92" y="0"/>
                      <a:pt x="61" y="0"/>
                    </a:cubicBezTo>
                    <a:cubicBezTo>
                      <a:pt x="61" y="0"/>
                      <a:pt x="61" y="0"/>
                      <a:pt x="30" y="0"/>
                    </a:cubicBezTo>
                    <a:lnTo>
                      <a:pt x="30" y="0"/>
                    </a:lnTo>
                    <a:lnTo>
                      <a:pt x="3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94"/>
                      <a:pt x="30" y="124"/>
                      <a:pt x="30" y="124"/>
                    </a:cubicBezTo>
                    <a:lnTo>
                      <a:pt x="30" y="124"/>
                    </a:lnTo>
                    <a:cubicBezTo>
                      <a:pt x="30" y="155"/>
                      <a:pt x="30" y="155"/>
                      <a:pt x="30" y="155"/>
                    </a:cubicBezTo>
                    <a:cubicBezTo>
                      <a:pt x="30" y="155"/>
                      <a:pt x="30" y="186"/>
                      <a:pt x="61" y="186"/>
                    </a:cubicBezTo>
                    <a:cubicBezTo>
                      <a:pt x="61" y="186"/>
                      <a:pt x="61" y="186"/>
                      <a:pt x="92" y="218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6"/>
                      <a:pt x="92" y="186"/>
                      <a:pt x="124" y="186"/>
                    </a:cubicBezTo>
                    <a:cubicBezTo>
                      <a:pt x="124" y="186"/>
                      <a:pt x="124" y="155"/>
                      <a:pt x="154" y="15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3" name="Freeform 133">
                <a:extLst>
                  <a:ext uri="{FF2B5EF4-FFF2-40B4-BE49-F238E27FC236}">
                    <a16:creationId xmlns:a16="http://schemas.microsoft.com/office/drawing/2014/main" id="{DA2F202E-862F-F341-A43D-A3B5CF80D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2475" y="2560638"/>
                <a:ext cx="168275" cy="179387"/>
              </a:xfrm>
              <a:custGeom>
                <a:avLst/>
                <a:gdLst>
                  <a:gd name="T0" fmla="*/ 32 w 466"/>
                  <a:gd name="T1" fmla="*/ 310 h 497"/>
                  <a:gd name="T2" fmla="*/ 62 w 466"/>
                  <a:gd name="T3" fmla="*/ 341 h 497"/>
                  <a:gd name="T4" fmla="*/ 62 w 466"/>
                  <a:gd name="T5" fmla="*/ 372 h 497"/>
                  <a:gd name="T6" fmla="*/ 62 w 466"/>
                  <a:gd name="T7" fmla="*/ 403 h 497"/>
                  <a:gd name="T8" fmla="*/ 62 w 466"/>
                  <a:gd name="T9" fmla="*/ 434 h 497"/>
                  <a:gd name="T10" fmla="*/ 93 w 466"/>
                  <a:gd name="T11" fmla="*/ 434 h 497"/>
                  <a:gd name="T12" fmla="*/ 124 w 466"/>
                  <a:gd name="T13" fmla="*/ 434 h 497"/>
                  <a:gd name="T14" fmla="*/ 156 w 466"/>
                  <a:gd name="T15" fmla="*/ 434 h 497"/>
                  <a:gd name="T16" fmla="*/ 217 w 466"/>
                  <a:gd name="T17" fmla="*/ 434 h 497"/>
                  <a:gd name="T18" fmla="*/ 248 w 466"/>
                  <a:gd name="T19" fmla="*/ 434 h 497"/>
                  <a:gd name="T20" fmla="*/ 248 w 466"/>
                  <a:gd name="T21" fmla="*/ 434 h 497"/>
                  <a:gd name="T22" fmla="*/ 280 w 466"/>
                  <a:gd name="T23" fmla="*/ 434 h 497"/>
                  <a:gd name="T24" fmla="*/ 310 w 466"/>
                  <a:gd name="T25" fmla="*/ 465 h 497"/>
                  <a:gd name="T26" fmla="*/ 310 w 466"/>
                  <a:gd name="T27" fmla="*/ 496 h 497"/>
                  <a:gd name="T28" fmla="*/ 372 w 466"/>
                  <a:gd name="T29" fmla="*/ 465 h 497"/>
                  <a:gd name="T30" fmla="*/ 372 w 466"/>
                  <a:gd name="T31" fmla="*/ 403 h 497"/>
                  <a:gd name="T32" fmla="*/ 372 w 466"/>
                  <a:gd name="T33" fmla="*/ 403 h 497"/>
                  <a:gd name="T34" fmla="*/ 434 w 466"/>
                  <a:gd name="T35" fmla="*/ 310 h 497"/>
                  <a:gd name="T36" fmla="*/ 434 w 466"/>
                  <a:gd name="T37" fmla="*/ 279 h 497"/>
                  <a:gd name="T38" fmla="*/ 434 w 466"/>
                  <a:gd name="T39" fmla="*/ 217 h 497"/>
                  <a:gd name="T40" fmla="*/ 465 w 466"/>
                  <a:gd name="T41" fmla="*/ 155 h 497"/>
                  <a:gd name="T42" fmla="*/ 465 w 466"/>
                  <a:gd name="T43" fmla="*/ 124 h 497"/>
                  <a:gd name="T44" fmla="*/ 465 w 466"/>
                  <a:gd name="T45" fmla="*/ 93 h 497"/>
                  <a:gd name="T46" fmla="*/ 434 w 466"/>
                  <a:gd name="T47" fmla="*/ 0 h 497"/>
                  <a:gd name="T48" fmla="*/ 372 w 466"/>
                  <a:gd name="T49" fmla="*/ 0 h 497"/>
                  <a:gd name="T50" fmla="*/ 372 w 466"/>
                  <a:gd name="T51" fmla="*/ 31 h 497"/>
                  <a:gd name="T52" fmla="*/ 372 w 466"/>
                  <a:gd name="T53" fmla="*/ 62 h 497"/>
                  <a:gd name="T54" fmla="*/ 372 w 466"/>
                  <a:gd name="T55" fmla="*/ 93 h 497"/>
                  <a:gd name="T56" fmla="*/ 341 w 466"/>
                  <a:gd name="T57" fmla="*/ 124 h 497"/>
                  <a:gd name="T58" fmla="*/ 341 w 466"/>
                  <a:gd name="T59" fmla="*/ 155 h 497"/>
                  <a:gd name="T60" fmla="*/ 341 w 466"/>
                  <a:gd name="T61" fmla="*/ 155 h 497"/>
                  <a:gd name="T62" fmla="*/ 310 w 466"/>
                  <a:gd name="T63" fmla="*/ 186 h 497"/>
                  <a:gd name="T64" fmla="*/ 248 w 466"/>
                  <a:gd name="T65" fmla="*/ 217 h 497"/>
                  <a:gd name="T66" fmla="*/ 186 w 466"/>
                  <a:gd name="T67" fmla="*/ 186 h 497"/>
                  <a:gd name="T68" fmla="*/ 186 w 466"/>
                  <a:gd name="T69" fmla="*/ 186 h 497"/>
                  <a:gd name="T70" fmla="*/ 124 w 466"/>
                  <a:gd name="T71" fmla="*/ 217 h 497"/>
                  <a:gd name="T72" fmla="*/ 124 w 466"/>
                  <a:gd name="T73" fmla="*/ 217 h 497"/>
                  <a:gd name="T74" fmla="*/ 93 w 466"/>
                  <a:gd name="T75" fmla="*/ 217 h 497"/>
                  <a:gd name="T76" fmla="*/ 62 w 466"/>
                  <a:gd name="T77" fmla="*/ 217 h 497"/>
                  <a:gd name="T78" fmla="*/ 62 w 466"/>
                  <a:gd name="T79" fmla="*/ 217 h 497"/>
                  <a:gd name="T80" fmla="*/ 32 w 466"/>
                  <a:gd name="T81" fmla="*/ 186 h 497"/>
                  <a:gd name="T82" fmla="*/ 0 w 466"/>
                  <a:gd name="T83" fmla="*/ 186 h 497"/>
                  <a:gd name="T84" fmla="*/ 0 w 466"/>
                  <a:gd name="T85" fmla="*/ 217 h 497"/>
                  <a:gd name="T86" fmla="*/ 32 w 466"/>
                  <a:gd name="T87" fmla="*/ 27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66" h="497">
                    <a:moveTo>
                      <a:pt x="32" y="310"/>
                    </a:moveTo>
                    <a:lnTo>
                      <a:pt x="32" y="310"/>
                    </a:lnTo>
                    <a:cubicBezTo>
                      <a:pt x="32" y="310"/>
                      <a:pt x="62" y="310"/>
                      <a:pt x="62" y="341"/>
                    </a:cubicBezTo>
                    <a:lnTo>
                      <a:pt x="62" y="341"/>
                    </a:lnTo>
                    <a:lnTo>
                      <a:pt x="62" y="372"/>
                    </a:ln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cubicBezTo>
                      <a:pt x="62" y="434"/>
                      <a:pt x="62" y="434"/>
                      <a:pt x="62" y="434"/>
                    </a:cubicBezTo>
                    <a:lnTo>
                      <a:pt x="62" y="434"/>
                    </a:lnTo>
                    <a:cubicBezTo>
                      <a:pt x="93" y="434"/>
                      <a:pt x="93" y="434"/>
                      <a:pt x="93" y="434"/>
                    </a:cubicBezTo>
                    <a:lnTo>
                      <a:pt x="93" y="434"/>
                    </a:lnTo>
                    <a:lnTo>
                      <a:pt x="93" y="434"/>
                    </a:lnTo>
                    <a:cubicBezTo>
                      <a:pt x="124" y="434"/>
                      <a:pt x="124" y="434"/>
                      <a:pt x="124" y="434"/>
                    </a:cubicBezTo>
                    <a:cubicBezTo>
                      <a:pt x="124" y="403"/>
                      <a:pt x="124" y="403"/>
                      <a:pt x="124" y="403"/>
                    </a:cubicBezTo>
                    <a:cubicBezTo>
                      <a:pt x="156" y="403"/>
                      <a:pt x="156" y="434"/>
                      <a:pt x="156" y="434"/>
                    </a:cubicBezTo>
                    <a:lnTo>
                      <a:pt x="156" y="434"/>
                    </a:lnTo>
                    <a:cubicBezTo>
                      <a:pt x="186" y="434"/>
                      <a:pt x="186" y="434"/>
                      <a:pt x="217" y="434"/>
                    </a:cubicBezTo>
                    <a:lnTo>
                      <a:pt x="217" y="434"/>
                    </a:lnTo>
                    <a:cubicBezTo>
                      <a:pt x="217" y="434"/>
                      <a:pt x="217" y="434"/>
                      <a:pt x="248" y="434"/>
                    </a:cubicBezTo>
                    <a:lnTo>
                      <a:pt x="248" y="434"/>
                    </a:lnTo>
                    <a:lnTo>
                      <a:pt x="248" y="434"/>
                    </a:lnTo>
                    <a:lnTo>
                      <a:pt x="248" y="434"/>
                    </a:lnTo>
                    <a:cubicBezTo>
                      <a:pt x="280" y="434"/>
                      <a:pt x="280" y="434"/>
                      <a:pt x="280" y="434"/>
                    </a:cubicBezTo>
                    <a:cubicBezTo>
                      <a:pt x="280" y="434"/>
                      <a:pt x="280" y="465"/>
                      <a:pt x="310" y="465"/>
                    </a:cubicBezTo>
                    <a:lnTo>
                      <a:pt x="310" y="465"/>
                    </a:lnTo>
                    <a:cubicBezTo>
                      <a:pt x="310" y="465"/>
                      <a:pt x="310" y="465"/>
                      <a:pt x="310" y="496"/>
                    </a:cubicBezTo>
                    <a:lnTo>
                      <a:pt x="310" y="496"/>
                    </a:lnTo>
                    <a:lnTo>
                      <a:pt x="341" y="465"/>
                    </a:lnTo>
                    <a:cubicBezTo>
                      <a:pt x="341" y="465"/>
                      <a:pt x="341" y="465"/>
                      <a:pt x="372" y="465"/>
                    </a:cubicBezTo>
                    <a:lnTo>
                      <a:pt x="372" y="434"/>
                    </a:lnTo>
                    <a:cubicBezTo>
                      <a:pt x="372" y="434"/>
                      <a:pt x="372" y="434"/>
                      <a:pt x="372" y="403"/>
                    </a:cubicBezTo>
                    <a:lnTo>
                      <a:pt x="372" y="403"/>
                    </a:lnTo>
                    <a:lnTo>
                      <a:pt x="372" y="403"/>
                    </a:lnTo>
                    <a:lnTo>
                      <a:pt x="372" y="403"/>
                    </a:lnTo>
                    <a:cubicBezTo>
                      <a:pt x="372" y="372"/>
                      <a:pt x="404" y="310"/>
                      <a:pt x="434" y="310"/>
                    </a:cubicBezTo>
                    <a:lnTo>
                      <a:pt x="434" y="310"/>
                    </a:lnTo>
                    <a:cubicBezTo>
                      <a:pt x="434" y="279"/>
                      <a:pt x="434" y="279"/>
                      <a:pt x="434" y="279"/>
                    </a:cubicBezTo>
                    <a:lnTo>
                      <a:pt x="434" y="279"/>
                    </a:lnTo>
                    <a:cubicBezTo>
                      <a:pt x="434" y="248"/>
                      <a:pt x="434" y="217"/>
                      <a:pt x="434" y="217"/>
                    </a:cubicBezTo>
                    <a:cubicBezTo>
                      <a:pt x="465" y="217"/>
                      <a:pt x="465" y="217"/>
                      <a:pt x="465" y="186"/>
                    </a:cubicBezTo>
                    <a:lnTo>
                      <a:pt x="465" y="155"/>
                    </a:lnTo>
                    <a:lnTo>
                      <a:pt x="465" y="155"/>
                    </a:ln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93"/>
                      <a:pt x="465" y="93"/>
                      <a:pt x="465" y="93"/>
                    </a:cubicBezTo>
                    <a:lnTo>
                      <a:pt x="465" y="93"/>
                    </a:lnTo>
                    <a:cubicBezTo>
                      <a:pt x="434" y="93"/>
                      <a:pt x="434" y="62"/>
                      <a:pt x="434" y="31"/>
                    </a:cubicBezTo>
                    <a:cubicBezTo>
                      <a:pt x="434" y="31"/>
                      <a:pt x="434" y="31"/>
                      <a:pt x="434" y="0"/>
                    </a:cubicBezTo>
                    <a:lnTo>
                      <a:pt x="434" y="0"/>
                    </a:lnTo>
                    <a:cubicBezTo>
                      <a:pt x="434" y="0"/>
                      <a:pt x="404" y="0"/>
                      <a:pt x="372" y="0"/>
                    </a:cubicBezTo>
                    <a:cubicBezTo>
                      <a:pt x="372" y="0"/>
                      <a:pt x="372" y="0"/>
                      <a:pt x="372" y="31"/>
                    </a:cubicBezTo>
                    <a:lnTo>
                      <a:pt x="372" y="31"/>
                    </a:lnTo>
                    <a:cubicBezTo>
                      <a:pt x="372" y="31"/>
                      <a:pt x="372" y="31"/>
                      <a:pt x="372" y="62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lnTo>
                      <a:pt x="341" y="124"/>
                    </a:ln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48" y="217"/>
                    </a:cubicBezTo>
                    <a:lnTo>
                      <a:pt x="248" y="217"/>
                    </a:lnTo>
                    <a:cubicBezTo>
                      <a:pt x="217" y="217"/>
                      <a:pt x="217" y="186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186" y="186"/>
                      <a:pt x="156" y="186"/>
                      <a:pt x="156" y="217"/>
                    </a:cubicBezTo>
                    <a:cubicBezTo>
                      <a:pt x="156" y="217"/>
                      <a:pt x="156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217"/>
                      <a:pt x="124" y="217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93" y="217"/>
                      <a:pt x="93" y="217"/>
                      <a:pt x="62" y="217"/>
                    </a:cubicBezTo>
                    <a:lnTo>
                      <a:pt x="62" y="217"/>
                    </a:lnTo>
                    <a:lnTo>
                      <a:pt x="62" y="217"/>
                    </a:lnTo>
                    <a:lnTo>
                      <a:pt x="32" y="217"/>
                    </a:lnTo>
                    <a:cubicBezTo>
                      <a:pt x="32" y="186"/>
                      <a:pt x="32" y="186"/>
                      <a:pt x="32" y="186"/>
                    </a:cubicBezTo>
                    <a:cubicBezTo>
                      <a:pt x="32" y="186"/>
                      <a:pt x="32" y="186"/>
                      <a:pt x="0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32" y="217"/>
                      <a:pt x="32" y="279"/>
                      <a:pt x="32" y="279"/>
                    </a:cubicBezTo>
                    <a:lnTo>
                      <a:pt x="32" y="31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4" name="Freeform 134">
                <a:extLst>
                  <a:ext uri="{FF2B5EF4-FFF2-40B4-BE49-F238E27FC236}">
                    <a16:creationId xmlns:a16="http://schemas.microsoft.com/office/drawing/2014/main" id="{C7B60093-20CB-E14E-8840-16DF07C77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9775" y="1747838"/>
                <a:ext cx="357188" cy="312737"/>
              </a:xfrm>
              <a:custGeom>
                <a:avLst/>
                <a:gdLst>
                  <a:gd name="T0" fmla="*/ 992 w 993"/>
                  <a:gd name="T1" fmla="*/ 774 h 869"/>
                  <a:gd name="T2" fmla="*/ 992 w 993"/>
                  <a:gd name="T3" fmla="*/ 744 h 869"/>
                  <a:gd name="T4" fmla="*/ 992 w 993"/>
                  <a:gd name="T5" fmla="*/ 744 h 869"/>
                  <a:gd name="T6" fmla="*/ 960 w 993"/>
                  <a:gd name="T7" fmla="*/ 713 h 869"/>
                  <a:gd name="T8" fmla="*/ 899 w 993"/>
                  <a:gd name="T9" fmla="*/ 650 h 869"/>
                  <a:gd name="T10" fmla="*/ 899 w 993"/>
                  <a:gd name="T11" fmla="*/ 620 h 869"/>
                  <a:gd name="T12" fmla="*/ 868 w 993"/>
                  <a:gd name="T13" fmla="*/ 589 h 869"/>
                  <a:gd name="T14" fmla="*/ 899 w 993"/>
                  <a:gd name="T15" fmla="*/ 557 h 869"/>
                  <a:gd name="T16" fmla="*/ 899 w 993"/>
                  <a:gd name="T17" fmla="*/ 557 h 869"/>
                  <a:gd name="T18" fmla="*/ 930 w 993"/>
                  <a:gd name="T19" fmla="*/ 526 h 869"/>
                  <a:gd name="T20" fmla="*/ 899 w 993"/>
                  <a:gd name="T21" fmla="*/ 496 h 869"/>
                  <a:gd name="T22" fmla="*/ 868 w 993"/>
                  <a:gd name="T23" fmla="*/ 433 h 869"/>
                  <a:gd name="T24" fmla="*/ 868 w 993"/>
                  <a:gd name="T25" fmla="*/ 402 h 869"/>
                  <a:gd name="T26" fmla="*/ 868 w 993"/>
                  <a:gd name="T27" fmla="*/ 341 h 869"/>
                  <a:gd name="T28" fmla="*/ 868 w 993"/>
                  <a:gd name="T29" fmla="*/ 309 h 869"/>
                  <a:gd name="T30" fmla="*/ 868 w 993"/>
                  <a:gd name="T31" fmla="*/ 278 h 869"/>
                  <a:gd name="T32" fmla="*/ 899 w 993"/>
                  <a:gd name="T33" fmla="*/ 217 h 869"/>
                  <a:gd name="T34" fmla="*/ 868 w 993"/>
                  <a:gd name="T35" fmla="*/ 185 h 869"/>
                  <a:gd name="T36" fmla="*/ 836 w 993"/>
                  <a:gd name="T37" fmla="*/ 154 h 869"/>
                  <a:gd name="T38" fmla="*/ 806 w 993"/>
                  <a:gd name="T39" fmla="*/ 124 h 869"/>
                  <a:gd name="T40" fmla="*/ 775 w 993"/>
                  <a:gd name="T41" fmla="*/ 124 h 869"/>
                  <a:gd name="T42" fmla="*/ 682 w 993"/>
                  <a:gd name="T43" fmla="*/ 93 h 869"/>
                  <a:gd name="T44" fmla="*/ 682 w 993"/>
                  <a:gd name="T45" fmla="*/ 93 h 869"/>
                  <a:gd name="T46" fmla="*/ 651 w 993"/>
                  <a:gd name="T47" fmla="*/ 93 h 869"/>
                  <a:gd name="T48" fmla="*/ 651 w 993"/>
                  <a:gd name="T49" fmla="*/ 93 h 869"/>
                  <a:gd name="T50" fmla="*/ 558 w 993"/>
                  <a:gd name="T51" fmla="*/ 154 h 869"/>
                  <a:gd name="T52" fmla="*/ 434 w 993"/>
                  <a:gd name="T53" fmla="*/ 185 h 869"/>
                  <a:gd name="T54" fmla="*/ 372 w 993"/>
                  <a:gd name="T55" fmla="*/ 185 h 869"/>
                  <a:gd name="T56" fmla="*/ 310 w 993"/>
                  <a:gd name="T57" fmla="*/ 124 h 869"/>
                  <a:gd name="T58" fmla="*/ 216 w 993"/>
                  <a:gd name="T59" fmla="*/ 93 h 869"/>
                  <a:gd name="T60" fmla="*/ 186 w 993"/>
                  <a:gd name="T61" fmla="*/ 61 h 869"/>
                  <a:gd name="T62" fmla="*/ 155 w 993"/>
                  <a:gd name="T63" fmla="*/ 30 h 869"/>
                  <a:gd name="T64" fmla="*/ 155 w 993"/>
                  <a:gd name="T65" fmla="*/ 0 h 869"/>
                  <a:gd name="T66" fmla="*/ 124 w 993"/>
                  <a:gd name="T67" fmla="*/ 30 h 869"/>
                  <a:gd name="T68" fmla="*/ 124 w 993"/>
                  <a:gd name="T69" fmla="*/ 30 h 869"/>
                  <a:gd name="T70" fmla="*/ 124 w 993"/>
                  <a:gd name="T71" fmla="*/ 61 h 869"/>
                  <a:gd name="T72" fmla="*/ 31 w 993"/>
                  <a:gd name="T73" fmla="*/ 30 h 869"/>
                  <a:gd name="T74" fmla="*/ 0 w 993"/>
                  <a:gd name="T75" fmla="*/ 0 h 869"/>
                  <a:gd name="T76" fmla="*/ 0 w 993"/>
                  <a:gd name="T77" fmla="*/ 30 h 869"/>
                  <a:gd name="T78" fmla="*/ 31 w 993"/>
                  <a:gd name="T79" fmla="*/ 124 h 869"/>
                  <a:gd name="T80" fmla="*/ 31 w 993"/>
                  <a:gd name="T81" fmla="*/ 124 h 869"/>
                  <a:gd name="T82" fmla="*/ 62 w 993"/>
                  <a:gd name="T83" fmla="*/ 154 h 869"/>
                  <a:gd name="T84" fmla="*/ 92 w 993"/>
                  <a:gd name="T85" fmla="*/ 185 h 869"/>
                  <a:gd name="T86" fmla="*/ 124 w 993"/>
                  <a:gd name="T87" fmla="*/ 217 h 869"/>
                  <a:gd name="T88" fmla="*/ 124 w 993"/>
                  <a:gd name="T89" fmla="*/ 248 h 869"/>
                  <a:gd name="T90" fmla="*/ 92 w 993"/>
                  <a:gd name="T91" fmla="*/ 309 h 869"/>
                  <a:gd name="T92" fmla="*/ 92 w 993"/>
                  <a:gd name="T93" fmla="*/ 341 h 869"/>
                  <a:gd name="T94" fmla="*/ 124 w 993"/>
                  <a:gd name="T95" fmla="*/ 372 h 869"/>
                  <a:gd name="T96" fmla="*/ 124 w 993"/>
                  <a:gd name="T97" fmla="*/ 372 h 869"/>
                  <a:gd name="T98" fmla="*/ 155 w 993"/>
                  <a:gd name="T99" fmla="*/ 402 h 869"/>
                  <a:gd name="T100" fmla="*/ 186 w 993"/>
                  <a:gd name="T101" fmla="*/ 433 h 869"/>
                  <a:gd name="T102" fmla="*/ 216 w 993"/>
                  <a:gd name="T103" fmla="*/ 496 h 869"/>
                  <a:gd name="T104" fmla="*/ 216 w 993"/>
                  <a:gd name="T105" fmla="*/ 526 h 869"/>
                  <a:gd name="T106" fmla="*/ 248 w 993"/>
                  <a:gd name="T107" fmla="*/ 557 h 869"/>
                  <a:gd name="T108" fmla="*/ 340 w 993"/>
                  <a:gd name="T109" fmla="*/ 589 h 869"/>
                  <a:gd name="T110" fmla="*/ 372 w 993"/>
                  <a:gd name="T111" fmla="*/ 681 h 869"/>
                  <a:gd name="T112" fmla="*/ 496 w 993"/>
                  <a:gd name="T113" fmla="*/ 744 h 869"/>
                  <a:gd name="T114" fmla="*/ 588 w 993"/>
                  <a:gd name="T115" fmla="*/ 774 h 869"/>
                  <a:gd name="T116" fmla="*/ 682 w 993"/>
                  <a:gd name="T117" fmla="*/ 744 h 869"/>
                  <a:gd name="T118" fmla="*/ 712 w 993"/>
                  <a:gd name="T119" fmla="*/ 837 h 869"/>
                  <a:gd name="T120" fmla="*/ 868 w 993"/>
                  <a:gd name="T121" fmla="*/ 837 h 869"/>
                  <a:gd name="T122" fmla="*/ 930 w 993"/>
                  <a:gd name="T123" fmla="*/ 86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3" h="869">
                    <a:moveTo>
                      <a:pt x="992" y="774"/>
                    </a:moveTo>
                    <a:lnTo>
                      <a:pt x="992" y="774"/>
                    </a:lnTo>
                    <a:lnTo>
                      <a:pt x="992" y="774"/>
                    </a:lnTo>
                    <a:lnTo>
                      <a:pt x="992" y="774"/>
                    </a:lnTo>
                    <a:cubicBezTo>
                      <a:pt x="992" y="774"/>
                      <a:pt x="992" y="774"/>
                      <a:pt x="992" y="744"/>
                    </a:cubicBez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lnTo>
                      <a:pt x="992" y="744"/>
                    </a:lnTo>
                    <a:cubicBezTo>
                      <a:pt x="992" y="744"/>
                      <a:pt x="992" y="744"/>
                      <a:pt x="992" y="713"/>
                    </a:cubicBezTo>
                    <a:lnTo>
                      <a:pt x="960" y="713"/>
                    </a:lnTo>
                    <a:lnTo>
                      <a:pt x="960" y="713"/>
                    </a:lnTo>
                    <a:lnTo>
                      <a:pt x="960" y="713"/>
                    </a:lnTo>
                    <a:cubicBezTo>
                      <a:pt x="930" y="681"/>
                      <a:pt x="930" y="681"/>
                      <a:pt x="899" y="650"/>
                    </a:cubicBezTo>
                    <a:lnTo>
                      <a:pt x="899" y="650"/>
                    </a:lnTo>
                    <a:lnTo>
                      <a:pt x="899" y="650"/>
                    </a:lnTo>
                    <a:cubicBezTo>
                      <a:pt x="899" y="620"/>
                      <a:pt x="899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lnTo>
                      <a:pt x="899" y="620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68" y="589"/>
                      <a:pt x="899" y="589"/>
                      <a:pt x="899" y="557"/>
                    </a:cubicBez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899" y="557"/>
                    </a:lnTo>
                    <a:lnTo>
                      <a:pt x="930" y="526"/>
                    </a:lnTo>
                    <a:lnTo>
                      <a:pt x="930" y="526"/>
                    </a:lnTo>
                    <a:lnTo>
                      <a:pt x="930" y="526"/>
                    </a:lnTo>
                    <a:cubicBezTo>
                      <a:pt x="899" y="526"/>
                      <a:pt x="899" y="526"/>
                      <a:pt x="899" y="526"/>
                    </a:cubicBezTo>
                    <a:cubicBezTo>
                      <a:pt x="899" y="496"/>
                      <a:pt x="899" y="496"/>
                      <a:pt x="899" y="496"/>
                    </a:cubicBezTo>
                    <a:cubicBezTo>
                      <a:pt x="868" y="496"/>
                      <a:pt x="868" y="496"/>
                      <a:pt x="868" y="465"/>
                    </a:cubicBezTo>
                    <a:lnTo>
                      <a:pt x="868" y="465"/>
                    </a:lnTo>
                    <a:cubicBezTo>
                      <a:pt x="868" y="465"/>
                      <a:pt x="868" y="465"/>
                      <a:pt x="868" y="433"/>
                    </a:cubicBezTo>
                    <a:lnTo>
                      <a:pt x="868" y="433"/>
                    </a:lnTo>
                    <a:lnTo>
                      <a:pt x="868" y="433"/>
                    </a:lnTo>
                    <a:lnTo>
                      <a:pt x="868" y="402"/>
                    </a:lnTo>
                    <a:lnTo>
                      <a:pt x="868" y="372"/>
                    </a:lnTo>
                    <a:lnTo>
                      <a:pt x="868" y="372"/>
                    </a:lnTo>
                    <a:cubicBezTo>
                      <a:pt x="868" y="372"/>
                      <a:pt x="868" y="372"/>
                      <a:pt x="868" y="341"/>
                    </a:cubicBezTo>
                    <a:lnTo>
                      <a:pt x="868" y="341"/>
                    </a:lnTo>
                    <a:lnTo>
                      <a:pt x="868" y="341"/>
                    </a:lnTo>
                    <a:cubicBezTo>
                      <a:pt x="868" y="309"/>
                      <a:pt x="868" y="309"/>
                      <a:pt x="868" y="309"/>
                    </a:cubicBezTo>
                    <a:lnTo>
                      <a:pt x="868" y="278"/>
                    </a:lnTo>
                    <a:lnTo>
                      <a:pt x="868" y="278"/>
                    </a:lnTo>
                    <a:lnTo>
                      <a:pt x="868" y="278"/>
                    </a:lnTo>
                    <a:lnTo>
                      <a:pt x="899" y="248"/>
                    </a:lnTo>
                    <a:cubicBezTo>
                      <a:pt x="899" y="248"/>
                      <a:pt x="899" y="248"/>
                      <a:pt x="899" y="217"/>
                    </a:cubicBezTo>
                    <a:lnTo>
                      <a:pt x="899" y="217"/>
                    </a:lnTo>
                    <a:lnTo>
                      <a:pt x="899" y="185"/>
                    </a:lnTo>
                    <a:lnTo>
                      <a:pt x="899" y="185"/>
                    </a:lnTo>
                    <a:cubicBezTo>
                      <a:pt x="868" y="185"/>
                      <a:pt x="868" y="185"/>
                      <a:pt x="868" y="185"/>
                    </a:cubicBezTo>
                    <a:cubicBezTo>
                      <a:pt x="868" y="185"/>
                      <a:pt x="868" y="185"/>
                      <a:pt x="836" y="154"/>
                    </a:cubicBezTo>
                    <a:lnTo>
                      <a:pt x="836" y="154"/>
                    </a:lnTo>
                    <a:lnTo>
                      <a:pt x="836" y="154"/>
                    </a:lnTo>
                    <a:cubicBezTo>
                      <a:pt x="836" y="154"/>
                      <a:pt x="836" y="154"/>
                      <a:pt x="806" y="154"/>
                    </a:cubicBezTo>
                    <a:lnTo>
                      <a:pt x="806" y="124"/>
                    </a:lnTo>
                    <a:lnTo>
                      <a:pt x="806" y="124"/>
                    </a:lnTo>
                    <a:lnTo>
                      <a:pt x="775" y="124"/>
                    </a:lnTo>
                    <a:lnTo>
                      <a:pt x="775" y="124"/>
                    </a:lnTo>
                    <a:lnTo>
                      <a:pt x="775" y="124"/>
                    </a:lnTo>
                    <a:cubicBezTo>
                      <a:pt x="744" y="124"/>
                      <a:pt x="744" y="124"/>
                      <a:pt x="744" y="124"/>
                    </a:cubicBezTo>
                    <a:lnTo>
                      <a:pt x="744" y="124"/>
                    </a:lnTo>
                    <a:cubicBezTo>
                      <a:pt x="712" y="124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82" y="93"/>
                    </a:lnTo>
                    <a:lnTo>
                      <a:pt x="682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lnTo>
                      <a:pt x="651" y="93"/>
                    </a:lnTo>
                    <a:cubicBezTo>
                      <a:pt x="620" y="93"/>
                      <a:pt x="620" y="93"/>
                      <a:pt x="620" y="93"/>
                    </a:cubicBezTo>
                    <a:cubicBezTo>
                      <a:pt x="588" y="124"/>
                      <a:pt x="588" y="124"/>
                      <a:pt x="558" y="154"/>
                    </a:cubicBezTo>
                    <a:lnTo>
                      <a:pt x="558" y="154"/>
                    </a:lnTo>
                    <a:lnTo>
                      <a:pt x="558" y="154"/>
                    </a:lnTo>
                    <a:cubicBezTo>
                      <a:pt x="527" y="154"/>
                      <a:pt x="527" y="185"/>
                      <a:pt x="496" y="185"/>
                    </a:cubicBezTo>
                    <a:cubicBezTo>
                      <a:pt x="496" y="185"/>
                      <a:pt x="464" y="185"/>
                      <a:pt x="434" y="185"/>
                    </a:cubicBezTo>
                    <a:cubicBezTo>
                      <a:pt x="434" y="185"/>
                      <a:pt x="434" y="185"/>
                      <a:pt x="403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40" y="185"/>
                      <a:pt x="340" y="185"/>
                      <a:pt x="340" y="154"/>
                    </a:cubicBezTo>
                    <a:cubicBezTo>
                      <a:pt x="310" y="154"/>
                      <a:pt x="310" y="15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cubicBezTo>
                      <a:pt x="248" y="124"/>
                      <a:pt x="248" y="124"/>
                      <a:pt x="216" y="93"/>
                    </a:cubicBezTo>
                    <a:lnTo>
                      <a:pt x="216" y="93"/>
                    </a:lnTo>
                    <a:lnTo>
                      <a:pt x="216" y="93"/>
                    </a:lnTo>
                    <a:cubicBezTo>
                      <a:pt x="216" y="93"/>
                      <a:pt x="216" y="93"/>
                      <a:pt x="216" y="61"/>
                    </a:cubicBezTo>
                    <a:lnTo>
                      <a:pt x="186" y="61"/>
                    </a:lnTo>
                    <a:lnTo>
                      <a:pt x="186" y="61"/>
                    </a:lnTo>
                    <a:lnTo>
                      <a:pt x="155" y="30"/>
                    </a:lnTo>
                    <a:lnTo>
                      <a:pt x="155" y="30"/>
                    </a:lnTo>
                    <a:lnTo>
                      <a:pt x="155" y="0"/>
                    </a:ln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55" y="0"/>
                      <a:pt x="155" y="30"/>
                    </a:cubicBezTo>
                    <a:lnTo>
                      <a:pt x="155" y="30"/>
                    </a:lnTo>
                    <a:cubicBezTo>
                      <a:pt x="124" y="30"/>
                      <a:pt x="124" y="30"/>
                      <a:pt x="124" y="30"/>
                    </a:cubicBezTo>
                    <a:lnTo>
                      <a:pt x="124" y="30"/>
                    </a:lnTo>
                    <a:lnTo>
                      <a:pt x="124" y="30"/>
                    </a:lnTo>
                    <a:lnTo>
                      <a:pt x="124" y="30"/>
                    </a:lnTo>
                    <a:cubicBezTo>
                      <a:pt x="124" y="30"/>
                      <a:pt x="124" y="30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cubicBezTo>
                      <a:pt x="92" y="61"/>
                      <a:pt x="92" y="61"/>
                      <a:pt x="92" y="61"/>
                    </a:cubicBezTo>
                    <a:lnTo>
                      <a:pt x="92" y="61"/>
                    </a:lnTo>
                    <a:cubicBezTo>
                      <a:pt x="62" y="61"/>
                      <a:pt x="31" y="30"/>
                      <a:pt x="31" y="30"/>
                    </a:cubicBezTo>
                    <a:lnTo>
                      <a:pt x="31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0" y="30"/>
                    </a:lnTo>
                    <a:cubicBezTo>
                      <a:pt x="31" y="30"/>
                      <a:pt x="31" y="30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4"/>
                    </a:lnTo>
                    <a:cubicBezTo>
                      <a:pt x="31" y="124"/>
                      <a:pt x="31" y="154"/>
                      <a:pt x="62" y="154"/>
                    </a:cubicBezTo>
                    <a:lnTo>
                      <a:pt x="62" y="154"/>
                    </a:lnTo>
                    <a:lnTo>
                      <a:pt x="62" y="154"/>
                    </a:lnTo>
                    <a:cubicBezTo>
                      <a:pt x="62" y="154"/>
                      <a:pt x="62" y="185"/>
                      <a:pt x="92" y="185"/>
                    </a:cubicBezTo>
                    <a:lnTo>
                      <a:pt x="92" y="185"/>
                    </a:lnTo>
                    <a:lnTo>
                      <a:pt x="92" y="185"/>
                    </a:lnTo>
                    <a:lnTo>
                      <a:pt x="92" y="185"/>
                    </a:lnTo>
                    <a:cubicBezTo>
                      <a:pt x="124" y="185"/>
                      <a:pt x="124" y="185"/>
                      <a:pt x="124" y="217"/>
                    </a:cubicBezTo>
                    <a:lnTo>
                      <a:pt x="124" y="217"/>
                    </a:lnTo>
                    <a:lnTo>
                      <a:pt x="124" y="248"/>
                    </a:lnTo>
                    <a:lnTo>
                      <a:pt x="124" y="248"/>
                    </a:lnTo>
                    <a:lnTo>
                      <a:pt x="124" y="248"/>
                    </a:lnTo>
                    <a:cubicBezTo>
                      <a:pt x="124" y="278"/>
                      <a:pt x="92" y="278"/>
                      <a:pt x="92" y="309"/>
                    </a:cubicBezTo>
                    <a:lnTo>
                      <a:pt x="92" y="309"/>
                    </a:lnTo>
                    <a:cubicBezTo>
                      <a:pt x="92" y="309"/>
                      <a:pt x="92" y="309"/>
                      <a:pt x="92" y="341"/>
                    </a:cubicBez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lnTo>
                      <a:pt x="92" y="341"/>
                    </a:lnTo>
                    <a:cubicBezTo>
                      <a:pt x="124" y="341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402"/>
                      <a:pt x="155" y="402"/>
                      <a:pt x="155" y="402"/>
                    </a:cubicBezTo>
                    <a:lnTo>
                      <a:pt x="155" y="402"/>
                    </a:lnTo>
                    <a:lnTo>
                      <a:pt x="155" y="402"/>
                    </a:lnTo>
                    <a:cubicBezTo>
                      <a:pt x="186" y="402"/>
                      <a:pt x="186" y="402"/>
                      <a:pt x="186" y="433"/>
                    </a:cubicBez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cubicBezTo>
                      <a:pt x="216" y="433"/>
                      <a:pt x="216" y="465"/>
                      <a:pt x="216" y="465"/>
                    </a:cubicBezTo>
                    <a:lnTo>
                      <a:pt x="216" y="496"/>
                    </a:lnTo>
                    <a:lnTo>
                      <a:pt x="216" y="526"/>
                    </a:lnTo>
                    <a:lnTo>
                      <a:pt x="216" y="526"/>
                    </a:lnTo>
                    <a:lnTo>
                      <a:pt x="216" y="526"/>
                    </a:lnTo>
                    <a:cubicBezTo>
                      <a:pt x="216" y="557"/>
                      <a:pt x="248" y="557"/>
                      <a:pt x="248" y="557"/>
                    </a:cubicBezTo>
                    <a:lnTo>
                      <a:pt x="248" y="557"/>
                    </a:lnTo>
                    <a:lnTo>
                      <a:pt x="248" y="557"/>
                    </a:lnTo>
                    <a:lnTo>
                      <a:pt x="279" y="557"/>
                    </a:lnTo>
                    <a:cubicBezTo>
                      <a:pt x="310" y="557"/>
                      <a:pt x="340" y="557"/>
                      <a:pt x="340" y="589"/>
                    </a:cubicBezTo>
                    <a:lnTo>
                      <a:pt x="340" y="589"/>
                    </a:lnTo>
                    <a:cubicBezTo>
                      <a:pt x="340" y="620"/>
                      <a:pt x="372" y="620"/>
                      <a:pt x="372" y="650"/>
                    </a:cubicBezTo>
                    <a:lnTo>
                      <a:pt x="372" y="681"/>
                    </a:lnTo>
                    <a:lnTo>
                      <a:pt x="372" y="681"/>
                    </a:lnTo>
                    <a:cubicBezTo>
                      <a:pt x="403" y="681"/>
                      <a:pt x="403" y="713"/>
                      <a:pt x="403" y="713"/>
                    </a:cubicBezTo>
                    <a:cubicBezTo>
                      <a:pt x="464" y="713"/>
                      <a:pt x="464" y="744"/>
                      <a:pt x="496" y="744"/>
                    </a:cubicBezTo>
                    <a:lnTo>
                      <a:pt x="496" y="744"/>
                    </a:lnTo>
                    <a:cubicBezTo>
                      <a:pt x="527" y="774"/>
                      <a:pt x="527" y="774"/>
                      <a:pt x="558" y="774"/>
                    </a:cubicBezTo>
                    <a:lnTo>
                      <a:pt x="558" y="774"/>
                    </a:lnTo>
                    <a:cubicBezTo>
                      <a:pt x="588" y="774"/>
                      <a:pt x="588" y="774"/>
                      <a:pt x="588" y="774"/>
                    </a:cubicBezTo>
                    <a:cubicBezTo>
                      <a:pt x="588" y="774"/>
                      <a:pt x="588" y="774"/>
                      <a:pt x="620" y="744"/>
                    </a:cubicBezTo>
                    <a:lnTo>
                      <a:pt x="651" y="744"/>
                    </a:lnTo>
                    <a:cubicBezTo>
                      <a:pt x="651" y="744"/>
                      <a:pt x="651" y="744"/>
                      <a:pt x="682" y="744"/>
                    </a:cubicBezTo>
                    <a:cubicBezTo>
                      <a:pt x="712" y="744"/>
                      <a:pt x="712" y="774"/>
                      <a:pt x="712" y="805"/>
                    </a:cubicBezTo>
                    <a:cubicBezTo>
                      <a:pt x="712" y="805"/>
                      <a:pt x="712" y="805"/>
                      <a:pt x="712" y="837"/>
                    </a:cubicBezTo>
                    <a:lnTo>
                      <a:pt x="712" y="837"/>
                    </a:lnTo>
                    <a:lnTo>
                      <a:pt x="744" y="837"/>
                    </a:lnTo>
                    <a:cubicBezTo>
                      <a:pt x="775" y="868"/>
                      <a:pt x="775" y="868"/>
                      <a:pt x="806" y="868"/>
                    </a:cubicBezTo>
                    <a:cubicBezTo>
                      <a:pt x="836" y="868"/>
                      <a:pt x="868" y="837"/>
                      <a:pt x="868" y="837"/>
                    </a:cubicBezTo>
                    <a:cubicBezTo>
                      <a:pt x="868" y="837"/>
                      <a:pt x="868" y="837"/>
                      <a:pt x="899" y="837"/>
                    </a:cubicBezTo>
                    <a:cubicBezTo>
                      <a:pt x="899" y="837"/>
                      <a:pt x="930" y="837"/>
                      <a:pt x="930" y="868"/>
                    </a:cubicBezTo>
                    <a:lnTo>
                      <a:pt x="930" y="868"/>
                    </a:lnTo>
                    <a:cubicBezTo>
                      <a:pt x="930" y="837"/>
                      <a:pt x="930" y="805"/>
                      <a:pt x="960" y="805"/>
                    </a:cubicBezTo>
                    <a:cubicBezTo>
                      <a:pt x="960" y="774"/>
                      <a:pt x="992" y="774"/>
                      <a:pt x="992" y="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5" name="Freeform 135">
                <a:extLst>
                  <a:ext uri="{FF2B5EF4-FFF2-40B4-BE49-F238E27FC236}">
                    <a16:creationId xmlns:a16="http://schemas.microsoft.com/office/drawing/2014/main" id="{DE028D11-099C-4241-98FA-9C22E09F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0838" y="2070100"/>
                <a:ext cx="57150" cy="68263"/>
              </a:xfrm>
              <a:custGeom>
                <a:avLst/>
                <a:gdLst>
                  <a:gd name="T0" fmla="*/ 156 w 157"/>
                  <a:gd name="T1" fmla="*/ 31 h 188"/>
                  <a:gd name="T2" fmla="*/ 156 w 157"/>
                  <a:gd name="T3" fmla="*/ 31 h 188"/>
                  <a:gd name="T4" fmla="*/ 156 w 157"/>
                  <a:gd name="T5" fmla="*/ 31 h 188"/>
                  <a:gd name="T6" fmla="*/ 156 w 157"/>
                  <a:gd name="T7" fmla="*/ 31 h 188"/>
                  <a:gd name="T8" fmla="*/ 156 w 157"/>
                  <a:gd name="T9" fmla="*/ 31 h 188"/>
                  <a:gd name="T10" fmla="*/ 156 w 157"/>
                  <a:gd name="T11" fmla="*/ 31 h 188"/>
                  <a:gd name="T12" fmla="*/ 156 w 157"/>
                  <a:gd name="T13" fmla="*/ 31 h 188"/>
                  <a:gd name="T14" fmla="*/ 93 w 157"/>
                  <a:gd name="T15" fmla="*/ 31 h 188"/>
                  <a:gd name="T16" fmla="*/ 93 w 157"/>
                  <a:gd name="T17" fmla="*/ 31 h 188"/>
                  <a:gd name="T18" fmla="*/ 32 w 157"/>
                  <a:gd name="T19" fmla="*/ 0 h 188"/>
                  <a:gd name="T20" fmla="*/ 32 w 157"/>
                  <a:gd name="T21" fmla="*/ 0 h 188"/>
                  <a:gd name="T22" fmla="*/ 32 w 157"/>
                  <a:gd name="T23" fmla="*/ 0 h 188"/>
                  <a:gd name="T24" fmla="*/ 32 w 157"/>
                  <a:gd name="T25" fmla="*/ 0 h 188"/>
                  <a:gd name="T26" fmla="*/ 32 w 157"/>
                  <a:gd name="T27" fmla="*/ 0 h 188"/>
                  <a:gd name="T28" fmla="*/ 0 w 157"/>
                  <a:gd name="T29" fmla="*/ 31 h 188"/>
                  <a:gd name="T30" fmla="*/ 0 w 157"/>
                  <a:gd name="T31" fmla="*/ 31 h 188"/>
                  <a:gd name="T32" fmla="*/ 0 w 157"/>
                  <a:gd name="T33" fmla="*/ 31 h 188"/>
                  <a:gd name="T34" fmla="*/ 0 w 157"/>
                  <a:gd name="T35" fmla="*/ 31 h 188"/>
                  <a:gd name="T36" fmla="*/ 0 w 157"/>
                  <a:gd name="T37" fmla="*/ 31 h 188"/>
                  <a:gd name="T38" fmla="*/ 0 w 157"/>
                  <a:gd name="T39" fmla="*/ 31 h 188"/>
                  <a:gd name="T40" fmla="*/ 32 w 157"/>
                  <a:gd name="T41" fmla="*/ 63 h 188"/>
                  <a:gd name="T42" fmla="*/ 0 w 157"/>
                  <a:gd name="T43" fmla="*/ 93 h 188"/>
                  <a:gd name="T44" fmla="*/ 0 w 157"/>
                  <a:gd name="T45" fmla="*/ 93 h 188"/>
                  <a:gd name="T46" fmla="*/ 32 w 157"/>
                  <a:gd name="T47" fmla="*/ 124 h 188"/>
                  <a:gd name="T48" fmla="*/ 32 w 157"/>
                  <a:gd name="T49" fmla="*/ 155 h 188"/>
                  <a:gd name="T50" fmla="*/ 32 w 157"/>
                  <a:gd name="T51" fmla="*/ 187 h 188"/>
                  <a:gd name="T52" fmla="*/ 32 w 157"/>
                  <a:gd name="T53" fmla="*/ 187 h 188"/>
                  <a:gd name="T54" fmla="*/ 93 w 157"/>
                  <a:gd name="T55" fmla="*/ 187 h 188"/>
                  <a:gd name="T56" fmla="*/ 93 w 157"/>
                  <a:gd name="T57" fmla="*/ 187 h 188"/>
                  <a:gd name="T58" fmla="*/ 93 w 157"/>
                  <a:gd name="T59" fmla="*/ 155 h 188"/>
                  <a:gd name="T60" fmla="*/ 93 w 157"/>
                  <a:gd name="T61" fmla="*/ 124 h 188"/>
                  <a:gd name="T62" fmla="*/ 93 w 157"/>
                  <a:gd name="T63" fmla="*/ 93 h 188"/>
                  <a:gd name="T64" fmla="*/ 93 w 157"/>
                  <a:gd name="T65" fmla="*/ 93 h 188"/>
                  <a:gd name="T66" fmla="*/ 124 w 157"/>
                  <a:gd name="T67" fmla="*/ 63 h 188"/>
                  <a:gd name="T68" fmla="*/ 156 w 157"/>
                  <a:gd name="T69" fmla="*/ 3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7" h="188">
                    <a:moveTo>
                      <a:pt x="156" y="31"/>
                    </a:move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63" y="31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31"/>
                      <a:pt x="0" y="31"/>
                    </a:cubicBez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63"/>
                      <a:pt x="32" y="63"/>
                      <a:pt x="32" y="63"/>
                    </a:cubicBezTo>
                    <a:cubicBezTo>
                      <a:pt x="32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124"/>
                      <a:pt x="0" y="124"/>
                      <a:pt x="32" y="124"/>
                    </a:cubicBezTo>
                    <a:lnTo>
                      <a:pt x="32" y="155"/>
                    </a:lnTo>
                    <a:cubicBezTo>
                      <a:pt x="32" y="155"/>
                      <a:pt x="32" y="155"/>
                      <a:pt x="32" y="187"/>
                    </a:cubicBezTo>
                    <a:lnTo>
                      <a:pt x="32" y="187"/>
                    </a:lnTo>
                    <a:cubicBezTo>
                      <a:pt x="63" y="187"/>
                      <a:pt x="63" y="187"/>
                      <a:pt x="93" y="187"/>
                    </a:cubicBezTo>
                    <a:lnTo>
                      <a:pt x="93" y="187"/>
                    </a:lnTo>
                    <a:cubicBezTo>
                      <a:pt x="93" y="155"/>
                      <a:pt x="93" y="155"/>
                      <a:pt x="93" y="155"/>
                    </a:cubicBezTo>
                    <a:cubicBezTo>
                      <a:pt x="93" y="155"/>
                      <a:pt x="93" y="155"/>
                      <a:pt x="93" y="124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124" y="63"/>
                    </a:lnTo>
                    <a:cubicBezTo>
                      <a:pt x="124" y="31"/>
                      <a:pt x="124" y="31"/>
                      <a:pt x="15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6" name="Freeform 136">
                <a:extLst>
                  <a:ext uri="{FF2B5EF4-FFF2-40B4-BE49-F238E27FC236}">
                    <a16:creationId xmlns:a16="http://schemas.microsoft.com/office/drawing/2014/main" id="{47FC2388-2A8D-6545-A631-58D27255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9200" y="1825625"/>
                <a:ext cx="390525" cy="625475"/>
              </a:xfrm>
              <a:custGeom>
                <a:avLst/>
                <a:gdLst>
                  <a:gd name="T0" fmla="*/ 1085 w 1086"/>
                  <a:gd name="T1" fmla="*/ 744 h 1736"/>
                  <a:gd name="T2" fmla="*/ 1055 w 1086"/>
                  <a:gd name="T3" fmla="*/ 712 h 1736"/>
                  <a:gd name="T4" fmla="*/ 1085 w 1086"/>
                  <a:gd name="T5" fmla="*/ 681 h 1736"/>
                  <a:gd name="T6" fmla="*/ 1024 w 1086"/>
                  <a:gd name="T7" fmla="*/ 620 h 1736"/>
                  <a:gd name="T8" fmla="*/ 931 w 1086"/>
                  <a:gd name="T9" fmla="*/ 620 h 1736"/>
                  <a:gd name="T10" fmla="*/ 868 w 1086"/>
                  <a:gd name="T11" fmla="*/ 557 h 1736"/>
                  <a:gd name="T12" fmla="*/ 807 w 1086"/>
                  <a:gd name="T13" fmla="*/ 557 h 1736"/>
                  <a:gd name="T14" fmla="*/ 744 w 1086"/>
                  <a:gd name="T15" fmla="*/ 527 h 1736"/>
                  <a:gd name="T16" fmla="*/ 683 w 1086"/>
                  <a:gd name="T17" fmla="*/ 496 h 1736"/>
                  <a:gd name="T18" fmla="*/ 620 w 1086"/>
                  <a:gd name="T19" fmla="*/ 433 h 1736"/>
                  <a:gd name="T20" fmla="*/ 620 w 1086"/>
                  <a:gd name="T21" fmla="*/ 340 h 1736"/>
                  <a:gd name="T22" fmla="*/ 589 w 1086"/>
                  <a:gd name="T23" fmla="*/ 309 h 1736"/>
                  <a:gd name="T24" fmla="*/ 559 w 1086"/>
                  <a:gd name="T25" fmla="*/ 309 h 1736"/>
                  <a:gd name="T26" fmla="*/ 528 w 1086"/>
                  <a:gd name="T27" fmla="*/ 248 h 1736"/>
                  <a:gd name="T28" fmla="*/ 559 w 1086"/>
                  <a:gd name="T29" fmla="*/ 185 h 1736"/>
                  <a:gd name="T30" fmla="*/ 559 w 1086"/>
                  <a:gd name="T31" fmla="*/ 92 h 1736"/>
                  <a:gd name="T32" fmla="*/ 589 w 1086"/>
                  <a:gd name="T33" fmla="*/ 0 h 1736"/>
                  <a:gd name="T34" fmla="*/ 528 w 1086"/>
                  <a:gd name="T35" fmla="*/ 31 h 1736"/>
                  <a:gd name="T36" fmla="*/ 496 w 1086"/>
                  <a:gd name="T37" fmla="*/ 61 h 1736"/>
                  <a:gd name="T38" fmla="*/ 341 w 1086"/>
                  <a:gd name="T39" fmla="*/ 92 h 1736"/>
                  <a:gd name="T40" fmla="*/ 341 w 1086"/>
                  <a:gd name="T41" fmla="*/ 92 h 1736"/>
                  <a:gd name="T42" fmla="*/ 341 w 1086"/>
                  <a:gd name="T43" fmla="*/ 155 h 1736"/>
                  <a:gd name="T44" fmla="*/ 372 w 1086"/>
                  <a:gd name="T45" fmla="*/ 185 h 1736"/>
                  <a:gd name="T46" fmla="*/ 341 w 1086"/>
                  <a:gd name="T47" fmla="*/ 279 h 1736"/>
                  <a:gd name="T48" fmla="*/ 341 w 1086"/>
                  <a:gd name="T49" fmla="*/ 340 h 1736"/>
                  <a:gd name="T50" fmla="*/ 280 w 1086"/>
                  <a:gd name="T51" fmla="*/ 403 h 1736"/>
                  <a:gd name="T52" fmla="*/ 187 w 1086"/>
                  <a:gd name="T53" fmla="*/ 527 h 1736"/>
                  <a:gd name="T54" fmla="*/ 94 w 1086"/>
                  <a:gd name="T55" fmla="*/ 557 h 1736"/>
                  <a:gd name="T56" fmla="*/ 94 w 1086"/>
                  <a:gd name="T57" fmla="*/ 588 h 1736"/>
                  <a:gd name="T58" fmla="*/ 124 w 1086"/>
                  <a:gd name="T59" fmla="*/ 651 h 1736"/>
                  <a:gd name="T60" fmla="*/ 124 w 1086"/>
                  <a:gd name="T61" fmla="*/ 774 h 1736"/>
                  <a:gd name="T62" fmla="*/ 31 w 1086"/>
                  <a:gd name="T63" fmla="*/ 774 h 1736"/>
                  <a:gd name="T64" fmla="*/ 31 w 1086"/>
                  <a:gd name="T65" fmla="*/ 805 h 1736"/>
                  <a:gd name="T66" fmla="*/ 124 w 1086"/>
                  <a:gd name="T67" fmla="*/ 868 h 1736"/>
                  <a:gd name="T68" fmla="*/ 94 w 1086"/>
                  <a:gd name="T69" fmla="*/ 929 h 1736"/>
                  <a:gd name="T70" fmla="*/ 187 w 1086"/>
                  <a:gd name="T71" fmla="*/ 929 h 1736"/>
                  <a:gd name="T72" fmla="*/ 248 w 1086"/>
                  <a:gd name="T73" fmla="*/ 898 h 1736"/>
                  <a:gd name="T74" fmla="*/ 248 w 1086"/>
                  <a:gd name="T75" fmla="*/ 1022 h 1736"/>
                  <a:gd name="T76" fmla="*/ 280 w 1086"/>
                  <a:gd name="T77" fmla="*/ 1146 h 1736"/>
                  <a:gd name="T78" fmla="*/ 372 w 1086"/>
                  <a:gd name="T79" fmla="*/ 1487 h 1736"/>
                  <a:gd name="T80" fmla="*/ 435 w 1086"/>
                  <a:gd name="T81" fmla="*/ 1611 h 1736"/>
                  <a:gd name="T82" fmla="*/ 465 w 1086"/>
                  <a:gd name="T83" fmla="*/ 1735 h 1736"/>
                  <a:gd name="T84" fmla="*/ 496 w 1086"/>
                  <a:gd name="T85" fmla="*/ 1735 h 1736"/>
                  <a:gd name="T86" fmla="*/ 589 w 1086"/>
                  <a:gd name="T87" fmla="*/ 1672 h 1736"/>
                  <a:gd name="T88" fmla="*/ 589 w 1086"/>
                  <a:gd name="T89" fmla="*/ 1579 h 1736"/>
                  <a:gd name="T90" fmla="*/ 620 w 1086"/>
                  <a:gd name="T91" fmla="*/ 1455 h 1736"/>
                  <a:gd name="T92" fmla="*/ 620 w 1086"/>
                  <a:gd name="T93" fmla="*/ 1301 h 1736"/>
                  <a:gd name="T94" fmla="*/ 744 w 1086"/>
                  <a:gd name="T95" fmla="*/ 1208 h 1736"/>
                  <a:gd name="T96" fmla="*/ 807 w 1086"/>
                  <a:gd name="T97" fmla="*/ 1116 h 1736"/>
                  <a:gd name="T98" fmla="*/ 931 w 1086"/>
                  <a:gd name="T99" fmla="*/ 992 h 1736"/>
                  <a:gd name="T100" fmla="*/ 992 w 1086"/>
                  <a:gd name="T101" fmla="*/ 960 h 1736"/>
                  <a:gd name="T102" fmla="*/ 1024 w 1086"/>
                  <a:gd name="T103" fmla="*/ 868 h 1736"/>
                  <a:gd name="T104" fmla="*/ 1085 w 1086"/>
                  <a:gd name="T105" fmla="*/ 83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86" h="1736">
                    <a:moveTo>
                      <a:pt x="1085" y="805"/>
                    </a:moveTo>
                    <a:lnTo>
                      <a:pt x="1085" y="805"/>
                    </a:lnTo>
                    <a:lnTo>
                      <a:pt x="1085" y="805"/>
                    </a:lnTo>
                    <a:lnTo>
                      <a:pt x="1085" y="774"/>
                    </a:lnTo>
                    <a:cubicBezTo>
                      <a:pt x="1085" y="774"/>
                      <a:pt x="1085" y="774"/>
                      <a:pt x="1085" y="744"/>
                    </a:cubicBezTo>
                    <a:lnTo>
                      <a:pt x="1085" y="744"/>
                    </a:lnTo>
                    <a:lnTo>
                      <a:pt x="1085" y="744"/>
                    </a:lnTo>
                    <a:cubicBezTo>
                      <a:pt x="1055" y="744"/>
                      <a:pt x="1055" y="744"/>
                      <a:pt x="1055" y="712"/>
                    </a:cubicBezTo>
                    <a:lnTo>
                      <a:pt x="1055" y="712"/>
                    </a:lnTo>
                    <a:lnTo>
                      <a:pt x="1055" y="712"/>
                    </a:lnTo>
                    <a:lnTo>
                      <a:pt x="1055" y="712"/>
                    </a:lnTo>
                    <a:cubicBezTo>
                      <a:pt x="1055" y="681"/>
                      <a:pt x="1055" y="681"/>
                      <a:pt x="1085" y="681"/>
                    </a:cubicBezTo>
                    <a:lnTo>
                      <a:pt x="1085" y="681"/>
                    </a:lnTo>
                    <a:lnTo>
                      <a:pt x="1085" y="681"/>
                    </a:lnTo>
                    <a:lnTo>
                      <a:pt x="1085" y="681"/>
                    </a:lnTo>
                    <a:lnTo>
                      <a:pt x="1055" y="681"/>
                    </a:lnTo>
                    <a:cubicBezTo>
                      <a:pt x="1055" y="651"/>
                      <a:pt x="1055" y="651"/>
                      <a:pt x="1055" y="620"/>
                    </a:cubicBezTo>
                    <a:lnTo>
                      <a:pt x="1055" y="620"/>
                    </a:lnTo>
                    <a:lnTo>
                      <a:pt x="1055" y="620"/>
                    </a:lnTo>
                    <a:lnTo>
                      <a:pt x="1024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92" y="620"/>
                    </a:lnTo>
                    <a:lnTo>
                      <a:pt x="961" y="620"/>
                    </a:lnTo>
                    <a:cubicBezTo>
                      <a:pt x="961" y="620"/>
                      <a:pt x="961" y="620"/>
                      <a:pt x="931" y="620"/>
                    </a:cubicBezTo>
                    <a:cubicBezTo>
                      <a:pt x="931" y="620"/>
                      <a:pt x="931" y="620"/>
                      <a:pt x="931" y="588"/>
                    </a:cubicBezTo>
                    <a:lnTo>
                      <a:pt x="931" y="588"/>
                    </a:lnTo>
                    <a:cubicBezTo>
                      <a:pt x="868" y="588"/>
                      <a:pt x="868" y="588"/>
                      <a:pt x="868" y="557"/>
                    </a:cubicBezTo>
                    <a:lnTo>
                      <a:pt x="868" y="557"/>
                    </a:lnTo>
                    <a:lnTo>
                      <a:pt x="868" y="557"/>
                    </a:lnTo>
                    <a:cubicBezTo>
                      <a:pt x="868" y="557"/>
                      <a:pt x="868" y="557"/>
                      <a:pt x="837" y="557"/>
                    </a:cubicBezTo>
                    <a:lnTo>
                      <a:pt x="837" y="557"/>
                    </a:lnTo>
                    <a:lnTo>
                      <a:pt x="837" y="557"/>
                    </a:lnTo>
                    <a:lnTo>
                      <a:pt x="807" y="557"/>
                    </a:lnTo>
                    <a:lnTo>
                      <a:pt x="807" y="557"/>
                    </a:lnTo>
                    <a:cubicBezTo>
                      <a:pt x="776" y="557"/>
                      <a:pt x="776" y="557"/>
                      <a:pt x="776" y="557"/>
                    </a:cubicBezTo>
                    <a:cubicBezTo>
                      <a:pt x="776" y="527"/>
                      <a:pt x="744" y="527"/>
                      <a:pt x="744" y="527"/>
                    </a:cubicBezTo>
                    <a:lnTo>
                      <a:pt x="744" y="527"/>
                    </a:lnTo>
                    <a:lnTo>
                      <a:pt x="744" y="527"/>
                    </a:lnTo>
                    <a:lnTo>
                      <a:pt x="744" y="527"/>
                    </a:lnTo>
                    <a:cubicBezTo>
                      <a:pt x="713" y="527"/>
                      <a:pt x="713" y="527"/>
                      <a:pt x="713" y="527"/>
                    </a:cubicBezTo>
                    <a:lnTo>
                      <a:pt x="713" y="527"/>
                    </a:lnTo>
                    <a:cubicBezTo>
                      <a:pt x="683" y="527"/>
                      <a:pt x="683" y="496"/>
                      <a:pt x="683" y="496"/>
                    </a:cubicBezTo>
                    <a:lnTo>
                      <a:pt x="683" y="496"/>
                    </a:lnTo>
                    <a:lnTo>
                      <a:pt x="683" y="496"/>
                    </a:lnTo>
                    <a:lnTo>
                      <a:pt x="652" y="496"/>
                    </a:lnTo>
                    <a:cubicBezTo>
                      <a:pt x="652" y="496"/>
                      <a:pt x="652" y="496"/>
                      <a:pt x="620" y="496"/>
                    </a:cubicBezTo>
                    <a:cubicBezTo>
                      <a:pt x="620" y="496"/>
                      <a:pt x="620" y="496"/>
                      <a:pt x="620" y="464"/>
                    </a:cubicBezTo>
                    <a:cubicBezTo>
                      <a:pt x="620" y="464"/>
                      <a:pt x="620" y="464"/>
                      <a:pt x="620" y="433"/>
                    </a:cubicBezTo>
                    <a:lnTo>
                      <a:pt x="620" y="433"/>
                    </a:lnTo>
                    <a:cubicBezTo>
                      <a:pt x="620" y="433"/>
                      <a:pt x="620" y="433"/>
                      <a:pt x="620" y="403"/>
                    </a:cubicBezTo>
                    <a:lnTo>
                      <a:pt x="620" y="403"/>
                    </a:lnTo>
                    <a:lnTo>
                      <a:pt x="620" y="403"/>
                    </a:lnTo>
                    <a:lnTo>
                      <a:pt x="620" y="372"/>
                    </a:lnTo>
                    <a:cubicBezTo>
                      <a:pt x="620" y="372"/>
                      <a:pt x="620" y="372"/>
                      <a:pt x="620" y="340"/>
                    </a:cubicBezTo>
                    <a:lnTo>
                      <a:pt x="620" y="340"/>
                    </a:lnTo>
                    <a:lnTo>
                      <a:pt x="620" y="340"/>
                    </a:lnTo>
                    <a:cubicBezTo>
                      <a:pt x="620" y="340"/>
                      <a:pt x="620" y="340"/>
                      <a:pt x="589" y="340"/>
                    </a:cubicBezTo>
                    <a:lnTo>
                      <a:pt x="589" y="340"/>
                    </a:lnTo>
                    <a:lnTo>
                      <a:pt x="58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59" y="309"/>
                    </a:lnTo>
                    <a:lnTo>
                      <a:pt x="528" y="309"/>
                    </a:lnTo>
                    <a:cubicBezTo>
                      <a:pt x="528" y="279"/>
                      <a:pt x="528" y="279"/>
                      <a:pt x="528" y="279"/>
                    </a:cubicBezTo>
                    <a:lnTo>
                      <a:pt x="528" y="279"/>
                    </a:lnTo>
                    <a:lnTo>
                      <a:pt x="528" y="248"/>
                    </a:lnTo>
                    <a:lnTo>
                      <a:pt x="528" y="248"/>
                    </a:lnTo>
                    <a:cubicBezTo>
                      <a:pt x="528" y="216"/>
                      <a:pt x="528" y="216"/>
                      <a:pt x="528" y="216"/>
                    </a:cubicBezTo>
                    <a:lnTo>
                      <a:pt x="528" y="216"/>
                    </a:lnTo>
                    <a:cubicBezTo>
                      <a:pt x="528" y="185"/>
                      <a:pt x="559" y="185"/>
                      <a:pt x="559" y="185"/>
                    </a:cubicBez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lnTo>
                      <a:pt x="559" y="185"/>
                    </a:lnTo>
                    <a:cubicBezTo>
                      <a:pt x="559" y="185"/>
                      <a:pt x="559" y="185"/>
                      <a:pt x="559" y="155"/>
                    </a:cubicBezTo>
                    <a:cubicBezTo>
                      <a:pt x="528" y="155"/>
                      <a:pt x="528" y="124"/>
                      <a:pt x="528" y="124"/>
                    </a:cubicBezTo>
                    <a:lnTo>
                      <a:pt x="559" y="92"/>
                    </a:lnTo>
                    <a:lnTo>
                      <a:pt x="559" y="92"/>
                    </a:lnTo>
                    <a:cubicBezTo>
                      <a:pt x="589" y="92"/>
                      <a:pt x="589" y="92"/>
                      <a:pt x="589" y="92"/>
                    </a:cubicBezTo>
                    <a:cubicBezTo>
                      <a:pt x="589" y="92"/>
                      <a:pt x="589" y="61"/>
                      <a:pt x="620" y="61"/>
                    </a:cubicBezTo>
                    <a:lnTo>
                      <a:pt x="620" y="31"/>
                    </a:lnTo>
                    <a:cubicBezTo>
                      <a:pt x="620" y="31"/>
                      <a:pt x="620" y="31"/>
                      <a:pt x="589" y="0"/>
                    </a:cubicBezTo>
                    <a:lnTo>
                      <a:pt x="589" y="0"/>
                    </a:lnTo>
                    <a:lnTo>
                      <a:pt x="589" y="0"/>
                    </a:lnTo>
                    <a:cubicBezTo>
                      <a:pt x="559" y="31"/>
                      <a:pt x="559" y="31"/>
                      <a:pt x="559" y="31"/>
                    </a:cubicBezTo>
                    <a:lnTo>
                      <a:pt x="559" y="31"/>
                    </a:lnTo>
                    <a:cubicBezTo>
                      <a:pt x="559" y="31"/>
                      <a:pt x="559" y="31"/>
                      <a:pt x="528" y="31"/>
                    </a:cubicBezTo>
                    <a:lnTo>
                      <a:pt x="528" y="31"/>
                    </a:lnTo>
                    <a:lnTo>
                      <a:pt x="528" y="31"/>
                    </a:lnTo>
                    <a:cubicBezTo>
                      <a:pt x="528" y="61"/>
                      <a:pt x="496" y="61"/>
                      <a:pt x="496" y="61"/>
                    </a:cubicBezTo>
                    <a:lnTo>
                      <a:pt x="496" y="61"/>
                    </a:lnTo>
                    <a:lnTo>
                      <a:pt x="496" y="61"/>
                    </a:lnTo>
                    <a:lnTo>
                      <a:pt x="496" y="61"/>
                    </a:lnTo>
                    <a:cubicBezTo>
                      <a:pt x="465" y="61"/>
                      <a:pt x="435" y="92"/>
                      <a:pt x="435" y="92"/>
                    </a:cubicBezTo>
                    <a:cubicBezTo>
                      <a:pt x="404" y="92"/>
                      <a:pt x="404" y="92"/>
                      <a:pt x="404" y="92"/>
                    </a:cubicBezTo>
                    <a:lnTo>
                      <a:pt x="372" y="124"/>
                    </a:lnTo>
                    <a:cubicBezTo>
                      <a:pt x="372" y="124"/>
                      <a:pt x="372" y="92"/>
                      <a:pt x="341" y="92"/>
                    </a:cubicBezTo>
                    <a:cubicBezTo>
                      <a:pt x="341" y="92"/>
                      <a:pt x="341" y="92"/>
                      <a:pt x="311" y="92"/>
                    </a:cubicBezTo>
                    <a:lnTo>
                      <a:pt x="311" y="92"/>
                    </a:lnTo>
                    <a:lnTo>
                      <a:pt x="311" y="92"/>
                    </a:lnTo>
                    <a:lnTo>
                      <a:pt x="341" y="92"/>
                    </a:lnTo>
                    <a:lnTo>
                      <a:pt x="341" y="92"/>
                    </a:lnTo>
                    <a:cubicBezTo>
                      <a:pt x="341" y="124"/>
                      <a:pt x="341" y="124"/>
                      <a:pt x="341" y="124"/>
                    </a:cubicBezTo>
                    <a:lnTo>
                      <a:pt x="341" y="124"/>
                    </a:lnTo>
                    <a:cubicBezTo>
                      <a:pt x="341" y="155"/>
                      <a:pt x="341" y="155"/>
                      <a:pt x="341" y="155"/>
                    </a:cubicBezTo>
                    <a:lnTo>
                      <a:pt x="341" y="155"/>
                    </a:lnTo>
                    <a:lnTo>
                      <a:pt x="341" y="155"/>
                    </a:lnTo>
                    <a:cubicBezTo>
                      <a:pt x="372" y="124"/>
                      <a:pt x="372" y="124"/>
                      <a:pt x="372" y="124"/>
                    </a:cubicBezTo>
                    <a:cubicBezTo>
                      <a:pt x="372" y="155"/>
                      <a:pt x="372" y="155"/>
                      <a:pt x="372" y="155"/>
                    </a:cubicBezTo>
                    <a:cubicBezTo>
                      <a:pt x="372" y="185"/>
                      <a:pt x="372" y="185"/>
                      <a:pt x="372" y="185"/>
                    </a:cubicBezTo>
                    <a:lnTo>
                      <a:pt x="372" y="185"/>
                    </a:lnTo>
                    <a:lnTo>
                      <a:pt x="372" y="185"/>
                    </a:lnTo>
                    <a:cubicBezTo>
                      <a:pt x="372" y="185"/>
                      <a:pt x="372" y="185"/>
                      <a:pt x="372" y="216"/>
                    </a:cubicBezTo>
                    <a:cubicBezTo>
                      <a:pt x="372" y="216"/>
                      <a:pt x="404" y="216"/>
                      <a:pt x="404" y="248"/>
                    </a:cubicBezTo>
                    <a:lnTo>
                      <a:pt x="404" y="248"/>
                    </a:lnTo>
                    <a:lnTo>
                      <a:pt x="372" y="279"/>
                    </a:lnTo>
                    <a:cubicBezTo>
                      <a:pt x="372" y="279"/>
                      <a:pt x="372" y="279"/>
                      <a:pt x="341" y="279"/>
                    </a:cubicBezTo>
                    <a:lnTo>
                      <a:pt x="341" y="279"/>
                    </a:lnTo>
                    <a:cubicBezTo>
                      <a:pt x="341" y="279"/>
                      <a:pt x="341" y="279"/>
                      <a:pt x="341" y="309"/>
                    </a:cubicBezTo>
                    <a:lnTo>
                      <a:pt x="341" y="309"/>
                    </a:lnTo>
                    <a:lnTo>
                      <a:pt x="341" y="309"/>
                    </a:lnTo>
                    <a:lnTo>
                      <a:pt x="341" y="340"/>
                    </a:lnTo>
                    <a:lnTo>
                      <a:pt x="341" y="340"/>
                    </a:lnTo>
                    <a:cubicBezTo>
                      <a:pt x="341" y="340"/>
                      <a:pt x="341" y="340"/>
                      <a:pt x="311" y="372"/>
                    </a:cubicBezTo>
                    <a:cubicBezTo>
                      <a:pt x="311" y="372"/>
                      <a:pt x="311" y="403"/>
                      <a:pt x="280" y="403"/>
                    </a:cubicBezTo>
                    <a:lnTo>
                      <a:pt x="280" y="403"/>
                    </a:lnTo>
                    <a:lnTo>
                      <a:pt x="280" y="403"/>
                    </a:lnTo>
                    <a:cubicBezTo>
                      <a:pt x="280" y="433"/>
                      <a:pt x="248" y="433"/>
                      <a:pt x="217" y="464"/>
                    </a:cubicBezTo>
                    <a:lnTo>
                      <a:pt x="217" y="464"/>
                    </a:lnTo>
                    <a:cubicBezTo>
                      <a:pt x="217" y="464"/>
                      <a:pt x="217" y="464"/>
                      <a:pt x="217" y="496"/>
                    </a:cubicBezTo>
                    <a:cubicBezTo>
                      <a:pt x="217" y="496"/>
                      <a:pt x="217" y="496"/>
                      <a:pt x="187" y="527"/>
                    </a:cubicBezTo>
                    <a:lnTo>
                      <a:pt x="187" y="527"/>
                    </a:lnTo>
                    <a:lnTo>
                      <a:pt x="156" y="527"/>
                    </a:lnTo>
                    <a:lnTo>
                      <a:pt x="156" y="527"/>
                    </a:lnTo>
                    <a:cubicBezTo>
                      <a:pt x="124" y="557"/>
                      <a:pt x="124" y="557"/>
                      <a:pt x="124" y="557"/>
                    </a:cubicBezTo>
                    <a:cubicBezTo>
                      <a:pt x="124" y="557"/>
                      <a:pt x="94" y="557"/>
                      <a:pt x="94" y="527"/>
                    </a:cubicBezTo>
                    <a:cubicBezTo>
                      <a:pt x="94" y="557"/>
                      <a:pt x="94" y="557"/>
                      <a:pt x="94" y="557"/>
                    </a:cubicBezTo>
                    <a:lnTo>
                      <a:pt x="63" y="557"/>
                    </a:lnTo>
                    <a:lnTo>
                      <a:pt x="63" y="557"/>
                    </a:lnTo>
                    <a:cubicBezTo>
                      <a:pt x="94" y="557"/>
                      <a:pt x="94" y="557"/>
                      <a:pt x="94" y="557"/>
                    </a:cubicBezTo>
                    <a:lnTo>
                      <a:pt x="94" y="588"/>
                    </a:lnTo>
                    <a:lnTo>
                      <a:pt x="94" y="588"/>
                    </a:lnTo>
                    <a:lnTo>
                      <a:pt x="94" y="588"/>
                    </a:lnTo>
                    <a:cubicBezTo>
                      <a:pt x="94" y="620"/>
                      <a:pt x="94" y="620"/>
                      <a:pt x="94" y="620"/>
                    </a:cubicBezTo>
                    <a:lnTo>
                      <a:pt x="94" y="620"/>
                    </a:lnTo>
                    <a:cubicBezTo>
                      <a:pt x="124" y="620"/>
                      <a:pt x="124" y="620"/>
                      <a:pt x="124" y="651"/>
                    </a:cubicBezTo>
                    <a:lnTo>
                      <a:pt x="124" y="651"/>
                    </a:lnTo>
                    <a:cubicBezTo>
                      <a:pt x="156" y="651"/>
                      <a:pt x="156" y="681"/>
                      <a:pt x="156" y="681"/>
                    </a:cubicBezTo>
                    <a:cubicBezTo>
                      <a:pt x="156" y="712"/>
                      <a:pt x="156" y="712"/>
                      <a:pt x="156" y="712"/>
                    </a:cubicBezTo>
                    <a:lnTo>
                      <a:pt x="156" y="712"/>
                    </a:lnTo>
                    <a:cubicBezTo>
                      <a:pt x="156" y="744"/>
                      <a:pt x="156" y="744"/>
                      <a:pt x="156" y="744"/>
                    </a:cubicBezTo>
                    <a:lnTo>
                      <a:pt x="124" y="774"/>
                    </a:lnTo>
                    <a:lnTo>
                      <a:pt x="124" y="774"/>
                    </a:lnTo>
                    <a:lnTo>
                      <a:pt x="94" y="774"/>
                    </a:lnTo>
                    <a:lnTo>
                      <a:pt x="94" y="774"/>
                    </a:lnTo>
                    <a:lnTo>
                      <a:pt x="94" y="774"/>
                    </a:lnTo>
                    <a:cubicBezTo>
                      <a:pt x="63" y="774"/>
                      <a:pt x="63" y="774"/>
                      <a:pt x="31" y="774"/>
                    </a:cubicBezTo>
                    <a:lnTo>
                      <a:pt x="31" y="774"/>
                    </a:lnTo>
                    <a:lnTo>
                      <a:pt x="31" y="774"/>
                    </a:lnTo>
                    <a:cubicBezTo>
                      <a:pt x="31" y="774"/>
                      <a:pt x="31" y="774"/>
                      <a:pt x="0" y="774"/>
                    </a:cubicBezTo>
                    <a:lnTo>
                      <a:pt x="0" y="774"/>
                    </a:lnTo>
                    <a:cubicBezTo>
                      <a:pt x="31" y="774"/>
                      <a:pt x="31" y="774"/>
                      <a:pt x="31" y="805"/>
                    </a:cubicBezTo>
                    <a:lnTo>
                      <a:pt x="31" y="805"/>
                    </a:lnTo>
                    <a:lnTo>
                      <a:pt x="63" y="805"/>
                    </a:lnTo>
                    <a:cubicBezTo>
                      <a:pt x="63" y="805"/>
                      <a:pt x="63" y="805"/>
                      <a:pt x="94" y="805"/>
                    </a:cubicBezTo>
                    <a:lnTo>
                      <a:pt x="124" y="805"/>
                    </a:lnTo>
                    <a:cubicBezTo>
                      <a:pt x="124" y="836"/>
                      <a:pt x="124" y="836"/>
                      <a:pt x="124" y="868"/>
                    </a:cubicBezTo>
                    <a:cubicBezTo>
                      <a:pt x="94" y="868"/>
                      <a:pt x="94" y="868"/>
                      <a:pt x="94" y="868"/>
                    </a:cubicBezTo>
                    <a:cubicBezTo>
                      <a:pt x="94" y="868"/>
                      <a:pt x="94" y="898"/>
                      <a:pt x="63" y="898"/>
                    </a:cubicBezTo>
                    <a:lnTo>
                      <a:pt x="63" y="868"/>
                    </a:lnTo>
                    <a:cubicBezTo>
                      <a:pt x="63" y="898"/>
                      <a:pt x="63" y="898"/>
                      <a:pt x="63" y="898"/>
                    </a:cubicBezTo>
                    <a:cubicBezTo>
                      <a:pt x="94" y="898"/>
                      <a:pt x="94" y="898"/>
                      <a:pt x="94" y="929"/>
                    </a:cubicBezTo>
                    <a:lnTo>
                      <a:pt x="94" y="929"/>
                    </a:lnTo>
                    <a:lnTo>
                      <a:pt x="124" y="929"/>
                    </a:lnTo>
                    <a:cubicBezTo>
                      <a:pt x="124" y="929"/>
                      <a:pt x="124" y="929"/>
                      <a:pt x="156" y="929"/>
                    </a:cubicBezTo>
                    <a:lnTo>
                      <a:pt x="156" y="929"/>
                    </a:lnTo>
                    <a:cubicBezTo>
                      <a:pt x="187" y="929"/>
                      <a:pt x="187" y="929"/>
                      <a:pt x="187" y="929"/>
                    </a:cubicBezTo>
                    <a:cubicBezTo>
                      <a:pt x="187" y="898"/>
                      <a:pt x="187" y="898"/>
                      <a:pt x="187" y="898"/>
                    </a:cubicBezTo>
                    <a:lnTo>
                      <a:pt x="217" y="868"/>
                    </a:lnTo>
                    <a:cubicBezTo>
                      <a:pt x="280" y="681"/>
                      <a:pt x="280" y="681"/>
                      <a:pt x="280" y="681"/>
                    </a:cubicBezTo>
                    <a:cubicBezTo>
                      <a:pt x="248" y="868"/>
                      <a:pt x="248" y="868"/>
                      <a:pt x="248" y="868"/>
                    </a:cubicBezTo>
                    <a:lnTo>
                      <a:pt x="248" y="898"/>
                    </a:lnTo>
                    <a:lnTo>
                      <a:pt x="248" y="898"/>
                    </a:lnTo>
                    <a:cubicBezTo>
                      <a:pt x="248" y="929"/>
                      <a:pt x="248" y="929"/>
                      <a:pt x="248" y="929"/>
                    </a:cubicBezTo>
                    <a:lnTo>
                      <a:pt x="248" y="929"/>
                    </a:lnTo>
                    <a:cubicBezTo>
                      <a:pt x="280" y="960"/>
                      <a:pt x="248" y="992"/>
                      <a:pt x="248" y="992"/>
                    </a:cubicBezTo>
                    <a:cubicBezTo>
                      <a:pt x="248" y="1022"/>
                      <a:pt x="248" y="1022"/>
                      <a:pt x="248" y="1022"/>
                    </a:cubicBezTo>
                    <a:lnTo>
                      <a:pt x="248" y="1022"/>
                    </a:lnTo>
                    <a:cubicBezTo>
                      <a:pt x="248" y="1053"/>
                      <a:pt x="248" y="1053"/>
                      <a:pt x="248" y="1053"/>
                    </a:cubicBezTo>
                    <a:cubicBezTo>
                      <a:pt x="248" y="1084"/>
                      <a:pt x="248" y="1084"/>
                      <a:pt x="248" y="1116"/>
                    </a:cubicBezTo>
                    <a:lnTo>
                      <a:pt x="248" y="1116"/>
                    </a:lnTo>
                    <a:cubicBezTo>
                      <a:pt x="248" y="1116"/>
                      <a:pt x="248" y="1146"/>
                      <a:pt x="280" y="1146"/>
                    </a:cubicBezTo>
                    <a:cubicBezTo>
                      <a:pt x="280" y="1146"/>
                      <a:pt x="280" y="1177"/>
                      <a:pt x="280" y="1208"/>
                    </a:cubicBezTo>
                    <a:cubicBezTo>
                      <a:pt x="280" y="1208"/>
                      <a:pt x="280" y="1240"/>
                      <a:pt x="311" y="1301"/>
                    </a:cubicBezTo>
                    <a:cubicBezTo>
                      <a:pt x="311" y="1331"/>
                      <a:pt x="311" y="1331"/>
                      <a:pt x="341" y="1331"/>
                    </a:cubicBezTo>
                    <a:cubicBezTo>
                      <a:pt x="341" y="1363"/>
                      <a:pt x="341" y="1363"/>
                      <a:pt x="341" y="1424"/>
                    </a:cubicBezTo>
                    <a:cubicBezTo>
                      <a:pt x="341" y="1455"/>
                      <a:pt x="372" y="1487"/>
                      <a:pt x="372" y="1487"/>
                    </a:cubicBezTo>
                    <a:cubicBezTo>
                      <a:pt x="372" y="1487"/>
                      <a:pt x="372" y="1517"/>
                      <a:pt x="404" y="1517"/>
                    </a:cubicBezTo>
                    <a:cubicBezTo>
                      <a:pt x="404" y="1517"/>
                      <a:pt x="404" y="1517"/>
                      <a:pt x="404" y="1548"/>
                    </a:cubicBezTo>
                    <a:cubicBezTo>
                      <a:pt x="404" y="1548"/>
                      <a:pt x="404" y="1548"/>
                      <a:pt x="435" y="1579"/>
                    </a:cubicBezTo>
                    <a:lnTo>
                      <a:pt x="435" y="1579"/>
                    </a:lnTo>
                    <a:cubicBezTo>
                      <a:pt x="435" y="1579"/>
                      <a:pt x="435" y="1579"/>
                      <a:pt x="435" y="1611"/>
                    </a:cubicBezTo>
                    <a:lnTo>
                      <a:pt x="435" y="1611"/>
                    </a:lnTo>
                    <a:cubicBezTo>
                      <a:pt x="435" y="1641"/>
                      <a:pt x="435" y="1641"/>
                      <a:pt x="435" y="1672"/>
                    </a:cubicBezTo>
                    <a:cubicBezTo>
                      <a:pt x="465" y="1703"/>
                      <a:pt x="465" y="1703"/>
                      <a:pt x="465" y="1703"/>
                    </a:cubicBez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65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496" y="1735"/>
                    </a:lnTo>
                    <a:lnTo>
                      <a:pt x="528" y="1735"/>
                    </a:lnTo>
                    <a:cubicBezTo>
                      <a:pt x="528" y="1703"/>
                      <a:pt x="528" y="1672"/>
                      <a:pt x="559" y="1672"/>
                    </a:cubicBezTo>
                    <a:lnTo>
                      <a:pt x="559" y="1672"/>
                    </a:lnTo>
                    <a:lnTo>
                      <a:pt x="559" y="1672"/>
                    </a:lnTo>
                    <a:lnTo>
                      <a:pt x="589" y="1672"/>
                    </a:lnTo>
                    <a:lnTo>
                      <a:pt x="589" y="1672"/>
                    </a:lnTo>
                    <a:lnTo>
                      <a:pt x="589" y="1641"/>
                    </a:lnTo>
                    <a:cubicBezTo>
                      <a:pt x="589" y="1641"/>
                      <a:pt x="589" y="1641"/>
                      <a:pt x="589" y="1611"/>
                    </a:cubicBezTo>
                    <a:lnTo>
                      <a:pt x="589" y="1611"/>
                    </a:lnTo>
                    <a:lnTo>
                      <a:pt x="589" y="1579"/>
                    </a:lnTo>
                    <a:lnTo>
                      <a:pt x="589" y="1579"/>
                    </a:lnTo>
                    <a:cubicBezTo>
                      <a:pt x="589" y="1548"/>
                      <a:pt x="589" y="1548"/>
                      <a:pt x="589" y="1517"/>
                    </a:cubicBezTo>
                    <a:lnTo>
                      <a:pt x="589" y="1517"/>
                    </a:lnTo>
                    <a:lnTo>
                      <a:pt x="589" y="1517"/>
                    </a:lnTo>
                    <a:cubicBezTo>
                      <a:pt x="589" y="1487"/>
                      <a:pt x="620" y="1455"/>
                      <a:pt x="620" y="1455"/>
                    </a:cubicBezTo>
                    <a:cubicBezTo>
                      <a:pt x="620" y="1424"/>
                      <a:pt x="620" y="1424"/>
                      <a:pt x="620" y="1424"/>
                    </a:cubicBezTo>
                    <a:lnTo>
                      <a:pt x="620" y="1424"/>
                    </a:lnTo>
                    <a:cubicBezTo>
                      <a:pt x="620" y="1424"/>
                      <a:pt x="620" y="1424"/>
                      <a:pt x="620" y="1393"/>
                    </a:cubicBezTo>
                    <a:lnTo>
                      <a:pt x="620" y="1393"/>
                    </a:lnTo>
                    <a:cubicBezTo>
                      <a:pt x="589" y="1363"/>
                      <a:pt x="620" y="1301"/>
                      <a:pt x="620" y="1301"/>
                    </a:cubicBezTo>
                    <a:cubicBezTo>
                      <a:pt x="620" y="1270"/>
                      <a:pt x="652" y="1270"/>
                      <a:pt x="683" y="1240"/>
                    </a:cubicBezTo>
                    <a:lnTo>
                      <a:pt x="683" y="1240"/>
                    </a:lnTo>
                    <a:cubicBezTo>
                      <a:pt x="683" y="1208"/>
                      <a:pt x="713" y="1208"/>
                      <a:pt x="713" y="1208"/>
                    </a:cubicBezTo>
                    <a:lnTo>
                      <a:pt x="744" y="1208"/>
                    </a:lnTo>
                    <a:lnTo>
                      <a:pt x="744" y="1208"/>
                    </a:lnTo>
                    <a:lnTo>
                      <a:pt x="744" y="1208"/>
                    </a:lnTo>
                    <a:cubicBezTo>
                      <a:pt x="744" y="1177"/>
                      <a:pt x="744" y="1177"/>
                      <a:pt x="776" y="1146"/>
                    </a:cubicBezTo>
                    <a:lnTo>
                      <a:pt x="807" y="1116"/>
                    </a:lnTo>
                    <a:lnTo>
                      <a:pt x="807" y="1116"/>
                    </a:lnTo>
                    <a:lnTo>
                      <a:pt x="807" y="1116"/>
                    </a:lnTo>
                    <a:cubicBezTo>
                      <a:pt x="837" y="1116"/>
                      <a:pt x="837" y="1084"/>
                      <a:pt x="868" y="1084"/>
                    </a:cubicBezTo>
                    <a:lnTo>
                      <a:pt x="868" y="1084"/>
                    </a:lnTo>
                    <a:cubicBezTo>
                      <a:pt x="868" y="1053"/>
                      <a:pt x="868" y="1053"/>
                      <a:pt x="900" y="1022"/>
                    </a:cubicBezTo>
                    <a:lnTo>
                      <a:pt x="900" y="1022"/>
                    </a:lnTo>
                    <a:cubicBezTo>
                      <a:pt x="900" y="1022"/>
                      <a:pt x="931" y="1022"/>
                      <a:pt x="931" y="992"/>
                    </a:cubicBezTo>
                    <a:lnTo>
                      <a:pt x="961" y="992"/>
                    </a:lnTo>
                    <a:lnTo>
                      <a:pt x="961" y="992"/>
                    </a:lnTo>
                    <a:cubicBezTo>
                      <a:pt x="961" y="992"/>
                      <a:pt x="961" y="992"/>
                      <a:pt x="992" y="960"/>
                    </a:cubicBez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lnTo>
                      <a:pt x="992" y="960"/>
                    </a:lnTo>
                    <a:cubicBezTo>
                      <a:pt x="992" y="929"/>
                      <a:pt x="992" y="929"/>
                      <a:pt x="992" y="898"/>
                    </a:cubicBezTo>
                    <a:lnTo>
                      <a:pt x="992" y="898"/>
                    </a:lnTo>
                    <a:cubicBezTo>
                      <a:pt x="1024" y="898"/>
                      <a:pt x="1024" y="868"/>
                      <a:pt x="1024" y="868"/>
                    </a:cubicBezTo>
                    <a:cubicBezTo>
                      <a:pt x="1055" y="868"/>
                      <a:pt x="1055" y="868"/>
                      <a:pt x="1055" y="868"/>
                    </a:cubicBezTo>
                    <a:lnTo>
                      <a:pt x="1055" y="836"/>
                    </a:lnTo>
                    <a:cubicBezTo>
                      <a:pt x="1085" y="836"/>
                      <a:pt x="1085" y="836"/>
                      <a:pt x="1085" y="836"/>
                    </a:cubicBezTo>
                    <a:lnTo>
                      <a:pt x="1085" y="836"/>
                    </a:lnTo>
                    <a:lnTo>
                      <a:pt x="1085" y="836"/>
                    </a:lnTo>
                    <a:lnTo>
                      <a:pt x="1085" y="80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7" name="Freeform 137">
                <a:extLst>
                  <a:ext uri="{FF2B5EF4-FFF2-40B4-BE49-F238E27FC236}">
                    <a16:creationId xmlns:a16="http://schemas.microsoft.com/office/drawing/2014/main" id="{6313276E-FA42-2A4E-B97F-B95F1B18D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5850" y="1801813"/>
                <a:ext cx="290513" cy="290512"/>
              </a:xfrm>
              <a:custGeom>
                <a:avLst/>
                <a:gdLst>
                  <a:gd name="T0" fmla="*/ 372 w 808"/>
                  <a:gd name="T1" fmla="*/ 775 h 808"/>
                  <a:gd name="T2" fmla="*/ 403 w 808"/>
                  <a:gd name="T3" fmla="*/ 775 h 808"/>
                  <a:gd name="T4" fmla="*/ 435 w 808"/>
                  <a:gd name="T5" fmla="*/ 775 h 808"/>
                  <a:gd name="T6" fmla="*/ 466 w 808"/>
                  <a:gd name="T7" fmla="*/ 744 h 808"/>
                  <a:gd name="T8" fmla="*/ 466 w 808"/>
                  <a:gd name="T9" fmla="*/ 744 h 808"/>
                  <a:gd name="T10" fmla="*/ 435 w 808"/>
                  <a:gd name="T11" fmla="*/ 683 h 808"/>
                  <a:gd name="T12" fmla="*/ 403 w 808"/>
                  <a:gd name="T13" fmla="*/ 683 h 808"/>
                  <a:gd name="T14" fmla="*/ 403 w 808"/>
                  <a:gd name="T15" fmla="*/ 590 h 808"/>
                  <a:gd name="T16" fmla="*/ 466 w 808"/>
                  <a:gd name="T17" fmla="*/ 527 h 808"/>
                  <a:gd name="T18" fmla="*/ 496 w 808"/>
                  <a:gd name="T19" fmla="*/ 559 h 808"/>
                  <a:gd name="T20" fmla="*/ 528 w 808"/>
                  <a:gd name="T21" fmla="*/ 527 h 808"/>
                  <a:gd name="T22" fmla="*/ 589 w 808"/>
                  <a:gd name="T23" fmla="*/ 466 h 808"/>
                  <a:gd name="T24" fmla="*/ 620 w 808"/>
                  <a:gd name="T25" fmla="*/ 435 h 808"/>
                  <a:gd name="T26" fmla="*/ 652 w 808"/>
                  <a:gd name="T27" fmla="*/ 403 h 808"/>
                  <a:gd name="T28" fmla="*/ 683 w 808"/>
                  <a:gd name="T29" fmla="*/ 342 h 808"/>
                  <a:gd name="T30" fmla="*/ 683 w 808"/>
                  <a:gd name="T31" fmla="*/ 279 h 808"/>
                  <a:gd name="T32" fmla="*/ 652 w 808"/>
                  <a:gd name="T33" fmla="*/ 279 h 808"/>
                  <a:gd name="T34" fmla="*/ 652 w 808"/>
                  <a:gd name="T35" fmla="*/ 187 h 808"/>
                  <a:gd name="T36" fmla="*/ 652 w 808"/>
                  <a:gd name="T37" fmla="*/ 155 h 808"/>
                  <a:gd name="T38" fmla="*/ 652 w 808"/>
                  <a:gd name="T39" fmla="*/ 94 h 808"/>
                  <a:gd name="T40" fmla="*/ 683 w 808"/>
                  <a:gd name="T41" fmla="*/ 94 h 808"/>
                  <a:gd name="T42" fmla="*/ 744 w 808"/>
                  <a:gd name="T43" fmla="*/ 124 h 808"/>
                  <a:gd name="T44" fmla="*/ 807 w 808"/>
                  <a:gd name="T45" fmla="*/ 94 h 808"/>
                  <a:gd name="T46" fmla="*/ 744 w 808"/>
                  <a:gd name="T47" fmla="*/ 63 h 808"/>
                  <a:gd name="T48" fmla="*/ 744 w 808"/>
                  <a:gd name="T49" fmla="*/ 31 h 808"/>
                  <a:gd name="T50" fmla="*/ 713 w 808"/>
                  <a:gd name="T51" fmla="*/ 0 h 808"/>
                  <a:gd name="T52" fmla="*/ 620 w 808"/>
                  <a:gd name="T53" fmla="*/ 31 h 808"/>
                  <a:gd name="T54" fmla="*/ 589 w 808"/>
                  <a:gd name="T55" fmla="*/ 31 h 808"/>
                  <a:gd name="T56" fmla="*/ 589 w 808"/>
                  <a:gd name="T57" fmla="*/ 31 h 808"/>
                  <a:gd name="T58" fmla="*/ 559 w 808"/>
                  <a:gd name="T59" fmla="*/ 63 h 808"/>
                  <a:gd name="T60" fmla="*/ 559 w 808"/>
                  <a:gd name="T61" fmla="*/ 94 h 808"/>
                  <a:gd name="T62" fmla="*/ 528 w 808"/>
                  <a:gd name="T63" fmla="*/ 155 h 808"/>
                  <a:gd name="T64" fmla="*/ 528 w 808"/>
                  <a:gd name="T65" fmla="*/ 155 h 808"/>
                  <a:gd name="T66" fmla="*/ 496 w 808"/>
                  <a:gd name="T67" fmla="*/ 218 h 808"/>
                  <a:gd name="T68" fmla="*/ 435 w 808"/>
                  <a:gd name="T69" fmla="*/ 279 h 808"/>
                  <a:gd name="T70" fmla="*/ 435 w 808"/>
                  <a:gd name="T71" fmla="*/ 279 h 808"/>
                  <a:gd name="T72" fmla="*/ 403 w 808"/>
                  <a:gd name="T73" fmla="*/ 342 h 808"/>
                  <a:gd name="T74" fmla="*/ 372 w 808"/>
                  <a:gd name="T75" fmla="*/ 372 h 808"/>
                  <a:gd name="T76" fmla="*/ 342 w 808"/>
                  <a:gd name="T77" fmla="*/ 372 h 808"/>
                  <a:gd name="T78" fmla="*/ 280 w 808"/>
                  <a:gd name="T79" fmla="*/ 372 h 808"/>
                  <a:gd name="T80" fmla="*/ 280 w 808"/>
                  <a:gd name="T81" fmla="*/ 435 h 808"/>
                  <a:gd name="T82" fmla="*/ 218 w 808"/>
                  <a:gd name="T83" fmla="*/ 466 h 808"/>
                  <a:gd name="T84" fmla="*/ 218 w 808"/>
                  <a:gd name="T85" fmla="*/ 496 h 808"/>
                  <a:gd name="T86" fmla="*/ 156 w 808"/>
                  <a:gd name="T87" fmla="*/ 496 h 808"/>
                  <a:gd name="T88" fmla="*/ 124 w 808"/>
                  <a:gd name="T89" fmla="*/ 496 h 808"/>
                  <a:gd name="T90" fmla="*/ 32 w 808"/>
                  <a:gd name="T91" fmla="*/ 496 h 808"/>
                  <a:gd name="T92" fmla="*/ 63 w 808"/>
                  <a:gd name="T93" fmla="*/ 559 h 808"/>
                  <a:gd name="T94" fmla="*/ 94 w 808"/>
                  <a:gd name="T95" fmla="*/ 590 h 808"/>
                  <a:gd name="T96" fmla="*/ 94 w 808"/>
                  <a:gd name="T97" fmla="*/ 620 h 808"/>
                  <a:gd name="T98" fmla="*/ 32 w 808"/>
                  <a:gd name="T99" fmla="*/ 683 h 808"/>
                  <a:gd name="T100" fmla="*/ 32 w 808"/>
                  <a:gd name="T101" fmla="*/ 714 h 808"/>
                  <a:gd name="T102" fmla="*/ 156 w 808"/>
                  <a:gd name="T103" fmla="*/ 714 h 808"/>
                  <a:gd name="T104" fmla="*/ 218 w 808"/>
                  <a:gd name="T105" fmla="*/ 683 h 808"/>
                  <a:gd name="T106" fmla="*/ 280 w 808"/>
                  <a:gd name="T107" fmla="*/ 714 h 808"/>
                  <a:gd name="T108" fmla="*/ 342 w 808"/>
                  <a:gd name="T109" fmla="*/ 807 h 8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8" h="808">
                    <a:moveTo>
                      <a:pt x="372" y="775"/>
                    </a:move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403" y="775"/>
                      <a:pt x="403" y="775"/>
                      <a:pt x="403" y="775"/>
                    </a:cubicBezTo>
                    <a:lnTo>
                      <a:pt x="435" y="775"/>
                    </a:lnTo>
                    <a:lnTo>
                      <a:pt x="435" y="775"/>
                    </a:lnTo>
                    <a:lnTo>
                      <a:pt x="435" y="775"/>
                    </a:lnTo>
                    <a:cubicBezTo>
                      <a:pt x="466" y="775"/>
                      <a:pt x="466" y="775"/>
                      <a:pt x="466" y="775"/>
                    </a:cubicBezTo>
                    <a:lnTo>
                      <a:pt x="466" y="775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cubicBezTo>
                      <a:pt x="466" y="744"/>
                      <a:pt x="435" y="744"/>
                      <a:pt x="435" y="714"/>
                    </a:cubicBezTo>
                    <a:lnTo>
                      <a:pt x="435" y="683"/>
                    </a:lnTo>
                    <a:lnTo>
                      <a:pt x="435" y="683"/>
                    </a:lnTo>
                    <a:lnTo>
                      <a:pt x="435" y="683"/>
                    </a:lnTo>
                    <a:cubicBezTo>
                      <a:pt x="403" y="683"/>
                      <a:pt x="403" y="683"/>
                      <a:pt x="403" y="683"/>
                    </a:cubicBezTo>
                    <a:cubicBezTo>
                      <a:pt x="403" y="651"/>
                      <a:pt x="403" y="651"/>
                      <a:pt x="403" y="620"/>
                    </a:cubicBezTo>
                    <a:lnTo>
                      <a:pt x="403" y="590"/>
                    </a:lnTo>
                    <a:lnTo>
                      <a:pt x="403" y="590"/>
                    </a:lnTo>
                    <a:cubicBezTo>
                      <a:pt x="403" y="559"/>
                      <a:pt x="435" y="559"/>
                      <a:pt x="435" y="559"/>
                    </a:cubicBezTo>
                    <a:cubicBezTo>
                      <a:pt x="435" y="527"/>
                      <a:pt x="466" y="527"/>
                      <a:pt x="466" y="527"/>
                    </a:cubicBezTo>
                    <a:lnTo>
                      <a:pt x="466" y="527"/>
                    </a:lnTo>
                    <a:lnTo>
                      <a:pt x="466" y="527"/>
                    </a:lnTo>
                    <a:lnTo>
                      <a:pt x="466" y="527"/>
                    </a:lnTo>
                    <a:cubicBezTo>
                      <a:pt x="496" y="527"/>
                      <a:pt x="496" y="527"/>
                      <a:pt x="496" y="559"/>
                    </a:cubicBezTo>
                    <a:lnTo>
                      <a:pt x="496" y="559"/>
                    </a:lnTo>
                    <a:cubicBezTo>
                      <a:pt x="528" y="527"/>
                      <a:pt x="528" y="527"/>
                      <a:pt x="528" y="527"/>
                    </a:cubicBezTo>
                    <a:lnTo>
                      <a:pt x="528" y="527"/>
                    </a:lnTo>
                    <a:cubicBezTo>
                      <a:pt x="528" y="496"/>
                      <a:pt x="528" y="496"/>
                      <a:pt x="559" y="496"/>
                    </a:cubicBezTo>
                    <a:cubicBezTo>
                      <a:pt x="559" y="496"/>
                      <a:pt x="559" y="496"/>
                      <a:pt x="559" y="466"/>
                    </a:cubicBezTo>
                    <a:lnTo>
                      <a:pt x="589" y="466"/>
                    </a:lnTo>
                    <a:cubicBezTo>
                      <a:pt x="589" y="466"/>
                      <a:pt x="589" y="466"/>
                      <a:pt x="620" y="435"/>
                    </a:cubicBezTo>
                    <a:lnTo>
                      <a:pt x="620" y="435"/>
                    </a:lnTo>
                    <a:lnTo>
                      <a:pt x="620" y="435"/>
                    </a:lnTo>
                    <a:lnTo>
                      <a:pt x="620" y="435"/>
                    </a:lnTo>
                    <a:cubicBezTo>
                      <a:pt x="620" y="403"/>
                      <a:pt x="620" y="403"/>
                      <a:pt x="652" y="403"/>
                    </a:cubicBezTo>
                    <a:lnTo>
                      <a:pt x="652" y="403"/>
                    </a:lnTo>
                    <a:lnTo>
                      <a:pt x="652" y="403"/>
                    </a:lnTo>
                    <a:cubicBezTo>
                      <a:pt x="652" y="372"/>
                      <a:pt x="652" y="372"/>
                      <a:pt x="683" y="372"/>
                    </a:cubicBezTo>
                    <a:cubicBezTo>
                      <a:pt x="683" y="342"/>
                      <a:pt x="683" y="342"/>
                      <a:pt x="683" y="342"/>
                    </a:cubicBezTo>
                    <a:cubicBezTo>
                      <a:pt x="683" y="311"/>
                      <a:pt x="683" y="311"/>
                      <a:pt x="683" y="311"/>
                    </a:cubicBez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lnTo>
                      <a:pt x="683" y="279"/>
                    </a:lnTo>
                    <a:cubicBezTo>
                      <a:pt x="683" y="279"/>
                      <a:pt x="683" y="279"/>
                      <a:pt x="652" y="279"/>
                    </a:cubicBezTo>
                    <a:cubicBezTo>
                      <a:pt x="652" y="248"/>
                      <a:pt x="652" y="248"/>
                      <a:pt x="652" y="248"/>
                    </a:cubicBezTo>
                    <a:cubicBezTo>
                      <a:pt x="652" y="218"/>
                      <a:pt x="652" y="218"/>
                      <a:pt x="652" y="218"/>
                    </a:cubicBez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87"/>
                    </a:lnTo>
                    <a:lnTo>
                      <a:pt x="652" y="155"/>
                    </a:lnTo>
                    <a:cubicBezTo>
                      <a:pt x="652" y="155"/>
                      <a:pt x="652" y="155"/>
                      <a:pt x="652" y="124"/>
                    </a:cubicBezTo>
                    <a:cubicBezTo>
                      <a:pt x="652" y="124"/>
                      <a:pt x="652" y="124"/>
                      <a:pt x="652" y="94"/>
                    </a:cubicBezTo>
                    <a:lnTo>
                      <a:pt x="652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lnTo>
                      <a:pt x="683" y="94"/>
                    </a:lnTo>
                    <a:cubicBezTo>
                      <a:pt x="713" y="94"/>
                      <a:pt x="713" y="94"/>
                      <a:pt x="744" y="124"/>
                    </a:cubicBezTo>
                    <a:lnTo>
                      <a:pt x="744" y="124"/>
                    </a:lnTo>
                    <a:lnTo>
                      <a:pt x="744" y="124"/>
                    </a:lnTo>
                    <a:cubicBezTo>
                      <a:pt x="776" y="94"/>
                      <a:pt x="776" y="94"/>
                      <a:pt x="776" y="94"/>
                    </a:cubicBezTo>
                    <a:cubicBezTo>
                      <a:pt x="807" y="94"/>
                      <a:pt x="807" y="94"/>
                      <a:pt x="807" y="94"/>
                    </a:cubicBezTo>
                    <a:lnTo>
                      <a:pt x="776" y="94"/>
                    </a:lnTo>
                    <a:lnTo>
                      <a:pt x="776" y="63"/>
                    </a:lnTo>
                    <a:lnTo>
                      <a:pt x="744" y="63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44" y="31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713" y="0"/>
                    </a:lnTo>
                    <a:lnTo>
                      <a:pt x="683" y="0"/>
                    </a:lnTo>
                    <a:cubicBezTo>
                      <a:pt x="683" y="0"/>
                      <a:pt x="683" y="0"/>
                      <a:pt x="652" y="0"/>
                    </a:cubicBezTo>
                    <a:cubicBezTo>
                      <a:pt x="652" y="0"/>
                      <a:pt x="652" y="0"/>
                      <a:pt x="620" y="31"/>
                    </a:cubicBez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620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59" y="31"/>
                    </a:lnTo>
                    <a:cubicBezTo>
                      <a:pt x="559" y="31"/>
                      <a:pt x="559" y="31"/>
                      <a:pt x="559" y="63"/>
                    </a:cubicBezTo>
                    <a:lnTo>
                      <a:pt x="559" y="63"/>
                    </a:lnTo>
                    <a:lnTo>
                      <a:pt x="559" y="63"/>
                    </a:lnTo>
                    <a:cubicBezTo>
                      <a:pt x="559" y="63"/>
                      <a:pt x="559" y="63"/>
                      <a:pt x="559" y="94"/>
                    </a:cubicBezTo>
                    <a:lnTo>
                      <a:pt x="559" y="94"/>
                    </a:lnTo>
                    <a:lnTo>
                      <a:pt x="559" y="94"/>
                    </a:lnTo>
                    <a:lnTo>
                      <a:pt x="559" y="94"/>
                    </a:lnTo>
                    <a:cubicBezTo>
                      <a:pt x="559" y="124"/>
                      <a:pt x="559" y="155"/>
                      <a:pt x="528" y="155"/>
                    </a:cubicBezTo>
                    <a:lnTo>
                      <a:pt x="528" y="155"/>
                    </a:lnTo>
                    <a:lnTo>
                      <a:pt x="528" y="155"/>
                    </a:lnTo>
                    <a:lnTo>
                      <a:pt x="528" y="155"/>
                    </a:lnTo>
                    <a:cubicBezTo>
                      <a:pt x="528" y="187"/>
                      <a:pt x="528" y="218"/>
                      <a:pt x="496" y="218"/>
                    </a:cubicBezTo>
                    <a:lnTo>
                      <a:pt x="496" y="218"/>
                    </a:lnTo>
                    <a:lnTo>
                      <a:pt x="496" y="218"/>
                    </a:lnTo>
                    <a:cubicBezTo>
                      <a:pt x="466" y="248"/>
                      <a:pt x="466" y="248"/>
                      <a:pt x="466" y="248"/>
                    </a:cubicBezTo>
                    <a:lnTo>
                      <a:pt x="466" y="248"/>
                    </a:lnTo>
                    <a:cubicBezTo>
                      <a:pt x="466" y="279"/>
                      <a:pt x="435" y="279"/>
                      <a:pt x="435" y="279"/>
                    </a:cubicBezTo>
                    <a:lnTo>
                      <a:pt x="435" y="279"/>
                    </a:lnTo>
                    <a:lnTo>
                      <a:pt x="435" y="279"/>
                    </a:lnTo>
                    <a:lnTo>
                      <a:pt x="435" y="279"/>
                    </a:lnTo>
                    <a:cubicBezTo>
                      <a:pt x="435" y="311"/>
                      <a:pt x="435" y="311"/>
                      <a:pt x="435" y="311"/>
                    </a:cubicBezTo>
                    <a:lnTo>
                      <a:pt x="435" y="342"/>
                    </a:lnTo>
                    <a:lnTo>
                      <a:pt x="403" y="342"/>
                    </a:lnTo>
                    <a:lnTo>
                      <a:pt x="403" y="342"/>
                    </a:lnTo>
                    <a:cubicBezTo>
                      <a:pt x="403" y="372"/>
                      <a:pt x="403" y="372"/>
                      <a:pt x="372" y="372"/>
                    </a:cubicBezTo>
                    <a:lnTo>
                      <a:pt x="372" y="372"/>
                    </a:lnTo>
                    <a:cubicBezTo>
                      <a:pt x="372" y="372"/>
                      <a:pt x="342" y="372"/>
                      <a:pt x="342" y="342"/>
                    </a:cubicBezTo>
                    <a:lnTo>
                      <a:pt x="342" y="342"/>
                    </a:lnTo>
                    <a:cubicBezTo>
                      <a:pt x="342" y="342"/>
                      <a:pt x="342" y="342"/>
                      <a:pt x="342" y="372"/>
                    </a:cubicBezTo>
                    <a:lnTo>
                      <a:pt x="342" y="372"/>
                    </a:lnTo>
                    <a:lnTo>
                      <a:pt x="311" y="403"/>
                    </a:lnTo>
                    <a:lnTo>
                      <a:pt x="280" y="372"/>
                    </a:lnTo>
                    <a:cubicBezTo>
                      <a:pt x="280" y="403"/>
                      <a:pt x="280" y="403"/>
                      <a:pt x="280" y="403"/>
                    </a:cubicBezTo>
                    <a:lnTo>
                      <a:pt x="280" y="403"/>
                    </a:lnTo>
                    <a:cubicBezTo>
                      <a:pt x="280" y="435"/>
                      <a:pt x="280" y="435"/>
                      <a:pt x="280" y="435"/>
                    </a:cubicBezTo>
                    <a:cubicBezTo>
                      <a:pt x="280" y="466"/>
                      <a:pt x="280" y="466"/>
                      <a:pt x="248" y="466"/>
                    </a:cubicBezTo>
                    <a:lnTo>
                      <a:pt x="248" y="466"/>
                    </a:lnTo>
                    <a:cubicBezTo>
                      <a:pt x="218" y="466"/>
                      <a:pt x="218" y="466"/>
                      <a:pt x="218" y="466"/>
                    </a:cubicBezTo>
                    <a:lnTo>
                      <a:pt x="218" y="466"/>
                    </a:lnTo>
                    <a:lnTo>
                      <a:pt x="218" y="496"/>
                    </a:lnTo>
                    <a:lnTo>
                      <a:pt x="218" y="496"/>
                    </a:lnTo>
                    <a:cubicBezTo>
                      <a:pt x="187" y="496"/>
                      <a:pt x="187" y="496"/>
                      <a:pt x="187" y="496"/>
                    </a:cubicBezTo>
                    <a:lnTo>
                      <a:pt x="156" y="496"/>
                    </a:lnTo>
                    <a:lnTo>
                      <a:pt x="156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124" y="496"/>
                    </a:lnTo>
                    <a:lnTo>
                      <a:pt x="94" y="496"/>
                    </a:lnTo>
                    <a:cubicBezTo>
                      <a:pt x="94" y="496"/>
                      <a:pt x="63" y="496"/>
                      <a:pt x="32" y="496"/>
                    </a:cubicBezTo>
                    <a:lnTo>
                      <a:pt x="32" y="496"/>
                    </a:lnTo>
                    <a:cubicBezTo>
                      <a:pt x="63" y="496"/>
                      <a:pt x="63" y="527"/>
                      <a:pt x="63" y="527"/>
                    </a:cubicBezTo>
                    <a:lnTo>
                      <a:pt x="63" y="527"/>
                    </a:lnTo>
                    <a:lnTo>
                      <a:pt x="63" y="559"/>
                    </a:lnTo>
                    <a:cubicBezTo>
                      <a:pt x="63" y="559"/>
                      <a:pt x="63" y="559"/>
                      <a:pt x="63" y="590"/>
                    </a:cubicBezTo>
                    <a:cubicBezTo>
                      <a:pt x="94" y="590"/>
                      <a:pt x="94" y="590"/>
                      <a:pt x="94" y="590"/>
                    </a:cubicBezTo>
                    <a:lnTo>
                      <a:pt x="94" y="590"/>
                    </a:lnTo>
                    <a:lnTo>
                      <a:pt x="94" y="590"/>
                    </a:lnTo>
                    <a:lnTo>
                      <a:pt x="94" y="590"/>
                    </a:lnTo>
                    <a:cubicBezTo>
                      <a:pt x="94" y="620"/>
                      <a:pt x="94" y="620"/>
                      <a:pt x="94" y="620"/>
                    </a:cubicBezTo>
                    <a:cubicBezTo>
                      <a:pt x="94" y="651"/>
                      <a:pt x="94" y="651"/>
                      <a:pt x="94" y="651"/>
                    </a:cubicBezTo>
                    <a:cubicBezTo>
                      <a:pt x="94" y="683"/>
                      <a:pt x="63" y="683"/>
                      <a:pt x="63" y="683"/>
                    </a:cubicBezTo>
                    <a:cubicBezTo>
                      <a:pt x="32" y="683"/>
                      <a:pt x="32" y="683"/>
                      <a:pt x="32" y="683"/>
                    </a:cubicBezTo>
                    <a:cubicBezTo>
                      <a:pt x="32" y="683"/>
                      <a:pt x="0" y="683"/>
                      <a:pt x="0" y="714"/>
                    </a:cubicBezTo>
                    <a:lnTo>
                      <a:pt x="0" y="714"/>
                    </a:lnTo>
                    <a:cubicBezTo>
                      <a:pt x="32" y="714"/>
                      <a:pt x="32" y="714"/>
                      <a:pt x="32" y="714"/>
                    </a:cubicBezTo>
                    <a:cubicBezTo>
                      <a:pt x="63" y="714"/>
                      <a:pt x="94" y="714"/>
                      <a:pt x="124" y="683"/>
                    </a:cubicBezTo>
                    <a:lnTo>
                      <a:pt x="124" y="683"/>
                    </a:lnTo>
                    <a:cubicBezTo>
                      <a:pt x="156" y="683"/>
                      <a:pt x="156" y="714"/>
                      <a:pt x="156" y="714"/>
                    </a:cubicBezTo>
                    <a:lnTo>
                      <a:pt x="156" y="714"/>
                    </a:lnTo>
                    <a:lnTo>
                      <a:pt x="187" y="714"/>
                    </a:lnTo>
                    <a:cubicBezTo>
                      <a:pt x="218" y="714"/>
                      <a:pt x="218" y="683"/>
                      <a:pt x="218" y="683"/>
                    </a:cubicBezTo>
                    <a:lnTo>
                      <a:pt x="248" y="683"/>
                    </a:lnTo>
                    <a:lnTo>
                      <a:pt x="280" y="714"/>
                    </a:lnTo>
                    <a:lnTo>
                      <a:pt x="280" y="714"/>
                    </a:lnTo>
                    <a:cubicBezTo>
                      <a:pt x="280" y="744"/>
                      <a:pt x="311" y="744"/>
                      <a:pt x="311" y="775"/>
                    </a:cubicBezTo>
                    <a:cubicBezTo>
                      <a:pt x="311" y="807"/>
                      <a:pt x="311" y="807"/>
                      <a:pt x="342" y="807"/>
                    </a:cubicBezTo>
                    <a:lnTo>
                      <a:pt x="342" y="807"/>
                    </a:lnTo>
                    <a:lnTo>
                      <a:pt x="342" y="807"/>
                    </a:lnTo>
                    <a:cubicBezTo>
                      <a:pt x="342" y="775"/>
                      <a:pt x="372" y="775"/>
                      <a:pt x="372" y="7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8" name="Freeform 138">
                <a:extLst>
                  <a:ext uri="{FF2B5EF4-FFF2-40B4-BE49-F238E27FC236}">
                    <a16:creationId xmlns:a16="http://schemas.microsoft.com/office/drawing/2014/main" id="{FE8A39C2-DF3C-184C-9608-BCB21465C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4650" y="2003425"/>
                <a:ext cx="123825" cy="144463"/>
              </a:xfrm>
              <a:custGeom>
                <a:avLst/>
                <a:gdLst>
                  <a:gd name="T0" fmla="*/ 124 w 342"/>
                  <a:gd name="T1" fmla="*/ 402 h 403"/>
                  <a:gd name="T2" fmla="*/ 154 w 342"/>
                  <a:gd name="T3" fmla="*/ 372 h 403"/>
                  <a:gd name="T4" fmla="*/ 154 w 342"/>
                  <a:gd name="T5" fmla="*/ 372 h 403"/>
                  <a:gd name="T6" fmla="*/ 154 w 342"/>
                  <a:gd name="T7" fmla="*/ 372 h 403"/>
                  <a:gd name="T8" fmla="*/ 154 w 342"/>
                  <a:gd name="T9" fmla="*/ 372 h 403"/>
                  <a:gd name="T10" fmla="*/ 154 w 342"/>
                  <a:gd name="T11" fmla="*/ 372 h 403"/>
                  <a:gd name="T12" fmla="*/ 154 w 342"/>
                  <a:gd name="T13" fmla="*/ 309 h 403"/>
                  <a:gd name="T14" fmla="*/ 154 w 342"/>
                  <a:gd name="T15" fmla="*/ 309 h 403"/>
                  <a:gd name="T16" fmla="*/ 185 w 342"/>
                  <a:gd name="T17" fmla="*/ 248 h 403"/>
                  <a:gd name="T18" fmla="*/ 185 w 342"/>
                  <a:gd name="T19" fmla="*/ 216 h 403"/>
                  <a:gd name="T20" fmla="*/ 185 w 342"/>
                  <a:gd name="T21" fmla="*/ 216 h 403"/>
                  <a:gd name="T22" fmla="*/ 248 w 342"/>
                  <a:gd name="T23" fmla="*/ 216 h 403"/>
                  <a:gd name="T24" fmla="*/ 248 w 342"/>
                  <a:gd name="T25" fmla="*/ 155 h 403"/>
                  <a:gd name="T26" fmla="*/ 248 w 342"/>
                  <a:gd name="T27" fmla="*/ 155 h 403"/>
                  <a:gd name="T28" fmla="*/ 248 w 342"/>
                  <a:gd name="T29" fmla="*/ 124 h 403"/>
                  <a:gd name="T30" fmla="*/ 248 w 342"/>
                  <a:gd name="T31" fmla="*/ 124 h 403"/>
                  <a:gd name="T32" fmla="*/ 248 w 342"/>
                  <a:gd name="T33" fmla="*/ 92 h 403"/>
                  <a:gd name="T34" fmla="*/ 278 w 342"/>
                  <a:gd name="T35" fmla="*/ 92 h 403"/>
                  <a:gd name="T36" fmla="*/ 309 w 342"/>
                  <a:gd name="T37" fmla="*/ 61 h 403"/>
                  <a:gd name="T38" fmla="*/ 341 w 342"/>
                  <a:gd name="T39" fmla="*/ 31 h 403"/>
                  <a:gd name="T40" fmla="*/ 341 w 342"/>
                  <a:gd name="T41" fmla="*/ 31 h 403"/>
                  <a:gd name="T42" fmla="*/ 309 w 342"/>
                  <a:gd name="T43" fmla="*/ 0 h 403"/>
                  <a:gd name="T44" fmla="*/ 309 w 342"/>
                  <a:gd name="T45" fmla="*/ 0 h 403"/>
                  <a:gd name="T46" fmla="*/ 248 w 342"/>
                  <a:gd name="T47" fmla="*/ 31 h 403"/>
                  <a:gd name="T48" fmla="*/ 185 w 342"/>
                  <a:gd name="T49" fmla="*/ 92 h 403"/>
                  <a:gd name="T50" fmla="*/ 154 w 342"/>
                  <a:gd name="T51" fmla="*/ 92 h 403"/>
                  <a:gd name="T52" fmla="*/ 154 w 342"/>
                  <a:gd name="T53" fmla="*/ 92 h 403"/>
                  <a:gd name="T54" fmla="*/ 154 w 342"/>
                  <a:gd name="T55" fmla="*/ 92 h 403"/>
                  <a:gd name="T56" fmla="*/ 124 w 342"/>
                  <a:gd name="T57" fmla="*/ 92 h 403"/>
                  <a:gd name="T58" fmla="*/ 124 w 342"/>
                  <a:gd name="T59" fmla="*/ 92 h 403"/>
                  <a:gd name="T60" fmla="*/ 61 w 342"/>
                  <a:gd name="T61" fmla="*/ 124 h 403"/>
                  <a:gd name="T62" fmla="*/ 30 w 342"/>
                  <a:gd name="T63" fmla="*/ 92 h 403"/>
                  <a:gd name="T64" fmla="*/ 30 w 342"/>
                  <a:gd name="T65" fmla="*/ 92 h 403"/>
                  <a:gd name="T66" fmla="*/ 0 w 342"/>
                  <a:gd name="T67" fmla="*/ 92 h 403"/>
                  <a:gd name="T68" fmla="*/ 30 w 342"/>
                  <a:gd name="T69" fmla="*/ 124 h 403"/>
                  <a:gd name="T70" fmla="*/ 30 w 342"/>
                  <a:gd name="T71" fmla="*/ 155 h 403"/>
                  <a:gd name="T72" fmla="*/ 30 w 342"/>
                  <a:gd name="T73" fmla="*/ 155 h 403"/>
                  <a:gd name="T74" fmla="*/ 30 w 342"/>
                  <a:gd name="T75" fmla="*/ 155 h 403"/>
                  <a:gd name="T76" fmla="*/ 93 w 342"/>
                  <a:gd name="T77" fmla="*/ 155 h 403"/>
                  <a:gd name="T78" fmla="*/ 93 w 342"/>
                  <a:gd name="T79" fmla="*/ 155 h 403"/>
                  <a:gd name="T80" fmla="*/ 124 w 342"/>
                  <a:gd name="T81" fmla="*/ 155 h 403"/>
                  <a:gd name="T82" fmla="*/ 154 w 342"/>
                  <a:gd name="T83" fmla="*/ 185 h 403"/>
                  <a:gd name="T84" fmla="*/ 124 w 342"/>
                  <a:gd name="T85" fmla="*/ 278 h 403"/>
                  <a:gd name="T86" fmla="*/ 93 w 342"/>
                  <a:gd name="T87" fmla="*/ 278 h 403"/>
                  <a:gd name="T88" fmla="*/ 93 w 342"/>
                  <a:gd name="T89" fmla="*/ 278 h 403"/>
                  <a:gd name="T90" fmla="*/ 93 w 342"/>
                  <a:gd name="T91" fmla="*/ 340 h 403"/>
                  <a:gd name="T92" fmla="*/ 124 w 342"/>
                  <a:gd name="T93" fmla="*/ 340 h 403"/>
                  <a:gd name="T94" fmla="*/ 124 w 342"/>
                  <a:gd name="T95" fmla="*/ 37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2" h="403">
                    <a:moveTo>
                      <a:pt x="124" y="402"/>
                    </a:moveTo>
                    <a:lnTo>
                      <a:pt x="124" y="402"/>
                    </a:lnTo>
                    <a:lnTo>
                      <a:pt x="12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72"/>
                    </a:lnTo>
                    <a:lnTo>
                      <a:pt x="154" y="340"/>
                    </a:lnTo>
                    <a:lnTo>
                      <a:pt x="154" y="309"/>
                    </a:lnTo>
                    <a:lnTo>
                      <a:pt x="154" y="309"/>
                    </a:lnTo>
                    <a:lnTo>
                      <a:pt x="154" y="309"/>
                    </a:lnTo>
                    <a:cubicBezTo>
                      <a:pt x="154" y="278"/>
                      <a:pt x="154" y="278"/>
                      <a:pt x="154" y="278"/>
                    </a:cubicBezTo>
                    <a:cubicBezTo>
                      <a:pt x="154" y="278"/>
                      <a:pt x="154" y="248"/>
                      <a:pt x="185" y="248"/>
                    </a:cubicBezTo>
                    <a:lnTo>
                      <a:pt x="185" y="248"/>
                    </a:lnTo>
                    <a:lnTo>
                      <a:pt x="185" y="216"/>
                    </a:lnTo>
                    <a:lnTo>
                      <a:pt x="185" y="216"/>
                    </a:lnTo>
                    <a:lnTo>
                      <a:pt x="185" y="216"/>
                    </a:lnTo>
                    <a:cubicBezTo>
                      <a:pt x="217" y="216"/>
                      <a:pt x="217" y="248"/>
                      <a:pt x="217" y="248"/>
                    </a:cubicBezTo>
                    <a:cubicBezTo>
                      <a:pt x="248" y="216"/>
                      <a:pt x="248" y="216"/>
                      <a:pt x="248" y="216"/>
                    </a:cubicBezTo>
                    <a:cubicBezTo>
                      <a:pt x="248" y="185"/>
                      <a:pt x="248" y="185"/>
                      <a:pt x="248" y="18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cubicBezTo>
                      <a:pt x="278" y="124"/>
                      <a:pt x="278" y="124"/>
                      <a:pt x="278" y="124"/>
                    </a:cubicBezTo>
                    <a:cubicBezTo>
                      <a:pt x="278" y="124"/>
                      <a:pt x="278" y="124"/>
                      <a:pt x="248" y="124"/>
                    </a:cubicBezTo>
                    <a:lnTo>
                      <a:pt x="248" y="124"/>
                    </a:lnTo>
                    <a:cubicBezTo>
                      <a:pt x="248" y="124"/>
                      <a:pt x="248" y="124"/>
                      <a:pt x="248" y="92"/>
                    </a:cubicBezTo>
                    <a:lnTo>
                      <a:pt x="278" y="92"/>
                    </a:lnTo>
                    <a:lnTo>
                      <a:pt x="278" y="92"/>
                    </a:lnTo>
                    <a:cubicBezTo>
                      <a:pt x="278" y="61"/>
                      <a:pt x="278" y="61"/>
                      <a:pt x="309" y="61"/>
                    </a:cubicBezTo>
                    <a:lnTo>
                      <a:pt x="309" y="61"/>
                    </a:lnTo>
                    <a:lnTo>
                      <a:pt x="309" y="61"/>
                    </a:lnTo>
                    <a:cubicBezTo>
                      <a:pt x="309" y="61"/>
                      <a:pt x="309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0"/>
                      <a:pt x="309" y="0"/>
                    </a:cubicBezTo>
                    <a:lnTo>
                      <a:pt x="309" y="0"/>
                    </a:lnTo>
                    <a:lnTo>
                      <a:pt x="309" y="0"/>
                    </a:lnTo>
                    <a:lnTo>
                      <a:pt x="309" y="0"/>
                    </a:lnTo>
                    <a:cubicBezTo>
                      <a:pt x="309" y="0"/>
                      <a:pt x="309" y="0"/>
                      <a:pt x="309" y="31"/>
                    </a:cubicBezTo>
                    <a:cubicBezTo>
                      <a:pt x="278" y="31"/>
                      <a:pt x="278" y="31"/>
                      <a:pt x="248" y="31"/>
                    </a:cubicBezTo>
                    <a:cubicBezTo>
                      <a:pt x="248" y="61"/>
                      <a:pt x="248" y="61"/>
                      <a:pt x="248" y="61"/>
                    </a:cubicBezTo>
                    <a:cubicBezTo>
                      <a:pt x="217" y="61"/>
                      <a:pt x="185" y="92"/>
                      <a:pt x="185" y="92"/>
                    </a:cubicBezTo>
                    <a:lnTo>
                      <a:pt x="185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24" y="92"/>
                    </a:lnTo>
                    <a:lnTo>
                      <a:pt x="124" y="92"/>
                    </a:lnTo>
                    <a:lnTo>
                      <a:pt x="124" y="92"/>
                    </a:lnTo>
                    <a:cubicBezTo>
                      <a:pt x="124" y="92"/>
                      <a:pt x="93" y="92"/>
                      <a:pt x="93" y="124"/>
                    </a:cubicBezTo>
                    <a:cubicBezTo>
                      <a:pt x="61" y="124"/>
                      <a:pt x="61" y="124"/>
                      <a:pt x="61" y="124"/>
                    </a:cubicBezTo>
                    <a:lnTo>
                      <a:pt x="61" y="124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30" y="92"/>
                    </a:ln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124"/>
                      <a:pt x="30" y="124"/>
                      <a:pt x="30" y="124"/>
                    </a:cubicBez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cubicBezTo>
                      <a:pt x="61" y="155"/>
                      <a:pt x="61" y="155"/>
                      <a:pt x="93" y="155"/>
                    </a:cubicBez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cubicBezTo>
                      <a:pt x="154" y="155"/>
                      <a:pt x="154" y="155"/>
                      <a:pt x="154" y="185"/>
                    </a:cubicBezTo>
                    <a:lnTo>
                      <a:pt x="154" y="185"/>
                    </a:lnTo>
                    <a:cubicBezTo>
                      <a:pt x="154" y="216"/>
                      <a:pt x="154" y="216"/>
                      <a:pt x="154" y="216"/>
                    </a:cubicBezTo>
                    <a:cubicBezTo>
                      <a:pt x="154" y="248"/>
                      <a:pt x="124" y="278"/>
                      <a:pt x="124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lnTo>
                      <a:pt x="93" y="278"/>
                    </a:lnTo>
                    <a:lnTo>
                      <a:pt x="93" y="278"/>
                    </a:lnTo>
                    <a:cubicBezTo>
                      <a:pt x="93" y="309"/>
                      <a:pt x="93" y="309"/>
                      <a:pt x="93" y="309"/>
                    </a:cubicBezTo>
                    <a:cubicBezTo>
                      <a:pt x="93" y="309"/>
                      <a:pt x="93" y="309"/>
                      <a:pt x="93" y="340"/>
                    </a:cubicBezTo>
                    <a:lnTo>
                      <a:pt x="93" y="340"/>
                    </a:lnTo>
                    <a:cubicBezTo>
                      <a:pt x="124" y="340"/>
                      <a:pt x="124" y="340"/>
                      <a:pt x="124" y="340"/>
                    </a:cubicBezTo>
                    <a:lnTo>
                      <a:pt x="124" y="340"/>
                    </a:lnTo>
                    <a:cubicBezTo>
                      <a:pt x="124" y="372"/>
                      <a:pt x="124" y="372"/>
                      <a:pt x="124" y="372"/>
                    </a:cubicBezTo>
                    <a:cubicBezTo>
                      <a:pt x="124" y="372"/>
                      <a:pt x="124" y="372"/>
                      <a:pt x="124" y="40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9" name="Freeform 139">
                <a:extLst>
                  <a:ext uri="{FF2B5EF4-FFF2-40B4-BE49-F238E27FC236}">
                    <a16:creationId xmlns:a16="http://schemas.microsoft.com/office/drawing/2014/main" id="{AE123EFC-9C08-EE48-A365-C79C6E15F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813" y="865188"/>
                <a:ext cx="3192462" cy="803275"/>
              </a:xfrm>
              <a:custGeom>
                <a:avLst/>
                <a:gdLst>
                  <a:gd name="T0" fmla="*/ 7717 w 8866"/>
                  <a:gd name="T1" fmla="*/ 527 h 2232"/>
                  <a:gd name="T2" fmla="*/ 7345 w 8866"/>
                  <a:gd name="T3" fmla="*/ 527 h 2232"/>
                  <a:gd name="T4" fmla="*/ 6788 w 8866"/>
                  <a:gd name="T5" fmla="*/ 403 h 2232"/>
                  <a:gd name="T6" fmla="*/ 6354 w 8866"/>
                  <a:gd name="T7" fmla="*/ 310 h 2232"/>
                  <a:gd name="T8" fmla="*/ 5920 w 8866"/>
                  <a:gd name="T9" fmla="*/ 403 h 2232"/>
                  <a:gd name="T10" fmla="*/ 5486 w 8866"/>
                  <a:gd name="T11" fmla="*/ 372 h 2232"/>
                  <a:gd name="T12" fmla="*/ 5083 w 8866"/>
                  <a:gd name="T13" fmla="*/ 310 h 2232"/>
                  <a:gd name="T14" fmla="*/ 4526 w 8866"/>
                  <a:gd name="T15" fmla="*/ 279 h 2232"/>
                  <a:gd name="T16" fmla="*/ 4618 w 8866"/>
                  <a:gd name="T17" fmla="*/ 62 h 2232"/>
                  <a:gd name="T18" fmla="*/ 4154 w 8866"/>
                  <a:gd name="T19" fmla="*/ 0 h 2232"/>
                  <a:gd name="T20" fmla="*/ 3565 w 8866"/>
                  <a:gd name="T21" fmla="*/ 124 h 2232"/>
                  <a:gd name="T22" fmla="*/ 3099 w 8866"/>
                  <a:gd name="T23" fmla="*/ 248 h 2232"/>
                  <a:gd name="T24" fmla="*/ 3006 w 8866"/>
                  <a:gd name="T25" fmla="*/ 403 h 2232"/>
                  <a:gd name="T26" fmla="*/ 2603 w 8866"/>
                  <a:gd name="T27" fmla="*/ 496 h 2232"/>
                  <a:gd name="T28" fmla="*/ 2325 w 8866"/>
                  <a:gd name="T29" fmla="*/ 713 h 2232"/>
                  <a:gd name="T30" fmla="*/ 2449 w 8866"/>
                  <a:gd name="T31" fmla="*/ 310 h 2232"/>
                  <a:gd name="T32" fmla="*/ 2293 w 8866"/>
                  <a:gd name="T33" fmla="*/ 496 h 2232"/>
                  <a:gd name="T34" fmla="*/ 1766 w 8866"/>
                  <a:gd name="T35" fmla="*/ 589 h 2232"/>
                  <a:gd name="T36" fmla="*/ 1302 w 8866"/>
                  <a:gd name="T37" fmla="*/ 589 h 2232"/>
                  <a:gd name="T38" fmla="*/ 992 w 8866"/>
                  <a:gd name="T39" fmla="*/ 589 h 2232"/>
                  <a:gd name="T40" fmla="*/ 681 w 8866"/>
                  <a:gd name="T41" fmla="*/ 837 h 2232"/>
                  <a:gd name="T42" fmla="*/ 372 w 8866"/>
                  <a:gd name="T43" fmla="*/ 744 h 2232"/>
                  <a:gd name="T44" fmla="*/ 651 w 8866"/>
                  <a:gd name="T45" fmla="*/ 620 h 2232"/>
                  <a:gd name="T46" fmla="*/ 124 w 8866"/>
                  <a:gd name="T47" fmla="*/ 527 h 2232"/>
                  <a:gd name="T48" fmla="*/ 186 w 8866"/>
                  <a:gd name="T49" fmla="*/ 868 h 2232"/>
                  <a:gd name="T50" fmla="*/ 0 w 8866"/>
                  <a:gd name="T51" fmla="*/ 1209 h 2232"/>
                  <a:gd name="T52" fmla="*/ 186 w 8866"/>
                  <a:gd name="T53" fmla="*/ 1364 h 2232"/>
                  <a:gd name="T54" fmla="*/ 310 w 8866"/>
                  <a:gd name="T55" fmla="*/ 1581 h 2232"/>
                  <a:gd name="T56" fmla="*/ 527 w 8866"/>
                  <a:gd name="T57" fmla="*/ 1705 h 2232"/>
                  <a:gd name="T58" fmla="*/ 651 w 8866"/>
                  <a:gd name="T59" fmla="*/ 1922 h 2232"/>
                  <a:gd name="T60" fmla="*/ 774 w 8866"/>
                  <a:gd name="T61" fmla="*/ 2170 h 2232"/>
                  <a:gd name="T62" fmla="*/ 1022 w 8866"/>
                  <a:gd name="T63" fmla="*/ 2231 h 2232"/>
                  <a:gd name="T64" fmla="*/ 1146 w 8866"/>
                  <a:gd name="T65" fmla="*/ 1984 h 2232"/>
                  <a:gd name="T66" fmla="*/ 1054 w 8866"/>
                  <a:gd name="T67" fmla="*/ 1766 h 2232"/>
                  <a:gd name="T68" fmla="*/ 1270 w 8866"/>
                  <a:gd name="T69" fmla="*/ 1612 h 2232"/>
                  <a:gd name="T70" fmla="*/ 1550 w 8866"/>
                  <a:gd name="T71" fmla="*/ 1674 h 2232"/>
                  <a:gd name="T72" fmla="*/ 1766 w 8866"/>
                  <a:gd name="T73" fmla="*/ 1642 h 2232"/>
                  <a:gd name="T74" fmla="*/ 2014 w 8866"/>
                  <a:gd name="T75" fmla="*/ 1457 h 2232"/>
                  <a:gd name="T76" fmla="*/ 2293 w 8866"/>
                  <a:gd name="T77" fmla="*/ 1364 h 2232"/>
                  <a:gd name="T78" fmla="*/ 2510 w 8866"/>
                  <a:gd name="T79" fmla="*/ 1457 h 2232"/>
                  <a:gd name="T80" fmla="*/ 2727 w 8866"/>
                  <a:gd name="T81" fmla="*/ 1488 h 2232"/>
                  <a:gd name="T82" fmla="*/ 3006 w 8866"/>
                  <a:gd name="T83" fmla="*/ 1674 h 2232"/>
                  <a:gd name="T84" fmla="*/ 3286 w 8866"/>
                  <a:gd name="T85" fmla="*/ 1736 h 2232"/>
                  <a:gd name="T86" fmla="*/ 3565 w 8866"/>
                  <a:gd name="T87" fmla="*/ 1674 h 2232"/>
                  <a:gd name="T88" fmla="*/ 3843 w 8866"/>
                  <a:gd name="T89" fmla="*/ 1736 h 2232"/>
                  <a:gd name="T90" fmla="*/ 4154 w 8866"/>
                  <a:gd name="T91" fmla="*/ 1674 h 2232"/>
                  <a:gd name="T92" fmla="*/ 4587 w 8866"/>
                  <a:gd name="T93" fmla="*/ 1766 h 2232"/>
                  <a:gd name="T94" fmla="*/ 4959 w 8866"/>
                  <a:gd name="T95" fmla="*/ 1766 h 2232"/>
                  <a:gd name="T96" fmla="*/ 5114 w 8866"/>
                  <a:gd name="T97" fmla="*/ 1518 h 2232"/>
                  <a:gd name="T98" fmla="*/ 5548 w 8866"/>
                  <a:gd name="T99" fmla="*/ 1766 h 2232"/>
                  <a:gd name="T100" fmla="*/ 5889 w 8866"/>
                  <a:gd name="T101" fmla="*/ 1829 h 2232"/>
                  <a:gd name="T102" fmla="*/ 5858 w 8866"/>
                  <a:gd name="T103" fmla="*/ 2077 h 2232"/>
                  <a:gd name="T104" fmla="*/ 5858 w 8866"/>
                  <a:gd name="T105" fmla="*/ 2201 h 2232"/>
                  <a:gd name="T106" fmla="*/ 6230 w 8866"/>
                  <a:gd name="T107" fmla="*/ 1550 h 2232"/>
                  <a:gd name="T108" fmla="*/ 6106 w 8866"/>
                  <a:gd name="T109" fmla="*/ 1302 h 2232"/>
                  <a:gd name="T110" fmla="*/ 6726 w 8866"/>
                  <a:gd name="T111" fmla="*/ 1116 h 2232"/>
                  <a:gd name="T112" fmla="*/ 7253 w 8866"/>
                  <a:gd name="T113" fmla="*/ 961 h 2232"/>
                  <a:gd name="T114" fmla="*/ 7532 w 8866"/>
                  <a:gd name="T115" fmla="*/ 898 h 2232"/>
                  <a:gd name="T116" fmla="*/ 7098 w 8866"/>
                  <a:gd name="T117" fmla="*/ 1333 h 2232"/>
                  <a:gd name="T118" fmla="*/ 7284 w 8866"/>
                  <a:gd name="T119" fmla="*/ 1518 h 2232"/>
                  <a:gd name="T120" fmla="*/ 7625 w 8866"/>
                  <a:gd name="T121" fmla="*/ 1054 h 2232"/>
                  <a:gd name="T122" fmla="*/ 8121 w 8866"/>
                  <a:gd name="T123" fmla="*/ 961 h 2232"/>
                  <a:gd name="T124" fmla="*/ 8245 w 8866"/>
                  <a:gd name="T125" fmla="*/ 744 h 2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866" h="2232">
                    <a:moveTo>
                      <a:pt x="8772" y="682"/>
                    </a:moveTo>
                    <a:lnTo>
                      <a:pt x="8772" y="682"/>
                    </a:lnTo>
                    <a:cubicBezTo>
                      <a:pt x="8709" y="682"/>
                      <a:pt x="8648" y="651"/>
                      <a:pt x="8617" y="620"/>
                    </a:cubicBezTo>
                    <a:cubicBezTo>
                      <a:pt x="8617" y="620"/>
                      <a:pt x="8555" y="558"/>
                      <a:pt x="8369" y="558"/>
                    </a:cubicBezTo>
                    <a:lnTo>
                      <a:pt x="8369" y="558"/>
                    </a:lnTo>
                    <a:cubicBezTo>
                      <a:pt x="8337" y="558"/>
                      <a:pt x="8307" y="527"/>
                      <a:pt x="8276" y="527"/>
                    </a:cubicBezTo>
                    <a:lnTo>
                      <a:pt x="8245" y="527"/>
                    </a:lnTo>
                    <a:lnTo>
                      <a:pt x="8245" y="527"/>
                    </a:lnTo>
                    <a:cubicBezTo>
                      <a:pt x="8213" y="527"/>
                      <a:pt x="8213" y="496"/>
                      <a:pt x="8183" y="496"/>
                    </a:cubicBezTo>
                    <a:cubicBezTo>
                      <a:pt x="8183" y="496"/>
                      <a:pt x="8121" y="496"/>
                      <a:pt x="8028" y="496"/>
                    </a:cubicBezTo>
                    <a:cubicBezTo>
                      <a:pt x="7997" y="496"/>
                      <a:pt x="7935" y="496"/>
                      <a:pt x="7935" y="496"/>
                    </a:cubicBezTo>
                    <a:cubicBezTo>
                      <a:pt x="7935" y="496"/>
                      <a:pt x="7935" y="496"/>
                      <a:pt x="7904" y="496"/>
                    </a:cubicBezTo>
                    <a:lnTo>
                      <a:pt x="7904" y="496"/>
                    </a:lnTo>
                    <a:cubicBezTo>
                      <a:pt x="7935" y="527"/>
                      <a:pt x="7935" y="527"/>
                      <a:pt x="7935" y="558"/>
                    </a:cubicBezTo>
                    <a:lnTo>
                      <a:pt x="7904" y="589"/>
                    </a:lnTo>
                    <a:cubicBezTo>
                      <a:pt x="7873" y="589"/>
                      <a:pt x="7873" y="589"/>
                      <a:pt x="7841" y="558"/>
                    </a:cubicBezTo>
                    <a:lnTo>
                      <a:pt x="7841" y="558"/>
                    </a:lnTo>
                    <a:cubicBezTo>
                      <a:pt x="7811" y="558"/>
                      <a:pt x="7749" y="527"/>
                      <a:pt x="7749" y="527"/>
                    </a:cubicBezTo>
                    <a:lnTo>
                      <a:pt x="7749" y="527"/>
                    </a:lnTo>
                    <a:cubicBezTo>
                      <a:pt x="7717" y="527"/>
                      <a:pt x="7717" y="527"/>
                      <a:pt x="7717" y="527"/>
                    </a:cubicBezTo>
                    <a:lnTo>
                      <a:pt x="7717" y="527"/>
                    </a:lnTo>
                    <a:cubicBezTo>
                      <a:pt x="7687" y="527"/>
                      <a:pt x="7687" y="527"/>
                      <a:pt x="7687" y="527"/>
                    </a:cubicBezTo>
                    <a:cubicBezTo>
                      <a:pt x="7656" y="527"/>
                      <a:pt x="7656" y="527"/>
                      <a:pt x="7656" y="527"/>
                    </a:cubicBezTo>
                    <a:lnTo>
                      <a:pt x="7625" y="527"/>
                    </a:lnTo>
                    <a:lnTo>
                      <a:pt x="7593" y="527"/>
                    </a:lnTo>
                    <a:lnTo>
                      <a:pt x="7593" y="527"/>
                    </a:lnTo>
                    <a:lnTo>
                      <a:pt x="7593" y="527"/>
                    </a:lnTo>
                    <a:cubicBezTo>
                      <a:pt x="7593" y="527"/>
                      <a:pt x="7593" y="527"/>
                      <a:pt x="7563" y="527"/>
                    </a:cubicBezTo>
                    <a:cubicBezTo>
                      <a:pt x="7563" y="527"/>
                      <a:pt x="7563" y="527"/>
                      <a:pt x="7532" y="527"/>
                    </a:cubicBezTo>
                    <a:lnTo>
                      <a:pt x="7532" y="527"/>
                    </a:lnTo>
                    <a:cubicBezTo>
                      <a:pt x="7532" y="527"/>
                      <a:pt x="7532" y="527"/>
                      <a:pt x="7501" y="527"/>
                    </a:cubicBezTo>
                    <a:cubicBezTo>
                      <a:pt x="7501" y="527"/>
                      <a:pt x="7501" y="527"/>
                      <a:pt x="7469" y="527"/>
                    </a:cubicBezTo>
                    <a:lnTo>
                      <a:pt x="7439" y="527"/>
                    </a:lnTo>
                    <a:lnTo>
                      <a:pt x="7439" y="527"/>
                    </a:lnTo>
                    <a:lnTo>
                      <a:pt x="7439" y="527"/>
                    </a:lnTo>
                    <a:lnTo>
                      <a:pt x="7408" y="527"/>
                    </a:lnTo>
                    <a:lnTo>
                      <a:pt x="7408" y="558"/>
                    </a:lnTo>
                    <a:cubicBezTo>
                      <a:pt x="7408" y="558"/>
                      <a:pt x="7408" y="558"/>
                      <a:pt x="7408" y="589"/>
                    </a:cubicBezTo>
                    <a:lnTo>
                      <a:pt x="7377" y="589"/>
                    </a:lnTo>
                    <a:lnTo>
                      <a:pt x="7377" y="589"/>
                    </a:lnTo>
                    <a:lnTo>
                      <a:pt x="7377" y="589"/>
                    </a:lnTo>
                    <a:cubicBezTo>
                      <a:pt x="7345" y="558"/>
                      <a:pt x="7345" y="558"/>
                      <a:pt x="7345" y="527"/>
                    </a:cubicBezTo>
                    <a:lnTo>
                      <a:pt x="7345" y="527"/>
                    </a:lnTo>
                    <a:lnTo>
                      <a:pt x="7345" y="527"/>
                    </a:lnTo>
                    <a:lnTo>
                      <a:pt x="7345" y="527"/>
                    </a:lnTo>
                    <a:cubicBezTo>
                      <a:pt x="7315" y="527"/>
                      <a:pt x="7315" y="527"/>
                      <a:pt x="7315" y="496"/>
                    </a:cubicBezTo>
                    <a:cubicBezTo>
                      <a:pt x="7284" y="496"/>
                      <a:pt x="7284" y="496"/>
                      <a:pt x="7284" y="496"/>
                    </a:cubicBezTo>
                    <a:cubicBezTo>
                      <a:pt x="7284" y="465"/>
                      <a:pt x="7284" y="465"/>
                      <a:pt x="7284" y="465"/>
                    </a:cubicBezTo>
                    <a:cubicBezTo>
                      <a:pt x="7284" y="465"/>
                      <a:pt x="7284" y="434"/>
                      <a:pt x="7253" y="434"/>
                    </a:cubicBezTo>
                    <a:cubicBezTo>
                      <a:pt x="7222" y="434"/>
                      <a:pt x="7222" y="434"/>
                      <a:pt x="7191" y="434"/>
                    </a:cubicBezTo>
                    <a:lnTo>
                      <a:pt x="7191" y="434"/>
                    </a:lnTo>
                    <a:cubicBezTo>
                      <a:pt x="7191" y="434"/>
                      <a:pt x="7191" y="434"/>
                      <a:pt x="7160" y="434"/>
                    </a:cubicBezTo>
                    <a:cubicBezTo>
                      <a:pt x="7129" y="434"/>
                      <a:pt x="7098" y="434"/>
                      <a:pt x="7067" y="434"/>
                    </a:cubicBezTo>
                    <a:cubicBezTo>
                      <a:pt x="7036" y="434"/>
                      <a:pt x="7036" y="434"/>
                      <a:pt x="7005" y="434"/>
                    </a:cubicBezTo>
                    <a:lnTo>
                      <a:pt x="6974" y="434"/>
                    </a:lnTo>
                    <a:lnTo>
                      <a:pt x="6974" y="434"/>
                    </a:lnTo>
                    <a:cubicBezTo>
                      <a:pt x="6943" y="434"/>
                      <a:pt x="6912" y="434"/>
                      <a:pt x="6912" y="434"/>
                    </a:cubicBezTo>
                    <a:cubicBezTo>
                      <a:pt x="6881" y="434"/>
                      <a:pt x="6881" y="434"/>
                      <a:pt x="6881" y="434"/>
                    </a:cubicBezTo>
                    <a:cubicBezTo>
                      <a:pt x="6881" y="434"/>
                      <a:pt x="6881" y="434"/>
                      <a:pt x="6850" y="434"/>
                    </a:cubicBezTo>
                    <a:lnTo>
                      <a:pt x="6850" y="434"/>
                    </a:lnTo>
                    <a:cubicBezTo>
                      <a:pt x="6850" y="434"/>
                      <a:pt x="6850" y="403"/>
                      <a:pt x="6819" y="403"/>
                    </a:cubicBezTo>
                    <a:lnTo>
                      <a:pt x="6819" y="403"/>
                    </a:lnTo>
                    <a:lnTo>
                      <a:pt x="6788" y="403"/>
                    </a:lnTo>
                    <a:lnTo>
                      <a:pt x="6788" y="403"/>
                    </a:lnTo>
                    <a:cubicBezTo>
                      <a:pt x="6757" y="403"/>
                      <a:pt x="6757" y="403"/>
                      <a:pt x="6757" y="403"/>
                    </a:cubicBezTo>
                    <a:lnTo>
                      <a:pt x="6757" y="403"/>
                    </a:lnTo>
                    <a:lnTo>
                      <a:pt x="6757" y="403"/>
                    </a:lnTo>
                    <a:lnTo>
                      <a:pt x="6726" y="403"/>
                    </a:lnTo>
                    <a:lnTo>
                      <a:pt x="6726" y="372"/>
                    </a:lnTo>
                    <a:lnTo>
                      <a:pt x="6726" y="341"/>
                    </a:lnTo>
                    <a:cubicBezTo>
                      <a:pt x="6695" y="341"/>
                      <a:pt x="6695" y="341"/>
                      <a:pt x="6695" y="341"/>
                    </a:cubicBezTo>
                    <a:cubicBezTo>
                      <a:pt x="6695" y="341"/>
                      <a:pt x="6695" y="341"/>
                      <a:pt x="6664" y="341"/>
                    </a:cubicBezTo>
                    <a:cubicBezTo>
                      <a:pt x="6633" y="341"/>
                      <a:pt x="6633" y="341"/>
                      <a:pt x="6633" y="341"/>
                    </a:cubicBezTo>
                    <a:lnTo>
                      <a:pt x="6602" y="341"/>
                    </a:lnTo>
                    <a:cubicBezTo>
                      <a:pt x="6602" y="372"/>
                      <a:pt x="6571" y="372"/>
                      <a:pt x="6540" y="403"/>
                    </a:cubicBezTo>
                    <a:lnTo>
                      <a:pt x="6540" y="403"/>
                    </a:lnTo>
                    <a:cubicBezTo>
                      <a:pt x="6509" y="403"/>
                      <a:pt x="6478" y="372"/>
                      <a:pt x="6478" y="372"/>
                    </a:cubicBezTo>
                    <a:cubicBezTo>
                      <a:pt x="6385" y="372"/>
                      <a:pt x="6385" y="372"/>
                      <a:pt x="6385" y="372"/>
                    </a:cubicBezTo>
                    <a:cubicBezTo>
                      <a:pt x="6478" y="341"/>
                      <a:pt x="6478" y="341"/>
                      <a:pt x="6478" y="341"/>
                    </a:cubicBezTo>
                    <a:lnTo>
                      <a:pt x="6478" y="341"/>
                    </a:lnTo>
                    <a:lnTo>
                      <a:pt x="6478" y="341"/>
                    </a:lnTo>
                    <a:cubicBezTo>
                      <a:pt x="6478" y="310"/>
                      <a:pt x="6447" y="310"/>
                      <a:pt x="6447" y="310"/>
                    </a:cubicBezTo>
                    <a:cubicBezTo>
                      <a:pt x="6416" y="310"/>
                      <a:pt x="6385" y="310"/>
                      <a:pt x="6385" y="310"/>
                    </a:cubicBezTo>
                    <a:lnTo>
                      <a:pt x="6354" y="310"/>
                    </a:lnTo>
                    <a:lnTo>
                      <a:pt x="6354" y="310"/>
                    </a:lnTo>
                    <a:cubicBezTo>
                      <a:pt x="6323" y="310"/>
                      <a:pt x="6261" y="310"/>
                      <a:pt x="6261" y="310"/>
                    </a:cubicBezTo>
                    <a:lnTo>
                      <a:pt x="6261" y="310"/>
                    </a:lnTo>
                    <a:lnTo>
                      <a:pt x="6261" y="310"/>
                    </a:lnTo>
                    <a:lnTo>
                      <a:pt x="6261" y="310"/>
                    </a:lnTo>
                    <a:cubicBezTo>
                      <a:pt x="6261" y="310"/>
                      <a:pt x="6261" y="310"/>
                      <a:pt x="6230" y="341"/>
                    </a:cubicBezTo>
                    <a:lnTo>
                      <a:pt x="6230" y="341"/>
                    </a:lnTo>
                    <a:lnTo>
                      <a:pt x="6230" y="341"/>
                    </a:lnTo>
                    <a:cubicBezTo>
                      <a:pt x="6230" y="372"/>
                      <a:pt x="6230" y="372"/>
                      <a:pt x="6230" y="372"/>
                    </a:cubicBezTo>
                    <a:cubicBezTo>
                      <a:pt x="6230" y="403"/>
                      <a:pt x="6199" y="403"/>
                      <a:pt x="6199" y="403"/>
                    </a:cubicBezTo>
                    <a:lnTo>
                      <a:pt x="6168" y="403"/>
                    </a:lnTo>
                    <a:lnTo>
                      <a:pt x="6137" y="403"/>
                    </a:lnTo>
                    <a:lnTo>
                      <a:pt x="6106" y="403"/>
                    </a:lnTo>
                    <a:lnTo>
                      <a:pt x="6106" y="403"/>
                    </a:lnTo>
                    <a:cubicBezTo>
                      <a:pt x="6106" y="434"/>
                      <a:pt x="6106" y="434"/>
                      <a:pt x="6075" y="434"/>
                    </a:cubicBezTo>
                    <a:cubicBezTo>
                      <a:pt x="6075" y="434"/>
                      <a:pt x="6075" y="403"/>
                      <a:pt x="6044" y="403"/>
                    </a:cubicBezTo>
                    <a:lnTo>
                      <a:pt x="6044" y="403"/>
                    </a:lnTo>
                    <a:cubicBezTo>
                      <a:pt x="6044" y="403"/>
                      <a:pt x="6013" y="403"/>
                      <a:pt x="5982" y="372"/>
                    </a:cubicBezTo>
                    <a:lnTo>
                      <a:pt x="5982" y="372"/>
                    </a:lnTo>
                    <a:lnTo>
                      <a:pt x="5951" y="403"/>
                    </a:lnTo>
                    <a:cubicBezTo>
                      <a:pt x="5951" y="403"/>
                      <a:pt x="5951" y="403"/>
                      <a:pt x="5920" y="403"/>
                    </a:cubicBezTo>
                    <a:lnTo>
                      <a:pt x="5920" y="403"/>
                    </a:lnTo>
                    <a:cubicBezTo>
                      <a:pt x="5889" y="403"/>
                      <a:pt x="5889" y="403"/>
                      <a:pt x="5889" y="403"/>
                    </a:cubicBezTo>
                    <a:cubicBezTo>
                      <a:pt x="5858" y="403"/>
                      <a:pt x="5858" y="403"/>
                      <a:pt x="5858" y="403"/>
                    </a:cubicBez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827" y="372"/>
                    </a:lnTo>
                    <a:lnTo>
                      <a:pt x="5734" y="434"/>
                    </a:lnTo>
                    <a:lnTo>
                      <a:pt x="5703" y="465"/>
                    </a:lnTo>
                    <a:cubicBezTo>
                      <a:pt x="5703" y="465"/>
                      <a:pt x="5672" y="434"/>
                      <a:pt x="5642" y="434"/>
                    </a:cubicBezTo>
                    <a:cubicBezTo>
                      <a:pt x="5642" y="403"/>
                      <a:pt x="5610" y="403"/>
                      <a:pt x="5610" y="372"/>
                    </a:cubicBezTo>
                    <a:lnTo>
                      <a:pt x="5610" y="372"/>
                    </a:lnTo>
                    <a:lnTo>
                      <a:pt x="5610" y="372"/>
                    </a:lnTo>
                    <a:lnTo>
                      <a:pt x="5610" y="372"/>
                    </a:lnTo>
                    <a:lnTo>
                      <a:pt x="5579" y="372"/>
                    </a:lnTo>
                    <a:lnTo>
                      <a:pt x="5579" y="372"/>
                    </a:lnTo>
                    <a:cubicBezTo>
                      <a:pt x="5579" y="372"/>
                      <a:pt x="5579" y="372"/>
                      <a:pt x="5548" y="372"/>
                    </a:cubicBezTo>
                    <a:cubicBezTo>
                      <a:pt x="5548" y="372"/>
                      <a:pt x="5548" y="372"/>
                      <a:pt x="5517" y="341"/>
                    </a:cubicBezTo>
                    <a:cubicBezTo>
                      <a:pt x="5517" y="372"/>
                      <a:pt x="5517" y="372"/>
                      <a:pt x="5517" y="372"/>
                    </a:cubicBezTo>
                    <a:cubicBezTo>
                      <a:pt x="5517" y="403"/>
                      <a:pt x="5517" y="403"/>
                      <a:pt x="5486" y="403"/>
                    </a:cubicBezTo>
                    <a:cubicBezTo>
                      <a:pt x="5486" y="403"/>
                      <a:pt x="5486" y="403"/>
                      <a:pt x="5486" y="372"/>
                    </a:cubicBezTo>
                    <a:cubicBezTo>
                      <a:pt x="5455" y="372"/>
                      <a:pt x="5455" y="372"/>
                      <a:pt x="5455" y="372"/>
                    </a:cubicBezTo>
                    <a:cubicBezTo>
                      <a:pt x="5424" y="372"/>
                      <a:pt x="5424" y="341"/>
                      <a:pt x="5424" y="310"/>
                    </a:cubicBezTo>
                    <a:lnTo>
                      <a:pt x="5424" y="279"/>
                    </a:lnTo>
                    <a:lnTo>
                      <a:pt x="5424" y="279"/>
                    </a:lnTo>
                    <a:cubicBezTo>
                      <a:pt x="5424" y="248"/>
                      <a:pt x="5394" y="248"/>
                      <a:pt x="5394" y="248"/>
                    </a:cubicBezTo>
                    <a:cubicBezTo>
                      <a:pt x="5362" y="248"/>
                      <a:pt x="5362" y="248"/>
                      <a:pt x="5362" y="248"/>
                    </a:cubicBez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lnTo>
                      <a:pt x="5362" y="248"/>
                    </a:lnTo>
                    <a:cubicBezTo>
                      <a:pt x="5331" y="248"/>
                      <a:pt x="5331" y="279"/>
                      <a:pt x="5331" y="279"/>
                    </a:cubicBezTo>
                    <a:lnTo>
                      <a:pt x="5300" y="310"/>
                    </a:lnTo>
                    <a:lnTo>
                      <a:pt x="5270" y="310"/>
                    </a:lnTo>
                    <a:lnTo>
                      <a:pt x="5270" y="310"/>
                    </a:lnTo>
                    <a:cubicBezTo>
                      <a:pt x="5238" y="310"/>
                      <a:pt x="5238" y="310"/>
                      <a:pt x="5207" y="310"/>
                    </a:cubicBezTo>
                    <a:lnTo>
                      <a:pt x="5207" y="310"/>
                    </a:lnTo>
                    <a:lnTo>
                      <a:pt x="5207" y="310"/>
                    </a:lnTo>
                    <a:cubicBezTo>
                      <a:pt x="5176" y="310"/>
                      <a:pt x="5176" y="310"/>
                      <a:pt x="5176" y="310"/>
                    </a:cubicBezTo>
                    <a:lnTo>
                      <a:pt x="5146" y="310"/>
                    </a:lnTo>
                    <a:cubicBezTo>
                      <a:pt x="5114" y="310"/>
                      <a:pt x="5114" y="310"/>
                      <a:pt x="5083" y="310"/>
                    </a:cubicBezTo>
                    <a:lnTo>
                      <a:pt x="5083" y="310"/>
                    </a:lnTo>
                    <a:cubicBezTo>
                      <a:pt x="5052" y="310"/>
                      <a:pt x="5022" y="279"/>
                      <a:pt x="5022" y="279"/>
                    </a:cubicBezTo>
                    <a:lnTo>
                      <a:pt x="5022" y="279"/>
                    </a:lnTo>
                    <a:cubicBezTo>
                      <a:pt x="4990" y="279"/>
                      <a:pt x="4990" y="279"/>
                      <a:pt x="4990" y="279"/>
                    </a:cubicBezTo>
                    <a:cubicBezTo>
                      <a:pt x="4959" y="279"/>
                      <a:pt x="4959" y="279"/>
                      <a:pt x="4928" y="279"/>
                    </a:cubicBezTo>
                    <a:cubicBezTo>
                      <a:pt x="4928" y="279"/>
                      <a:pt x="4866" y="279"/>
                      <a:pt x="4835" y="279"/>
                    </a:cubicBezTo>
                    <a:cubicBezTo>
                      <a:pt x="4804" y="279"/>
                      <a:pt x="4774" y="279"/>
                      <a:pt x="4774" y="279"/>
                    </a:cubicBezTo>
                    <a:lnTo>
                      <a:pt x="4774" y="279"/>
                    </a:lnTo>
                    <a:cubicBezTo>
                      <a:pt x="4774" y="279"/>
                      <a:pt x="4774" y="279"/>
                      <a:pt x="4774" y="310"/>
                    </a:cubicBezTo>
                    <a:lnTo>
                      <a:pt x="4742" y="310"/>
                    </a:lnTo>
                    <a:cubicBezTo>
                      <a:pt x="4742" y="310"/>
                      <a:pt x="4711" y="310"/>
                      <a:pt x="4711" y="279"/>
                    </a:cubicBezTo>
                    <a:lnTo>
                      <a:pt x="4711" y="279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711" y="248"/>
                    </a:lnTo>
                    <a:lnTo>
                      <a:pt x="4680" y="248"/>
                    </a:lnTo>
                    <a:lnTo>
                      <a:pt x="4650" y="248"/>
                    </a:lnTo>
                    <a:cubicBezTo>
                      <a:pt x="4618" y="248"/>
                      <a:pt x="4618" y="248"/>
                      <a:pt x="4618" y="248"/>
                    </a:cubicBezTo>
                    <a:lnTo>
                      <a:pt x="4618" y="248"/>
                    </a:lnTo>
                    <a:cubicBezTo>
                      <a:pt x="4587" y="248"/>
                      <a:pt x="4587" y="248"/>
                      <a:pt x="4556" y="279"/>
                    </a:cubicBezTo>
                    <a:lnTo>
                      <a:pt x="4526" y="279"/>
                    </a:lnTo>
                    <a:cubicBezTo>
                      <a:pt x="4526" y="279"/>
                      <a:pt x="4494" y="279"/>
                      <a:pt x="4463" y="279"/>
                    </a:cubicBezTo>
                    <a:cubicBezTo>
                      <a:pt x="4432" y="279"/>
                      <a:pt x="4432" y="279"/>
                      <a:pt x="4402" y="279"/>
                    </a:cubicBezTo>
                    <a:lnTo>
                      <a:pt x="4402" y="279"/>
                    </a:lnTo>
                    <a:cubicBezTo>
                      <a:pt x="4370" y="279"/>
                      <a:pt x="4370" y="279"/>
                      <a:pt x="4339" y="279"/>
                    </a:cubicBezTo>
                    <a:cubicBezTo>
                      <a:pt x="4339" y="248"/>
                      <a:pt x="4339" y="248"/>
                      <a:pt x="4370" y="248"/>
                    </a:cubicBezTo>
                    <a:lnTo>
                      <a:pt x="4370" y="248"/>
                    </a:lnTo>
                    <a:cubicBezTo>
                      <a:pt x="4370" y="217"/>
                      <a:pt x="4370" y="217"/>
                      <a:pt x="4402" y="217"/>
                    </a:cubicBezTo>
                    <a:lnTo>
                      <a:pt x="4432" y="217"/>
                    </a:lnTo>
                    <a:cubicBezTo>
                      <a:pt x="4463" y="217"/>
                      <a:pt x="4463" y="186"/>
                      <a:pt x="4494" y="186"/>
                    </a:cubicBezTo>
                    <a:lnTo>
                      <a:pt x="4494" y="186"/>
                    </a:lnTo>
                    <a:lnTo>
                      <a:pt x="4526" y="186"/>
                    </a:lnTo>
                    <a:lnTo>
                      <a:pt x="4526" y="186"/>
                    </a:lnTo>
                    <a:cubicBezTo>
                      <a:pt x="4556" y="186"/>
                      <a:pt x="4556" y="155"/>
                      <a:pt x="4556" y="155"/>
                    </a:cubicBezTo>
                    <a:lnTo>
                      <a:pt x="4587" y="155"/>
                    </a:lnTo>
                    <a:lnTo>
                      <a:pt x="4618" y="155"/>
                    </a:lnTo>
                    <a:lnTo>
                      <a:pt x="4618" y="155"/>
                    </a:lnTo>
                    <a:lnTo>
                      <a:pt x="4618" y="155"/>
                    </a:lnTo>
                    <a:cubicBezTo>
                      <a:pt x="4650" y="155"/>
                      <a:pt x="4680" y="124"/>
                      <a:pt x="4711" y="124"/>
                    </a:cubicBezTo>
                    <a:cubicBezTo>
                      <a:pt x="4711" y="93"/>
                      <a:pt x="4680" y="93"/>
                      <a:pt x="4680" y="93"/>
                    </a:cubicBezTo>
                    <a:cubicBezTo>
                      <a:pt x="4680" y="93"/>
                      <a:pt x="4618" y="93"/>
                      <a:pt x="4618" y="62"/>
                    </a:cubicBezTo>
                    <a:lnTo>
                      <a:pt x="4618" y="62"/>
                    </a:lnTo>
                    <a:lnTo>
                      <a:pt x="4587" y="62"/>
                    </a:lnTo>
                    <a:lnTo>
                      <a:pt x="4587" y="62"/>
                    </a:lnTo>
                    <a:lnTo>
                      <a:pt x="4556" y="62"/>
                    </a:lnTo>
                    <a:cubicBezTo>
                      <a:pt x="4526" y="62"/>
                      <a:pt x="4526" y="62"/>
                      <a:pt x="4526" y="62"/>
                    </a:cubicBezTo>
                    <a:cubicBezTo>
                      <a:pt x="4494" y="62"/>
                      <a:pt x="4463" y="62"/>
                      <a:pt x="4463" y="62"/>
                    </a:cubicBezTo>
                    <a:lnTo>
                      <a:pt x="4463" y="62"/>
                    </a:lnTo>
                    <a:lnTo>
                      <a:pt x="4463" y="62"/>
                    </a:lnTo>
                    <a:cubicBezTo>
                      <a:pt x="4432" y="62"/>
                      <a:pt x="4432" y="93"/>
                      <a:pt x="4402" y="93"/>
                    </a:cubicBezTo>
                    <a:lnTo>
                      <a:pt x="4402" y="93"/>
                    </a:lnTo>
                    <a:cubicBezTo>
                      <a:pt x="4370" y="93"/>
                      <a:pt x="4370" y="62"/>
                      <a:pt x="4370" y="62"/>
                    </a:cubicBezTo>
                    <a:lnTo>
                      <a:pt x="4370" y="62"/>
                    </a:lnTo>
                    <a:cubicBezTo>
                      <a:pt x="4339" y="62"/>
                      <a:pt x="4339" y="62"/>
                      <a:pt x="4339" y="62"/>
                    </a:cubicBezTo>
                    <a:cubicBezTo>
                      <a:pt x="4308" y="62"/>
                      <a:pt x="4308" y="62"/>
                      <a:pt x="4308" y="62"/>
                    </a:cubicBezTo>
                    <a:lnTo>
                      <a:pt x="4278" y="62"/>
                    </a:lnTo>
                    <a:lnTo>
                      <a:pt x="4278" y="62"/>
                    </a:lnTo>
                    <a:lnTo>
                      <a:pt x="4278" y="62"/>
                    </a:lnTo>
                    <a:cubicBezTo>
                      <a:pt x="4246" y="62"/>
                      <a:pt x="4246" y="31"/>
                      <a:pt x="4246" y="31"/>
                    </a:cubicBezTo>
                    <a:lnTo>
                      <a:pt x="4246" y="0"/>
                    </a:lnTo>
                    <a:lnTo>
                      <a:pt x="4246" y="0"/>
                    </a:lnTo>
                    <a:lnTo>
                      <a:pt x="4246" y="0"/>
                    </a:lnTo>
                    <a:cubicBezTo>
                      <a:pt x="4215" y="0"/>
                      <a:pt x="4184" y="0"/>
                      <a:pt x="4154" y="0"/>
                    </a:cubicBezTo>
                    <a:cubicBezTo>
                      <a:pt x="4122" y="31"/>
                      <a:pt x="4122" y="31"/>
                      <a:pt x="4122" y="31"/>
                    </a:cubicBezTo>
                    <a:cubicBezTo>
                      <a:pt x="4091" y="31"/>
                      <a:pt x="4091" y="31"/>
                      <a:pt x="4091" y="31"/>
                    </a:cubicBezTo>
                    <a:cubicBezTo>
                      <a:pt x="4091" y="62"/>
                      <a:pt x="4060" y="93"/>
                      <a:pt x="4030" y="93"/>
                    </a:cubicBezTo>
                    <a:lnTo>
                      <a:pt x="3998" y="93"/>
                    </a:lnTo>
                    <a:cubicBezTo>
                      <a:pt x="4030" y="93"/>
                      <a:pt x="4030" y="93"/>
                      <a:pt x="4030" y="93"/>
                    </a:cubicBezTo>
                    <a:cubicBezTo>
                      <a:pt x="4030" y="124"/>
                      <a:pt x="4030" y="124"/>
                      <a:pt x="4030" y="155"/>
                    </a:cubicBezTo>
                    <a:cubicBezTo>
                      <a:pt x="4030" y="155"/>
                      <a:pt x="4030" y="155"/>
                      <a:pt x="3998" y="155"/>
                    </a:cubicBezTo>
                    <a:lnTo>
                      <a:pt x="3967" y="155"/>
                    </a:lnTo>
                    <a:cubicBezTo>
                      <a:pt x="3937" y="155"/>
                      <a:pt x="3905" y="124"/>
                      <a:pt x="3937" y="93"/>
                    </a:cubicBezTo>
                    <a:cubicBezTo>
                      <a:pt x="3905" y="93"/>
                      <a:pt x="3905" y="93"/>
                      <a:pt x="3905" y="93"/>
                    </a:cubicBezTo>
                    <a:lnTo>
                      <a:pt x="3874" y="124"/>
                    </a:lnTo>
                    <a:cubicBezTo>
                      <a:pt x="3843" y="124"/>
                      <a:pt x="3843" y="124"/>
                      <a:pt x="3813" y="124"/>
                    </a:cubicBezTo>
                    <a:lnTo>
                      <a:pt x="3782" y="124"/>
                    </a:lnTo>
                    <a:cubicBezTo>
                      <a:pt x="3782" y="124"/>
                      <a:pt x="3782" y="124"/>
                      <a:pt x="3719" y="124"/>
                    </a:cubicBezTo>
                    <a:cubicBezTo>
                      <a:pt x="3719" y="124"/>
                      <a:pt x="3719" y="93"/>
                      <a:pt x="3689" y="93"/>
                    </a:cubicBezTo>
                    <a:lnTo>
                      <a:pt x="3658" y="93"/>
                    </a:lnTo>
                    <a:lnTo>
                      <a:pt x="3658" y="93"/>
                    </a:lnTo>
                    <a:cubicBezTo>
                      <a:pt x="3626" y="124"/>
                      <a:pt x="3626" y="124"/>
                      <a:pt x="3626" y="124"/>
                    </a:cubicBezTo>
                    <a:lnTo>
                      <a:pt x="3595" y="124"/>
                    </a:lnTo>
                    <a:lnTo>
                      <a:pt x="3595" y="124"/>
                    </a:lnTo>
                    <a:cubicBezTo>
                      <a:pt x="3565" y="124"/>
                      <a:pt x="3565" y="124"/>
                      <a:pt x="3565" y="124"/>
                    </a:cubicBezTo>
                    <a:lnTo>
                      <a:pt x="3565" y="124"/>
                    </a:lnTo>
                    <a:cubicBezTo>
                      <a:pt x="3534" y="124"/>
                      <a:pt x="3502" y="124"/>
                      <a:pt x="3471" y="124"/>
                    </a:cubicBezTo>
                    <a:cubicBezTo>
                      <a:pt x="3441" y="155"/>
                      <a:pt x="3410" y="155"/>
                      <a:pt x="3410" y="155"/>
                    </a:cubicBezTo>
                    <a:cubicBezTo>
                      <a:pt x="3378" y="155"/>
                      <a:pt x="3378" y="155"/>
                      <a:pt x="3378" y="155"/>
                    </a:cubicBezTo>
                    <a:lnTo>
                      <a:pt x="3378" y="155"/>
                    </a:lnTo>
                    <a:cubicBezTo>
                      <a:pt x="3347" y="155"/>
                      <a:pt x="3347" y="155"/>
                      <a:pt x="3347" y="155"/>
                    </a:cubicBezTo>
                    <a:lnTo>
                      <a:pt x="3347" y="155"/>
                    </a:lnTo>
                    <a:cubicBezTo>
                      <a:pt x="3317" y="186"/>
                      <a:pt x="3317" y="186"/>
                      <a:pt x="3317" y="186"/>
                    </a:cubicBezTo>
                    <a:lnTo>
                      <a:pt x="3286" y="186"/>
                    </a:lnTo>
                    <a:cubicBezTo>
                      <a:pt x="3286" y="217"/>
                      <a:pt x="3286" y="217"/>
                      <a:pt x="3286" y="217"/>
                    </a:cubicBezTo>
                    <a:cubicBezTo>
                      <a:pt x="3317" y="248"/>
                      <a:pt x="3286" y="248"/>
                      <a:pt x="3286" y="248"/>
                    </a:cubicBezTo>
                    <a:lnTo>
                      <a:pt x="3286" y="248"/>
                    </a:lnTo>
                    <a:cubicBezTo>
                      <a:pt x="3286" y="279"/>
                      <a:pt x="3286" y="310"/>
                      <a:pt x="3254" y="310"/>
                    </a:cubicBezTo>
                    <a:lnTo>
                      <a:pt x="3254" y="310"/>
                    </a:lnTo>
                    <a:cubicBezTo>
                      <a:pt x="3254" y="310"/>
                      <a:pt x="3223" y="310"/>
                      <a:pt x="3223" y="279"/>
                    </a:cubicBezTo>
                    <a:cubicBezTo>
                      <a:pt x="3193" y="279"/>
                      <a:pt x="3193" y="279"/>
                      <a:pt x="3193" y="279"/>
                    </a:cubicBezTo>
                    <a:cubicBezTo>
                      <a:pt x="3193" y="248"/>
                      <a:pt x="3193" y="248"/>
                      <a:pt x="3193" y="248"/>
                    </a:cubicBezTo>
                    <a:lnTo>
                      <a:pt x="3193" y="248"/>
                    </a:lnTo>
                    <a:cubicBezTo>
                      <a:pt x="3162" y="248"/>
                      <a:pt x="3162" y="279"/>
                      <a:pt x="3130" y="279"/>
                    </a:cubicBezTo>
                    <a:cubicBezTo>
                      <a:pt x="3130" y="279"/>
                      <a:pt x="3130" y="279"/>
                      <a:pt x="3099" y="279"/>
                    </a:cubicBezTo>
                    <a:lnTo>
                      <a:pt x="3099" y="248"/>
                    </a:lnTo>
                    <a:cubicBezTo>
                      <a:pt x="3069" y="248"/>
                      <a:pt x="2975" y="248"/>
                      <a:pt x="2975" y="248"/>
                    </a:cubicBezTo>
                    <a:cubicBezTo>
                      <a:pt x="2945" y="248"/>
                      <a:pt x="2945" y="248"/>
                      <a:pt x="2945" y="248"/>
                    </a:cubicBezTo>
                    <a:lnTo>
                      <a:pt x="2945" y="248"/>
                    </a:lnTo>
                    <a:lnTo>
                      <a:pt x="2945" y="279"/>
                    </a:lnTo>
                    <a:lnTo>
                      <a:pt x="2945" y="279"/>
                    </a:lnTo>
                    <a:cubicBezTo>
                      <a:pt x="2945" y="279"/>
                      <a:pt x="2945" y="279"/>
                      <a:pt x="2975" y="279"/>
                    </a:cubicBezTo>
                    <a:lnTo>
                      <a:pt x="2975" y="279"/>
                    </a:lnTo>
                    <a:lnTo>
                      <a:pt x="3006" y="279"/>
                    </a:lnTo>
                    <a:cubicBezTo>
                      <a:pt x="3006" y="279"/>
                      <a:pt x="3006" y="310"/>
                      <a:pt x="3038" y="310"/>
                    </a:cubicBezTo>
                    <a:lnTo>
                      <a:pt x="3038" y="310"/>
                    </a:lnTo>
                    <a:cubicBezTo>
                      <a:pt x="3038" y="310"/>
                      <a:pt x="3038" y="310"/>
                      <a:pt x="3069" y="310"/>
                    </a:cubicBezTo>
                    <a:cubicBezTo>
                      <a:pt x="3099" y="341"/>
                      <a:pt x="3099" y="341"/>
                      <a:pt x="3099" y="341"/>
                    </a:cubicBezTo>
                    <a:cubicBezTo>
                      <a:pt x="3130" y="372"/>
                      <a:pt x="3130" y="372"/>
                      <a:pt x="3130" y="372"/>
                    </a:cubicBezTo>
                    <a:cubicBezTo>
                      <a:pt x="3099" y="372"/>
                      <a:pt x="3099" y="372"/>
                      <a:pt x="3099" y="372"/>
                    </a:cubicBezTo>
                    <a:cubicBezTo>
                      <a:pt x="3099" y="403"/>
                      <a:pt x="3099" y="403"/>
                      <a:pt x="3099" y="403"/>
                    </a:cubicBezTo>
                    <a:cubicBezTo>
                      <a:pt x="3099" y="434"/>
                      <a:pt x="3099" y="434"/>
                      <a:pt x="3099" y="434"/>
                    </a:cubicBezTo>
                    <a:cubicBezTo>
                      <a:pt x="3099" y="465"/>
                      <a:pt x="3099" y="465"/>
                      <a:pt x="3069" y="465"/>
                    </a:cubicBezTo>
                    <a:cubicBezTo>
                      <a:pt x="3069" y="496"/>
                      <a:pt x="3069" y="496"/>
                      <a:pt x="3069" y="496"/>
                    </a:cubicBezTo>
                    <a:cubicBezTo>
                      <a:pt x="3038" y="496"/>
                      <a:pt x="3006" y="465"/>
                      <a:pt x="3006" y="434"/>
                    </a:cubicBezTo>
                    <a:cubicBezTo>
                      <a:pt x="2975" y="434"/>
                      <a:pt x="3006" y="403"/>
                      <a:pt x="3006" y="403"/>
                    </a:cubicBezTo>
                    <a:lnTo>
                      <a:pt x="3006" y="403"/>
                    </a:lnTo>
                    <a:cubicBezTo>
                      <a:pt x="2975" y="403"/>
                      <a:pt x="2945" y="372"/>
                      <a:pt x="2945" y="372"/>
                    </a:cubicBezTo>
                    <a:cubicBezTo>
                      <a:pt x="2914" y="341"/>
                      <a:pt x="2882" y="341"/>
                      <a:pt x="2851" y="341"/>
                    </a:cubicBezTo>
                    <a:cubicBezTo>
                      <a:pt x="2851" y="341"/>
                      <a:pt x="2851" y="341"/>
                      <a:pt x="2821" y="341"/>
                    </a:cubicBezTo>
                    <a:lnTo>
                      <a:pt x="2821" y="341"/>
                    </a:lnTo>
                    <a:lnTo>
                      <a:pt x="2821" y="341"/>
                    </a:lnTo>
                    <a:cubicBezTo>
                      <a:pt x="2821" y="372"/>
                      <a:pt x="2790" y="372"/>
                      <a:pt x="2790" y="372"/>
                    </a:cubicBezTo>
                    <a:lnTo>
                      <a:pt x="2790" y="372"/>
                    </a:lnTo>
                    <a:cubicBezTo>
                      <a:pt x="2821" y="372"/>
                      <a:pt x="2821" y="403"/>
                      <a:pt x="2821" y="403"/>
                    </a:cubicBezTo>
                    <a:cubicBezTo>
                      <a:pt x="2821" y="434"/>
                      <a:pt x="2790" y="434"/>
                      <a:pt x="2790" y="434"/>
                    </a:cubicBezTo>
                    <a:cubicBezTo>
                      <a:pt x="2790" y="434"/>
                      <a:pt x="2790" y="434"/>
                      <a:pt x="2758" y="434"/>
                    </a:cubicBezTo>
                    <a:lnTo>
                      <a:pt x="2758" y="434"/>
                    </a:lnTo>
                    <a:cubicBezTo>
                      <a:pt x="2758" y="403"/>
                      <a:pt x="2697" y="403"/>
                      <a:pt x="2666" y="403"/>
                    </a:cubicBezTo>
                    <a:lnTo>
                      <a:pt x="2666" y="403"/>
                    </a:lnTo>
                    <a:cubicBezTo>
                      <a:pt x="2634" y="403"/>
                      <a:pt x="2634" y="372"/>
                      <a:pt x="2634" y="372"/>
                    </a:cubicBezTo>
                    <a:cubicBezTo>
                      <a:pt x="2634" y="372"/>
                      <a:pt x="2634" y="372"/>
                      <a:pt x="2634" y="341"/>
                    </a:cubicBezTo>
                    <a:cubicBezTo>
                      <a:pt x="2603" y="372"/>
                      <a:pt x="2603" y="372"/>
                      <a:pt x="2603" y="372"/>
                    </a:cubicBezTo>
                    <a:cubicBezTo>
                      <a:pt x="2603" y="372"/>
                      <a:pt x="2573" y="372"/>
                      <a:pt x="2542" y="372"/>
                    </a:cubicBezTo>
                    <a:cubicBezTo>
                      <a:pt x="2542" y="403"/>
                      <a:pt x="2573" y="403"/>
                      <a:pt x="2573" y="403"/>
                    </a:cubicBezTo>
                    <a:cubicBezTo>
                      <a:pt x="2603" y="434"/>
                      <a:pt x="2603" y="465"/>
                      <a:pt x="2573" y="496"/>
                    </a:cubicBezTo>
                    <a:lnTo>
                      <a:pt x="2573" y="496"/>
                    </a:lnTo>
                    <a:lnTo>
                      <a:pt x="2603" y="496"/>
                    </a:lnTo>
                    <a:lnTo>
                      <a:pt x="2634" y="496"/>
                    </a:lnTo>
                    <a:lnTo>
                      <a:pt x="2634" y="496"/>
                    </a:lnTo>
                    <a:cubicBezTo>
                      <a:pt x="2666" y="496"/>
                      <a:pt x="2666" y="527"/>
                      <a:pt x="2666" y="527"/>
                    </a:cubicBezTo>
                    <a:cubicBezTo>
                      <a:pt x="2666" y="558"/>
                      <a:pt x="2634" y="558"/>
                      <a:pt x="2634" y="558"/>
                    </a:cubicBezTo>
                    <a:lnTo>
                      <a:pt x="2603" y="558"/>
                    </a:lnTo>
                    <a:cubicBezTo>
                      <a:pt x="2603" y="589"/>
                      <a:pt x="2603" y="589"/>
                      <a:pt x="2603" y="589"/>
                    </a:cubicBezTo>
                    <a:lnTo>
                      <a:pt x="2603" y="620"/>
                    </a:lnTo>
                    <a:cubicBezTo>
                      <a:pt x="2603" y="651"/>
                      <a:pt x="2603" y="651"/>
                      <a:pt x="2573" y="682"/>
                    </a:cubicBezTo>
                    <a:lnTo>
                      <a:pt x="2573" y="682"/>
                    </a:lnTo>
                    <a:cubicBezTo>
                      <a:pt x="2573" y="682"/>
                      <a:pt x="2542" y="682"/>
                      <a:pt x="2510" y="682"/>
                    </a:cubicBezTo>
                    <a:cubicBezTo>
                      <a:pt x="2510" y="682"/>
                      <a:pt x="2510" y="682"/>
                      <a:pt x="2510" y="713"/>
                    </a:cubicBezTo>
                    <a:lnTo>
                      <a:pt x="2479" y="713"/>
                    </a:lnTo>
                    <a:lnTo>
                      <a:pt x="2479" y="744"/>
                    </a:lnTo>
                    <a:cubicBezTo>
                      <a:pt x="2449" y="744"/>
                      <a:pt x="2449" y="744"/>
                      <a:pt x="2449" y="744"/>
                    </a:cubicBezTo>
                    <a:lnTo>
                      <a:pt x="2418" y="744"/>
                    </a:lnTo>
                    <a:lnTo>
                      <a:pt x="2418" y="713"/>
                    </a:lnTo>
                    <a:cubicBezTo>
                      <a:pt x="2418" y="713"/>
                      <a:pt x="2418" y="713"/>
                      <a:pt x="2386" y="713"/>
                    </a:cubicBezTo>
                    <a:lnTo>
                      <a:pt x="2386" y="713"/>
                    </a:lnTo>
                    <a:lnTo>
                      <a:pt x="2356" y="744"/>
                    </a:lnTo>
                    <a:lnTo>
                      <a:pt x="2356" y="744"/>
                    </a:lnTo>
                    <a:cubicBezTo>
                      <a:pt x="2325" y="744"/>
                      <a:pt x="2325" y="713"/>
                      <a:pt x="2325" y="713"/>
                    </a:cubicBezTo>
                    <a:cubicBezTo>
                      <a:pt x="2293" y="713"/>
                      <a:pt x="2293" y="713"/>
                      <a:pt x="2293" y="682"/>
                    </a:cubicBezTo>
                    <a:cubicBezTo>
                      <a:pt x="2262" y="682"/>
                      <a:pt x="2293" y="651"/>
                      <a:pt x="2293" y="651"/>
                    </a:cubicBezTo>
                    <a:cubicBezTo>
                      <a:pt x="2293" y="651"/>
                      <a:pt x="2293" y="651"/>
                      <a:pt x="2325" y="651"/>
                    </a:cubicBezTo>
                    <a:cubicBezTo>
                      <a:pt x="2325" y="651"/>
                      <a:pt x="2325" y="651"/>
                      <a:pt x="2356" y="651"/>
                    </a:cubicBezTo>
                    <a:lnTo>
                      <a:pt x="2386" y="651"/>
                    </a:lnTo>
                    <a:lnTo>
                      <a:pt x="2386" y="651"/>
                    </a:lnTo>
                    <a:lnTo>
                      <a:pt x="2386" y="651"/>
                    </a:lnTo>
                    <a:cubicBezTo>
                      <a:pt x="2418" y="651"/>
                      <a:pt x="2418" y="620"/>
                      <a:pt x="2418" y="620"/>
                    </a:cubicBezTo>
                    <a:lnTo>
                      <a:pt x="2449" y="620"/>
                    </a:lnTo>
                    <a:lnTo>
                      <a:pt x="2479" y="589"/>
                    </a:lnTo>
                    <a:lnTo>
                      <a:pt x="2479" y="589"/>
                    </a:lnTo>
                    <a:lnTo>
                      <a:pt x="2479" y="558"/>
                    </a:lnTo>
                    <a:cubicBezTo>
                      <a:pt x="2449" y="527"/>
                      <a:pt x="2449" y="527"/>
                      <a:pt x="2449" y="496"/>
                    </a:cubicBezTo>
                    <a:cubicBezTo>
                      <a:pt x="2449" y="496"/>
                      <a:pt x="2449" y="465"/>
                      <a:pt x="2449" y="434"/>
                    </a:cubicBezTo>
                    <a:lnTo>
                      <a:pt x="2449" y="434"/>
                    </a:lnTo>
                    <a:cubicBezTo>
                      <a:pt x="2449" y="434"/>
                      <a:pt x="2449" y="434"/>
                      <a:pt x="2418" y="403"/>
                    </a:cubicBezTo>
                    <a:cubicBezTo>
                      <a:pt x="2418" y="403"/>
                      <a:pt x="2418" y="403"/>
                      <a:pt x="2418" y="372"/>
                    </a:cubicBezTo>
                    <a:lnTo>
                      <a:pt x="2418" y="372"/>
                    </a:lnTo>
                    <a:lnTo>
                      <a:pt x="2418" y="341"/>
                    </a:lnTo>
                    <a:cubicBezTo>
                      <a:pt x="2449" y="341"/>
                      <a:pt x="2449" y="341"/>
                      <a:pt x="2449" y="341"/>
                    </a:cubicBezTo>
                    <a:cubicBezTo>
                      <a:pt x="2449" y="310"/>
                      <a:pt x="2449" y="310"/>
                      <a:pt x="2449" y="310"/>
                    </a:cubicBezTo>
                    <a:cubicBezTo>
                      <a:pt x="2449" y="310"/>
                      <a:pt x="2449" y="310"/>
                      <a:pt x="2479" y="310"/>
                    </a:cubicBezTo>
                    <a:cubicBezTo>
                      <a:pt x="2449" y="310"/>
                      <a:pt x="2386" y="310"/>
                      <a:pt x="2356" y="310"/>
                    </a:cubicBezTo>
                    <a:lnTo>
                      <a:pt x="2356" y="310"/>
                    </a:lnTo>
                    <a:cubicBezTo>
                      <a:pt x="2325" y="310"/>
                      <a:pt x="2325" y="310"/>
                      <a:pt x="2325" y="310"/>
                    </a:cubicBezTo>
                    <a:lnTo>
                      <a:pt x="2325" y="310"/>
                    </a:lnTo>
                    <a:lnTo>
                      <a:pt x="2293" y="310"/>
                    </a:lnTo>
                    <a:lnTo>
                      <a:pt x="2293" y="310"/>
                    </a:lnTo>
                    <a:cubicBezTo>
                      <a:pt x="2293" y="310"/>
                      <a:pt x="2262" y="341"/>
                      <a:pt x="2262" y="372"/>
                    </a:cubicBezTo>
                    <a:lnTo>
                      <a:pt x="2262" y="372"/>
                    </a:lnTo>
                    <a:cubicBezTo>
                      <a:pt x="2262" y="403"/>
                      <a:pt x="2232" y="403"/>
                      <a:pt x="2201" y="403"/>
                    </a:cubicBezTo>
                    <a:cubicBezTo>
                      <a:pt x="2170" y="403"/>
                      <a:pt x="2170" y="403"/>
                      <a:pt x="2170" y="403"/>
                    </a:cubicBezTo>
                    <a:lnTo>
                      <a:pt x="2170" y="403"/>
                    </a:lnTo>
                    <a:cubicBezTo>
                      <a:pt x="2170" y="434"/>
                      <a:pt x="2170" y="434"/>
                      <a:pt x="2170" y="465"/>
                    </a:cubicBezTo>
                    <a:lnTo>
                      <a:pt x="2170" y="465"/>
                    </a:lnTo>
                    <a:lnTo>
                      <a:pt x="2201" y="465"/>
                    </a:lnTo>
                    <a:lnTo>
                      <a:pt x="2201" y="465"/>
                    </a:lnTo>
                    <a:cubicBezTo>
                      <a:pt x="2232" y="465"/>
                      <a:pt x="2262" y="496"/>
                      <a:pt x="2262" y="496"/>
                    </a:cubicBezTo>
                    <a:lnTo>
                      <a:pt x="2262" y="496"/>
                    </a:lnTo>
                    <a:lnTo>
                      <a:pt x="2262" y="496"/>
                    </a:lnTo>
                    <a:lnTo>
                      <a:pt x="2262" y="496"/>
                    </a:lnTo>
                    <a:cubicBezTo>
                      <a:pt x="2293" y="496"/>
                      <a:pt x="2293" y="496"/>
                      <a:pt x="2293" y="496"/>
                    </a:cubicBezTo>
                    <a:cubicBezTo>
                      <a:pt x="2325" y="496"/>
                      <a:pt x="2325" y="527"/>
                      <a:pt x="2325" y="527"/>
                    </a:cubicBezTo>
                    <a:cubicBezTo>
                      <a:pt x="2325" y="558"/>
                      <a:pt x="2325" y="558"/>
                      <a:pt x="2293" y="558"/>
                    </a:cubicBezTo>
                    <a:lnTo>
                      <a:pt x="2293" y="589"/>
                    </a:lnTo>
                    <a:cubicBezTo>
                      <a:pt x="2293" y="589"/>
                      <a:pt x="2262" y="620"/>
                      <a:pt x="2232" y="620"/>
                    </a:cubicBezTo>
                    <a:lnTo>
                      <a:pt x="2232" y="620"/>
                    </a:lnTo>
                    <a:cubicBezTo>
                      <a:pt x="2232" y="620"/>
                      <a:pt x="2201" y="589"/>
                      <a:pt x="2170" y="589"/>
                    </a:cubicBezTo>
                    <a:cubicBezTo>
                      <a:pt x="2170" y="589"/>
                      <a:pt x="2170" y="589"/>
                      <a:pt x="2170" y="558"/>
                    </a:cubicBezTo>
                    <a:cubicBezTo>
                      <a:pt x="2138" y="558"/>
                      <a:pt x="2138" y="558"/>
                      <a:pt x="2138" y="558"/>
                    </a:cubicBezTo>
                    <a:lnTo>
                      <a:pt x="2108" y="558"/>
                    </a:lnTo>
                    <a:cubicBezTo>
                      <a:pt x="2077" y="558"/>
                      <a:pt x="2046" y="527"/>
                      <a:pt x="2014" y="527"/>
                    </a:cubicBezTo>
                    <a:lnTo>
                      <a:pt x="2014" y="527"/>
                    </a:lnTo>
                    <a:cubicBezTo>
                      <a:pt x="1984" y="496"/>
                      <a:pt x="1984" y="496"/>
                      <a:pt x="1953" y="496"/>
                    </a:cubicBezTo>
                    <a:cubicBezTo>
                      <a:pt x="1953" y="496"/>
                      <a:pt x="1890" y="496"/>
                      <a:pt x="1860" y="496"/>
                    </a:cubicBezTo>
                    <a:lnTo>
                      <a:pt x="1860" y="496"/>
                    </a:lnTo>
                    <a:cubicBezTo>
                      <a:pt x="1829" y="496"/>
                      <a:pt x="1829" y="496"/>
                      <a:pt x="1829" y="496"/>
                    </a:cubicBezTo>
                    <a:lnTo>
                      <a:pt x="1829" y="496"/>
                    </a:lnTo>
                    <a:lnTo>
                      <a:pt x="1860" y="527"/>
                    </a:lnTo>
                    <a:cubicBezTo>
                      <a:pt x="1860" y="558"/>
                      <a:pt x="1860" y="558"/>
                      <a:pt x="1829" y="589"/>
                    </a:cubicBezTo>
                    <a:lnTo>
                      <a:pt x="1798" y="589"/>
                    </a:lnTo>
                    <a:lnTo>
                      <a:pt x="1798" y="589"/>
                    </a:lnTo>
                    <a:cubicBezTo>
                      <a:pt x="1798" y="589"/>
                      <a:pt x="1798" y="589"/>
                      <a:pt x="1766" y="589"/>
                    </a:cubicBezTo>
                    <a:lnTo>
                      <a:pt x="1766" y="589"/>
                    </a:lnTo>
                    <a:cubicBezTo>
                      <a:pt x="1736" y="589"/>
                      <a:pt x="1736" y="589"/>
                      <a:pt x="1736" y="558"/>
                    </a:cubicBezTo>
                    <a:lnTo>
                      <a:pt x="1705" y="558"/>
                    </a:lnTo>
                    <a:cubicBezTo>
                      <a:pt x="1705" y="558"/>
                      <a:pt x="1705" y="558"/>
                      <a:pt x="1674" y="589"/>
                    </a:cubicBezTo>
                    <a:lnTo>
                      <a:pt x="1674" y="589"/>
                    </a:lnTo>
                    <a:cubicBezTo>
                      <a:pt x="1674" y="589"/>
                      <a:pt x="1674" y="589"/>
                      <a:pt x="1642" y="589"/>
                    </a:cubicBezTo>
                    <a:cubicBezTo>
                      <a:pt x="1642" y="589"/>
                      <a:pt x="1642" y="589"/>
                      <a:pt x="1612" y="589"/>
                    </a:cubicBezTo>
                    <a:cubicBezTo>
                      <a:pt x="1612" y="589"/>
                      <a:pt x="1581" y="589"/>
                      <a:pt x="1550" y="589"/>
                    </a:cubicBezTo>
                    <a:lnTo>
                      <a:pt x="1550" y="589"/>
                    </a:lnTo>
                    <a:lnTo>
                      <a:pt x="1550" y="589"/>
                    </a:lnTo>
                    <a:cubicBezTo>
                      <a:pt x="1518" y="620"/>
                      <a:pt x="1488" y="620"/>
                      <a:pt x="1488" y="620"/>
                    </a:cubicBezTo>
                    <a:cubicBezTo>
                      <a:pt x="1488" y="620"/>
                      <a:pt x="1488" y="620"/>
                      <a:pt x="1457" y="620"/>
                    </a:cubicBezTo>
                    <a:lnTo>
                      <a:pt x="1457" y="620"/>
                    </a:lnTo>
                    <a:lnTo>
                      <a:pt x="1457" y="620"/>
                    </a:lnTo>
                    <a:lnTo>
                      <a:pt x="1426" y="620"/>
                    </a:lnTo>
                    <a:cubicBezTo>
                      <a:pt x="1426" y="620"/>
                      <a:pt x="1426" y="589"/>
                      <a:pt x="1394" y="589"/>
                    </a:cubicBezTo>
                    <a:lnTo>
                      <a:pt x="1394" y="589"/>
                    </a:lnTo>
                    <a:lnTo>
                      <a:pt x="1394" y="589"/>
                    </a:lnTo>
                    <a:lnTo>
                      <a:pt x="1364" y="589"/>
                    </a:lnTo>
                    <a:cubicBezTo>
                      <a:pt x="1333" y="589"/>
                      <a:pt x="1333" y="589"/>
                      <a:pt x="1333" y="589"/>
                    </a:cubicBezTo>
                    <a:cubicBezTo>
                      <a:pt x="1333" y="589"/>
                      <a:pt x="1333" y="589"/>
                      <a:pt x="1302" y="589"/>
                    </a:cubicBezTo>
                    <a:lnTo>
                      <a:pt x="1302" y="589"/>
                    </a:lnTo>
                    <a:cubicBezTo>
                      <a:pt x="1270" y="589"/>
                      <a:pt x="1240" y="620"/>
                      <a:pt x="1240" y="620"/>
                    </a:cubicBezTo>
                    <a:cubicBezTo>
                      <a:pt x="1209" y="620"/>
                      <a:pt x="1209" y="620"/>
                      <a:pt x="1178" y="620"/>
                    </a:cubicBezTo>
                    <a:lnTo>
                      <a:pt x="1178" y="620"/>
                    </a:lnTo>
                    <a:lnTo>
                      <a:pt x="1178" y="620"/>
                    </a:lnTo>
                    <a:cubicBezTo>
                      <a:pt x="1178" y="651"/>
                      <a:pt x="1146" y="651"/>
                      <a:pt x="1146" y="651"/>
                    </a:cubicBezTo>
                    <a:cubicBezTo>
                      <a:pt x="1116" y="682"/>
                      <a:pt x="1116" y="682"/>
                      <a:pt x="1085" y="682"/>
                    </a:cubicBezTo>
                    <a:lnTo>
                      <a:pt x="1085" y="682"/>
                    </a:lnTo>
                    <a:lnTo>
                      <a:pt x="1085" y="682"/>
                    </a:lnTo>
                    <a:cubicBezTo>
                      <a:pt x="1054" y="682"/>
                      <a:pt x="1054" y="682"/>
                      <a:pt x="1054" y="682"/>
                    </a:cubicBezTo>
                    <a:cubicBezTo>
                      <a:pt x="1022" y="682"/>
                      <a:pt x="1022" y="682"/>
                      <a:pt x="1022" y="682"/>
                    </a:cubicBezTo>
                    <a:lnTo>
                      <a:pt x="1022" y="682"/>
                    </a:lnTo>
                    <a:cubicBezTo>
                      <a:pt x="992" y="682"/>
                      <a:pt x="992" y="682"/>
                      <a:pt x="992" y="682"/>
                    </a:cubicBezTo>
                    <a:cubicBezTo>
                      <a:pt x="992" y="682"/>
                      <a:pt x="992" y="682"/>
                      <a:pt x="961" y="682"/>
                    </a:cubicBezTo>
                    <a:cubicBezTo>
                      <a:pt x="961" y="682"/>
                      <a:pt x="930" y="651"/>
                      <a:pt x="930" y="620"/>
                    </a:cubicBezTo>
                    <a:cubicBezTo>
                      <a:pt x="961" y="589"/>
                      <a:pt x="961" y="589"/>
                      <a:pt x="992" y="589"/>
                    </a:cubicBez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lnTo>
                      <a:pt x="992" y="589"/>
                    </a:lnTo>
                    <a:cubicBezTo>
                      <a:pt x="961" y="589"/>
                      <a:pt x="961" y="589"/>
                      <a:pt x="930" y="589"/>
                    </a:cubicBezTo>
                    <a:lnTo>
                      <a:pt x="930" y="589"/>
                    </a:lnTo>
                    <a:cubicBezTo>
                      <a:pt x="930" y="620"/>
                      <a:pt x="930" y="620"/>
                      <a:pt x="930" y="620"/>
                    </a:cubicBezTo>
                    <a:cubicBezTo>
                      <a:pt x="930" y="620"/>
                      <a:pt x="930" y="620"/>
                      <a:pt x="930" y="651"/>
                    </a:cubicBezTo>
                    <a:cubicBezTo>
                      <a:pt x="930" y="651"/>
                      <a:pt x="930" y="651"/>
                      <a:pt x="930" y="682"/>
                    </a:cubicBezTo>
                    <a:cubicBezTo>
                      <a:pt x="930" y="682"/>
                      <a:pt x="930" y="682"/>
                      <a:pt x="930" y="713"/>
                    </a:cubicBezTo>
                    <a:lnTo>
                      <a:pt x="930" y="744"/>
                    </a:lnTo>
                    <a:cubicBezTo>
                      <a:pt x="930" y="775"/>
                      <a:pt x="930" y="775"/>
                      <a:pt x="898" y="775"/>
                    </a:cubicBezTo>
                    <a:lnTo>
                      <a:pt x="868" y="744"/>
                    </a:lnTo>
                    <a:lnTo>
                      <a:pt x="868" y="744"/>
                    </a:lnTo>
                    <a:cubicBezTo>
                      <a:pt x="868" y="713"/>
                      <a:pt x="868" y="713"/>
                      <a:pt x="868" y="713"/>
                    </a:cubicBezTo>
                    <a:cubicBezTo>
                      <a:pt x="837" y="713"/>
                      <a:pt x="837" y="713"/>
                      <a:pt x="806" y="713"/>
                    </a:cubicBezTo>
                    <a:lnTo>
                      <a:pt x="806" y="713"/>
                    </a:lnTo>
                    <a:cubicBezTo>
                      <a:pt x="806" y="744"/>
                      <a:pt x="774" y="744"/>
                      <a:pt x="774" y="744"/>
                    </a:cubicBezTo>
                    <a:cubicBezTo>
                      <a:pt x="744" y="744"/>
                      <a:pt x="744" y="744"/>
                      <a:pt x="744" y="744"/>
                    </a:cubicBezTo>
                    <a:lnTo>
                      <a:pt x="713" y="775"/>
                    </a:lnTo>
                    <a:lnTo>
                      <a:pt x="713" y="775"/>
                    </a:lnTo>
                    <a:lnTo>
                      <a:pt x="713" y="775"/>
                    </a:lnTo>
                    <a:cubicBezTo>
                      <a:pt x="713" y="806"/>
                      <a:pt x="713" y="806"/>
                      <a:pt x="713" y="837"/>
                    </a:cubicBezTo>
                    <a:cubicBezTo>
                      <a:pt x="713" y="837"/>
                      <a:pt x="713" y="837"/>
                      <a:pt x="681" y="837"/>
                    </a:cubicBezTo>
                    <a:lnTo>
                      <a:pt x="681" y="837"/>
                    </a:lnTo>
                    <a:lnTo>
                      <a:pt x="681" y="837"/>
                    </a:lnTo>
                    <a:lnTo>
                      <a:pt x="681" y="837"/>
                    </a:lnTo>
                    <a:cubicBezTo>
                      <a:pt x="651" y="837"/>
                      <a:pt x="651" y="837"/>
                      <a:pt x="620" y="837"/>
                    </a:cubicBezTo>
                    <a:lnTo>
                      <a:pt x="620" y="837"/>
                    </a:lnTo>
                    <a:lnTo>
                      <a:pt x="589" y="837"/>
                    </a:lnTo>
                    <a:lnTo>
                      <a:pt x="589" y="837"/>
                    </a:lnTo>
                    <a:cubicBezTo>
                      <a:pt x="589" y="868"/>
                      <a:pt x="589" y="868"/>
                      <a:pt x="558" y="868"/>
                    </a:cubicBezTo>
                    <a:cubicBezTo>
                      <a:pt x="558" y="898"/>
                      <a:pt x="558" y="898"/>
                      <a:pt x="527" y="898"/>
                    </a:cubicBezTo>
                    <a:lnTo>
                      <a:pt x="527" y="898"/>
                    </a:lnTo>
                    <a:cubicBezTo>
                      <a:pt x="496" y="898"/>
                      <a:pt x="496" y="898"/>
                      <a:pt x="496" y="898"/>
                    </a:cubicBezTo>
                    <a:lnTo>
                      <a:pt x="496" y="898"/>
                    </a:lnTo>
                    <a:cubicBezTo>
                      <a:pt x="465" y="898"/>
                      <a:pt x="465" y="898"/>
                      <a:pt x="465" y="868"/>
                    </a:cubicBezTo>
                    <a:lnTo>
                      <a:pt x="434" y="868"/>
                    </a:lnTo>
                    <a:lnTo>
                      <a:pt x="434" y="868"/>
                    </a:lnTo>
                    <a:cubicBezTo>
                      <a:pt x="434" y="868"/>
                      <a:pt x="403" y="868"/>
                      <a:pt x="403" y="837"/>
                    </a:cubicBezTo>
                    <a:cubicBezTo>
                      <a:pt x="372" y="837"/>
                      <a:pt x="372" y="837"/>
                      <a:pt x="372" y="806"/>
                    </a:cubicBezTo>
                    <a:lnTo>
                      <a:pt x="372" y="775"/>
                    </a:lnTo>
                    <a:lnTo>
                      <a:pt x="372" y="775"/>
                    </a:lnTo>
                    <a:lnTo>
                      <a:pt x="372" y="775"/>
                    </a:lnTo>
                    <a:cubicBezTo>
                      <a:pt x="372" y="744"/>
                      <a:pt x="372" y="744"/>
                      <a:pt x="372" y="744"/>
                    </a:cubicBezTo>
                    <a:lnTo>
                      <a:pt x="372" y="744"/>
                    </a:lnTo>
                    <a:cubicBezTo>
                      <a:pt x="341" y="744"/>
                      <a:pt x="341" y="744"/>
                      <a:pt x="310" y="744"/>
                    </a:cubicBezTo>
                    <a:cubicBezTo>
                      <a:pt x="310" y="713"/>
                      <a:pt x="310" y="713"/>
                      <a:pt x="310" y="713"/>
                    </a:cubicBezTo>
                    <a:cubicBezTo>
                      <a:pt x="310" y="713"/>
                      <a:pt x="310" y="713"/>
                      <a:pt x="279" y="713"/>
                    </a:cubicBezTo>
                    <a:cubicBezTo>
                      <a:pt x="248" y="713"/>
                      <a:pt x="248" y="682"/>
                      <a:pt x="217" y="682"/>
                    </a:cubicBezTo>
                    <a:lnTo>
                      <a:pt x="217" y="651"/>
                    </a:lnTo>
                    <a:cubicBezTo>
                      <a:pt x="217" y="651"/>
                      <a:pt x="217" y="620"/>
                      <a:pt x="248" y="620"/>
                    </a:cubicBezTo>
                    <a:cubicBezTo>
                      <a:pt x="248" y="620"/>
                      <a:pt x="310" y="651"/>
                      <a:pt x="341" y="651"/>
                    </a:cubicBezTo>
                    <a:cubicBezTo>
                      <a:pt x="341" y="682"/>
                      <a:pt x="372" y="682"/>
                      <a:pt x="403" y="682"/>
                    </a:cubicBezTo>
                    <a:lnTo>
                      <a:pt x="403" y="682"/>
                    </a:lnTo>
                    <a:cubicBezTo>
                      <a:pt x="434" y="682"/>
                      <a:pt x="434" y="682"/>
                      <a:pt x="434" y="682"/>
                    </a:cubicBezTo>
                    <a:lnTo>
                      <a:pt x="434" y="682"/>
                    </a:lnTo>
                    <a:cubicBezTo>
                      <a:pt x="465" y="682"/>
                      <a:pt x="527" y="682"/>
                      <a:pt x="558" y="682"/>
                    </a:cubicBezTo>
                    <a:lnTo>
                      <a:pt x="558" y="682"/>
                    </a:lnTo>
                    <a:lnTo>
                      <a:pt x="589" y="682"/>
                    </a:lnTo>
                    <a:cubicBezTo>
                      <a:pt x="620" y="682"/>
                      <a:pt x="620" y="682"/>
                      <a:pt x="651" y="682"/>
                    </a:cubicBezTo>
                    <a:cubicBezTo>
                      <a:pt x="681" y="682"/>
                      <a:pt x="713" y="651"/>
                      <a:pt x="713" y="651"/>
                    </a:cubicBezTo>
                    <a:cubicBezTo>
                      <a:pt x="713" y="651"/>
                      <a:pt x="713" y="651"/>
                      <a:pt x="744" y="651"/>
                    </a:cubicBezTo>
                    <a:lnTo>
                      <a:pt x="744" y="651"/>
                    </a:lnTo>
                    <a:cubicBezTo>
                      <a:pt x="713" y="651"/>
                      <a:pt x="681" y="620"/>
                      <a:pt x="681" y="620"/>
                    </a:cubicBezTo>
                    <a:cubicBezTo>
                      <a:pt x="651" y="620"/>
                      <a:pt x="651" y="620"/>
                      <a:pt x="651" y="620"/>
                    </a:cubicBezTo>
                    <a:cubicBezTo>
                      <a:pt x="651" y="620"/>
                      <a:pt x="620" y="620"/>
                      <a:pt x="589" y="620"/>
                    </a:cubicBezTo>
                    <a:cubicBezTo>
                      <a:pt x="558" y="620"/>
                      <a:pt x="527" y="589"/>
                      <a:pt x="496" y="558"/>
                    </a:cubicBezTo>
                    <a:lnTo>
                      <a:pt x="465" y="558"/>
                    </a:lnTo>
                    <a:cubicBezTo>
                      <a:pt x="465" y="558"/>
                      <a:pt x="465" y="558"/>
                      <a:pt x="434" y="558"/>
                    </a:cubicBezTo>
                    <a:cubicBezTo>
                      <a:pt x="434" y="558"/>
                      <a:pt x="434" y="558"/>
                      <a:pt x="403" y="527"/>
                    </a:cubicBezTo>
                    <a:lnTo>
                      <a:pt x="403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lnTo>
                      <a:pt x="341" y="527"/>
                    </a:lnTo>
                    <a:lnTo>
                      <a:pt x="341" y="527"/>
                    </a:lnTo>
                    <a:cubicBezTo>
                      <a:pt x="310" y="527"/>
                      <a:pt x="310" y="527"/>
                      <a:pt x="310" y="527"/>
                    </a:cubicBezTo>
                    <a:cubicBezTo>
                      <a:pt x="310" y="527"/>
                      <a:pt x="279" y="527"/>
                      <a:pt x="248" y="527"/>
                    </a:cubicBezTo>
                    <a:cubicBezTo>
                      <a:pt x="186" y="527"/>
                      <a:pt x="186" y="527"/>
                      <a:pt x="186" y="527"/>
                    </a:cubicBezTo>
                    <a:lnTo>
                      <a:pt x="186" y="527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55" y="527"/>
                      <a:pt x="155" y="527"/>
                      <a:pt x="155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27"/>
                    </a:lnTo>
                    <a:lnTo>
                      <a:pt x="124" y="558"/>
                    </a:lnTo>
                    <a:cubicBezTo>
                      <a:pt x="124" y="589"/>
                      <a:pt x="124" y="589"/>
                      <a:pt x="124" y="589"/>
                    </a:cubicBezTo>
                    <a:cubicBezTo>
                      <a:pt x="124" y="589"/>
                      <a:pt x="155" y="589"/>
                      <a:pt x="155" y="620"/>
                    </a:cubicBezTo>
                    <a:lnTo>
                      <a:pt x="155" y="620"/>
                    </a:lnTo>
                    <a:lnTo>
                      <a:pt x="155" y="620"/>
                    </a:lnTo>
                    <a:cubicBezTo>
                      <a:pt x="155" y="620"/>
                      <a:pt x="155" y="651"/>
                      <a:pt x="124" y="651"/>
                    </a:cubicBezTo>
                    <a:cubicBezTo>
                      <a:pt x="124" y="651"/>
                      <a:pt x="124" y="651"/>
                      <a:pt x="124" y="682"/>
                    </a:cubicBezTo>
                    <a:lnTo>
                      <a:pt x="124" y="682"/>
                    </a:lnTo>
                    <a:lnTo>
                      <a:pt x="124" y="682"/>
                    </a:lnTo>
                    <a:cubicBezTo>
                      <a:pt x="155" y="682"/>
                      <a:pt x="155" y="682"/>
                      <a:pt x="155" y="682"/>
                    </a:cubicBezTo>
                    <a:cubicBezTo>
                      <a:pt x="155" y="713"/>
                      <a:pt x="155" y="713"/>
                      <a:pt x="155" y="744"/>
                    </a:cubicBezTo>
                    <a:lnTo>
                      <a:pt x="155" y="744"/>
                    </a:lnTo>
                    <a:lnTo>
                      <a:pt x="155" y="775"/>
                    </a:lnTo>
                    <a:cubicBezTo>
                      <a:pt x="155" y="775"/>
                      <a:pt x="155" y="775"/>
                      <a:pt x="124" y="775"/>
                    </a:cubicBezTo>
                    <a:cubicBezTo>
                      <a:pt x="155" y="775"/>
                      <a:pt x="155" y="806"/>
                      <a:pt x="155" y="806"/>
                    </a:cubicBezTo>
                    <a:lnTo>
                      <a:pt x="186" y="837"/>
                    </a:lnTo>
                    <a:cubicBezTo>
                      <a:pt x="186" y="837"/>
                      <a:pt x="186" y="837"/>
                      <a:pt x="186" y="868"/>
                    </a:cubicBez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186" y="868"/>
                    </a:lnTo>
                    <a:lnTo>
                      <a:pt x="217" y="868"/>
                    </a:lnTo>
                    <a:cubicBezTo>
                      <a:pt x="217" y="898"/>
                      <a:pt x="217" y="898"/>
                      <a:pt x="217" y="930"/>
                    </a:cubicBezTo>
                    <a:lnTo>
                      <a:pt x="217" y="930"/>
                    </a:ln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17" y="961"/>
                      <a:pt x="217" y="992"/>
                      <a:pt x="186" y="992"/>
                    </a:cubicBezTo>
                    <a:lnTo>
                      <a:pt x="186" y="992"/>
                    </a:lnTo>
                    <a:cubicBezTo>
                      <a:pt x="186" y="992"/>
                      <a:pt x="155" y="992"/>
                      <a:pt x="155" y="1022"/>
                    </a:cubicBezTo>
                    <a:lnTo>
                      <a:pt x="155" y="1022"/>
                    </a:lnTo>
                    <a:cubicBezTo>
                      <a:pt x="124" y="1022"/>
                      <a:pt x="124" y="1054"/>
                      <a:pt x="93" y="1054"/>
                    </a:cubicBezTo>
                    <a:cubicBezTo>
                      <a:pt x="93" y="1054"/>
                      <a:pt x="62" y="1054"/>
                      <a:pt x="62" y="1085"/>
                    </a:cubicBezTo>
                    <a:lnTo>
                      <a:pt x="62" y="1085"/>
                    </a:lnTo>
                    <a:lnTo>
                      <a:pt x="62" y="1085"/>
                    </a:lnTo>
                    <a:lnTo>
                      <a:pt x="62" y="1116"/>
                    </a:lnTo>
                    <a:lnTo>
                      <a:pt x="62" y="1116"/>
                    </a:lnTo>
                    <a:lnTo>
                      <a:pt x="62" y="1146"/>
                    </a:lnTo>
                    <a:lnTo>
                      <a:pt x="62" y="1146"/>
                    </a:lnTo>
                    <a:lnTo>
                      <a:pt x="31" y="1178"/>
                    </a:lnTo>
                    <a:lnTo>
                      <a:pt x="0" y="1209"/>
                    </a:lnTo>
                    <a:lnTo>
                      <a:pt x="0" y="1209"/>
                    </a:lnTo>
                    <a:cubicBezTo>
                      <a:pt x="0" y="1209"/>
                      <a:pt x="0" y="1209"/>
                      <a:pt x="0" y="1240"/>
                    </a:cubicBezTo>
                    <a:cubicBezTo>
                      <a:pt x="93" y="1209"/>
                      <a:pt x="93" y="1209"/>
                      <a:pt x="93" y="1209"/>
                    </a:cubicBezTo>
                    <a:cubicBezTo>
                      <a:pt x="31" y="1270"/>
                      <a:pt x="31" y="1270"/>
                      <a:pt x="31" y="1270"/>
                    </a:cubicBezTo>
                    <a:lnTo>
                      <a:pt x="31" y="1270"/>
                    </a:lnTo>
                    <a:lnTo>
                      <a:pt x="31" y="1270"/>
                    </a:lnTo>
                    <a:lnTo>
                      <a:pt x="31" y="1270"/>
                    </a:lnTo>
                    <a:cubicBezTo>
                      <a:pt x="31" y="1302"/>
                      <a:pt x="31" y="1302"/>
                      <a:pt x="31" y="1302"/>
                    </a:cubicBezTo>
                    <a:lnTo>
                      <a:pt x="31" y="1302"/>
                    </a:lnTo>
                    <a:lnTo>
                      <a:pt x="31" y="1302"/>
                    </a:lnTo>
                    <a:cubicBezTo>
                      <a:pt x="31" y="1333"/>
                      <a:pt x="31" y="1333"/>
                      <a:pt x="31" y="1333"/>
                    </a:cubicBezTo>
                    <a:lnTo>
                      <a:pt x="62" y="1333"/>
                    </a:lnTo>
                    <a:lnTo>
                      <a:pt x="62" y="1333"/>
                    </a:lnTo>
                    <a:lnTo>
                      <a:pt x="62" y="1333"/>
                    </a:lnTo>
                    <a:cubicBezTo>
                      <a:pt x="62" y="1333"/>
                      <a:pt x="93" y="1333"/>
                      <a:pt x="93" y="1364"/>
                    </a:cubicBez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64"/>
                    </a:lnTo>
                    <a:lnTo>
                      <a:pt x="124" y="1364"/>
                    </a:lnTo>
                    <a:cubicBezTo>
                      <a:pt x="124" y="1364"/>
                      <a:pt x="124" y="1364"/>
                      <a:pt x="155" y="1364"/>
                    </a:cubicBezTo>
                    <a:cubicBezTo>
                      <a:pt x="155" y="1364"/>
                      <a:pt x="155" y="1364"/>
                      <a:pt x="186" y="1364"/>
                    </a:cubicBezTo>
                    <a:cubicBezTo>
                      <a:pt x="186" y="1364"/>
                      <a:pt x="217" y="1394"/>
                      <a:pt x="217" y="1425"/>
                    </a:cubicBezTo>
                    <a:lnTo>
                      <a:pt x="217" y="1425"/>
                    </a:lnTo>
                    <a:lnTo>
                      <a:pt x="186" y="1425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lnTo>
                      <a:pt x="217" y="1457"/>
                    </a:lnTo>
                    <a:cubicBezTo>
                      <a:pt x="248" y="1457"/>
                      <a:pt x="248" y="1457"/>
                      <a:pt x="248" y="1488"/>
                    </a:cubicBezTo>
                    <a:lnTo>
                      <a:pt x="248" y="1488"/>
                    </a:lnTo>
                    <a:lnTo>
                      <a:pt x="248" y="1488"/>
                    </a:lnTo>
                    <a:lnTo>
                      <a:pt x="248" y="1488"/>
                    </a:lnTo>
                    <a:cubicBezTo>
                      <a:pt x="279" y="1488"/>
                      <a:pt x="279" y="1488"/>
                      <a:pt x="310" y="1518"/>
                    </a:cubicBezTo>
                    <a:lnTo>
                      <a:pt x="310" y="1518"/>
                    </a:lnTo>
                    <a:lnTo>
                      <a:pt x="310" y="1518"/>
                    </a:lnTo>
                    <a:lnTo>
                      <a:pt x="310" y="1518"/>
                    </a:lnTo>
                    <a:cubicBezTo>
                      <a:pt x="310" y="1550"/>
                      <a:pt x="279" y="1550"/>
                      <a:pt x="279" y="1581"/>
                    </a:cubicBezTo>
                    <a:lnTo>
                      <a:pt x="279" y="1581"/>
                    </a:lnTo>
                    <a:lnTo>
                      <a:pt x="279" y="1581"/>
                    </a:lnTo>
                    <a:cubicBezTo>
                      <a:pt x="279" y="1581"/>
                      <a:pt x="279" y="1581"/>
                      <a:pt x="310" y="1581"/>
                    </a:cubicBezTo>
                    <a:lnTo>
                      <a:pt x="310" y="1581"/>
                    </a:lnTo>
                    <a:lnTo>
                      <a:pt x="310" y="1581"/>
                    </a:lnTo>
                    <a:lnTo>
                      <a:pt x="310" y="1581"/>
                    </a:lnTo>
                    <a:cubicBezTo>
                      <a:pt x="341" y="1581"/>
                      <a:pt x="372" y="1581"/>
                      <a:pt x="372" y="1581"/>
                    </a:cubicBezTo>
                    <a:lnTo>
                      <a:pt x="372" y="1581"/>
                    </a:lnTo>
                    <a:cubicBezTo>
                      <a:pt x="372" y="1612"/>
                      <a:pt x="403" y="1612"/>
                      <a:pt x="403" y="1642"/>
                    </a:cubicBezTo>
                    <a:lnTo>
                      <a:pt x="403" y="1642"/>
                    </a:lnTo>
                    <a:lnTo>
                      <a:pt x="403" y="1642"/>
                    </a:lnTo>
                    <a:lnTo>
                      <a:pt x="403" y="1642"/>
                    </a:lnTo>
                    <a:cubicBezTo>
                      <a:pt x="403" y="1642"/>
                      <a:pt x="403" y="1642"/>
                      <a:pt x="434" y="1642"/>
                    </a:cubicBezTo>
                    <a:lnTo>
                      <a:pt x="434" y="1642"/>
                    </a:lnTo>
                    <a:lnTo>
                      <a:pt x="434" y="1674"/>
                    </a:lnTo>
                    <a:lnTo>
                      <a:pt x="434" y="1674"/>
                    </a:lnTo>
                    <a:cubicBezTo>
                      <a:pt x="434" y="1674"/>
                      <a:pt x="434" y="1674"/>
                      <a:pt x="434" y="1705"/>
                    </a:cubicBezTo>
                    <a:lnTo>
                      <a:pt x="434" y="1705"/>
                    </a:lnTo>
                    <a:lnTo>
                      <a:pt x="434" y="1705"/>
                    </a:lnTo>
                    <a:cubicBezTo>
                      <a:pt x="465" y="1705"/>
                      <a:pt x="465" y="1705"/>
                      <a:pt x="465" y="1705"/>
                    </a:cubicBezTo>
                    <a:lnTo>
                      <a:pt x="465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496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lnTo>
                      <a:pt x="527" y="1705"/>
                    </a:lnTo>
                    <a:cubicBezTo>
                      <a:pt x="558" y="1705"/>
                      <a:pt x="558" y="1705"/>
                      <a:pt x="558" y="1705"/>
                    </a:cubicBezTo>
                    <a:cubicBezTo>
                      <a:pt x="558" y="1705"/>
                      <a:pt x="558" y="1705"/>
                      <a:pt x="589" y="1705"/>
                    </a:cubicBezTo>
                    <a:lnTo>
                      <a:pt x="589" y="1705"/>
                    </a:lnTo>
                    <a:lnTo>
                      <a:pt x="589" y="1705"/>
                    </a:lnTo>
                    <a:cubicBezTo>
                      <a:pt x="620" y="1736"/>
                      <a:pt x="620" y="1736"/>
                      <a:pt x="651" y="1736"/>
                    </a:cubicBezTo>
                    <a:cubicBezTo>
                      <a:pt x="651" y="1736"/>
                      <a:pt x="651" y="1736"/>
                      <a:pt x="681" y="1736"/>
                    </a:cubicBezTo>
                    <a:lnTo>
                      <a:pt x="681" y="1736"/>
                    </a:lnTo>
                    <a:lnTo>
                      <a:pt x="681" y="1736"/>
                    </a:lnTo>
                    <a:cubicBezTo>
                      <a:pt x="713" y="1736"/>
                      <a:pt x="713" y="1766"/>
                      <a:pt x="713" y="1766"/>
                    </a:cubicBezTo>
                    <a:lnTo>
                      <a:pt x="713" y="1766"/>
                    </a:lnTo>
                    <a:lnTo>
                      <a:pt x="713" y="1798"/>
                    </a:lnTo>
                    <a:lnTo>
                      <a:pt x="713" y="1798"/>
                    </a:lnTo>
                    <a:cubicBezTo>
                      <a:pt x="713" y="1798"/>
                      <a:pt x="713" y="1798"/>
                      <a:pt x="713" y="1829"/>
                    </a:cubicBezTo>
                    <a:lnTo>
                      <a:pt x="713" y="1829"/>
                    </a:lnTo>
                    <a:cubicBezTo>
                      <a:pt x="713" y="1829"/>
                      <a:pt x="713" y="1829"/>
                      <a:pt x="681" y="1829"/>
                    </a:cubicBezTo>
                    <a:cubicBezTo>
                      <a:pt x="713" y="1860"/>
                      <a:pt x="713" y="1860"/>
                      <a:pt x="713" y="1860"/>
                    </a:cubicBezTo>
                    <a:lnTo>
                      <a:pt x="713" y="1890"/>
                    </a:lnTo>
                    <a:lnTo>
                      <a:pt x="713" y="1890"/>
                    </a:lnTo>
                    <a:cubicBezTo>
                      <a:pt x="681" y="1890"/>
                      <a:pt x="681" y="1922"/>
                      <a:pt x="651" y="1922"/>
                    </a:cubicBezTo>
                    <a:cubicBezTo>
                      <a:pt x="651" y="1922"/>
                      <a:pt x="651" y="1922"/>
                      <a:pt x="651" y="1953"/>
                    </a:cubicBezTo>
                    <a:cubicBezTo>
                      <a:pt x="651" y="1953"/>
                      <a:pt x="651" y="1984"/>
                      <a:pt x="620" y="1984"/>
                    </a:cubicBezTo>
                    <a:lnTo>
                      <a:pt x="620" y="1984"/>
                    </a:lnTo>
                    <a:lnTo>
                      <a:pt x="620" y="1984"/>
                    </a:lnTo>
                    <a:lnTo>
                      <a:pt x="620" y="1984"/>
                    </a:lnTo>
                    <a:cubicBezTo>
                      <a:pt x="620" y="2014"/>
                      <a:pt x="620" y="2014"/>
                      <a:pt x="589" y="2014"/>
                    </a:cubicBezTo>
                    <a:cubicBezTo>
                      <a:pt x="589" y="2014"/>
                      <a:pt x="589" y="2014"/>
                      <a:pt x="589" y="2046"/>
                    </a:cubicBezTo>
                    <a:lnTo>
                      <a:pt x="589" y="2046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58" y="2077"/>
                    </a:lnTo>
                    <a:lnTo>
                      <a:pt x="589" y="2077"/>
                    </a:lnTo>
                    <a:lnTo>
                      <a:pt x="589" y="2077"/>
                    </a:lnTo>
                    <a:lnTo>
                      <a:pt x="589" y="2077"/>
                    </a:lnTo>
                    <a:cubicBezTo>
                      <a:pt x="589" y="2077"/>
                      <a:pt x="589" y="2077"/>
                      <a:pt x="620" y="2077"/>
                    </a:cubicBezTo>
                    <a:cubicBezTo>
                      <a:pt x="620" y="2077"/>
                      <a:pt x="620" y="2077"/>
                      <a:pt x="681" y="2138"/>
                    </a:cubicBezTo>
                    <a:cubicBezTo>
                      <a:pt x="681" y="2138"/>
                      <a:pt x="681" y="2138"/>
                      <a:pt x="713" y="2138"/>
                    </a:cubicBezTo>
                    <a:lnTo>
                      <a:pt x="713" y="2138"/>
                    </a:lnTo>
                    <a:cubicBezTo>
                      <a:pt x="744" y="2138"/>
                      <a:pt x="744" y="2138"/>
                      <a:pt x="744" y="2138"/>
                    </a:cubicBezTo>
                    <a:cubicBezTo>
                      <a:pt x="744" y="2170"/>
                      <a:pt x="774" y="2170"/>
                      <a:pt x="774" y="2170"/>
                    </a:cubicBezTo>
                    <a:lnTo>
                      <a:pt x="774" y="2170"/>
                    </a:lnTo>
                    <a:lnTo>
                      <a:pt x="774" y="2170"/>
                    </a:lnTo>
                    <a:cubicBezTo>
                      <a:pt x="806" y="2170"/>
                      <a:pt x="806" y="2170"/>
                      <a:pt x="806" y="2170"/>
                    </a:cubicBezTo>
                    <a:cubicBezTo>
                      <a:pt x="837" y="2170"/>
                      <a:pt x="837" y="2170"/>
                      <a:pt x="837" y="2170"/>
                    </a:cubicBezTo>
                    <a:cubicBezTo>
                      <a:pt x="868" y="2170"/>
                      <a:pt x="868" y="2170"/>
                      <a:pt x="868" y="2170"/>
                    </a:cubicBezTo>
                    <a:cubicBezTo>
                      <a:pt x="868" y="2201"/>
                      <a:pt x="898" y="2201"/>
                      <a:pt x="898" y="2201"/>
                    </a:cubicBezTo>
                    <a:lnTo>
                      <a:pt x="898" y="2201"/>
                    </a:lnTo>
                    <a:lnTo>
                      <a:pt x="930" y="2201"/>
                    </a:lnTo>
                    <a:lnTo>
                      <a:pt x="930" y="2201"/>
                    </a:lnTo>
                    <a:lnTo>
                      <a:pt x="961" y="2201"/>
                    </a:lnTo>
                    <a:lnTo>
                      <a:pt x="961" y="2201"/>
                    </a:lnTo>
                    <a:lnTo>
                      <a:pt x="961" y="2201"/>
                    </a:lnTo>
                    <a:cubicBezTo>
                      <a:pt x="961" y="2170"/>
                      <a:pt x="961" y="2170"/>
                      <a:pt x="961" y="2170"/>
                    </a:cubicBezTo>
                    <a:lnTo>
                      <a:pt x="961" y="2170"/>
                    </a:lnTo>
                    <a:cubicBezTo>
                      <a:pt x="992" y="2170"/>
                      <a:pt x="992" y="2170"/>
                      <a:pt x="992" y="2201"/>
                    </a:cubicBezTo>
                    <a:lnTo>
                      <a:pt x="992" y="2201"/>
                    </a:lnTo>
                    <a:lnTo>
                      <a:pt x="992" y="2201"/>
                    </a:lnTo>
                    <a:cubicBezTo>
                      <a:pt x="1022" y="2201"/>
                      <a:pt x="1022" y="2201"/>
                      <a:pt x="1022" y="2231"/>
                    </a:cubicBez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lnTo>
                      <a:pt x="1022" y="2231"/>
                    </a:lnTo>
                    <a:cubicBezTo>
                      <a:pt x="1022" y="2231"/>
                      <a:pt x="1022" y="2231"/>
                      <a:pt x="1054" y="2231"/>
                    </a:cubicBez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lnTo>
                      <a:pt x="1054" y="2231"/>
                    </a:lnTo>
                    <a:cubicBezTo>
                      <a:pt x="1085" y="2231"/>
                      <a:pt x="1085" y="2231"/>
                      <a:pt x="1085" y="2231"/>
                    </a:cubicBezTo>
                    <a:lnTo>
                      <a:pt x="1085" y="2201"/>
                    </a:lnTo>
                    <a:cubicBezTo>
                      <a:pt x="1085" y="2201"/>
                      <a:pt x="1085" y="2201"/>
                      <a:pt x="1085" y="2170"/>
                    </a:cubicBezTo>
                    <a:lnTo>
                      <a:pt x="1085" y="2170"/>
                    </a:lnTo>
                    <a:cubicBezTo>
                      <a:pt x="1054" y="2138"/>
                      <a:pt x="1022" y="2138"/>
                      <a:pt x="1022" y="2108"/>
                    </a:cubicBezTo>
                    <a:lnTo>
                      <a:pt x="1022" y="2077"/>
                    </a:lnTo>
                    <a:cubicBezTo>
                      <a:pt x="1054" y="2077"/>
                      <a:pt x="1054" y="2077"/>
                      <a:pt x="1054" y="2077"/>
                    </a:cubicBezTo>
                    <a:lnTo>
                      <a:pt x="1054" y="2046"/>
                    </a:lnTo>
                    <a:cubicBezTo>
                      <a:pt x="1054" y="2046"/>
                      <a:pt x="1054" y="2046"/>
                      <a:pt x="1054" y="2014"/>
                    </a:cubicBezTo>
                    <a:cubicBezTo>
                      <a:pt x="1085" y="2014"/>
                      <a:pt x="1085" y="2014"/>
                      <a:pt x="1085" y="2014"/>
                    </a:cubicBezTo>
                    <a:cubicBezTo>
                      <a:pt x="1116" y="2014"/>
                      <a:pt x="1116" y="2014"/>
                      <a:pt x="1146" y="1984"/>
                    </a:cubicBezTo>
                    <a:lnTo>
                      <a:pt x="1146" y="1984"/>
                    </a:lnTo>
                    <a:lnTo>
                      <a:pt x="1146" y="1984"/>
                    </a:lnTo>
                    <a:lnTo>
                      <a:pt x="1146" y="1984"/>
                    </a:lnTo>
                    <a:cubicBezTo>
                      <a:pt x="1146" y="1984"/>
                      <a:pt x="1146" y="1984"/>
                      <a:pt x="1146" y="1953"/>
                    </a:cubicBezTo>
                    <a:lnTo>
                      <a:pt x="1146" y="1953"/>
                    </a:lnTo>
                    <a:cubicBezTo>
                      <a:pt x="1116" y="1953"/>
                      <a:pt x="1116" y="1953"/>
                      <a:pt x="1116" y="1922"/>
                    </a:cubicBezTo>
                    <a:lnTo>
                      <a:pt x="1116" y="1922"/>
                    </a:lnTo>
                    <a:cubicBezTo>
                      <a:pt x="1116" y="1922"/>
                      <a:pt x="1085" y="1922"/>
                      <a:pt x="1054" y="1922"/>
                    </a:cubicBez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922"/>
                    </a:lnTo>
                    <a:lnTo>
                      <a:pt x="1054" y="1890"/>
                    </a:lnTo>
                    <a:lnTo>
                      <a:pt x="1054" y="1890"/>
                    </a:lnTo>
                    <a:cubicBezTo>
                      <a:pt x="1022" y="1890"/>
                      <a:pt x="1022" y="1860"/>
                      <a:pt x="1022" y="1860"/>
                    </a:cubicBezTo>
                    <a:lnTo>
                      <a:pt x="1022" y="1860"/>
                    </a:lnTo>
                    <a:lnTo>
                      <a:pt x="1022" y="1860"/>
                    </a:lnTo>
                    <a:cubicBezTo>
                      <a:pt x="1022" y="1829"/>
                      <a:pt x="1022" y="1829"/>
                      <a:pt x="1022" y="1829"/>
                    </a:cubicBezTo>
                    <a:lnTo>
                      <a:pt x="1022" y="1829"/>
                    </a:lnTo>
                    <a:lnTo>
                      <a:pt x="1022" y="1798"/>
                    </a:lnTo>
                    <a:lnTo>
                      <a:pt x="1022" y="1798"/>
                    </a:lnTo>
                    <a:lnTo>
                      <a:pt x="1022" y="1766"/>
                    </a:lnTo>
                    <a:cubicBezTo>
                      <a:pt x="1022" y="1766"/>
                      <a:pt x="1022" y="1766"/>
                      <a:pt x="1054" y="1766"/>
                    </a:cubicBezTo>
                    <a:lnTo>
                      <a:pt x="1054" y="1766"/>
                    </a:lnTo>
                    <a:cubicBezTo>
                      <a:pt x="1054" y="1736"/>
                      <a:pt x="1054" y="1736"/>
                      <a:pt x="1054" y="1736"/>
                    </a:cubicBezTo>
                    <a:lnTo>
                      <a:pt x="1054" y="1736"/>
                    </a:lnTo>
                    <a:lnTo>
                      <a:pt x="1054" y="1736"/>
                    </a:lnTo>
                    <a:lnTo>
                      <a:pt x="1054" y="1705"/>
                    </a:lnTo>
                    <a:lnTo>
                      <a:pt x="1085" y="1674"/>
                    </a:lnTo>
                    <a:lnTo>
                      <a:pt x="1085" y="1674"/>
                    </a:lnTo>
                    <a:cubicBezTo>
                      <a:pt x="1116" y="1674"/>
                      <a:pt x="1116" y="1674"/>
                      <a:pt x="1116" y="1674"/>
                    </a:cubicBezTo>
                    <a:lnTo>
                      <a:pt x="1116" y="1674"/>
                    </a:lnTo>
                    <a:cubicBezTo>
                      <a:pt x="1116" y="1705"/>
                      <a:pt x="1116" y="1705"/>
                      <a:pt x="1116" y="1705"/>
                    </a:cubicBezTo>
                    <a:lnTo>
                      <a:pt x="1146" y="1674"/>
                    </a:lnTo>
                    <a:cubicBezTo>
                      <a:pt x="1146" y="1674"/>
                      <a:pt x="1146" y="1674"/>
                      <a:pt x="1178" y="1674"/>
                    </a:cubicBezTo>
                    <a:lnTo>
                      <a:pt x="1178" y="1674"/>
                    </a:lnTo>
                    <a:cubicBezTo>
                      <a:pt x="1209" y="1642"/>
                      <a:pt x="1209" y="1642"/>
                      <a:pt x="1209" y="1642"/>
                    </a:cubicBez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lnTo>
                      <a:pt x="1209" y="1642"/>
                    </a:lnTo>
                    <a:cubicBezTo>
                      <a:pt x="1240" y="1642"/>
                      <a:pt x="1240" y="1642"/>
                      <a:pt x="1240" y="1612"/>
                    </a:cubicBezTo>
                    <a:cubicBezTo>
                      <a:pt x="1240" y="1612"/>
                      <a:pt x="1240" y="1612"/>
                      <a:pt x="1270" y="1612"/>
                    </a:cubicBez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lnTo>
                      <a:pt x="1270" y="1612"/>
                    </a:lnTo>
                    <a:cubicBezTo>
                      <a:pt x="1270" y="1612"/>
                      <a:pt x="1270" y="1612"/>
                      <a:pt x="1302" y="1612"/>
                    </a:cubicBezTo>
                    <a:lnTo>
                      <a:pt x="1302" y="1612"/>
                    </a:lnTo>
                    <a:cubicBezTo>
                      <a:pt x="1302" y="1612"/>
                      <a:pt x="1302" y="1612"/>
                      <a:pt x="1333" y="1612"/>
                    </a:cubicBezTo>
                    <a:lnTo>
                      <a:pt x="1333" y="1612"/>
                    </a:lnTo>
                    <a:lnTo>
                      <a:pt x="1333" y="1612"/>
                    </a:lnTo>
                    <a:lnTo>
                      <a:pt x="1333" y="1612"/>
                    </a:lnTo>
                    <a:cubicBezTo>
                      <a:pt x="1364" y="1612"/>
                      <a:pt x="1364" y="1612"/>
                      <a:pt x="1364" y="1612"/>
                    </a:cubicBezTo>
                    <a:lnTo>
                      <a:pt x="1364" y="1612"/>
                    </a:lnTo>
                    <a:lnTo>
                      <a:pt x="1364" y="1612"/>
                    </a:lnTo>
                    <a:cubicBezTo>
                      <a:pt x="1364" y="1612"/>
                      <a:pt x="1394" y="1612"/>
                      <a:pt x="1394" y="1642"/>
                    </a:cubicBezTo>
                    <a:cubicBezTo>
                      <a:pt x="1394" y="1612"/>
                      <a:pt x="1394" y="1612"/>
                      <a:pt x="1426" y="1612"/>
                    </a:cubicBezTo>
                    <a:lnTo>
                      <a:pt x="1426" y="1612"/>
                    </a:lnTo>
                    <a:cubicBezTo>
                      <a:pt x="1426" y="1642"/>
                      <a:pt x="1457" y="1642"/>
                      <a:pt x="1457" y="1642"/>
                    </a:cubicBezTo>
                    <a:lnTo>
                      <a:pt x="1457" y="1642"/>
                    </a:lnTo>
                    <a:cubicBezTo>
                      <a:pt x="1457" y="1642"/>
                      <a:pt x="1457" y="1674"/>
                      <a:pt x="1488" y="1674"/>
                    </a:cubicBezTo>
                    <a:cubicBezTo>
                      <a:pt x="1488" y="1642"/>
                      <a:pt x="1488" y="1642"/>
                      <a:pt x="1488" y="1642"/>
                    </a:cubicBezTo>
                    <a:lnTo>
                      <a:pt x="1488" y="1642"/>
                    </a:lnTo>
                    <a:lnTo>
                      <a:pt x="1488" y="1642"/>
                    </a:lnTo>
                    <a:cubicBezTo>
                      <a:pt x="1518" y="1642"/>
                      <a:pt x="1518" y="1674"/>
                      <a:pt x="1550" y="1674"/>
                    </a:cubicBezTo>
                    <a:lnTo>
                      <a:pt x="1550" y="1674"/>
                    </a:lnTo>
                    <a:lnTo>
                      <a:pt x="1550" y="1674"/>
                    </a:lnTo>
                    <a:lnTo>
                      <a:pt x="1550" y="1674"/>
                    </a:lnTo>
                    <a:cubicBezTo>
                      <a:pt x="1581" y="1674"/>
                      <a:pt x="1581" y="1674"/>
                      <a:pt x="1581" y="1642"/>
                    </a:cubicBezTo>
                    <a:cubicBezTo>
                      <a:pt x="1612" y="1642"/>
                      <a:pt x="1612" y="1642"/>
                      <a:pt x="1612" y="1642"/>
                    </a:cubicBezTo>
                    <a:cubicBezTo>
                      <a:pt x="1612" y="1642"/>
                      <a:pt x="1642" y="1642"/>
                      <a:pt x="1642" y="1674"/>
                    </a:cubicBezTo>
                    <a:cubicBezTo>
                      <a:pt x="1642" y="1642"/>
                      <a:pt x="1642" y="1642"/>
                      <a:pt x="1674" y="1642"/>
                    </a:cubicBezTo>
                    <a:lnTo>
                      <a:pt x="1674" y="1642"/>
                    </a:lnTo>
                    <a:lnTo>
                      <a:pt x="1674" y="1642"/>
                    </a:lnTo>
                    <a:cubicBezTo>
                      <a:pt x="1674" y="1642"/>
                      <a:pt x="1705" y="1642"/>
                      <a:pt x="1705" y="1674"/>
                    </a:cubicBezTo>
                    <a:lnTo>
                      <a:pt x="1705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3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lnTo>
                      <a:pt x="1766" y="1674"/>
                    </a:lnTo>
                    <a:cubicBezTo>
                      <a:pt x="1766" y="1642"/>
                      <a:pt x="1766" y="1642"/>
                      <a:pt x="1766" y="1642"/>
                    </a:cubicBezTo>
                    <a:lnTo>
                      <a:pt x="1766" y="1642"/>
                    </a:lnTo>
                    <a:lnTo>
                      <a:pt x="1766" y="1642"/>
                    </a:lnTo>
                    <a:cubicBezTo>
                      <a:pt x="1766" y="1612"/>
                      <a:pt x="1766" y="1612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cubicBezTo>
                      <a:pt x="1798" y="1581"/>
                      <a:pt x="1798" y="1581"/>
                      <a:pt x="1798" y="1612"/>
                    </a:cubicBezTo>
                    <a:cubicBezTo>
                      <a:pt x="1798" y="1581"/>
                      <a:pt x="1798" y="1581"/>
                      <a:pt x="1798" y="1581"/>
                    </a:cubicBezTo>
                    <a:lnTo>
                      <a:pt x="1798" y="1581"/>
                    </a:lnTo>
                    <a:cubicBezTo>
                      <a:pt x="1798" y="1581"/>
                      <a:pt x="1798" y="1581"/>
                      <a:pt x="1829" y="1581"/>
                    </a:cubicBezTo>
                    <a:lnTo>
                      <a:pt x="1829" y="1550"/>
                    </a:lnTo>
                    <a:lnTo>
                      <a:pt x="1829" y="1518"/>
                    </a:lnTo>
                    <a:lnTo>
                      <a:pt x="1829" y="1518"/>
                    </a:lnTo>
                    <a:cubicBezTo>
                      <a:pt x="1829" y="1488"/>
                      <a:pt x="1829" y="1488"/>
                      <a:pt x="1829" y="1488"/>
                    </a:cubicBezTo>
                    <a:lnTo>
                      <a:pt x="1829" y="1488"/>
                    </a:lnTo>
                    <a:cubicBezTo>
                      <a:pt x="1829" y="1457"/>
                      <a:pt x="1829" y="1457"/>
                      <a:pt x="1860" y="1457"/>
                    </a:cubicBez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60" y="1457"/>
                    </a:lnTo>
                    <a:lnTo>
                      <a:pt x="1890" y="1457"/>
                    </a:lnTo>
                    <a:cubicBezTo>
                      <a:pt x="1890" y="1457"/>
                      <a:pt x="1890" y="1457"/>
                      <a:pt x="1922" y="1457"/>
                    </a:cubicBezTo>
                    <a:lnTo>
                      <a:pt x="1922" y="1457"/>
                    </a:lnTo>
                    <a:cubicBezTo>
                      <a:pt x="1922" y="1457"/>
                      <a:pt x="1922" y="1457"/>
                      <a:pt x="1953" y="1457"/>
                    </a:cubicBezTo>
                    <a:cubicBezTo>
                      <a:pt x="1953" y="1457"/>
                      <a:pt x="1953" y="1457"/>
                      <a:pt x="1984" y="1457"/>
                    </a:cubicBezTo>
                    <a:cubicBezTo>
                      <a:pt x="2014" y="1457"/>
                      <a:pt x="2014" y="1457"/>
                      <a:pt x="2014" y="1457"/>
                    </a:cubicBezTo>
                    <a:cubicBezTo>
                      <a:pt x="2046" y="1457"/>
                      <a:pt x="2046" y="1457"/>
                      <a:pt x="2046" y="1457"/>
                    </a:cubicBezTo>
                    <a:lnTo>
                      <a:pt x="2046" y="1457"/>
                    </a:lnTo>
                    <a:lnTo>
                      <a:pt x="2046" y="1457"/>
                    </a:lnTo>
                    <a:cubicBezTo>
                      <a:pt x="2077" y="1457"/>
                      <a:pt x="2077" y="1457"/>
                      <a:pt x="2077" y="1425"/>
                    </a:cubicBezTo>
                    <a:lnTo>
                      <a:pt x="2077" y="1425"/>
                    </a:lnTo>
                    <a:lnTo>
                      <a:pt x="2077" y="1425"/>
                    </a:lnTo>
                    <a:cubicBezTo>
                      <a:pt x="2077" y="1425"/>
                      <a:pt x="2077" y="1425"/>
                      <a:pt x="2108" y="1425"/>
                    </a:cubicBezTo>
                    <a:lnTo>
                      <a:pt x="210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lnTo>
                      <a:pt x="2138" y="1425"/>
                    </a:lnTo>
                    <a:cubicBezTo>
                      <a:pt x="2170" y="1425"/>
                      <a:pt x="2170" y="1425"/>
                      <a:pt x="2201" y="1425"/>
                    </a:cubicBezTo>
                    <a:lnTo>
                      <a:pt x="2201" y="1425"/>
                    </a:lnTo>
                    <a:lnTo>
                      <a:pt x="2201" y="1425"/>
                    </a:lnTo>
                    <a:cubicBezTo>
                      <a:pt x="2201" y="1425"/>
                      <a:pt x="2201" y="1425"/>
                      <a:pt x="2232" y="1425"/>
                    </a:cubicBezTo>
                    <a:lnTo>
                      <a:pt x="2232" y="1425"/>
                    </a:lnTo>
                    <a:lnTo>
                      <a:pt x="2232" y="1425"/>
                    </a:lnTo>
                    <a:cubicBezTo>
                      <a:pt x="2232" y="1394"/>
                      <a:pt x="2262" y="1364"/>
                      <a:pt x="2293" y="1364"/>
                    </a:cubicBez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lnTo>
                      <a:pt x="2293" y="1364"/>
                    </a:lnTo>
                    <a:cubicBezTo>
                      <a:pt x="2325" y="1364"/>
                      <a:pt x="2325" y="1364"/>
                      <a:pt x="2356" y="1394"/>
                    </a:cubicBezTo>
                    <a:lnTo>
                      <a:pt x="2356" y="1394"/>
                    </a:lnTo>
                    <a:lnTo>
                      <a:pt x="235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386" y="1394"/>
                    </a:lnTo>
                    <a:lnTo>
                      <a:pt x="2418" y="1425"/>
                    </a:lnTo>
                    <a:cubicBezTo>
                      <a:pt x="2418" y="1457"/>
                      <a:pt x="2418" y="1457"/>
                      <a:pt x="2418" y="1457"/>
                    </a:cubicBezTo>
                    <a:lnTo>
                      <a:pt x="2418" y="1457"/>
                    </a:lnTo>
                    <a:cubicBezTo>
                      <a:pt x="2418" y="1457"/>
                      <a:pt x="2418" y="1457"/>
                      <a:pt x="2449" y="1457"/>
                    </a:cubicBezTo>
                    <a:lnTo>
                      <a:pt x="2449" y="1457"/>
                    </a:lnTo>
                    <a:lnTo>
                      <a:pt x="2449" y="1457"/>
                    </a:lnTo>
                    <a:cubicBezTo>
                      <a:pt x="2449" y="1457"/>
                      <a:pt x="2449" y="1457"/>
                      <a:pt x="2479" y="1457"/>
                    </a:cubicBezTo>
                    <a:lnTo>
                      <a:pt x="2479" y="1457"/>
                    </a:lnTo>
                    <a:cubicBezTo>
                      <a:pt x="2479" y="1457"/>
                      <a:pt x="2479" y="1457"/>
                      <a:pt x="2510" y="1457"/>
                    </a:cubicBez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lnTo>
                      <a:pt x="2510" y="1457"/>
                    </a:lnTo>
                    <a:cubicBezTo>
                      <a:pt x="2542" y="1457"/>
                      <a:pt x="2542" y="1457"/>
                      <a:pt x="2542" y="1457"/>
                    </a:cubicBezTo>
                    <a:lnTo>
                      <a:pt x="2542" y="1457"/>
                    </a:lnTo>
                    <a:cubicBezTo>
                      <a:pt x="2542" y="1488"/>
                      <a:pt x="2542" y="1488"/>
                      <a:pt x="2542" y="1488"/>
                    </a:cubicBezTo>
                    <a:cubicBezTo>
                      <a:pt x="2573" y="1488"/>
                      <a:pt x="2573" y="1488"/>
                      <a:pt x="2573" y="1518"/>
                    </a:cubicBezTo>
                    <a:cubicBezTo>
                      <a:pt x="2573" y="1488"/>
                      <a:pt x="2573" y="1488"/>
                      <a:pt x="2603" y="1488"/>
                    </a:cubicBezTo>
                    <a:lnTo>
                      <a:pt x="2603" y="1488"/>
                    </a:lnTo>
                    <a:cubicBezTo>
                      <a:pt x="2634" y="1488"/>
                      <a:pt x="2634" y="1457"/>
                      <a:pt x="2634" y="1457"/>
                    </a:cubicBezTo>
                    <a:lnTo>
                      <a:pt x="2634" y="1457"/>
                    </a:lnTo>
                    <a:cubicBezTo>
                      <a:pt x="2634" y="1457"/>
                      <a:pt x="2634" y="1457"/>
                      <a:pt x="2666" y="1457"/>
                    </a:cubicBezTo>
                    <a:lnTo>
                      <a:pt x="2666" y="1457"/>
                    </a:lnTo>
                    <a:cubicBezTo>
                      <a:pt x="2697" y="1425"/>
                      <a:pt x="2697" y="1425"/>
                      <a:pt x="2697" y="1425"/>
                    </a:cubicBezTo>
                    <a:lnTo>
                      <a:pt x="2697" y="1425"/>
                    </a:lnTo>
                    <a:lnTo>
                      <a:pt x="2727" y="1425"/>
                    </a:lnTo>
                    <a:lnTo>
                      <a:pt x="2727" y="1425"/>
                    </a:lnTo>
                    <a:lnTo>
                      <a:pt x="2758" y="1457"/>
                    </a:lnTo>
                    <a:lnTo>
                      <a:pt x="2758" y="1457"/>
                    </a:lnTo>
                    <a:lnTo>
                      <a:pt x="2758" y="1457"/>
                    </a:lnTo>
                    <a:cubicBezTo>
                      <a:pt x="2758" y="1488"/>
                      <a:pt x="2758" y="1488"/>
                      <a:pt x="2727" y="1488"/>
                    </a:cubicBez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27" y="1488"/>
                    </a:lnTo>
                    <a:lnTo>
                      <a:pt x="2758" y="1488"/>
                    </a:lnTo>
                    <a:lnTo>
                      <a:pt x="2758" y="1518"/>
                    </a:lnTo>
                    <a:cubicBezTo>
                      <a:pt x="2758" y="1518"/>
                      <a:pt x="2790" y="1518"/>
                      <a:pt x="2790" y="1550"/>
                    </a:cubicBezTo>
                    <a:cubicBezTo>
                      <a:pt x="2790" y="1550"/>
                      <a:pt x="2821" y="1550"/>
                      <a:pt x="2821" y="1581"/>
                    </a:cubicBezTo>
                    <a:cubicBezTo>
                      <a:pt x="2851" y="1581"/>
                      <a:pt x="2851" y="1612"/>
                      <a:pt x="2851" y="1612"/>
                    </a:cubicBezTo>
                    <a:cubicBezTo>
                      <a:pt x="2882" y="1612"/>
                      <a:pt x="2882" y="1612"/>
                      <a:pt x="2882" y="1612"/>
                    </a:cubicBezTo>
                    <a:cubicBezTo>
                      <a:pt x="2882" y="1642"/>
                      <a:pt x="2882" y="1642"/>
                      <a:pt x="2882" y="1642"/>
                    </a:cubicBezTo>
                    <a:lnTo>
                      <a:pt x="2882" y="1642"/>
                    </a:lnTo>
                    <a:lnTo>
                      <a:pt x="2882" y="1642"/>
                    </a:lnTo>
                    <a:cubicBezTo>
                      <a:pt x="2914" y="1642"/>
                      <a:pt x="2914" y="1642"/>
                      <a:pt x="2914" y="1642"/>
                    </a:cubicBezTo>
                    <a:lnTo>
                      <a:pt x="2914" y="1642"/>
                    </a:lnTo>
                    <a:lnTo>
                      <a:pt x="2914" y="1642"/>
                    </a:lnTo>
                    <a:cubicBezTo>
                      <a:pt x="2914" y="1642"/>
                      <a:pt x="2914" y="1642"/>
                      <a:pt x="2945" y="1642"/>
                    </a:cubicBezTo>
                    <a:lnTo>
                      <a:pt x="2945" y="1642"/>
                    </a:lnTo>
                    <a:lnTo>
                      <a:pt x="2945" y="1642"/>
                    </a:lnTo>
                    <a:lnTo>
                      <a:pt x="2945" y="1642"/>
                    </a:lnTo>
                    <a:cubicBezTo>
                      <a:pt x="2945" y="1642"/>
                      <a:pt x="2945" y="1642"/>
                      <a:pt x="2945" y="1674"/>
                    </a:cubicBezTo>
                    <a:lnTo>
                      <a:pt x="2975" y="1674"/>
                    </a:lnTo>
                    <a:lnTo>
                      <a:pt x="2975" y="1674"/>
                    </a:lnTo>
                    <a:lnTo>
                      <a:pt x="2975" y="1674"/>
                    </a:lnTo>
                    <a:cubicBezTo>
                      <a:pt x="2975" y="1674"/>
                      <a:pt x="2975" y="1674"/>
                      <a:pt x="3006" y="1674"/>
                    </a:cubicBezTo>
                    <a:cubicBezTo>
                      <a:pt x="3006" y="1674"/>
                      <a:pt x="3006" y="1674"/>
                      <a:pt x="3038" y="1674"/>
                    </a:cubicBez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lnTo>
                      <a:pt x="3038" y="1674"/>
                    </a:lnTo>
                    <a:cubicBezTo>
                      <a:pt x="3038" y="1642"/>
                      <a:pt x="3069" y="1642"/>
                      <a:pt x="3069" y="1642"/>
                    </a:cubicBezTo>
                    <a:lnTo>
                      <a:pt x="3069" y="1642"/>
                    </a:lnTo>
                    <a:cubicBezTo>
                      <a:pt x="3069" y="1642"/>
                      <a:pt x="3069" y="1642"/>
                      <a:pt x="3099" y="1674"/>
                    </a:cubicBezTo>
                    <a:lnTo>
                      <a:pt x="3099" y="1674"/>
                    </a:lnTo>
                    <a:lnTo>
                      <a:pt x="3099" y="1674"/>
                    </a:lnTo>
                    <a:cubicBezTo>
                      <a:pt x="3099" y="1674"/>
                      <a:pt x="3130" y="1674"/>
                      <a:pt x="3130" y="1705"/>
                    </a:cubicBezTo>
                    <a:lnTo>
                      <a:pt x="3130" y="1705"/>
                    </a:lnTo>
                    <a:cubicBezTo>
                      <a:pt x="3130" y="1705"/>
                      <a:pt x="3162" y="1705"/>
                      <a:pt x="3162" y="1736"/>
                    </a:cubicBezTo>
                    <a:cubicBezTo>
                      <a:pt x="3162" y="1736"/>
                      <a:pt x="3162" y="1736"/>
                      <a:pt x="3193" y="1736"/>
                    </a:cubicBezTo>
                    <a:lnTo>
                      <a:pt x="3193" y="1736"/>
                    </a:lnTo>
                    <a:cubicBezTo>
                      <a:pt x="3193" y="1736"/>
                      <a:pt x="3193" y="1766"/>
                      <a:pt x="3223" y="1766"/>
                    </a:cubicBezTo>
                    <a:lnTo>
                      <a:pt x="3223" y="1766"/>
                    </a:lnTo>
                    <a:cubicBezTo>
                      <a:pt x="3223" y="1736"/>
                      <a:pt x="3223" y="1736"/>
                      <a:pt x="3223" y="1736"/>
                    </a:cubicBezTo>
                    <a:lnTo>
                      <a:pt x="3254" y="1736"/>
                    </a:lnTo>
                    <a:lnTo>
                      <a:pt x="3254" y="1736"/>
                    </a:lnTo>
                    <a:cubicBezTo>
                      <a:pt x="3254" y="1736"/>
                      <a:pt x="3254" y="1736"/>
                      <a:pt x="3286" y="1736"/>
                    </a:cubicBezTo>
                    <a:cubicBezTo>
                      <a:pt x="3286" y="1736"/>
                      <a:pt x="3286" y="1766"/>
                      <a:pt x="3286" y="1798"/>
                    </a:cubicBezTo>
                    <a:lnTo>
                      <a:pt x="3317" y="1798"/>
                    </a:lnTo>
                    <a:lnTo>
                      <a:pt x="3317" y="1798"/>
                    </a:lnTo>
                    <a:cubicBezTo>
                      <a:pt x="3317" y="1798"/>
                      <a:pt x="3317" y="1798"/>
                      <a:pt x="3317" y="1766"/>
                    </a:cubicBezTo>
                    <a:lnTo>
                      <a:pt x="3317" y="1766"/>
                    </a:lnTo>
                    <a:lnTo>
                      <a:pt x="3317" y="1766"/>
                    </a:lnTo>
                    <a:lnTo>
                      <a:pt x="3317" y="1766"/>
                    </a:lnTo>
                    <a:cubicBezTo>
                      <a:pt x="3317" y="1736"/>
                      <a:pt x="3317" y="1736"/>
                      <a:pt x="3317" y="1736"/>
                    </a:cubicBezTo>
                    <a:cubicBezTo>
                      <a:pt x="3347" y="1766"/>
                      <a:pt x="3347" y="1766"/>
                      <a:pt x="3347" y="1766"/>
                    </a:cubicBezTo>
                    <a:lnTo>
                      <a:pt x="3347" y="1766"/>
                    </a:lnTo>
                    <a:lnTo>
                      <a:pt x="3347" y="1766"/>
                    </a:lnTo>
                    <a:lnTo>
                      <a:pt x="3378" y="1766"/>
                    </a:lnTo>
                    <a:lnTo>
                      <a:pt x="3378" y="1766"/>
                    </a:lnTo>
                    <a:cubicBezTo>
                      <a:pt x="3378" y="1766"/>
                      <a:pt x="3378" y="1766"/>
                      <a:pt x="3410" y="1766"/>
                    </a:cubicBezTo>
                    <a:lnTo>
                      <a:pt x="3410" y="1766"/>
                    </a:lnTo>
                    <a:cubicBezTo>
                      <a:pt x="3410" y="1736"/>
                      <a:pt x="3410" y="1736"/>
                      <a:pt x="3441" y="1736"/>
                    </a:cubicBezTo>
                    <a:lnTo>
                      <a:pt x="3471" y="1705"/>
                    </a:lnTo>
                    <a:lnTo>
                      <a:pt x="3502" y="1705"/>
                    </a:lnTo>
                    <a:cubicBezTo>
                      <a:pt x="3502" y="1674"/>
                      <a:pt x="3534" y="1674"/>
                      <a:pt x="3534" y="1674"/>
                    </a:cubicBezTo>
                    <a:lnTo>
                      <a:pt x="3534" y="1674"/>
                    </a:lnTo>
                    <a:cubicBezTo>
                      <a:pt x="3534" y="1674"/>
                      <a:pt x="3534" y="1674"/>
                      <a:pt x="3565" y="1674"/>
                    </a:cubicBezTo>
                    <a:lnTo>
                      <a:pt x="3595" y="1674"/>
                    </a:lnTo>
                    <a:lnTo>
                      <a:pt x="3595" y="1674"/>
                    </a:lnTo>
                    <a:cubicBezTo>
                      <a:pt x="3626" y="1674"/>
                      <a:pt x="3626" y="1674"/>
                      <a:pt x="3626" y="1674"/>
                    </a:cubicBezTo>
                    <a:cubicBezTo>
                      <a:pt x="3626" y="1674"/>
                      <a:pt x="3626" y="1674"/>
                      <a:pt x="3658" y="1674"/>
                    </a:cubicBezTo>
                    <a:lnTo>
                      <a:pt x="3658" y="1674"/>
                    </a:lnTo>
                    <a:cubicBezTo>
                      <a:pt x="3658" y="1674"/>
                      <a:pt x="3658" y="1674"/>
                      <a:pt x="3689" y="1674"/>
                    </a:cubicBezTo>
                    <a:lnTo>
                      <a:pt x="3689" y="1674"/>
                    </a:lnTo>
                    <a:lnTo>
                      <a:pt x="3719" y="1705"/>
                    </a:lnTo>
                    <a:cubicBezTo>
                      <a:pt x="3719" y="1705"/>
                      <a:pt x="3719" y="1705"/>
                      <a:pt x="3719" y="1736"/>
                    </a:cubicBez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19" y="1736"/>
                    </a:lnTo>
                    <a:lnTo>
                      <a:pt x="3750" y="1736"/>
                    </a:lnTo>
                    <a:cubicBezTo>
                      <a:pt x="3750" y="1736"/>
                      <a:pt x="3750" y="1736"/>
                      <a:pt x="3782" y="1736"/>
                    </a:cubicBezTo>
                    <a:lnTo>
                      <a:pt x="3782" y="1736"/>
                    </a:lnTo>
                    <a:lnTo>
                      <a:pt x="3782" y="1736"/>
                    </a:lnTo>
                    <a:lnTo>
                      <a:pt x="3813" y="1736"/>
                    </a:lnTo>
                    <a:lnTo>
                      <a:pt x="3813" y="1736"/>
                    </a:lnTo>
                    <a:cubicBezTo>
                      <a:pt x="3843" y="1736"/>
                      <a:pt x="3843" y="1736"/>
                      <a:pt x="3843" y="1736"/>
                    </a:cubicBezTo>
                    <a:lnTo>
                      <a:pt x="3843" y="1736"/>
                    </a:lnTo>
                    <a:lnTo>
                      <a:pt x="3843" y="1736"/>
                    </a:lnTo>
                    <a:cubicBezTo>
                      <a:pt x="3843" y="1736"/>
                      <a:pt x="3843" y="1736"/>
                      <a:pt x="3874" y="1736"/>
                    </a:cubicBezTo>
                    <a:lnTo>
                      <a:pt x="3874" y="1736"/>
                    </a:lnTo>
                    <a:lnTo>
                      <a:pt x="3874" y="1736"/>
                    </a:lnTo>
                    <a:lnTo>
                      <a:pt x="3874" y="1705"/>
                    </a:lnTo>
                    <a:lnTo>
                      <a:pt x="3874" y="1705"/>
                    </a:lnTo>
                    <a:cubicBezTo>
                      <a:pt x="3843" y="1705"/>
                      <a:pt x="3843" y="1674"/>
                      <a:pt x="3843" y="1674"/>
                    </a:cubicBezTo>
                    <a:lnTo>
                      <a:pt x="3874" y="1642"/>
                    </a:lnTo>
                    <a:lnTo>
                      <a:pt x="3874" y="1642"/>
                    </a:lnTo>
                    <a:cubicBezTo>
                      <a:pt x="3874" y="1612"/>
                      <a:pt x="3905" y="1612"/>
                      <a:pt x="3905" y="1612"/>
                    </a:cubicBezTo>
                    <a:lnTo>
                      <a:pt x="3937" y="1581"/>
                    </a:lnTo>
                    <a:lnTo>
                      <a:pt x="3937" y="1581"/>
                    </a:lnTo>
                    <a:cubicBezTo>
                      <a:pt x="3937" y="1581"/>
                      <a:pt x="3937" y="1581"/>
                      <a:pt x="3967" y="1581"/>
                    </a:cubicBezTo>
                    <a:lnTo>
                      <a:pt x="3967" y="1581"/>
                    </a:lnTo>
                    <a:cubicBezTo>
                      <a:pt x="3967" y="1612"/>
                      <a:pt x="3998" y="1612"/>
                      <a:pt x="3998" y="1612"/>
                    </a:cubicBezTo>
                    <a:lnTo>
                      <a:pt x="4030" y="1612"/>
                    </a:lnTo>
                    <a:lnTo>
                      <a:pt x="4060" y="1612"/>
                    </a:lnTo>
                    <a:cubicBezTo>
                      <a:pt x="4091" y="1642"/>
                      <a:pt x="4091" y="1642"/>
                      <a:pt x="4091" y="1642"/>
                    </a:cubicBezTo>
                    <a:cubicBezTo>
                      <a:pt x="4122" y="1642"/>
                      <a:pt x="4122" y="1642"/>
                      <a:pt x="4122" y="1642"/>
                    </a:cubicBezTo>
                    <a:lnTo>
                      <a:pt x="4122" y="1642"/>
                    </a:lnTo>
                    <a:cubicBezTo>
                      <a:pt x="4154" y="1674"/>
                      <a:pt x="4154" y="1674"/>
                      <a:pt x="4154" y="1674"/>
                    </a:cubicBezTo>
                    <a:lnTo>
                      <a:pt x="4154" y="1674"/>
                    </a:lnTo>
                    <a:lnTo>
                      <a:pt x="4154" y="1674"/>
                    </a:lnTo>
                    <a:lnTo>
                      <a:pt x="4154" y="1705"/>
                    </a:lnTo>
                    <a:lnTo>
                      <a:pt x="4154" y="1705"/>
                    </a:lnTo>
                    <a:lnTo>
                      <a:pt x="4154" y="1705"/>
                    </a:lnTo>
                    <a:cubicBezTo>
                      <a:pt x="4184" y="1705"/>
                      <a:pt x="4184" y="1705"/>
                      <a:pt x="4184" y="1705"/>
                    </a:cubicBezTo>
                    <a:lnTo>
                      <a:pt x="4184" y="1705"/>
                    </a:lnTo>
                    <a:cubicBezTo>
                      <a:pt x="4215" y="1705"/>
                      <a:pt x="4215" y="1705"/>
                      <a:pt x="4215" y="1705"/>
                    </a:cubicBezTo>
                    <a:lnTo>
                      <a:pt x="4215" y="1705"/>
                    </a:lnTo>
                    <a:cubicBezTo>
                      <a:pt x="4215" y="1705"/>
                      <a:pt x="4215" y="1705"/>
                      <a:pt x="4246" y="1705"/>
                    </a:cubicBezTo>
                    <a:lnTo>
                      <a:pt x="427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lnTo>
                      <a:pt x="4308" y="1705"/>
                    </a:lnTo>
                    <a:cubicBezTo>
                      <a:pt x="4339" y="1705"/>
                      <a:pt x="4402" y="1705"/>
                      <a:pt x="4402" y="1736"/>
                    </a:cubicBezTo>
                    <a:cubicBezTo>
                      <a:pt x="4432" y="1736"/>
                      <a:pt x="4432" y="1736"/>
                      <a:pt x="4432" y="1736"/>
                    </a:cubicBezTo>
                    <a:cubicBezTo>
                      <a:pt x="4463" y="1736"/>
                      <a:pt x="4463" y="1736"/>
                      <a:pt x="4463" y="1736"/>
                    </a:cubicBezTo>
                    <a:cubicBezTo>
                      <a:pt x="4463" y="1766"/>
                      <a:pt x="4494" y="1766"/>
                      <a:pt x="4494" y="1766"/>
                    </a:cubicBezTo>
                    <a:cubicBezTo>
                      <a:pt x="4494" y="1766"/>
                      <a:pt x="4494" y="1766"/>
                      <a:pt x="4526" y="1766"/>
                    </a:cubicBezTo>
                    <a:lnTo>
                      <a:pt x="4556" y="1766"/>
                    </a:lnTo>
                    <a:cubicBezTo>
                      <a:pt x="4556" y="1766"/>
                      <a:pt x="4556" y="1766"/>
                      <a:pt x="4587" y="1766"/>
                    </a:cubicBezTo>
                    <a:lnTo>
                      <a:pt x="4587" y="1766"/>
                    </a:lnTo>
                    <a:lnTo>
                      <a:pt x="4587" y="1766"/>
                    </a:lnTo>
                    <a:lnTo>
                      <a:pt x="4587" y="1766"/>
                    </a:lnTo>
                    <a:cubicBezTo>
                      <a:pt x="4618" y="1766"/>
                      <a:pt x="4650" y="1766"/>
                      <a:pt x="4650" y="1766"/>
                    </a:cubicBezTo>
                    <a:cubicBezTo>
                      <a:pt x="4650" y="1766"/>
                      <a:pt x="4650" y="1766"/>
                      <a:pt x="4680" y="1766"/>
                    </a:cubicBezTo>
                    <a:lnTo>
                      <a:pt x="4680" y="1766"/>
                    </a:lnTo>
                    <a:cubicBezTo>
                      <a:pt x="4680" y="1766"/>
                      <a:pt x="4680" y="1766"/>
                      <a:pt x="4711" y="1766"/>
                    </a:cubicBezTo>
                    <a:lnTo>
                      <a:pt x="4711" y="1736"/>
                    </a:lnTo>
                    <a:cubicBezTo>
                      <a:pt x="4742" y="1736"/>
                      <a:pt x="4742" y="1705"/>
                      <a:pt x="4742" y="1705"/>
                    </a:cubicBezTo>
                    <a:lnTo>
                      <a:pt x="4742" y="1705"/>
                    </a:lnTo>
                    <a:cubicBezTo>
                      <a:pt x="4774" y="1705"/>
                      <a:pt x="4804" y="1705"/>
                      <a:pt x="4804" y="1705"/>
                    </a:cubicBezTo>
                    <a:cubicBezTo>
                      <a:pt x="4804" y="1705"/>
                      <a:pt x="4804" y="1705"/>
                      <a:pt x="4835" y="1705"/>
                    </a:cubicBezTo>
                    <a:lnTo>
                      <a:pt x="4835" y="1705"/>
                    </a:lnTo>
                    <a:cubicBezTo>
                      <a:pt x="4866" y="1736"/>
                      <a:pt x="4866" y="1736"/>
                      <a:pt x="4866" y="1736"/>
                    </a:cubicBezTo>
                    <a:lnTo>
                      <a:pt x="4898" y="1736"/>
                    </a:lnTo>
                    <a:lnTo>
                      <a:pt x="4898" y="1736"/>
                    </a:lnTo>
                    <a:lnTo>
                      <a:pt x="4898" y="1736"/>
                    </a:lnTo>
                    <a:cubicBezTo>
                      <a:pt x="4928" y="1705"/>
                      <a:pt x="4928" y="1705"/>
                      <a:pt x="4928" y="1705"/>
                    </a:cubicBezTo>
                    <a:cubicBezTo>
                      <a:pt x="4928" y="1736"/>
                      <a:pt x="4928" y="1736"/>
                      <a:pt x="4928" y="1736"/>
                    </a:cubicBezTo>
                    <a:lnTo>
                      <a:pt x="4928" y="1736"/>
                    </a:lnTo>
                    <a:cubicBezTo>
                      <a:pt x="4928" y="1736"/>
                      <a:pt x="4928" y="1736"/>
                      <a:pt x="4959" y="1736"/>
                    </a:cubicBezTo>
                    <a:lnTo>
                      <a:pt x="4959" y="1766"/>
                    </a:lnTo>
                    <a:lnTo>
                      <a:pt x="4959" y="1766"/>
                    </a:lnTo>
                    <a:cubicBezTo>
                      <a:pt x="4990" y="1766"/>
                      <a:pt x="4990" y="1766"/>
                      <a:pt x="5022" y="1736"/>
                    </a:cubicBez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lnTo>
                      <a:pt x="5022" y="1736"/>
                    </a:lnTo>
                    <a:cubicBezTo>
                      <a:pt x="5022" y="1705"/>
                      <a:pt x="5022" y="1705"/>
                      <a:pt x="5022" y="1705"/>
                    </a:cubicBezTo>
                    <a:cubicBezTo>
                      <a:pt x="5022" y="1705"/>
                      <a:pt x="5022" y="1705"/>
                      <a:pt x="5052" y="1705"/>
                    </a:cubicBezTo>
                    <a:lnTo>
                      <a:pt x="5052" y="1705"/>
                    </a:lnTo>
                    <a:lnTo>
                      <a:pt x="5052" y="1674"/>
                    </a:lnTo>
                    <a:lnTo>
                      <a:pt x="5052" y="1674"/>
                    </a:lnTo>
                    <a:lnTo>
                      <a:pt x="5052" y="1674"/>
                    </a:lnTo>
                    <a:cubicBezTo>
                      <a:pt x="5083" y="1674"/>
                      <a:pt x="5083" y="1642"/>
                      <a:pt x="5114" y="1612"/>
                    </a:cubicBezTo>
                    <a:lnTo>
                      <a:pt x="5114" y="1612"/>
                    </a:lnTo>
                    <a:lnTo>
                      <a:pt x="5083" y="1612"/>
                    </a:lnTo>
                    <a:lnTo>
                      <a:pt x="5083" y="1612"/>
                    </a:lnTo>
                    <a:cubicBezTo>
                      <a:pt x="5083" y="1581"/>
                      <a:pt x="5083" y="1581"/>
                      <a:pt x="5083" y="1581"/>
                    </a:cubicBezTo>
                    <a:lnTo>
                      <a:pt x="5083" y="1581"/>
                    </a:lnTo>
                    <a:cubicBezTo>
                      <a:pt x="5083" y="1550"/>
                      <a:pt x="5083" y="1550"/>
                      <a:pt x="5114" y="1550"/>
                    </a:cubicBezTo>
                    <a:lnTo>
                      <a:pt x="5114" y="1550"/>
                    </a:lnTo>
                    <a:cubicBezTo>
                      <a:pt x="5114" y="1518"/>
                      <a:pt x="5114" y="1518"/>
                      <a:pt x="5114" y="1518"/>
                    </a:cubicBezTo>
                    <a:cubicBezTo>
                      <a:pt x="5114" y="1518"/>
                      <a:pt x="5114" y="1518"/>
                      <a:pt x="5146" y="1518"/>
                    </a:cubicBezTo>
                    <a:lnTo>
                      <a:pt x="5146" y="1518"/>
                    </a:lnTo>
                    <a:cubicBezTo>
                      <a:pt x="5146" y="1518"/>
                      <a:pt x="5146" y="1518"/>
                      <a:pt x="5176" y="1518"/>
                    </a:cubicBezTo>
                    <a:lnTo>
                      <a:pt x="5176" y="1518"/>
                    </a:lnTo>
                    <a:lnTo>
                      <a:pt x="5176" y="1518"/>
                    </a:lnTo>
                    <a:cubicBezTo>
                      <a:pt x="5207" y="1518"/>
                      <a:pt x="5207" y="1488"/>
                      <a:pt x="5238" y="1488"/>
                    </a:cubicBezTo>
                    <a:cubicBezTo>
                      <a:pt x="5238" y="1488"/>
                      <a:pt x="5300" y="1488"/>
                      <a:pt x="5331" y="1518"/>
                    </a:cubicBezTo>
                    <a:cubicBezTo>
                      <a:pt x="5331" y="1518"/>
                      <a:pt x="5331" y="1518"/>
                      <a:pt x="5362" y="1518"/>
                    </a:cubicBezTo>
                    <a:lnTo>
                      <a:pt x="5362" y="1518"/>
                    </a:lnTo>
                    <a:lnTo>
                      <a:pt x="5362" y="1518"/>
                    </a:lnTo>
                    <a:lnTo>
                      <a:pt x="5394" y="1518"/>
                    </a:lnTo>
                    <a:lnTo>
                      <a:pt x="5394" y="1518"/>
                    </a:lnTo>
                    <a:cubicBezTo>
                      <a:pt x="5424" y="1518"/>
                      <a:pt x="5424" y="1518"/>
                      <a:pt x="5424" y="1550"/>
                    </a:cubicBezTo>
                    <a:lnTo>
                      <a:pt x="5424" y="1550"/>
                    </a:lnTo>
                    <a:lnTo>
                      <a:pt x="5424" y="1550"/>
                    </a:lnTo>
                    <a:cubicBezTo>
                      <a:pt x="5455" y="1550"/>
                      <a:pt x="5455" y="1550"/>
                      <a:pt x="5455" y="1581"/>
                    </a:cubicBezTo>
                    <a:lnTo>
                      <a:pt x="5486" y="1612"/>
                    </a:lnTo>
                    <a:lnTo>
                      <a:pt x="5486" y="1642"/>
                    </a:lnTo>
                    <a:cubicBezTo>
                      <a:pt x="5486" y="1642"/>
                      <a:pt x="5486" y="1642"/>
                      <a:pt x="5517" y="1642"/>
                    </a:cubicBezTo>
                    <a:cubicBezTo>
                      <a:pt x="5517" y="1674"/>
                      <a:pt x="5517" y="1705"/>
                      <a:pt x="5548" y="1705"/>
                    </a:cubicBezTo>
                    <a:cubicBezTo>
                      <a:pt x="5548" y="1736"/>
                      <a:pt x="5548" y="1736"/>
                      <a:pt x="5548" y="1766"/>
                    </a:cubicBezTo>
                    <a:lnTo>
                      <a:pt x="5548" y="1766"/>
                    </a:lnTo>
                    <a:cubicBezTo>
                      <a:pt x="5579" y="1766"/>
                      <a:pt x="5579" y="1766"/>
                      <a:pt x="5610" y="1766"/>
                    </a:cubicBezTo>
                    <a:lnTo>
                      <a:pt x="5610" y="1766"/>
                    </a:lnTo>
                    <a:lnTo>
                      <a:pt x="5610" y="1766"/>
                    </a:lnTo>
                    <a:lnTo>
                      <a:pt x="5610" y="1766"/>
                    </a:lnTo>
                    <a:cubicBezTo>
                      <a:pt x="5642" y="1766"/>
                      <a:pt x="5642" y="1766"/>
                      <a:pt x="5642" y="1766"/>
                    </a:cubicBezTo>
                    <a:cubicBezTo>
                      <a:pt x="5672" y="1798"/>
                      <a:pt x="5672" y="1798"/>
                      <a:pt x="5672" y="1798"/>
                    </a:cubicBezTo>
                    <a:lnTo>
                      <a:pt x="5672" y="1798"/>
                    </a:lnTo>
                    <a:cubicBezTo>
                      <a:pt x="5703" y="1829"/>
                      <a:pt x="5703" y="1829"/>
                      <a:pt x="5703" y="1860"/>
                    </a:cubicBezTo>
                    <a:cubicBezTo>
                      <a:pt x="5703" y="1860"/>
                      <a:pt x="5703" y="1860"/>
                      <a:pt x="5734" y="1860"/>
                    </a:cubicBezTo>
                    <a:lnTo>
                      <a:pt x="5734" y="1860"/>
                    </a:lnTo>
                    <a:lnTo>
                      <a:pt x="5734" y="1860"/>
                    </a:lnTo>
                    <a:cubicBezTo>
                      <a:pt x="5734" y="1890"/>
                      <a:pt x="5734" y="1890"/>
                      <a:pt x="5765" y="1890"/>
                    </a:cubicBezTo>
                    <a:lnTo>
                      <a:pt x="5765" y="1890"/>
                    </a:lnTo>
                    <a:cubicBezTo>
                      <a:pt x="5765" y="1860"/>
                      <a:pt x="5796" y="1860"/>
                      <a:pt x="5796" y="1860"/>
                    </a:cubicBezTo>
                    <a:cubicBezTo>
                      <a:pt x="5827" y="1829"/>
                      <a:pt x="5827" y="1829"/>
                      <a:pt x="5827" y="1829"/>
                    </a:cubicBezTo>
                    <a:lnTo>
                      <a:pt x="5827" y="1829"/>
                    </a:lnTo>
                    <a:cubicBezTo>
                      <a:pt x="5827" y="1829"/>
                      <a:pt x="5827" y="1829"/>
                      <a:pt x="5858" y="1829"/>
                    </a:cubicBezTo>
                    <a:lnTo>
                      <a:pt x="5858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lnTo>
                      <a:pt x="5889" y="1829"/>
                    </a:lnTo>
                    <a:cubicBezTo>
                      <a:pt x="5920" y="1829"/>
                      <a:pt x="5920" y="1829"/>
                      <a:pt x="5920" y="1829"/>
                    </a:cubicBez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60"/>
                    </a:lnTo>
                    <a:lnTo>
                      <a:pt x="5951" y="1890"/>
                    </a:lnTo>
                    <a:lnTo>
                      <a:pt x="5951" y="1890"/>
                    </a:lnTo>
                    <a:cubicBezTo>
                      <a:pt x="5951" y="1890"/>
                      <a:pt x="5951" y="1890"/>
                      <a:pt x="5951" y="1922"/>
                    </a:cubicBezTo>
                    <a:lnTo>
                      <a:pt x="5951" y="1922"/>
                    </a:lnTo>
                    <a:cubicBezTo>
                      <a:pt x="5920" y="1922"/>
                      <a:pt x="5920" y="1922"/>
                      <a:pt x="5920" y="1922"/>
                    </a:cubicBezTo>
                    <a:lnTo>
                      <a:pt x="5920" y="1922"/>
                    </a:lnTo>
                    <a:cubicBezTo>
                      <a:pt x="5920" y="1953"/>
                      <a:pt x="5920" y="1953"/>
                      <a:pt x="5920" y="1953"/>
                    </a:cubicBezTo>
                    <a:cubicBezTo>
                      <a:pt x="5920" y="1953"/>
                      <a:pt x="5920" y="1984"/>
                      <a:pt x="5889" y="1984"/>
                    </a:cubicBezTo>
                    <a:lnTo>
                      <a:pt x="5889" y="1984"/>
                    </a:lnTo>
                    <a:lnTo>
                      <a:pt x="5889" y="1984"/>
                    </a:lnTo>
                    <a:cubicBezTo>
                      <a:pt x="5889" y="2014"/>
                      <a:pt x="5889" y="2014"/>
                      <a:pt x="5889" y="2014"/>
                    </a:cubicBezTo>
                    <a:lnTo>
                      <a:pt x="5889" y="2014"/>
                    </a:lnTo>
                    <a:lnTo>
                      <a:pt x="5889" y="2014"/>
                    </a:lnTo>
                    <a:lnTo>
                      <a:pt x="5889" y="2014"/>
                    </a:lnTo>
                    <a:cubicBezTo>
                      <a:pt x="5889" y="2046"/>
                      <a:pt x="5858" y="2046"/>
                      <a:pt x="5858" y="2077"/>
                    </a:cubicBez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58" y="2077"/>
                    </a:lnTo>
                    <a:lnTo>
                      <a:pt x="5827" y="2108"/>
                    </a:lnTo>
                    <a:lnTo>
                      <a:pt x="5827" y="2108"/>
                    </a:lnTo>
                    <a:lnTo>
                      <a:pt x="5827" y="2108"/>
                    </a:lnTo>
                    <a:cubicBezTo>
                      <a:pt x="5796" y="2108"/>
                      <a:pt x="5796" y="2108"/>
                      <a:pt x="5796" y="2077"/>
                    </a:cubicBezTo>
                    <a:lnTo>
                      <a:pt x="5796" y="2077"/>
                    </a:lnTo>
                    <a:cubicBezTo>
                      <a:pt x="5765" y="2077"/>
                      <a:pt x="5765" y="2077"/>
                      <a:pt x="5765" y="2077"/>
                    </a:cubicBezTo>
                    <a:cubicBezTo>
                      <a:pt x="5765" y="2077"/>
                      <a:pt x="5765" y="2108"/>
                      <a:pt x="5734" y="2108"/>
                    </a:cubicBezTo>
                    <a:lnTo>
                      <a:pt x="5734" y="2108"/>
                    </a:lnTo>
                    <a:cubicBezTo>
                      <a:pt x="5734" y="2108"/>
                      <a:pt x="5734" y="2108"/>
                      <a:pt x="5734" y="2138"/>
                    </a:cubicBezTo>
                    <a:lnTo>
                      <a:pt x="5734" y="2138"/>
                    </a:lnTo>
                    <a:lnTo>
                      <a:pt x="5734" y="2170"/>
                    </a:lnTo>
                    <a:lnTo>
                      <a:pt x="5734" y="2170"/>
                    </a:lnTo>
                    <a:lnTo>
                      <a:pt x="5734" y="2170"/>
                    </a:lnTo>
                    <a:cubicBezTo>
                      <a:pt x="5734" y="2170"/>
                      <a:pt x="5734" y="2170"/>
                      <a:pt x="5765" y="2170"/>
                    </a:cubicBezTo>
                    <a:lnTo>
                      <a:pt x="5765" y="2138"/>
                    </a:lnTo>
                    <a:cubicBezTo>
                      <a:pt x="5765" y="2138"/>
                      <a:pt x="5796" y="2170"/>
                      <a:pt x="5827" y="2170"/>
                    </a:cubicBezTo>
                    <a:cubicBezTo>
                      <a:pt x="5827" y="2201"/>
                      <a:pt x="5827" y="2201"/>
                      <a:pt x="5827" y="2201"/>
                    </a:cubicBezTo>
                    <a:lnTo>
                      <a:pt x="5858" y="2201"/>
                    </a:lnTo>
                    <a:cubicBezTo>
                      <a:pt x="5889" y="2170"/>
                      <a:pt x="5889" y="2170"/>
                      <a:pt x="5889" y="2170"/>
                    </a:cubicBezTo>
                    <a:cubicBezTo>
                      <a:pt x="5920" y="2170"/>
                      <a:pt x="5920" y="2138"/>
                      <a:pt x="5951" y="2108"/>
                    </a:cubicBezTo>
                    <a:cubicBezTo>
                      <a:pt x="5951" y="2077"/>
                      <a:pt x="5982" y="2046"/>
                      <a:pt x="6013" y="2046"/>
                    </a:cubicBezTo>
                    <a:lnTo>
                      <a:pt x="6044" y="2046"/>
                    </a:lnTo>
                    <a:lnTo>
                      <a:pt x="6044" y="2014"/>
                    </a:lnTo>
                    <a:lnTo>
                      <a:pt x="6075" y="1984"/>
                    </a:lnTo>
                    <a:lnTo>
                      <a:pt x="6106" y="1953"/>
                    </a:lnTo>
                    <a:cubicBezTo>
                      <a:pt x="6106" y="1922"/>
                      <a:pt x="6106" y="1922"/>
                      <a:pt x="6137" y="1890"/>
                    </a:cubicBezTo>
                    <a:lnTo>
                      <a:pt x="6168" y="1860"/>
                    </a:lnTo>
                    <a:cubicBezTo>
                      <a:pt x="6199" y="1860"/>
                      <a:pt x="6199" y="1829"/>
                      <a:pt x="6199" y="1829"/>
                    </a:cubicBezTo>
                    <a:lnTo>
                      <a:pt x="6199" y="1829"/>
                    </a:lnTo>
                    <a:cubicBezTo>
                      <a:pt x="6199" y="1798"/>
                      <a:pt x="6199" y="1766"/>
                      <a:pt x="6199" y="1766"/>
                    </a:cubicBezTo>
                    <a:cubicBezTo>
                      <a:pt x="6199" y="1766"/>
                      <a:pt x="6230" y="1766"/>
                      <a:pt x="6230" y="1736"/>
                    </a:cubicBezTo>
                    <a:lnTo>
                      <a:pt x="6230" y="1736"/>
                    </a:lnTo>
                    <a:lnTo>
                      <a:pt x="6230" y="1736"/>
                    </a:lnTo>
                    <a:cubicBezTo>
                      <a:pt x="6230" y="1736"/>
                      <a:pt x="6199" y="1705"/>
                      <a:pt x="6230" y="1705"/>
                    </a:cubicBezTo>
                    <a:cubicBezTo>
                      <a:pt x="6230" y="1674"/>
                      <a:pt x="6230" y="1642"/>
                      <a:pt x="6261" y="1612"/>
                    </a:cubicBezTo>
                    <a:lnTo>
                      <a:pt x="6261" y="1612"/>
                    </a:lnTo>
                    <a:lnTo>
                      <a:pt x="6261" y="1581"/>
                    </a:lnTo>
                    <a:cubicBezTo>
                      <a:pt x="6230" y="1581"/>
                      <a:pt x="6230" y="1581"/>
                      <a:pt x="6230" y="1581"/>
                    </a:cubicBezTo>
                    <a:cubicBezTo>
                      <a:pt x="6230" y="1550"/>
                      <a:pt x="6230" y="1550"/>
                      <a:pt x="6230" y="1550"/>
                    </a:cubicBezTo>
                    <a:cubicBezTo>
                      <a:pt x="6230" y="1518"/>
                      <a:pt x="6230" y="1518"/>
                      <a:pt x="6199" y="1518"/>
                    </a:cubicBezTo>
                    <a:cubicBezTo>
                      <a:pt x="6199" y="1518"/>
                      <a:pt x="6199" y="1518"/>
                      <a:pt x="6168" y="1518"/>
                    </a:cubicBezTo>
                    <a:cubicBezTo>
                      <a:pt x="6168" y="1518"/>
                      <a:pt x="6168" y="1518"/>
                      <a:pt x="6137" y="1518"/>
                    </a:cubicBezTo>
                    <a:cubicBezTo>
                      <a:pt x="6137" y="1518"/>
                      <a:pt x="6137" y="1518"/>
                      <a:pt x="6106" y="1518"/>
                    </a:cubicBezTo>
                    <a:cubicBezTo>
                      <a:pt x="6106" y="1550"/>
                      <a:pt x="6075" y="1550"/>
                      <a:pt x="6075" y="1550"/>
                    </a:cubicBezTo>
                    <a:cubicBezTo>
                      <a:pt x="6044" y="1550"/>
                      <a:pt x="6044" y="1550"/>
                      <a:pt x="6044" y="1518"/>
                    </a:cubicBezTo>
                    <a:lnTo>
                      <a:pt x="6044" y="1488"/>
                    </a:lnTo>
                    <a:lnTo>
                      <a:pt x="6044" y="1488"/>
                    </a:lnTo>
                    <a:cubicBezTo>
                      <a:pt x="6044" y="1488"/>
                      <a:pt x="6044" y="1488"/>
                      <a:pt x="6044" y="1457"/>
                    </a:cubicBezTo>
                    <a:lnTo>
                      <a:pt x="6013" y="1457"/>
                    </a:lnTo>
                    <a:cubicBezTo>
                      <a:pt x="6013" y="1488"/>
                      <a:pt x="6013" y="1488"/>
                      <a:pt x="6013" y="1488"/>
                    </a:cubicBezTo>
                    <a:lnTo>
                      <a:pt x="5982" y="1488"/>
                    </a:lnTo>
                    <a:cubicBezTo>
                      <a:pt x="5982" y="1488"/>
                      <a:pt x="5951" y="1488"/>
                      <a:pt x="5920" y="1457"/>
                    </a:cubicBezTo>
                    <a:lnTo>
                      <a:pt x="5920" y="1425"/>
                    </a:lnTo>
                    <a:cubicBezTo>
                      <a:pt x="5920" y="1394"/>
                      <a:pt x="5951" y="1394"/>
                      <a:pt x="5982" y="1394"/>
                    </a:cubicBezTo>
                    <a:lnTo>
                      <a:pt x="5982" y="1394"/>
                    </a:lnTo>
                    <a:cubicBezTo>
                      <a:pt x="6013" y="1394"/>
                      <a:pt x="6013" y="1364"/>
                      <a:pt x="6044" y="1364"/>
                    </a:cubicBezTo>
                    <a:lnTo>
                      <a:pt x="6075" y="1333"/>
                    </a:lnTo>
                    <a:cubicBezTo>
                      <a:pt x="6075" y="1333"/>
                      <a:pt x="6075" y="1302"/>
                      <a:pt x="6106" y="1302"/>
                    </a:cubicBez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06" y="1302"/>
                    </a:lnTo>
                    <a:lnTo>
                      <a:pt x="6137" y="1270"/>
                    </a:lnTo>
                    <a:lnTo>
                      <a:pt x="6137" y="1270"/>
                    </a:lnTo>
                    <a:cubicBezTo>
                      <a:pt x="6168" y="1240"/>
                      <a:pt x="6199" y="1240"/>
                      <a:pt x="6230" y="1240"/>
                    </a:cubicBezTo>
                    <a:lnTo>
                      <a:pt x="6230" y="1240"/>
                    </a:lnTo>
                    <a:cubicBezTo>
                      <a:pt x="6230" y="1209"/>
                      <a:pt x="6261" y="1209"/>
                      <a:pt x="6261" y="1209"/>
                    </a:cubicBezTo>
                    <a:cubicBezTo>
                      <a:pt x="6261" y="1209"/>
                      <a:pt x="6261" y="1209"/>
                      <a:pt x="6261" y="1178"/>
                    </a:cubicBezTo>
                    <a:cubicBezTo>
                      <a:pt x="6292" y="1178"/>
                      <a:pt x="6323" y="1178"/>
                      <a:pt x="6323" y="1146"/>
                    </a:cubicBezTo>
                    <a:cubicBezTo>
                      <a:pt x="6354" y="1146"/>
                      <a:pt x="6354" y="1146"/>
                      <a:pt x="6385" y="1116"/>
                    </a:cubicBezTo>
                    <a:lnTo>
                      <a:pt x="6385" y="1116"/>
                    </a:lnTo>
                    <a:lnTo>
                      <a:pt x="6416" y="1116"/>
                    </a:lnTo>
                    <a:cubicBezTo>
                      <a:pt x="6447" y="1116"/>
                      <a:pt x="6447" y="1116"/>
                      <a:pt x="6478" y="1116"/>
                    </a:cubicBezTo>
                    <a:cubicBezTo>
                      <a:pt x="6509" y="1116"/>
                      <a:pt x="6509" y="1146"/>
                      <a:pt x="6540" y="1146"/>
                    </a:cubicBezTo>
                    <a:cubicBezTo>
                      <a:pt x="6540" y="1146"/>
                      <a:pt x="6540" y="1146"/>
                      <a:pt x="6571" y="1146"/>
                    </a:cubicBezTo>
                    <a:lnTo>
                      <a:pt x="6571" y="1146"/>
                    </a:lnTo>
                    <a:lnTo>
                      <a:pt x="6602" y="1146"/>
                    </a:lnTo>
                    <a:cubicBezTo>
                      <a:pt x="6633" y="1146"/>
                      <a:pt x="6664" y="1146"/>
                      <a:pt x="6664" y="1146"/>
                    </a:cubicBezTo>
                    <a:cubicBezTo>
                      <a:pt x="6664" y="1146"/>
                      <a:pt x="6664" y="1146"/>
                      <a:pt x="6695" y="1146"/>
                    </a:cubicBezTo>
                    <a:lnTo>
                      <a:pt x="6695" y="1146"/>
                    </a:lnTo>
                    <a:lnTo>
                      <a:pt x="6695" y="1146"/>
                    </a:lnTo>
                    <a:cubicBezTo>
                      <a:pt x="6695" y="1116"/>
                      <a:pt x="6695" y="1116"/>
                      <a:pt x="6726" y="1116"/>
                    </a:cubicBezTo>
                    <a:lnTo>
                      <a:pt x="6726" y="1116"/>
                    </a:lnTo>
                    <a:cubicBezTo>
                      <a:pt x="6757" y="1116"/>
                      <a:pt x="6788" y="1116"/>
                      <a:pt x="6788" y="1116"/>
                    </a:cubicBezTo>
                    <a:lnTo>
                      <a:pt x="6788" y="1116"/>
                    </a:lnTo>
                    <a:cubicBezTo>
                      <a:pt x="6819" y="1116"/>
                      <a:pt x="6819" y="1116"/>
                      <a:pt x="6819" y="1116"/>
                    </a:cubicBezTo>
                    <a:lnTo>
                      <a:pt x="6819" y="1116"/>
                    </a:lnTo>
                    <a:cubicBezTo>
                      <a:pt x="6850" y="1116"/>
                      <a:pt x="6881" y="1116"/>
                      <a:pt x="6881" y="1146"/>
                    </a:cubicBezTo>
                    <a:lnTo>
                      <a:pt x="6912" y="1146"/>
                    </a:lnTo>
                    <a:lnTo>
                      <a:pt x="6912" y="1146"/>
                    </a:lnTo>
                    <a:cubicBezTo>
                      <a:pt x="6912" y="1146"/>
                      <a:pt x="6974" y="1146"/>
                      <a:pt x="7005" y="1146"/>
                    </a:cubicBezTo>
                    <a:cubicBezTo>
                      <a:pt x="7005" y="1146"/>
                      <a:pt x="6974" y="1146"/>
                      <a:pt x="6974" y="1116"/>
                    </a:cubicBezTo>
                    <a:cubicBezTo>
                      <a:pt x="6974" y="1116"/>
                      <a:pt x="6974" y="1116"/>
                      <a:pt x="6974" y="1085"/>
                    </a:cubicBezTo>
                    <a:cubicBezTo>
                      <a:pt x="7005" y="1085"/>
                      <a:pt x="7005" y="1085"/>
                      <a:pt x="7036" y="1054"/>
                    </a:cubicBezTo>
                    <a:lnTo>
                      <a:pt x="7067" y="1054"/>
                    </a:lnTo>
                    <a:lnTo>
                      <a:pt x="7067" y="1054"/>
                    </a:lnTo>
                    <a:cubicBezTo>
                      <a:pt x="7067" y="1022"/>
                      <a:pt x="7098" y="1022"/>
                      <a:pt x="7098" y="1022"/>
                    </a:cubicBezTo>
                    <a:lnTo>
                      <a:pt x="7098" y="1022"/>
                    </a:lnTo>
                    <a:cubicBezTo>
                      <a:pt x="7098" y="1022"/>
                      <a:pt x="7098" y="992"/>
                      <a:pt x="7129" y="992"/>
                    </a:cubicBezTo>
                    <a:cubicBezTo>
                      <a:pt x="7129" y="992"/>
                      <a:pt x="7129" y="961"/>
                      <a:pt x="7160" y="961"/>
                    </a:cubicBezTo>
                    <a:cubicBezTo>
                      <a:pt x="7191" y="961"/>
                      <a:pt x="7191" y="961"/>
                      <a:pt x="7191" y="961"/>
                    </a:cubicBezTo>
                    <a:cubicBezTo>
                      <a:pt x="7191" y="961"/>
                      <a:pt x="7191" y="961"/>
                      <a:pt x="7222" y="961"/>
                    </a:cubicBezTo>
                    <a:cubicBezTo>
                      <a:pt x="7222" y="961"/>
                      <a:pt x="7222" y="961"/>
                      <a:pt x="7253" y="961"/>
                    </a:cubicBezTo>
                    <a:cubicBezTo>
                      <a:pt x="7253" y="961"/>
                      <a:pt x="7284" y="961"/>
                      <a:pt x="7284" y="992"/>
                    </a:cubicBezTo>
                    <a:lnTo>
                      <a:pt x="7284" y="992"/>
                    </a:lnTo>
                    <a:lnTo>
                      <a:pt x="7284" y="992"/>
                    </a:lnTo>
                    <a:cubicBezTo>
                      <a:pt x="7284" y="961"/>
                      <a:pt x="7315" y="961"/>
                      <a:pt x="7315" y="961"/>
                    </a:cubicBezTo>
                    <a:lnTo>
                      <a:pt x="7315" y="961"/>
                    </a:lnTo>
                    <a:cubicBezTo>
                      <a:pt x="7345" y="961"/>
                      <a:pt x="7345" y="961"/>
                      <a:pt x="7345" y="992"/>
                    </a:cubicBezTo>
                    <a:cubicBezTo>
                      <a:pt x="7345" y="992"/>
                      <a:pt x="7345" y="992"/>
                      <a:pt x="7345" y="1022"/>
                    </a:cubicBezTo>
                    <a:lnTo>
                      <a:pt x="7345" y="1022"/>
                    </a:lnTo>
                    <a:lnTo>
                      <a:pt x="7345" y="1022"/>
                    </a:lnTo>
                    <a:cubicBezTo>
                      <a:pt x="7377" y="1022"/>
                      <a:pt x="7377" y="1022"/>
                      <a:pt x="7408" y="1022"/>
                    </a:cubicBezTo>
                    <a:cubicBezTo>
                      <a:pt x="7408" y="1022"/>
                      <a:pt x="7408" y="1022"/>
                      <a:pt x="7408" y="992"/>
                    </a:cubicBezTo>
                    <a:lnTo>
                      <a:pt x="7408" y="992"/>
                    </a:lnTo>
                    <a:cubicBezTo>
                      <a:pt x="7439" y="992"/>
                      <a:pt x="7439" y="961"/>
                      <a:pt x="7439" y="961"/>
                    </a:cubicBezTo>
                    <a:lnTo>
                      <a:pt x="7469" y="992"/>
                    </a:lnTo>
                    <a:lnTo>
                      <a:pt x="7469" y="992"/>
                    </a:lnTo>
                    <a:lnTo>
                      <a:pt x="7469" y="992"/>
                    </a:lnTo>
                    <a:cubicBezTo>
                      <a:pt x="7469" y="961"/>
                      <a:pt x="7469" y="961"/>
                      <a:pt x="7469" y="961"/>
                    </a:cubicBezTo>
                    <a:cubicBezTo>
                      <a:pt x="7469" y="961"/>
                      <a:pt x="7469" y="961"/>
                      <a:pt x="7469" y="930"/>
                    </a:cubicBezTo>
                    <a:cubicBezTo>
                      <a:pt x="7501" y="930"/>
                      <a:pt x="7501" y="930"/>
                      <a:pt x="7501" y="930"/>
                    </a:cubicBezTo>
                    <a:cubicBezTo>
                      <a:pt x="7532" y="898"/>
                      <a:pt x="7532" y="898"/>
                      <a:pt x="7532" y="898"/>
                    </a:cubicBezTo>
                    <a:lnTo>
                      <a:pt x="7532" y="898"/>
                    </a:lnTo>
                    <a:lnTo>
                      <a:pt x="7563" y="898"/>
                    </a:lnTo>
                    <a:lnTo>
                      <a:pt x="7563" y="898"/>
                    </a:lnTo>
                    <a:lnTo>
                      <a:pt x="7563" y="898"/>
                    </a:lnTo>
                    <a:cubicBezTo>
                      <a:pt x="7593" y="898"/>
                      <a:pt x="7593" y="930"/>
                      <a:pt x="7593" y="961"/>
                    </a:cubicBezTo>
                    <a:cubicBezTo>
                      <a:pt x="7625" y="961"/>
                      <a:pt x="7593" y="961"/>
                      <a:pt x="7593" y="992"/>
                    </a:cubicBezTo>
                    <a:lnTo>
                      <a:pt x="7593" y="992"/>
                    </a:lnTo>
                    <a:cubicBezTo>
                      <a:pt x="7563" y="992"/>
                      <a:pt x="7563" y="992"/>
                      <a:pt x="7563" y="992"/>
                    </a:cubicBezTo>
                    <a:lnTo>
                      <a:pt x="7563" y="992"/>
                    </a:lnTo>
                    <a:cubicBezTo>
                      <a:pt x="7563" y="1022"/>
                      <a:pt x="7563" y="1022"/>
                      <a:pt x="7563" y="1022"/>
                    </a:cubicBezTo>
                    <a:cubicBezTo>
                      <a:pt x="7563" y="1054"/>
                      <a:pt x="7532" y="1085"/>
                      <a:pt x="7501" y="1085"/>
                    </a:cubicBezTo>
                    <a:lnTo>
                      <a:pt x="7469" y="1085"/>
                    </a:lnTo>
                    <a:cubicBezTo>
                      <a:pt x="7439" y="1116"/>
                      <a:pt x="7439" y="1116"/>
                      <a:pt x="7408" y="1116"/>
                    </a:cubicBezTo>
                    <a:cubicBezTo>
                      <a:pt x="7408" y="1146"/>
                      <a:pt x="7377" y="1146"/>
                      <a:pt x="7377" y="1146"/>
                    </a:cubicBezTo>
                    <a:cubicBezTo>
                      <a:pt x="7345" y="1178"/>
                      <a:pt x="7284" y="1240"/>
                      <a:pt x="7253" y="1240"/>
                    </a:cubicBezTo>
                    <a:cubicBezTo>
                      <a:pt x="7253" y="1270"/>
                      <a:pt x="7222" y="1270"/>
                      <a:pt x="7222" y="1270"/>
                    </a:cubicBezTo>
                    <a:lnTo>
                      <a:pt x="7191" y="1270"/>
                    </a:lnTo>
                    <a:lnTo>
                      <a:pt x="7191" y="1270"/>
                    </a:lnTo>
                    <a:cubicBezTo>
                      <a:pt x="7160" y="1270"/>
                      <a:pt x="7160" y="1270"/>
                      <a:pt x="7160" y="1270"/>
                    </a:cubicBezTo>
                    <a:lnTo>
                      <a:pt x="7160" y="1270"/>
                    </a:lnTo>
                    <a:cubicBezTo>
                      <a:pt x="7160" y="1302"/>
                      <a:pt x="7160" y="1333"/>
                      <a:pt x="7129" y="1333"/>
                    </a:cubicBezTo>
                    <a:cubicBezTo>
                      <a:pt x="7129" y="1333"/>
                      <a:pt x="7129" y="1333"/>
                      <a:pt x="7098" y="1333"/>
                    </a:cubicBezTo>
                    <a:cubicBezTo>
                      <a:pt x="7098" y="1333"/>
                      <a:pt x="7098" y="1333"/>
                      <a:pt x="7098" y="1364"/>
                    </a:cubicBezTo>
                    <a:cubicBezTo>
                      <a:pt x="7098" y="1394"/>
                      <a:pt x="7098" y="1425"/>
                      <a:pt x="7098" y="1457"/>
                    </a:cubicBezTo>
                    <a:cubicBezTo>
                      <a:pt x="7098" y="1457"/>
                      <a:pt x="7098" y="1457"/>
                      <a:pt x="7098" y="1488"/>
                    </a:cubicBezTo>
                    <a:cubicBezTo>
                      <a:pt x="7098" y="1488"/>
                      <a:pt x="7129" y="1518"/>
                      <a:pt x="7129" y="1550"/>
                    </a:cubicBezTo>
                    <a:cubicBezTo>
                      <a:pt x="7129" y="1550"/>
                      <a:pt x="7129" y="1550"/>
                      <a:pt x="7129" y="1581"/>
                    </a:cubicBezTo>
                    <a:lnTo>
                      <a:pt x="7129" y="1581"/>
                    </a:lnTo>
                    <a:lnTo>
                      <a:pt x="7129" y="1612"/>
                    </a:lnTo>
                    <a:lnTo>
                      <a:pt x="7129" y="1612"/>
                    </a:ln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29" y="1642"/>
                      <a:pt x="7129" y="1642"/>
                      <a:pt x="7129" y="1674"/>
                    </a:cubicBezTo>
                    <a:cubicBezTo>
                      <a:pt x="7129" y="1642"/>
                      <a:pt x="7129" y="1642"/>
                      <a:pt x="7129" y="1642"/>
                    </a:cubicBezTo>
                    <a:cubicBezTo>
                      <a:pt x="7160" y="1642"/>
                      <a:pt x="7160" y="1642"/>
                      <a:pt x="7160" y="1642"/>
                    </a:cubicBezTo>
                    <a:lnTo>
                      <a:pt x="7160" y="1642"/>
                    </a:lnTo>
                    <a:cubicBezTo>
                      <a:pt x="7191" y="1642"/>
                      <a:pt x="7191" y="1612"/>
                      <a:pt x="7191" y="1612"/>
                    </a:cubicBezTo>
                    <a:lnTo>
                      <a:pt x="7191" y="1612"/>
                    </a:lnTo>
                    <a:lnTo>
                      <a:pt x="7191" y="1612"/>
                    </a:lnTo>
                    <a:cubicBezTo>
                      <a:pt x="7191" y="1581"/>
                      <a:pt x="7191" y="1550"/>
                      <a:pt x="7222" y="1550"/>
                    </a:cubicBezTo>
                    <a:cubicBezTo>
                      <a:pt x="7222" y="1518"/>
                      <a:pt x="7222" y="1518"/>
                      <a:pt x="7222" y="1518"/>
                    </a:cubicBezTo>
                    <a:lnTo>
                      <a:pt x="7222" y="1518"/>
                    </a:lnTo>
                    <a:lnTo>
                      <a:pt x="7253" y="1518"/>
                    </a:lnTo>
                    <a:lnTo>
                      <a:pt x="7284" y="1518"/>
                    </a:lnTo>
                    <a:lnTo>
                      <a:pt x="7284" y="1518"/>
                    </a:lnTo>
                    <a:lnTo>
                      <a:pt x="7284" y="1488"/>
                    </a:lnTo>
                    <a:cubicBezTo>
                      <a:pt x="7284" y="1457"/>
                      <a:pt x="7315" y="1457"/>
                      <a:pt x="7315" y="1457"/>
                    </a:cubicBezTo>
                    <a:lnTo>
                      <a:pt x="7315" y="1457"/>
                    </a:lnTo>
                    <a:cubicBezTo>
                      <a:pt x="7345" y="1425"/>
                      <a:pt x="7408" y="1425"/>
                      <a:pt x="7439" y="1425"/>
                    </a:cubicBezTo>
                    <a:lnTo>
                      <a:pt x="7439" y="1425"/>
                    </a:lnTo>
                    <a:cubicBezTo>
                      <a:pt x="7439" y="1394"/>
                      <a:pt x="7439" y="1364"/>
                      <a:pt x="7469" y="1364"/>
                    </a:cubicBezTo>
                    <a:cubicBezTo>
                      <a:pt x="7439" y="1333"/>
                      <a:pt x="7439" y="1302"/>
                      <a:pt x="7439" y="1302"/>
                    </a:cubicBezTo>
                    <a:cubicBezTo>
                      <a:pt x="7439" y="1270"/>
                      <a:pt x="7439" y="1270"/>
                      <a:pt x="7469" y="1270"/>
                    </a:cubicBezTo>
                    <a:cubicBezTo>
                      <a:pt x="7439" y="1270"/>
                      <a:pt x="7439" y="1270"/>
                      <a:pt x="7439" y="1270"/>
                    </a:cubicBezTo>
                    <a:cubicBezTo>
                      <a:pt x="7439" y="1270"/>
                      <a:pt x="7439" y="1270"/>
                      <a:pt x="7408" y="1270"/>
                    </a:cubicBezTo>
                    <a:cubicBezTo>
                      <a:pt x="7408" y="1240"/>
                      <a:pt x="7439" y="1209"/>
                      <a:pt x="7439" y="1209"/>
                    </a:cubicBezTo>
                    <a:cubicBezTo>
                      <a:pt x="7439" y="1178"/>
                      <a:pt x="7439" y="1178"/>
                      <a:pt x="7469" y="1178"/>
                    </a:cubicBezTo>
                    <a:cubicBezTo>
                      <a:pt x="7469" y="1146"/>
                      <a:pt x="7469" y="1146"/>
                      <a:pt x="7469" y="1146"/>
                    </a:cubicBezTo>
                    <a:cubicBezTo>
                      <a:pt x="7501" y="1146"/>
                      <a:pt x="7501" y="1116"/>
                      <a:pt x="7501" y="1116"/>
                    </a:cubicBezTo>
                    <a:lnTo>
                      <a:pt x="7501" y="1116"/>
                    </a:lnTo>
                    <a:cubicBezTo>
                      <a:pt x="7501" y="1116"/>
                      <a:pt x="7501" y="1085"/>
                      <a:pt x="7532" y="1085"/>
                    </a:cubicBezTo>
                    <a:lnTo>
                      <a:pt x="7563" y="1085"/>
                    </a:lnTo>
                    <a:cubicBezTo>
                      <a:pt x="7563" y="1085"/>
                      <a:pt x="7563" y="1085"/>
                      <a:pt x="7593" y="1085"/>
                    </a:cubicBezTo>
                    <a:lnTo>
                      <a:pt x="7593" y="1085"/>
                    </a:lnTo>
                    <a:cubicBezTo>
                      <a:pt x="7625" y="1085"/>
                      <a:pt x="7625" y="1054"/>
                      <a:pt x="7625" y="1054"/>
                    </a:cubicBezTo>
                    <a:cubicBezTo>
                      <a:pt x="7625" y="1054"/>
                      <a:pt x="7625" y="1054"/>
                      <a:pt x="7656" y="1054"/>
                    </a:cubicBezTo>
                    <a:lnTo>
                      <a:pt x="7656" y="1054"/>
                    </a:lnTo>
                    <a:cubicBezTo>
                      <a:pt x="7687" y="1054"/>
                      <a:pt x="7687" y="1054"/>
                      <a:pt x="7687" y="1054"/>
                    </a:cubicBezTo>
                    <a:lnTo>
                      <a:pt x="7687" y="1054"/>
                    </a:lnTo>
                    <a:lnTo>
                      <a:pt x="7687" y="1054"/>
                    </a:lnTo>
                    <a:lnTo>
                      <a:pt x="7687" y="1054"/>
                    </a:lnTo>
                    <a:cubicBezTo>
                      <a:pt x="7687" y="1054"/>
                      <a:pt x="7717" y="1054"/>
                      <a:pt x="7749" y="1054"/>
                    </a:cubicBezTo>
                    <a:cubicBezTo>
                      <a:pt x="7749" y="1054"/>
                      <a:pt x="7749" y="1054"/>
                      <a:pt x="7780" y="1054"/>
                    </a:cubicBezTo>
                    <a:lnTo>
                      <a:pt x="7780" y="1054"/>
                    </a:lnTo>
                    <a:cubicBezTo>
                      <a:pt x="7811" y="1054"/>
                      <a:pt x="7811" y="1054"/>
                      <a:pt x="7811" y="1054"/>
                    </a:cubicBezTo>
                    <a:lnTo>
                      <a:pt x="7811" y="1054"/>
                    </a:lnTo>
                    <a:cubicBezTo>
                      <a:pt x="7841" y="1054"/>
                      <a:pt x="7841" y="1054"/>
                      <a:pt x="7873" y="1085"/>
                    </a:cubicBezTo>
                    <a:lnTo>
                      <a:pt x="7873" y="1085"/>
                    </a:lnTo>
                    <a:cubicBezTo>
                      <a:pt x="7873" y="1085"/>
                      <a:pt x="7873" y="1085"/>
                      <a:pt x="7873" y="1054"/>
                    </a:cubicBezTo>
                    <a:cubicBezTo>
                      <a:pt x="7873" y="1054"/>
                      <a:pt x="7904" y="1054"/>
                      <a:pt x="7935" y="1054"/>
                    </a:cubicBezTo>
                    <a:lnTo>
                      <a:pt x="7965" y="1022"/>
                    </a:lnTo>
                    <a:lnTo>
                      <a:pt x="7965" y="1022"/>
                    </a:lnTo>
                    <a:cubicBezTo>
                      <a:pt x="7997" y="992"/>
                      <a:pt x="8089" y="961"/>
                      <a:pt x="8089" y="961"/>
                    </a:cubicBezTo>
                    <a:cubicBezTo>
                      <a:pt x="8121" y="961"/>
                      <a:pt x="8121" y="961"/>
                      <a:pt x="8121" y="961"/>
                    </a:cubicBezTo>
                    <a:lnTo>
                      <a:pt x="8121" y="961"/>
                    </a:lnTo>
                    <a:lnTo>
                      <a:pt x="8121" y="961"/>
                    </a:lnTo>
                    <a:cubicBezTo>
                      <a:pt x="8152" y="961"/>
                      <a:pt x="8152" y="961"/>
                      <a:pt x="8152" y="961"/>
                    </a:cubicBezTo>
                    <a:cubicBezTo>
                      <a:pt x="8183" y="961"/>
                      <a:pt x="8213" y="930"/>
                      <a:pt x="8213" y="930"/>
                    </a:cubicBezTo>
                    <a:lnTo>
                      <a:pt x="8245" y="898"/>
                    </a:lnTo>
                    <a:cubicBezTo>
                      <a:pt x="8276" y="898"/>
                      <a:pt x="8276" y="930"/>
                      <a:pt x="8307" y="930"/>
                    </a:cubicBezTo>
                    <a:lnTo>
                      <a:pt x="8307" y="930"/>
                    </a:lnTo>
                    <a:lnTo>
                      <a:pt x="8307" y="930"/>
                    </a:lnTo>
                    <a:lnTo>
                      <a:pt x="8337" y="930"/>
                    </a:lnTo>
                    <a:lnTo>
                      <a:pt x="8337" y="930"/>
                    </a:lnTo>
                    <a:lnTo>
                      <a:pt x="8337" y="898"/>
                    </a:lnTo>
                    <a:cubicBezTo>
                      <a:pt x="8337" y="868"/>
                      <a:pt x="8337" y="868"/>
                      <a:pt x="8307" y="837"/>
                    </a:cubicBezTo>
                    <a:cubicBezTo>
                      <a:pt x="8276" y="837"/>
                      <a:pt x="8276" y="837"/>
                      <a:pt x="8276" y="837"/>
                    </a:cubicBezTo>
                    <a:cubicBezTo>
                      <a:pt x="8276" y="837"/>
                      <a:pt x="8276" y="837"/>
                      <a:pt x="8245" y="837"/>
                    </a:cubicBezTo>
                    <a:lnTo>
                      <a:pt x="8245" y="837"/>
                    </a:lnTo>
                    <a:cubicBezTo>
                      <a:pt x="8213" y="837"/>
                      <a:pt x="8213" y="837"/>
                      <a:pt x="8183" y="837"/>
                    </a:cubicBezTo>
                    <a:lnTo>
                      <a:pt x="8183" y="837"/>
                    </a:lnTo>
                    <a:lnTo>
                      <a:pt x="8152" y="837"/>
                    </a:lnTo>
                    <a:cubicBezTo>
                      <a:pt x="8152" y="837"/>
                      <a:pt x="8152" y="837"/>
                      <a:pt x="8121" y="837"/>
                    </a:cubicBezTo>
                    <a:lnTo>
                      <a:pt x="8121" y="806"/>
                    </a:lnTo>
                    <a:cubicBezTo>
                      <a:pt x="8121" y="775"/>
                      <a:pt x="8121" y="775"/>
                      <a:pt x="8152" y="775"/>
                    </a:cubicBezTo>
                    <a:lnTo>
                      <a:pt x="8183" y="775"/>
                    </a:lnTo>
                    <a:cubicBezTo>
                      <a:pt x="8183" y="775"/>
                      <a:pt x="8213" y="744"/>
                      <a:pt x="8245" y="744"/>
                    </a:cubicBezTo>
                    <a:cubicBezTo>
                      <a:pt x="8276" y="744"/>
                      <a:pt x="8276" y="775"/>
                      <a:pt x="8307" y="775"/>
                    </a:cubicBezTo>
                    <a:cubicBezTo>
                      <a:pt x="8337" y="775"/>
                      <a:pt x="8369" y="775"/>
                      <a:pt x="8369" y="775"/>
                    </a:cubicBezTo>
                    <a:cubicBezTo>
                      <a:pt x="8400" y="775"/>
                      <a:pt x="8431" y="775"/>
                      <a:pt x="8431" y="775"/>
                    </a:cubicBezTo>
                    <a:cubicBezTo>
                      <a:pt x="8431" y="744"/>
                      <a:pt x="8493" y="744"/>
                      <a:pt x="8493" y="744"/>
                    </a:cubicBezTo>
                    <a:cubicBezTo>
                      <a:pt x="8524" y="744"/>
                      <a:pt x="8524" y="744"/>
                      <a:pt x="8524" y="744"/>
                    </a:cubicBezTo>
                    <a:cubicBezTo>
                      <a:pt x="8555" y="744"/>
                      <a:pt x="8585" y="744"/>
                      <a:pt x="8648" y="744"/>
                    </a:cubicBezTo>
                    <a:lnTo>
                      <a:pt x="8648" y="744"/>
                    </a:lnTo>
                    <a:cubicBezTo>
                      <a:pt x="8679" y="713"/>
                      <a:pt x="8679" y="713"/>
                      <a:pt x="8679" y="713"/>
                    </a:cubicBezTo>
                    <a:cubicBezTo>
                      <a:pt x="8709" y="713"/>
                      <a:pt x="8803" y="682"/>
                      <a:pt x="8865" y="682"/>
                    </a:cubicBezTo>
                    <a:lnTo>
                      <a:pt x="8833" y="682"/>
                    </a:lnTo>
                    <a:cubicBezTo>
                      <a:pt x="8833" y="682"/>
                      <a:pt x="8803" y="682"/>
                      <a:pt x="8772" y="68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0" name="Freeform 140">
                <a:extLst>
                  <a:ext uri="{FF2B5EF4-FFF2-40B4-BE49-F238E27FC236}">
                    <a16:creationId xmlns:a16="http://schemas.microsoft.com/office/drawing/2014/main" id="{222426EC-979B-2C4F-AF56-B236BFB35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2003425"/>
                <a:ext cx="146050" cy="268288"/>
              </a:xfrm>
              <a:custGeom>
                <a:avLst/>
                <a:gdLst>
                  <a:gd name="T0" fmla="*/ 248 w 404"/>
                  <a:gd name="T1" fmla="*/ 588 h 745"/>
                  <a:gd name="T2" fmla="*/ 248 w 404"/>
                  <a:gd name="T3" fmla="*/ 526 h 745"/>
                  <a:gd name="T4" fmla="*/ 279 w 404"/>
                  <a:gd name="T5" fmla="*/ 496 h 745"/>
                  <a:gd name="T6" fmla="*/ 310 w 404"/>
                  <a:gd name="T7" fmla="*/ 496 h 745"/>
                  <a:gd name="T8" fmla="*/ 342 w 404"/>
                  <a:gd name="T9" fmla="*/ 496 h 745"/>
                  <a:gd name="T10" fmla="*/ 403 w 404"/>
                  <a:gd name="T11" fmla="*/ 464 h 745"/>
                  <a:gd name="T12" fmla="*/ 403 w 404"/>
                  <a:gd name="T13" fmla="*/ 464 h 745"/>
                  <a:gd name="T14" fmla="*/ 372 w 404"/>
                  <a:gd name="T15" fmla="*/ 402 h 745"/>
                  <a:gd name="T16" fmla="*/ 342 w 404"/>
                  <a:gd name="T17" fmla="*/ 372 h 745"/>
                  <a:gd name="T18" fmla="*/ 310 w 404"/>
                  <a:gd name="T19" fmla="*/ 309 h 745"/>
                  <a:gd name="T20" fmla="*/ 310 w 404"/>
                  <a:gd name="T21" fmla="*/ 278 h 745"/>
                  <a:gd name="T22" fmla="*/ 279 w 404"/>
                  <a:gd name="T23" fmla="*/ 309 h 745"/>
                  <a:gd name="T24" fmla="*/ 248 w 404"/>
                  <a:gd name="T25" fmla="*/ 278 h 745"/>
                  <a:gd name="T26" fmla="*/ 248 w 404"/>
                  <a:gd name="T27" fmla="*/ 278 h 745"/>
                  <a:gd name="T28" fmla="*/ 248 w 404"/>
                  <a:gd name="T29" fmla="*/ 216 h 745"/>
                  <a:gd name="T30" fmla="*/ 248 w 404"/>
                  <a:gd name="T31" fmla="*/ 185 h 745"/>
                  <a:gd name="T32" fmla="*/ 248 w 404"/>
                  <a:gd name="T33" fmla="*/ 155 h 745"/>
                  <a:gd name="T34" fmla="*/ 279 w 404"/>
                  <a:gd name="T35" fmla="*/ 155 h 745"/>
                  <a:gd name="T36" fmla="*/ 310 w 404"/>
                  <a:gd name="T37" fmla="*/ 124 h 745"/>
                  <a:gd name="T38" fmla="*/ 310 w 404"/>
                  <a:gd name="T39" fmla="*/ 92 h 745"/>
                  <a:gd name="T40" fmla="*/ 310 w 404"/>
                  <a:gd name="T41" fmla="*/ 61 h 745"/>
                  <a:gd name="T42" fmla="*/ 279 w 404"/>
                  <a:gd name="T43" fmla="*/ 0 h 745"/>
                  <a:gd name="T44" fmla="*/ 248 w 404"/>
                  <a:gd name="T45" fmla="*/ 0 h 745"/>
                  <a:gd name="T46" fmla="*/ 248 w 404"/>
                  <a:gd name="T47" fmla="*/ 31 h 745"/>
                  <a:gd name="T48" fmla="*/ 248 w 404"/>
                  <a:gd name="T49" fmla="*/ 92 h 745"/>
                  <a:gd name="T50" fmla="*/ 218 w 404"/>
                  <a:gd name="T51" fmla="*/ 92 h 745"/>
                  <a:gd name="T52" fmla="*/ 187 w 404"/>
                  <a:gd name="T53" fmla="*/ 92 h 745"/>
                  <a:gd name="T54" fmla="*/ 155 w 404"/>
                  <a:gd name="T55" fmla="*/ 124 h 745"/>
                  <a:gd name="T56" fmla="*/ 124 w 404"/>
                  <a:gd name="T57" fmla="*/ 185 h 745"/>
                  <a:gd name="T58" fmla="*/ 124 w 404"/>
                  <a:gd name="T59" fmla="*/ 216 h 745"/>
                  <a:gd name="T60" fmla="*/ 94 w 404"/>
                  <a:gd name="T61" fmla="*/ 309 h 745"/>
                  <a:gd name="T62" fmla="*/ 63 w 404"/>
                  <a:gd name="T63" fmla="*/ 278 h 745"/>
                  <a:gd name="T64" fmla="*/ 63 w 404"/>
                  <a:gd name="T65" fmla="*/ 309 h 745"/>
                  <a:gd name="T66" fmla="*/ 63 w 404"/>
                  <a:gd name="T67" fmla="*/ 340 h 745"/>
                  <a:gd name="T68" fmla="*/ 63 w 404"/>
                  <a:gd name="T69" fmla="*/ 402 h 745"/>
                  <a:gd name="T70" fmla="*/ 31 w 404"/>
                  <a:gd name="T71" fmla="*/ 433 h 745"/>
                  <a:gd name="T72" fmla="*/ 0 w 404"/>
                  <a:gd name="T73" fmla="*/ 464 h 745"/>
                  <a:gd name="T74" fmla="*/ 31 w 404"/>
                  <a:gd name="T75" fmla="*/ 464 h 745"/>
                  <a:gd name="T76" fmla="*/ 94 w 404"/>
                  <a:gd name="T77" fmla="*/ 526 h 745"/>
                  <a:gd name="T78" fmla="*/ 94 w 404"/>
                  <a:gd name="T79" fmla="*/ 588 h 745"/>
                  <a:gd name="T80" fmla="*/ 94 w 404"/>
                  <a:gd name="T81" fmla="*/ 744 h 745"/>
                  <a:gd name="T82" fmla="*/ 155 w 404"/>
                  <a:gd name="T83" fmla="*/ 744 h 745"/>
                  <a:gd name="T84" fmla="*/ 218 w 404"/>
                  <a:gd name="T85" fmla="*/ 712 h 745"/>
                  <a:gd name="T86" fmla="*/ 248 w 404"/>
                  <a:gd name="T87" fmla="*/ 650 h 745"/>
                  <a:gd name="T88" fmla="*/ 248 w 404"/>
                  <a:gd name="T89" fmla="*/ 620 h 745"/>
                  <a:gd name="T90" fmla="*/ 248 w 404"/>
                  <a:gd name="T91" fmla="*/ 588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4" h="745">
                    <a:moveTo>
                      <a:pt x="248" y="588"/>
                    </a:moveTo>
                    <a:lnTo>
                      <a:pt x="248" y="588"/>
                    </a:lnTo>
                    <a:lnTo>
                      <a:pt x="248" y="588"/>
                    </a:lnTo>
                    <a:cubicBezTo>
                      <a:pt x="248" y="557"/>
                      <a:pt x="248" y="557"/>
                      <a:pt x="248" y="557"/>
                    </a:cubicBezTo>
                    <a:lnTo>
                      <a:pt x="248" y="526"/>
                    </a:lnTo>
                    <a:lnTo>
                      <a:pt x="248" y="526"/>
                    </a:lnTo>
                    <a:lnTo>
                      <a:pt x="279" y="526"/>
                    </a:lnTo>
                    <a:cubicBezTo>
                      <a:pt x="279" y="526"/>
                      <a:pt x="279" y="526"/>
                      <a:pt x="279" y="496"/>
                    </a:cubicBezTo>
                    <a:lnTo>
                      <a:pt x="279" y="496"/>
                    </a:lnTo>
                    <a:cubicBezTo>
                      <a:pt x="279" y="496"/>
                      <a:pt x="279" y="496"/>
                      <a:pt x="310" y="496"/>
                    </a:cubicBez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lnTo>
                      <a:pt x="310" y="496"/>
                    </a:lnTo>
                    <a:cubicBezTo>
                      <a:pt x="342" y="496"/>
                      <a:pt x="342" y="496"/>
                      <a:pt x="342" y="496"/>
                    </a:cubicBezTo>
                    <a:cubicBezTo>
                      <a:pt x="342" y="464"/>
                      <a:pt x="372" y="464"/>
                      <a:pt x="403" y="464"/>
                    </a:cubicBez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lnTo>
                      <a:pt x="403" y="464"/>
                    </a:lnTo>
                    <a:cubicBezTo>
                      <a:pt x="403" y="464"/>
                      <a:pt x="403" y="464"/>
                      <a:pt x="403" y="433"/>
                    </a:cubicBezTo>
                    <a:cubicBezTo>
                      <a:pt x="403" y="433"/>
                      <a:pt x="372" y="433"/>
                      <a:pt x="372" y="402"/>
                    </a:cubicBezTo>
                    <a:lnTo>
                      <a:pt x="372" y="402"/>
                    </a:lnTo>
                    <a:lnTo>
                      <a:pt x="372" y="402"/>
                    </a:lnTo>
                    <a:cubicBezTo>
                      <a:pt x="342" y="402"/>
                      <a:pt x="342" y="372"/>
                      <a:pt x="342" y="372"/>
                    </a:cubicBezTo>
                    <a:lnTo>
                      <a:pt x="342" y="372"/>
                    </a:lnTo>
                    <a:cubicBezTo>
                      <a:pt x="342" y="340"/>
                      <a:pt x="342" y="340"/>
                      <a:pt x="342" y="340"/>
                    </a:cubicBezTo>
                    <a:lnTo>
                      <a:pt x="342" y="340"/>
                    </a:lnTo>
                    <a:lnTo>
                      <a:pt x="310" y="309"/>
                    </a:lnTo>
                    <a:lnTo>
                      <a:pt x="310" y="278"/>
                    </a:lnTo>
                    <a:lnTo>
                      <a:pt x="310" y="278"/>
                    </a:lnTo>
                    <a:lnTo>
                      <a:pt x="310" y="278"/>
                    </a:lnTo>
                    <a:cubicBezTo>
                      <a:pt x="279" y="278"/>
                      <a:pt x="279" y="278"/>
                      <a:pt x="279" y="278"/>
                    </a:cubicBezTo>
                    <a:lnTo>
                      <a:pt x="279" y="309"/>
                    </a:lnTo>
                    <a:lnTo>
                      <a:pt x="279" y="309"/>
                    </a:lnTo>
                    <a:lnTo>
                      <a:pt x="279" y="309"/>
                    </a:lnTo>
                    <a:cubicBezTo>
                      <a:pt x="248" y="309"/>
                      <a:pt x="248" y="278"/>
                      <a:pt x="248" y="278"/>
                    </a:cubicBez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lnTo>
                      <a:pt x="248" y="278"/>
                    </a:lnTo>
                    <a:cubicBezTo>
                      <a:pt x="248" y="248"/>
                      <a:pt x="248" y="248"/>
                      <a:pt x="248" y="248"/>
                    </a:cubicBezTo>
                    <a:lnTo>
                      <a:pt x="248" y="248"/>
                    </a:lnTo>
                    <a:cubicBezTo>
                      <a:pt x="248" y="216"/>
                      <a:pt x="248" y="216"/>
                      <a:pt x="248" y="216"/>
                    </a:cubicBezTo>
                    <a:lnTo>
                      <a:pt x="248" y="216"/>
                    </a:lnTo>
                    <a:lnTo>
                      <a:pt x="248" y="216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85"/>
                    </a:lnTo>
                    <a:lnTo>
                      <a:pt x="248" y="155"/>
                    </a:lnTo>
                    <a:cubicBezTo>
                      <a:pt x="279" y="155"/>
                      <a:pt x="279" y="155"/>
                      <a:pt x="279" y="155"/>
                    </a:cubicBez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279" y="155"/>
                    </a:lnTo>
                    <a:lnTo>
                      <a:pt x="310" y="124"/>
                    </a:lnTo>
                    <a:lnTo>
                      <a:pt x="310" y="124"/>
                    </a:lnTo>
                    <a:cubicBezTo>
                      <a:pt x="310" y="124"/>
                      <a:pt x="310" y="124"/>
                      <a:pt x="310" y="92"/>
                    </a:cubicBezTo>
                    <a:lnTo>
                      <a:pt x="310" y="92"/>
                    </a:lnTo>
                    <a:lnTo>
                      <a:pt x="310" y="92"/>
                    </a:lnTo>
                    <a:lnTo>
                      <a:pt x="310" y="61"/>
                    </a:lnTo>
                    <a:lnTo>
                      <a:pt x="310" y="61"/>
                    </a:lnTo>
                    <a:cubicBezTo>
                      <a:pt x="310" y="31"/>
                      <a:pt x="310" y="31"/>
                      <a:pt x="310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279" y="0"/>
                    </a:cubicBezTo>
                    <a:lnTo>
                      <a:pt x="279" y="0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48" y="0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48" y="31"/>
                    </a:lnTo>
                    <a:cubicBezTo>
                      <a:pt x="279" y="61"/>
                      <a:pt x="279" y="61"/>
                      <a:pt x="279" y="61"/>
                    </a:cubicBezTo>
                    <a:lnTo>
                      <a:pt x="279" y="61"/>
                    </a:lnTo>
                    <a:lnTo>
                      <a:pt x="248" y="92"/>
                    </a:lnTo>
                    <a:lnTo>
                      <a:pt x="248" y="92"/>
                    </a:lnTo>
                    <a:lnTo>
                      <a:pt x="248" y="92"/>
                    </a:lnTo>
                    <a:cubicBezTo>
                      <a:pt x="248" y="92"/>
                      <a:pt x="248" y="92"/>
                      <a:pt x="218" y="92"/>
                    </a:cubicBezTo>
                    <a:lnTo>
                      <a:pt x="218" y="92"/>
                    </a:lnTo>
                    <a:lnTo>
                      <a:pt x="187" y="92"/>
                    </a:lnTo>
                    <a:lnTo>
                      <a:pt x="187" y="92"/>
                    </a:lnTo>
                    <a:lnTo>
                      <a:pt x="187" y="92"/>
                    </a:lnTo>
                    <a:cubicBezTo>
                      <a:pt x="187" y="92"/>
                      <a:pt x="187" y="124"/>
                      <a:pt x="155" y="124"/>
                    </a:cubicBezTo>
                    <a:lnTo>
                      <a:pt x="155" y="124"/>
                    </a:lnTo>
                    <a:cubicBezTo>
                      <a:pt x="155" y="124"/>
                      <a:pt x="155" y="124"/>
                      <a:pt x="155" y="155"/>
                    </a:cubicBezTo>
                    <a:cubicBezTo>
                      <a:pt x="155" y="155"/>
                      <a:pt x="155" y="185"/>
                      <a:pt x="124" y="185"/>
                    </a:cubicBez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185"/>
                    </a:lnTo>
                    <a:lnTo>
                      <a:pt x="124" y="216"/>
                    </a:lnTo>
                    <a:cubicBezTo>
                      <a:pt x="124" y="248"/>
                      <a:pt x="124" y="248"/>
                      <a:pt x="124" y="278"/>
                    </a:cubicBezTo>
                    <a:lnTo>
                      <a:pt x="124" y="278"/>
                    </a:lnTo>
                    <a:lnTo>
                      <a:pt x="94" y="309"/>
                    </a:lnTo>
                    <a:lnTo>
                      <a:pt x="94" y="309"/>
                    </a:lnTo>
                    <a:lnTo>
                      <a:pt x="94" y="309"/>
                    </a:lnTo>
                    <a:cubicBezTo>
                      <a:pt x="63" y="309"/>
                      <a:pt x="63" y="309"/>
                      <a:pt x="63" y="278"/>
                    </a:cubicBezTo>
                    <a:lnTo>
                      <a:pt x="63" y="278"/>
                    </a:lnTo>
                    <a:cubicBezTo>
                      <a:pt x="63" y="309"/>
                      <a:pt x="63" y="309"/>
                      <a:pt x="63" y="309"/>
                    </a:cubicBezTo>
                    <a:lnTo>
                      <a:pt x="63" y="309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40"/>
                    </a:lnTo>
                    <a:lnTo>
                      <a:pt x="63" y="372"/>
                    </a:lnTo>
                    <a:lnTo>
                      <a:pt x="63" y="372"/>
                    </a:lnTo>
                    <a:cubicBezTo>
                      <a:pt x="63" y="372"/>
                      <a:pt x="63" y="372"/>
                      <a:pt x="63" y="402"/>
                    </a:cubicBezTo>
                    <a:lnTo>
                      <a:pt x="63" y="402"/>
                    </a:lnTo>
                    <a:cubicBezTo>
                      <a:pt x="63" y="402"/>
                      <a:pt x="63" y="402"/>
                      <a:pt x="31" y="402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1" y="433"/>
                      <a:pt x="31" y="433"/>
                      <a:pt x="0" y="433"/>
                    </a:cubicBezTo>
                    <a:cubicBezTo>
                      <a:pt x="0" y="464"/>
                      <a:pt x="0" y="464"/>
                      <a:pt x="0" y="464"/>
                    </a:cubicBezTo>
                    <a:lnTo>
                      <a:pt x="0" y="464"/>
                    </a:lnTo>
                    <a:lnTo>
                      <a:pt x="0" y="464"/>
                    </a:lnTo>
                    <a:lnTo>
                      <a:pt x="31" y="464"/>
                    </a:lnTo>
                    <a:lnTo>
                      <a:pt x="31" y="464"/>
                    </a:lnTo>
                    <a:lnTo>
                      <a:pt x="63" y="496"/>
                    </a:lnTo>
                    <a:lnTo>
                      <a:pt x="63" y="496"/>
                    </a:lnTo>
                    <a:cubicBezTo>
                      <a:pt x="94" y="496"/>
                      <a:pt x="94" y="526"/>
                      <a:pt x="94" y="526"/>
                    </a:cubicBezTo>
                    <a:cubicBezTo>
                      <a:pt x="94" y="526"/>
                      <a:pt x="94" y="526"/>
                      <a:pt x="94" y="557"/>
                    </a:cubicBezTo>
                    <a:lnTo>
                      <a:pt x="94" y="557"/>
                    </a:lnTo>
                    <a:cubicBezTo>
                      <a:pt x="94" y="588"/>
                      <a:pt x="94" y="588"/>
                      <a:pt x="94" y="588"/>
                    </a:cubicBezTo>
                    <a:cubicBezTo>
                      <a:pt x="94" y="620"/>
                      <a:pt x="124" y="620"/>
                      <a:pt x="124" y="620"/>
                    </a:cubicBezTo>
                    <a:cubicBezTo>
                      <a:pt x="124" y="681"/>
                      <a:pt x="124" y="712"/>
                      <a:pt x="94" y="712"/>
                    </a:cubicBezTo>
                    <a:cubicBezTo>
                      <a:pt x="94" y="744"/>
                      <a:pt x="94" y="744"/>
                      <a:pt x="94" y="744"/>
                    </a:cubicBezTo>
                    <a:lnTo>
                      <a:pt x="94" y="744"/>
                    </a:lnTo>
                    <a:lnTo>
                      <a:pt x="124" y="744"/>
                    </a:lnTo>
                    <a:lnTo>
                      <a:pt x="155" y="744"/>
                    </a:lnTo>
                    <a:cubicBezTo>
                      <a:pt x="155" y="744"/>
                      <a:pt x="155" y="744"/>
                      <a:pt x="187" y="744"/>
                    </a:cubicBezTo>
                    <a:cubicBezTo>
                      <a:pt x="187" y="712"/>
                      <a:pt x="187" y="712"/>
                      <a:pt x="218" y="712"/>
                    </a:cubicBezTo>
                    <a:lnTo>
                      <a:pt x="218" y="712"/>
                    </a:lnTo>
                    <a:cubicBezTo>
                      <a:pt x="218" y="681"/>
                      <a:pt x="218" y="681"/>
                      <a:pt x="218" y="650"/>
                    </a:cubicBezTo>
                    <a:cubicBezTo>
                      <a:pt x="218" y="650"/>
                      <a:pt x="218" y="650"/>
                      <a:pt x="248" y="650"/>
                    </a:cubicBez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50"/>
                    </a:lnTo>
                    <a:lnTo>
                      <a:pt x="248" y="620"/>
                    </a:lnTo>
                    <a:cubicBezTo>
                      <a:pt x="218" y="620"/>
                      <a:pt x="218" y="620"/>
                      <a:pt x="218" y="620"/>
                    </a:cubicBezTo>
                    <a:lnTo>
                      <a:pt x="218" y="620"/>
                    </a:lnTo>
                    <a:cubicBezTo>
                      <a:pt x="218" y="588"/>
                      <a:pt x="248" y="588"/>
                      <a:pt x="248" y="58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7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Freeform 141">
                <a:extLst>
                  <a:ext uri="{FF2B5EF4-FFF2-40B4-BE49-F238E27FC236}">
                    <a16:creationId xmlns:a16="http://schemas.microsoft.com/office/drawing/2014/main" id="{1B238D7E-9780-FC47-80FB-CEA14B1D3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0213" y="1981200"/>
                <a:ext cx="44450" cy="34925"/>
              </a:xfrm>
              <a:custGeom>
                <a:avLst/>
                <a:gdLst>
                  <a:gd name="T0" fmla="*/ 94 w 125"/>
                  <a:gd name="T1" fmla="*/ 0 h 95"/>
                  <a:gd name="T2" fmla="*/ 94 w 125"/>
                  <a:gd name="T3" fmla="*/ 0 h 95"/>
                  <a:gd name="T4" fmla="*/ 94 w 125"/>
                  <a:gd name="T5" fmla="*/ 0 h 95"/>
                  <a:gd name="T6" fmla="*/ 94 w 125"/>
                  <a:gd name="T7" fmla="*/ 0 h 95"/>
                  <a:gd name="T8" fmla="*/ 94 w 125"/>
                  <a:gd name="T9" fmla="*/ 0 h 95"/>
                  <a:gd name="T10" fmla="*/ 94 w 125"/>
                  <a:gd name="T11" fmla="*/ 0 h 95"/>
                  <a:gd name="T12" fmla="*/ 94 w 125"/>
                  <a:gd name="T13" fmla="*/ 31 h 95"/>
                  <a:gd name="T14" fmla="*/ 94 w 125"/>
                  <a:gd name="T15" fmla="*/ 31 h 95"/>
                  <a:gd name="T16" fmla="*/ 63 w 125"/>
                  <a:gd name="T17" fmla="*/ 63 h 95"/>
                  <a:gd name="T18" fmla="*/ 31 w 125"/>
                  <a:gd name="T19" fmla="*/ 63 h 95"/>
                  <a:gd name="T20" fmla="*/ 31 w 125"/>
                  <a:gd name="T21" fmla="*/ 63 h 95"/>
                  <a:gd name="T22" fmla="*/ 0 w 125"/>
                  <a:gd name="T23" fmla="*/ 94 h 95"/>
                  <a:gd name="T24" fmla="*/ 0 w 125"/>
                  <a:gd name="T25" fmla="*/ 94 h 95"/>
                  <a:gd name="T26" fmla="*/ 0 w 125"/>
                  <a:gd name="T27" fmla="*/ 94 h 95"/>
                  <a:gd name="T28" fmla="*/ 0 w 125"/>
                  <a:gd name="T29" fmla="*/ 94 h 95"/>
                  <a:gd name="T30" fmla="*/ 0 w 125"/>
                  <a:gd name="T31" fmla="*/ 94 h 95"/>
                  <a:gd name="T32" fmla="*/ 31 w 125"/>
                  <a:gd name="T33" fmla="*/ 94 h 95"/>
                  <a:gd name="T34" fmla="*/ 31 w 125"/>
                  <a:gd name="T35" fmla="*/ 94 h 95"/>
                  <a:gd name="T36" fmla="*/ 63 w 125"/>
                  <a:gd name="T37" fmla="*/ 94 h 95"/>
                  <a:gd name="T38" fmla="*/ 63 w 125"/>
                  <a:gd name="T39" fmla="*/ 94 h 95"/>
                  <a:gd name="T40" fmla="*/ 63 w 125"/>
                  <a:gd name="T41" fmla="*/ 63 h 95"/>
                  <a:gd name="T42" fmla="*/ 94 w 125"/>
                  <a:gd name="T43" fmla="*/ 63 h 95"/>
                  <a:gd name="T44" fmla="*/ 94 w 125"/>
                  <a:gd name="T45" fmla="*/ 31 h 95"/>
                  <a:gd name="T46" fmla="*/ 124 w 125"/>
                  <a:gd name="T47" fmla="*/ 31 h 95"/>
                  <a:gd name="T48" fmla="*/ 94 w 125"/>
                  <a:gd name="T4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5">
                    <a:moveTo>
                      <a:pt x="94" y="0"/>
                    </a:move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cubicBezTo>
                      <a:pt x="94" y="31"/>
                      <a:pt x="94" y="31"/>
                      <a:pt x="94" y="31"/>
                    </a:cubicBezTo>
                    <a:lnTo>
                      <a:pt x="94" y="31"/>
                    </a:lnTo>
                    <a:cubicBezTo>
                      <a:pt x="63" y="63"/>
                      <a:pt x="63" y="63"/>
                      <a:pt x="63" y="63"/>
                    </a:cubicBezTo>
                    <a:lnTo>
                      <a:pt x="31" y="63"/>
                    </a:lnTo>
                    <a:lnTo>
                      <a:pt x="31" y="63"/>
                    </a:lnTo>
                    <a:cubicBezTo>
                      <a:pt x="31" y="63"/>
                      <a:pt x="0" y="63"/>
                      <a:pt x="0" y="94"/>
                    </a:cubicBez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ubicBezTo>
                      <a:pt x="0" y="94"/>
                      <a:pt x="0" y="94"/>
                      <a:pt x="31" y="94"/>
                    </a:cubicBezTo>
                    <a:lnTo>
                      <a:pt x="31" y="94"/>
                    </a:lnTo>
                    <a:cubicBezTo>
                      <a:pt x="31" y="94"/>
                      <a:pt x="31" y="94"/>
                      <a:pt x="63" y="94"/>
                    </a:cubicBezTo>
                    <a:lnTo>
                      <a:pt x="63" y="94"/>
                    </a:lnTo>
                    <a:lnTo>
                      <a:pt x="63" y="63"/>
                    </a:lnTo>
                    <a:cubicBezTo>
                      <a:pt x="63" y="63"/>
                      <a:pt x="63" y="63"/>
                      <a:pt x="94" y="63"/>
                    </a:cubicBezTo>
                    <a:lnTo>
                      <a:pt x="94" y="31"/>
                    </a:lnTo>
                    <a:lnTo>
                      <a:pt x="124" y="31"/>
                    </a:lnTo>
                    <a:lnTo>
                      <a:pt x="94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2" name="Freeform 142">
                <a:extLst>
                  <a:ext uri="{FF2B5EF4-FFF2-40B4-BE49-F238E27FC236}">
                    <a16:creationId xmlns:a16="http://schemas.microsoft.com/office/drawing/2014/main" id="{BE5815F1-46CE-364F-9D0A-447C0504D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2963" y="2917825"/>
                <a:ext cx="781050" cy="625475"/>
              </a:xfrm>
              <a:custGeom>
                <a:avLst/>
                <a:gdLst>
                  <a:gd name="T0" fmla="*/ 2170 w 2171"/>
                  <a:gd name="T1" fmla="*/ 1054 h 1736"/>
                  <a:gd name="T2" fmla="*/ 2170 w 2171"/>
                  <a:gd name="T3" fmla="*/ 930 h 1736"/>
                  <a:gd name="T4" fmla="*/ 2139 w 2171"/>
                  <a:gd name="T5" fmla="*/ 868 h 1736"/>
                  <a:gd name="T6" fmla="*/ 2015 w 2171"/>
                  <a:gd name="T7" fmla="*/ 744 h 1736"/>
                  <a:gd name="T8" fmla="*/ 1984 w 2171"/>
                  <a:gd name="T9" fmla="*/ 713 h 1736"/>
                  <a:gd name="T10" fmla="*/ 1953 w 2171"/>
                  <a:gd name="T11" fmla="*/ 650 h 1736"/>
                  <a:gd name="T12" fmla="*/ 1860 w 2171"/>
                  <a:gd name="T13" fmla="*/ 558 h 1736"/>
                  <a:gd name="T14" fmla="*/ 1767 w 2171"/>
                  <a:gd name="T15" fmla="*/ 402 h 1736"/>
                  <a:gd name="T16" fmla="*/ 1736 w 2171"/>
                  <a:gd name="T17" fmla="*/ 278 h 1736"/>
                  <a:gd name="T18" fmla="*/ 1705 w 2171"/>
                  <a:gd name="T19" fmla="*/ 186 h 1736"/>
                  <a:gd name="T20" fmla="*/ 1612 w 2171"/>
                  <a:gd name="T21" fmla="*/ 124 h 1736"/>
                  <a:gd name="T22" fmla="*/ 1581 w 2171"/>
                  <a:gd name="T23" fmla="*/ 0 h 1736"/>
                  <a:gd name="T24" fmla="*/ 1581 w 2171"/>
                  <a:gd name="T25" fmla="*/ 61 h 1736"/>
                  <a:gd name="T26" fmla="*/ 1550 w 2171"/>
                  <a:gd name="T27" fmla="*/ 278 h 1736"/>
                  <a:gd name="T28" fmla="*/ 1457 w 2171"/>
                  <a:gd name="T29" fmla="*/ 434 h 1736"/>
                  <a:gd name="T30" fmla="*/ 1364 w 2171"/>
                  <a:gd name="T31" fmla="*/ 372 h 1736"/>
                  <a:gd name="T32" fmla="*/ 1178 w 2171"/>
                  <a:gd name="T33" fmla="*/ 217 h 1736"/>
                  <a:gd name="T34" fmla="*/ 1240 w 2171"/>
                  <a:gd name="T35" fmla="*/ 93 h 1736"/>
                  <a:gd name="T36" fmla="*/ 1271 w 2171"/>
                  <a:gd name="T37" fmla="*/ 61 h 1736"/>
                  <a:gd name="T38" fmla="*/ 1147 w 2171"/>
                  <a:gd name="T39" fmla="*/ 61 h 1736"/>
                  <a:gd name="T40" fmla="*/ 1054 w 2171"/>
                  <a:gd name="T41" fmla="*/ 61 h 1736"/>
                  <a:gd name="T42" fmla="*/ 961 w 2171"/>
                  <a:gd name="T43" fmla="*/ 93 h 1736"/>
                  <a:gd name="T44" fmla="*/ 900 w 2171"/>
                  <a:gd name="T45" fmla="*/ 186 h 1736"/>
                  <a:gd name="T46" fmla="*/ 868 w 2171"/>
                  <a:gd name="T47" fmla="*/ 248 h 1736"/>
                  <a:gd name="T48" fmla="*/ 806 w 2171"/>
                  <a:gd name="T49" fmla="*/ 248 h 1736"/>
                  <a:gd name="T50" fmla="*/ 775 w 2171"/>
                  <a:gd name="T51" fmla="*/ 217 h 1736"/>
                  <a:gd name="T52" fmla="*/ 682 w 2171"/>
                  <a:gd name="T53" fmla="*/ 248 h 1736"/>
                  <a:gd name="T54" fmla="*/ 620 w 2171"/>
                  <a:gd name="T55" fmla="*/ 310 h 1736"/>
                  <a:gd name="T56" fmla="*/ 558 w 2171"/>
                  <a:gd name="T57" fmla="*/ 372 h 1736"/>
                  <a:gd name="T58" fmla="*/ 496 w 2171"/>
                  <a:gd name="T59" fmla="*/ 372 h 1736"/>
                  <a:gd name="T60" fmla="*/ 496 w 2171"/>
                  <a:gd name="T61" fmla="*/ 402 h 1736"/>
                  <a:gd name="T62" fmla="*/ 372 w 2171"/>
                  <a:gd name="T63" fmla="*/ 558 h 1736"/>
                  <a:gd name="T64" fmla="*/ 310 w 2171"/>
                  <a:gd name="T65" fmla="*/ 558 h 1736"/>
                  <a:gd name="T66" fmla="*/ 186 w 2171"/>
                  <a:gd name="T67" fmla="*/ 620 h 1736"/>
                  <a:gd name="T68" fmla="*/ 62 w 2171"/>
                  <a:gd name="T69" fmla="*/ 713 h 1736"/>
                  <a:gd name="T70" fmla="*/ 0 w 2171"/>
                  <a:gd name="T71" fmla="*/ 806 h 1736"/>
                  <a:gd name="T72" fmla="*/ 32 w 2171"/>
                  <a:gd name="T73" fmla="*/ 961 h 1736"/>
                  <a:gd name="T74" fmla="*/ 62 w 2171"/>
                  <a:gd name="T75" fmla="*/ 1085 h 1736"/>
                  <a:gd name="T76" fmla="*/ 124 w 2171"/>
                  <a:gd name="T77" fmla="*/ 1302 h 1736"/>
                  <a:gd name="T78" fmla="*/ 124 w 2171"/>
                  <a:gd name="T79" fmla="*/ 1457 h 1736"/>
                  <a:gd name="T80" fmla="*/ 217 w 2171"/>
                  <a:gd name="T81" fmla="*/ 1487 h 1736"/>
                  <a:gd name="T82" fmla="*/ 404 w 2171"/>
                  <a:gd name="T83" fmla="*/ 1426 h 1736"/>
                  <a:gd name="T84" fmla="*/ 528 w 2171"/>
                  <a:gd name="T85" fmla="*/ 1426 h 1736"/>
                  <a:gd name="T86" fmla="*/ 652 w 2171"/>
                  <a:gd name="T87" fmla="*/ 1333 h 1736"/>
                  <a:gd name="T88" fmla="*/ 837 w 2171"/>
                  <a:gd name="T89" fmla="*/ 1270 h 1736"/>
                  <a:gd name="T90" fmla="*/ 930 w 2171"/>
                  <a:gd name="T91" fmla="*/ 1270 h 1736"/>
                  <a:gd name="T92" fmla="*/ 1147 w 2171"/>
                  <a:gd name="T93" fmla="*/ 1364 h 1736"/>
                  <a:gd name="T94" fmla="*/ 1302 w 2171"/>
                  <a:gd name="T95" fmla="*/ 1394 h 1736"/>
                  <a:gd name="T96" fmla="*/ 1364 w 2171"/>
                  <a:gd name="T97" fmla="*/ 1364 h 1736"/>
                  <a:gd name="T98" fmla="*/ 1395 w 2171"/>
                  <a:gd name="T99" fmla="*/ 1518 h 1736"/>
                  <a:gd name="T100" fmla="*/ 1488 w 2171"/>
                  <a:gd name="T101" fmla="*/ 1674 h 1736"/>
                  <a:gd name="T102" fmla="*/ 1581 w 2171"/>
                  <a:gd name="T103" fmla="*/ 1705 h 1736"/>
                  <a:gd name="T104" fmla="*/ 1674 w 2171"/>
                  <a:gd name="T105" fmla="*/ 1705 h 1736"/>
                  <a:gd name="T106" fmla="*/ 1798 w 2171"/>
                  <a:gd name="T107" fmla="*/ 1735 h 1736"/>
                  <a:gd name="T108" fmla="*/ 1922 w 2171"/>
                  <a:gd name="T109" fmla="*/ 1674 h 1736"/>
                  <a:gd name="T110" fmla="*/ 1984 w 2171"/>
                  <a:gd name="T111" fmla="*/ 1674 h 1736"/>
                  <a:gd name="T112" fmla="*/ 2046 w 2171"/>
                  <a:gd name="T113" fmla="*/ 1457 h 1736"/>
                  <a:gd name="T114" fmla="*/ 2139 w 2171"/>
                  <a:gd name="T115" fmla="*/ 1333 h 1736"/>
                  <a:gd name="T116" fmla="*/ 2170 w 2171"/>
                  <a:gd name="T117" fmla="*/ 1116 h 1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71" h="1736">
                    <a:moveTo>
                      <a:pt x="2170" y="1054"/>
                    </a:moveTo>
                    <a:lnTo>
                      <a:pt x="2170" y="1054"/>
                    </a:lnTo>
                    <a:lnTo>
                      <a:pt x="2170" y="1054"/>
                    </a:lnTo>
                    <a:lnTo>
                      <a:pt x="2170" y="1054"/>
                    </a:lnTo>
                    <a:cubicBezTo>
                      <a:pt x="2139" y="1022"/>
                      <a:pt x="2139" y="1022"/>
                      <a:pt x="2139" y="992"/>
                    </a:cubicBezTo>
                    <a:cubicBezTo>
                      <a:pt x="2170" y="992"/>
                      <a:pt x="2170" y="992"/>
                      <a:pt x="2170" y="961"/>
                    </a:cubicBezTo>
                    <a:lnTo>
                      <a:pt x="2170" y="961"/>
                    </a:lnTo>
                    <a:cubicBezTo>
                      <a:pt x="2170" y="930"/>
                      <a:pt x="2170" y="930"/>
                      <a:pt x="2170" y="930"/>
                    </a:cubicBezTo>
                    <a:lnTo>
                      <a:pt x="2170" y="930"/>
                    </a:lnTo>
                    <a:lnTo>
                      <a:pt x="2170" y="898"/>
                    </a:lnTo>
                    <a:cubicBezTo>
                      <a:pt x="2139" y="898"/>
                      <a:pt x="2139" y="898"/>
                      <a:pt x="2139" y="898"/>
                    </a:cubicBezTo>
                    <a:lnTo>
                      <a:pt x="2139" y="868"/>
                    </a:lnTo>
                    <a:cubicBezTo>
                      <a:pt x="2108" y="868"/>
                      <a:pt x="2108" y="868"/>
                      <a:pt x="2108" y="837"/>
                    </a:cubicBezTo>
                    <a:lnTo>
                      <a:pt x="2108" y="837"/>
                    </a:lnTo>
                    <a:cubicBezTo>
                      <a:pt x="2108" y="837"/>
                      <a:pt x="2077" y="837"/>
                      <a:pt x="2077" y="806"/>
                    </a:cubicBezTo>
                    <a:cubicBezTo>
                      <a:pt x="2046" y="774"/>
                      <a:pt x="2046" y="774"/>
                      <a:pt x="2015" y="744"/>
                    </a:cubicBezTo>
                    <a:lnTo>
                      <a:pt x="2015" y="744"/>
                    </a:lnTo>
                    <a:lnTo>
                      <a:pt x="2015" y="744"/>
                    </a:lnTo>
                    <a:lnTo>
                      <a:pt x="2015" y="744"/>
                    </a:lnTo>
                    <a:cubicBezTo>
                      <a:pt x="1984" y="744"/>
                      <a:pt x="1984" y="744"/>
                      <a:pt x="1984" y="713"/>
                    </a:cubicBezTo>
                    <a:cubicBezTo>
                      <a:pt x="1953" y="713"/>
                      <a:pt x="1953" y="713"/>
                      <a:pt x="1953" y="682"/>
                    </a:cubicBezTo>
                    <a:lnTo>
                      <a:pt x="1953" y="682"/>
                    </a:lnTo>
                    <a:cubicBezTo>
                      <a:pt x="1953" y="650"/>
                      <a:pt x="1953" y="650"/>
                      <a:pt x="1953" y="650"/>
                    </a:cubicBezTo>
                    <a:lnTo>
                      <a:pt x="1953" y="650"/>
                    </a:lnTo>
                    <a:lnTo>
                      <a:pt x="1953" y="620"/>
                    </a:lnTo>
                    <a:cubicBezTo>
                      <a:pt x="1922" y="620"/>
                      <a:pt x="1922" y="620"/>
                      <a:pt x="1922" y="589"/>
                    </a:cubicBezTo>
                    <a:cubicBezTo>
                      <a:pt x="1922" y="589"/>
                      <a:pt x="1922" y="589"/>
                      <a:pt x="1891" y="558"/>
                    </a:cubicBezTo>
                    <a:cubicBezTo>
                      <a:pt x="1891" y="558"/>
                      <a:pt x="1891" y="558"/>
                      <a:pt x="1860" y="558"/>
                    </a:cubicBezTo>
                    <a:lnTo>
                      <a:pt x="1860" y="526"/>
                    </a:lnTo>
                    <a:lnTo>
                      <a:pt x="1860" y="526"/>
                    </a:lnTo>
                    <a:cubicBezTo>
                      <a:pt x="1829" y="526"/>
                      <a:pt x="1798" y="526"/>
                      <a:pt x="1798" y="496"/>
                    </a:cubicBezTo>
                    <a:cubicBezTo>
                      <a:pt x="1767" y="465"/>
                      <a:pt x="1767" y="434"/>
                      <a:pt x="1767" y="402"/>
                    </a:cubicBezTo>
                    <a:lnTo>
                      <a:pt x="1767" y="402"/>
                    </a:lnTo>
                    <a:cubicBezTo>
                      <a:pt x="1767" y="372"/>
                      <a:pt x="1767" y="372"/>
                      <a:pt x="1767" y="372"/>
                    </a:cubicBezTo>
                    <a:cubicBezTo>
                      <a:pt x="1736" y="341"/>
                      <a:pt x="1736" y="341"/>
                      <a:pt x="1736" y="341"/>
                    </a:cubicBezTo>
                    <a:cubicBezTo>
                      <a:pt x="1736" y="310"/>
                      <a:pt x="1736" y="310"/>
                      <a:pt x="1736" y="278"/>
                    </a:cubicBezTo>
                    <a:cubicBezTo>
                      <a:pt x="1736" y="278"/>
                      <a:pt x="1736" y="248"/>
                      <a:pt x="1705" y="217"/>
                    </a:cubicBezTo>
                    <a:lnTo>
                      <a:pt x="1705" y="217"/>
                    </a:lnTo>
                    <a:lnTo>
                      <a:pt x="1705" y="186"/>
                    </a:lnTo>
                    <a:lnTo>
                      <a:pt x="1705" y="186"/>
                    </a:lnTo>
                    <a:cubicBezTo>
                      <a:pt x="1674" y="217"/>
                      <a:pt x="1674" y="217"/>
                      <a:pt x="1674" y="217"/>
                    </a:cubicBezTo>
                    <a:cubicBezTo>
                      <a:pt x="1643" y="217"/>
                      <a:pt x="1643" y="186"/>
                      <a:pt x="1643" y="186"/>
                    </a:cubicBezTo>
                    <a:lnTo>
                      <a:pt x="1643" y="186"/>
                    </a:lnTo>
                    <a:cubicBezTo>
                      <a:pt x="1612" y="155"/>
                      <a:pt x="1612" y="155"/>
                      <a:pt x="1612" y="124"/>
                    </a:cubicBezTo>
                    <a:lnTo>
                      <a:pt x="1612" y="93"/>
                    </a:lnTo>
                    <a:lnTo>
                      <a:pt x="1612" y="93"/>
                    </a:lnTo>
                    <a:cubicBezTo>
                      <a:pt x="1612" y="93"/>
                      <a:pt x="1612" y="93"/>
                      <a:pt x="1612" y="61"/>
                    </a:cubicBezTo>
                    <a:cubicBezTo>
                      <a:pt x="1612" y="61"/>
                      <a:pt x="1581" y="31"/>
                      <a:pt x="1581" y="0"/>
                    </a:cubicBezTo>
                    <a:lnTo>
                      <a:pt x="1581" y="0"/>
                    </a:lnTo>
                    <a:lnTo>
                      <a:pt x="1581" y="31"/>
                    </a:lnTo>
                    <a:lnTo>
                      <a:pt x="1581" y="61"/>
                    </a:lnTo>
                    <a:lnTo>
                      <a:pt x="1581" y="61"/>
                    </a:lnTo>
                    <a:cubicBezTo>
                      <a:pt x="1581" y="93"/>
                      <a:pt x="1581" y="93"/>
                      <a:pt x="1581" y="93"/>
                    </a:cubicBezTo>
                    <a:cubicBezTo>
                      <a:pt x="1581" y="93"/>
                      <a:pt x="1581" y="93"/>
                      <a:pt x="1550" y="124"/>
                    </a:cubicBezTo>
                    <a:cubicBezTo>
                      <a:pt x="1550" y="124"/>
                      <a:pt x="1550" y="186"/>
                      <a:pt x="1581" y="217"/>
                    </a:cubicBezTo>
                    <a:cubicBezTo>
                      <a:pt x="1581" y="248"/>
                      <a:pt x="1581" y="278"/>
                      <a:pt x="1550" y="278"/>
                    </a:cubicBezTo>
                    <a:cubicBezTo>
                      <a:pt x="1550" y="278"/>
                      <a:pt x="1550" y="278"/>
                      <a:pt x="1550" y="310"/>
                    </a:cubicBezTo>
                    <a:cubicBezTo>
                      <a:pt x="1550" y="341"/>
                      <a:pt x="1519" y="372"/>
                      <a:pt x="1519" y="402"/>
                    </a:cubicBezTo>
                    <a:lnTo>
                      <a:pt x="1519" y="402"/>
                    </a:lnTo>
                    <a:cubicBezTo>
                      <a:pt x="1488" y="402"/>
                      <a:pt x="1457" y="434"/>
                      <a:pt x="1457" y="434"/>
                    </a:cubicBezTo>
                    <a:lnTo>
                      <a:pt x="1457" y="434"/>
                    </a:lnTo>
                    <a:cubicBezTo>
                      <a:pt x="1426" y="402"/>
                      <a:pt x="1395" y="402"/>
                      <a:pt x="1395" y="372"/>
                    </a:cubicBezTo>
                    <a:lnTo>
                      <a:pt x="1395" y="372"/>
                    </a:lnTo>
                    <a:cubicBezTo>
                      <a:pt x="1364" y="372"/>
                      <a:pt x="1364" y="372"/>
                      <a:pt x="1364" y="372"/>
                    </a:cubicBezTo>
                    <a:lnTo>
                      <a:pt x="1333" y="372"/>
                    </a:lnTo>
                    <a:lnTo>
                      <a:pt x="1302" y="341"/>
                    </a:lnTo>
                    <a:cubicBezTo>
                      <a:pt x="1271" y="310"/>
                      <a:pt x="1271" y="310"/>
                      <a:pt x="1271" y="310"/>
                    </a:cubicBezTo>
                    <a:cubicBezTo>
                      <a:pt x="1240" y="278"/>
                      <a:pt x="1209" y="248"/>
                      <a:pt x="1178" y="217"/>
                    </a:cubicBezTo>
                    <a:lnTo>
                      <a:pt x="1178" y="186"/>
                    </a:lnTo>
                    <a:cubicBezTo>
                      <a:pt x="1178" y="186"/>
                      <a:pt x="1178" y="186"/>
                      <a:pt x="1178" y="155"/>
                    </a:cubicBezTo>
                    <a:lnTo>
                      <a:pt x="1209" y="124"/>
                    </a:lnTo>
                    <a:cubicBezTo>
                      <a:pt x="1209" y="93"/>
                      <a:pt x="1209" y="93"/>
                      <a:pt x="1240" y="93"/>
                    </a:cubicBezTo>
                    <a:lnTo>
                      <a:pt x="1240" y="93"/>
                    </a:lnTo>
                    <a:cubicBezTo>
                      <a:pt x="1240" y="93"/>
                      <a:pt x="1240" y="93"/>
                      <a:pt x="1271" y="93"/>
                    </a:cubicBezTo>
                    <a:lnTo>
                      <a:pt x="1271" y="93"/>
                    </a:lnTo>
                    <a:lnTo>
                      <a:pt x="1271" y="61"/>
                    </a:lnTo>
                    <a:cubicBezTo>
                      <a:pt x="1240" y="61"/>
                      <a:pt x="1240" y="61"/>
                      <a:pt x="1240" y="61"/>
                    </a:cubicBezTo>
                    <a:lnTo>
                      <a:pt x="1209" y="61"/>
                    </a:lnTo>
                    <a:cubicBezTo>
                      <a:pt x="1178" y="61"/>
                      <a:pt x="1178" y="61"/>
                      <a:pt x="1178" y="61"/>
                    </a:cubicBezTo>
                    <a:lnTo>
                      <a:pt x="1147" y="61"/>
                    </a:lnTo>
                    <a:cubicBezTo>
                      <a:pt x="1147" y="61"/>
                      <a:pt x="1116" y="61"/>
                      <a:pt x="1116" y="31"/>
                    </a:cubicBezTo>
                    <a:cubicBezTo>
                      <a:pt x="1116" y="61"/>
                      <a:pt x="1116" y="61"/>
                      <a:pt x="1085" y="61"/>
                    </a:cubicBezTo>
                    <a:cubicBezTo>
                      <a:pt x="1085" y="61"/>
                      <a:pt x="1085" y="31"/>
                      <a:pt x="1054" y="31"/>
                    </a:cubicBezTo>
                    <a:lnTo>
                      <a:pt x="1054" y="61"/>
                    </a:lnTo>
                    <a:lnTo>
                      <a:pt x="1023" y="93"/>
                    </a:lnTo>
                    <a:cubicBezTo>
                      <a:pt x="1023" y="93"/>
                      <a:pt x="1023" y="61"/>
                      <a:pt x="992" y="61"/>
                    </a:cubicBezTo>
                    <a:cubicBezTo>
                      <a:pt x="992" y="61"/>
                      <a:pt x="992" y="61"/>
                      <a:pt x="961" y="61"/>
                    </a:cubicBezTo>
                    <a:lnTo>
                      <a:pt x="961" y="93"/>
                    </a:lnTo>
                    <a:cubicBezTo>
                      <a:pt x="961" y="93"/>
                      <a:pt x="961" y="124"/>
                      <a:pt x="930" y="124"/>
                    </a:cubicBezTo>
                    <a:cubicBezTo>
                      <a:pt x="930" y="155"/>
                      <a:pt x="930" y="155"/>
                      <a:pt x="900" y="155"/>
                    </a:cubicBezTo>
                    <a:lnTo>
                      <a:pt x="900" y="155"/>
                    </a:lnTo>
                    <a:lnTo>
                      <a:pt x="900" y="186"/>
                    </a:lnTo>
                    <a:cubicBezTo>
                      <a:pt x="900" y="217"/>
                      <a:pt x="900" y="217"/>
                      <a:pt x="900" y="217"/>
                    </a:cubicBezTo>
                    <a:cubicBezTo>
                      <a:pt x="900" y="278"/>
                      <a:pt x="900" y="278"/>
                      <a:pt x="900" y="278"/>
                    </a:cubicBezTo>
                    <a:cubicBezTo>
                      <a:pt x="868" y="248"/>
                      <a:pt x="868" y="248"/>
                      <a:pt x="868" y="248"/>
                    </a:cubicBezTo>
                    <a:lnTo>
                      <a:pt x="868" y="248"/>
                    </a:lnTo>
                    <a:cubicBezTo>
                      <a:pt x="837" y="248"/>
                      <a:pt x="837" y="248"/>
                      <a:pt x="837" y="248"/>
                    </a:cubicBezTo>
                    <a:lnTo>
                      <a:pt x="837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cubicBezTo>
                      <a:pt x="775" y="248"/>
                      <a:pt x="775" y="248"/>
                      <a:pt x="775" y="248"/>
                    </a:cubicBezTo>
                    <a:lnTo>
                      <a:pt x="775" y="217"/>
                    </a:lnTo>
                    <a:lnTo>
                      <a:pt x="775" y="217"/>
                    </a:lnTo>
                    <a:cubicBezTo>
                      <a:pt x="775" y="186"/>
                      <a:pt x="744" y="186"/>
                      <a:pt x="744" y="186"/>
                    </a:cubicBezTo>
                    <a:cubicBezTo>
                      <a:pt x="744" y="186"/>
                      <a:pt x="744" y="186"/>
                      <a:pt x="713" y="186"/>
                    </a:cubicBezTo>
                    <a:cubicBezTo>
                      <a:pt x="713" y="186"/>
                      <a:pt x="713" y="186"/>
                      <a:pt x="682" y="186"/>
                    </a:cubicBezTo>
                    <a:cubicBezTo>
                      <a:pt x="682" y="186"/>
                      <a:pt x="682" y="217"/>
                      <a:pt x="682" y="248"/>
                    </a:cubicBezTo>
                    <a:cubicBezTo>
                      <a:pt x="682" y="248"/>
                      <a:pt x="652" y="248"/>
                      <a:pt x="652" y="278"/>
                    </a:cubicBezTo>
                    <a:lnTo>
                      <a:pt x="652" y="278"/>
                    </a:lnTo>
                    <a:cubicBezTo>
                      <a:pt x="652" y="278"/>
                      <a:pt x="652" y="278"/>
                      <a:pt x="620" y="310"/>
                    </a:cubicBezTo>
                    <a:lnTo>
                      <a:pt x="620" y="310"/>
                    </a:lnTo>
                    <a:cubicBezTo>
                      <a:pt x="620" y="310"/>
                      <a:pt x="620" y="310"/>
                      <a:pt x="589" y="310"/>
                    </a:cubicBezTo>
                    <a:lnTo>
                      <a:pt x="589" y="310"/>
                    </a:lnTo>
                    <a:cubicBezTo>
                      <a:pt x="589" y="310"/>
                      <a:pt x="589" y="310"/>
                      <a:pt x="558" y="310"/>
                    </a:cubicBezTo>
                    <a:cubicBezTo>
                      <a:pt x="558" y="341"/>
                      <a:pt x="558" y="372"/>
                      <a:pt x="558" y="372"/>
                    </a:cubicBezTo>
                    <a:cubicBezTo>
                      <a:pt x="558" y="526"/>
                      <a:pt x="558" y="526"/>
                      <a:pt x="558" y="526"/>
                    </a:cubicBezTo>
                    <a:cubicBezTo>
                      <a:pt x="528" y="402"/>
                      <a:pt x="528" y="402"/>
                      <a:pt x="528" y="402"/>
                    </a:cubicBezTo>
                    <a:cubicBezTo>
                      <a:pt x="528" y="372"/>
                      <a:pt x="528" y="372"/>
                      <a:pt x="496" y="372"/>
                    </a:cubicBez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372"/>
                    </a:lnTo>
                    <a:lnTo>
                      <a:pt x="496" y="402"/>
                    </a:lnTo>
                    <a:cubicBezTo>
                      <a:pt x="496" y="434"/>
                      <a:pt x="496" y="434"/>
                      <a:pt x="465" y="465"/>
                    </a:cubicBezTo>
                    <a:lnTo>
                      <a:pt x="465" y="465"/>
                    </a:lnTo>
                    <a:cubicBezTo>
                      <a:pt x="465" y="465"/>
                      <a:pt x="434" y="496"/>
                      <a:pt x="404" y="526"/>
                    </a:cubicBezTo>
                    <a:cubicBezTo>
                      <a:pt x="404" y="558"/>
                      <a:pt x="404" y="558"/>
                      <a:pt x="372" y="558"/>
                    </a:cubicBezTo>
                    <a:lnTo>
                      <a:pt x="372" y="558"/>
                    </a:lnTo>
                    <a:lnTo>
                      <a:pt x="372" y="558"/>
                    </a:lnTo>
                    <a:cubicBezTo>
                      <a:pt x="341" y="558"/>
                      <a:pt x="341" y="558"/>
                      <a:pt x="341" y="558"/>
                    </a:cubicBezTo>
                    <a:cubicBezTo>
                      <a:pt x="310" y="558"/>
                      <a:pt x="310" y="558"/>
                      <a:pt x="310" y="558"/>
                    </a:cubicBezTo>
                    <a:cubicBezTo>
                      <a:pt x="280" y="558"/>
                      <a:pt x="280" y="589"/>
                      <a:pt x="248" y="589"/>
                    </a:cubicBezTo>
                    <a:cubicBezTo>
                      <a:pt x="248" y="620"/>
                      <a:pt x="217" y="620"/>
                      <a:pt x="217" y="620"/>
                    </a:cubicBezTo>
                    <a:cubicBezTo>
                      <a:pt x="186" y="620"/>
                      <a:pt x="186" y="620"/>
                      <a:pt x="186" y="620"/>
                    </a:cubicBezTo>
                    <a:lnTo>
                      <a:pt x="186" y="620"/>
                    </a:lnTo>
                    <a:lnTo>
                      <a:pt x="156" y="620"/>
                    </a:lnTo>
                    <a:lnTo>
                      <a:pt x="156" y="620"/>
                    </a:lnTo>
                    <a:cubicBezTo>
                      <a:pt x="124" y="650"/>
                      <a:pt x="93" y="682"/>
                      <a:pt x="62" y="682"/>
                    </a:cubicBezTo>
                    <a:cubicBezTo>
                      <a:pt x="62" y="682"/>
                      <a:pt x="62" y="682"/>
                      <a:pt x="62" y="713"/>
                    </a:cubicBezTo>
                    <a:cubicBezTo>
                      <a:pt x="62" y="713"/>
                      <a:pt x="62" y="713"/>
                      <a:pt x="32" y="713"/>
                    </a:cubicBezTo>
                    <a:lnTo>
                      <a:pt x="32" y="713"/>
                    </a:lnTo>
                    <a:cubicBezTo>
                      <a:pt x="32" y="744"/>
                      <a:pt x="32" y="744"/>
                      <a:pt x="32" y="744"/>
                    </a:cubicBezTo>
                    <a:cubicBezTo>
                      <a:pt x="32" y="774"/>
                      <a:pt x="32" y="774"/>
                      <a:pt x="0" y="806"/>
                    </a:cubicBezTo>
                    <a:lnTo>
                      <a:pt x="0" y="806"/>
                    </a:lnTo>
                    <a:cubicBezTo>
                      <a:pt x="0" y="837"/>
                      <a:pt x="0" y="837"/>
                      <a:pt x="32" y="868"/>
                    </a:cubicBezTo>
                    <a:cubicBezTo>
                      <a:pt x="32" y="868"/>
                      <a:pt x="62" y="898"/>
                      <a:pt x="62" y="930"/>
                    </a:cubicBezTo>
                    <a:cubicBezTo>
                      <a:pt x="32" y="930"/>
                      <a:pt x="32" y="961"/>
                      <a:pt x="32" y="961"/>
                    </a:cubicBezTo>
                    <a:cubicBezTo>
                      <a:pt x="32" y="961"/>
                      <a:pt x="32" y="961"/>
                      <a:pt x="0" y="961"/>
                    </a:cubicBezTo>
                    <a:cubicBezTo>
                      <a:pt x="0" y="992"/>
                      <a:pt x="32" y="992"/>
                      <a:pt x="32" y="992"/>
                    </a:cubicBezTo>
                    <a:cubicBezTo>
                      <a:pt x="32" y="992"/>
                      <a:pt x="32" y="1022"/>
                      <a:pt x="32" y="1054"/>
                    </a:cubicBezTo>
                    <a:lnTo>
                      <a:pt x="62" y="1085"/>
                    </a:lnTo>
                    <a:cubicBezTo>
                      <a:pt x="62" y="1116"/>
                      <a:pt x="93" y="1116"/>
                      <a:pt x="93" y="1146"/>
                    </a:cubicBezTo>
                    <a:lnTo>
                      <a:pt x="93" y="1209"/>
                    </a:lnTo>
                    <a:cubicBezTo>
                      <a:pt x="93" y="1209"/>
                      <a:pt x="93" y="1240"/>
                      <a:pt x="124" y="1302"/>
                    </a:cubicBezTo>
                    <a:lnTo>
                      <a:pt x="124" y="1302"/>
                    </a:lnTo>
                    <a:cubicBezTo>
                      <a:pt x="124" y="1333"/>
                      <a:pt x="124" y="1364"/>
                      <a:pt x="124" y="1364"/>
                    </a:cubicBezTo>
                    <a:cubicBezTo>
                      <a:pt x="124" y="1394"/>
                      <a:pt x="124" y="1394"/>
                      <a:pt x="124" y="1394"/>
                    </a:cubicBezTo>
                    <a:cubicBezTo>
                      <a:pt x="124" y="1426"/>
                      <a:pt x="124" y="1426"/>
                      <a:pt x="93" y="1426"/>
                    </a:cubicBezTo>
                    <a:cubicBezTo>
                      <a:pt x="93" y="1457"/>
                      <a:pt x="124" y="1457"/>
                      <a:pt x="124" y="1457"/>
                    </a:cubicBezTo>
                    <a:lnTo>
                      <a:pt x="124" y="1487"/>
                    </a:lnTo>
                    <a:cubicBezTo>
                      <a:pt x="156" y="1487"/>
                      <a:pt x="186" y="1487"/>
                      <a:pt x="186" y="1487"/>
                    </a:cubicBezTo>
                    <a:cubicBezTo>
                      <a:pt x="186" y="1487"/>
                      <a:pt x="186" y="1487"/>
                      <a:pt x="217" y="1487"/>
                    </a:cubicBezTo>
                    <a:lnTo>
                      <a:pt x="217" y="1487"/>
                    </a:lnTo>
                    <a:lnTo>
                      <a:pt x="248" y="1487"/>
                    </a:lnTo>
                    <a:lnTo>
                      <a:pt x="248" y="1487"/>
                    </a:lnTo>
                    <a:cubicBezTo>
                      <a:pt x="248" y="1457"/>
                      <a:pt x="310" y="1426"/>
                      <a:pt x="372" y="1426"/>
                    </a:cubicBezTo>
                    <a:cubicBezTo>
                      <a:pt x="372" y="1426"/>
                      <a:pt x="372" y="1426"/>
                      <a:pt x="404" y="1426"/>
                    </a:cubicBezTo>
                    <a:cubicBezTo>
                      <a:pt x="434" y="1426"/>
                      <a:pt x="465" y="1426"/>
                      <a:pt x="465" y="1426"/>
                    </a:cubicBezTo>
                    <a:lnTo>
                      <a:pt x="465" y="1426"/>
                    </a:lnTo>
                    <a:cubicBezTo>
                      <a:pt x="465" y="1426"/>
                      <a:pt x="496" y="1426"/>
                      <a:pt x="528" y="1426"/>
                    </a:cubicBezTo>
                    <a:lnTo>
                      <a:pt x="528" y="1426"/>
                    </a:lnTo>
                    <a:cubicBezTo>
                      <a:pt x="528" y="1426"/>
                      <a:pt x="528" y="1426"/>
                      <a:pt x="558" y="1426"/>
                    </a:cubicBezTo>
                    <a:cubicBezTo>
                      <a:pt x="558" y="1394"/>
                      <a:pt x="558" y="1394"/>
                      <a:pt x="558" y="1394"/>
                    </a:cubicBezTo>
                    <a:cubicBezTo>
                      <a:pt x="558" y="1394"/>
                      <a:pt x="558" y="1394"/>
                      <a:pt x="558" y="1364"/>
                    </a:cubicBezTo>
                    <a:cubicBezTo>
                      <a:pt x="558" y="1364"/>
                      <a:pt x="589" y="1333"/>
                      <a:pt x="652" y="1333"/>
                    </a:cubicBezTo>
                    <a:lnTo>
                      <a:pt x="652" y="1333"/>
                    </a:lnTo>
                    <a:cubicBezTo>
                      <a:pt x="682" y="1333"/>
                      <a:pt x="713" y="1302"/>
                      <a:pt x="775" y="1302"/>
                    </a:cubicBezTo>
                    <a:lnTo>
                      <a:pt x="806" y="1302"/>
                    </a:lnTo>
                    <a:cubicBezTo>
                      <a:pt x="806" y="1270"/>
                      <a:pt x="837" y="1270"/>
                      <a:pt x="837" y="1270"/>
                    </a:cubicBezTo>
                    <a:cubicBezTo>
                      <a:pt x="868" y="1270"/>
                      <a:pt x="868" y="1270"/>
                      <a:pt x="868" y="1270"/>
                    </a:cubicBezTo>
                    <a:lnTo>
                      <a:pt x="900" y="1270"/>
                    </a:lnTo>
                    <a:lnTo>
                      <a:pt x="900" y="1270"/>
                    </a:lnTo>
                    <a:lnTo>
                      <a:pt x="930" y="1270"/>
                    </a:lnTo>
                    <a:lnTo>
                      <a:pt x="961" y="1270"/>
                    </a:lnTo>
                    <a:cubicBezTo>
                      <a:pt x="992" y="1270"/>
                      <a:pt x="992" y="1270"/>
                      <a:pt x="1023" y="1270"/>
                    </a:cubicBezTo>
                    <a:cubicBezTo>
                      <a:pt x="1023" y="1302"/>
                      <a:pt x="1054" y="1302"/>
                      <a:pt x="1085" y="1302"/>
                    </a:cubicBezTo>
                    <a:cubicBezTo>
                      <a:pt x="1116" y="1302"/>
                      <a:pt x="1147" y="1333"/>
                      <a:pt x="1147" y="1364"/>
                    </a:cubicBezTo>
                    <a:lnTo>
                      <a:pt x="1178" y="1364"/>
                    </a:lnTo>
                    <a:cubicBezTo>
                      <a:pt x="1178" y="1394"/>
                      <a:pt x="1209" y="1426"/>
                      <a:pt x="1209" y="1457"/>
                    </a:cubicBezTo>
                    <a:cubicBezTo>
                      <a:pt x="1209" y="1457"/>
                      <a:pt x="1209" y="1457"/>
                      <a:pt x="1240" y="1457"/>
                    </a:cubicBezTo>
                    <a:cubicBezTo>
                      <a:pt x="1240" y="1426"/>
                      <a:pt x="1271" y="1394"/>
                      <a:pt x="1302" y="1394"/>
                    </a:cubicBezTo>
                    <a:lnTo>
                      <a:pt x="1302" y="1364"/>
                    </a:lnTo>
                    <a:cubicBezTo>
                      <a:pt x="1302" y="1333"/>
                      <a:pt x="1302" y="1333"/>
                      <a:pt x="1302" y="1333"/>
                    </a:cubicBezTo>
                    <a:cubicBezTo>
                      <a:pt x="1364" y="1333"/>
                      <a:pt x="1364" y="1333"/>
                      <a:pt x="1364" y="1333"/>
                    </a:cubicBezTo>
                    <a:cubicBezTo>
                      <a:pt x="1364" y="1364"/>
                      <a:pt x="1364" y="1364"/>
                      <a:pt x="1364" y="1364"/>
                    </a:cubicBezTo>
                    <a:cubicBezTo>
                      <a:pt x="1364" y="1394"/>
                      <a:pt x="1364" y="1394"/>
                      <a:pt x="1364" y="1426"/>
                    </a:cubicBezTo>
                    <a:lnTo>
                      <a:pt x="1364" y="1426"/>
                    </a:lnTo>
                    <a:cubicBezTo>
                      <a:pt x="1364" y="1457"/>
                      <a:pt x="1395" y="1487"/>
                      <a:pt x="1395" y="1487"/>
                    </a:cubicBezTo>
                    <a:cubicBezTo>
                      <a:pt x="1395" y="1518"/>
                      <a:pt x="1395" y="1518"/>
                      <a:pt x="1395" y="1518"/>
                    </a:cubicBezTo>
                    <a:lnTo>
                      <a:pt x="1426" y="1550"/>
                    </a:lnTo>
                    <a:cubicBezTo>
                      <a:pt x="1457" y="1581"/>
                      <a:pt x="1457" y="1611"/>
                      <a:pt x="1457" y="1642"/>
                    </a:cubicBezTo>
                    <a:lnTo>
                      <a:pt x="1457" y="1642"/>
                    </a:lnTo>
                    <a:lnTo>
                      <a:pt x="1488" y="1674"/>
                    </a:lnTo>
                    <a:cubicBezTo>
                      <a:pt x="1488" y="1674"/>
                      <a:pt x="1488" y="1705"/>
                      <a:pt x="1519" y="1705"/>
                    </a:cubicBezTo>
                    <a:cubicBezTo>
                      <a:pt x="1519" y="1705"/>
                      <a:pt x="1519" y="1705"/>
                      <a:pt x="1550" y="1705"/>
                    </a:cubicBezTo>
                    <a:cubicBezTo>
                      <a:pt x="1581" y="1705"/>
                      <a:pt x="1581" y="1705"/>
                      <a:pt x="1581" y="1705"/>
                    </a:cubicBezTo>
                    <a:lnTo>
                      <a:pt x="1581" y="1705"/>
                    </a:lnTo>
                    <a:cubicBezTo>
                      <a:pt x="1612" y="1705"/>
                      <a:pt x="1612" y="1705"/>
                      <a:pt x="1643" y="1735"/>
                    </a:cubicBezTo>
                    <a:lnTo>
                      <a:pt x="1643" y="1735"/>
                    </a:lnTo>
                    <a:cubicBezTo>
                      <a:pt x="1643" y="1735"/>
                      <a:pt x="1643" y="1735"/>
                      <a:pt x="1674" y="1735"/>
                    </a:cubicBezTo>
                    <a:lnTo>
                      <a:pt x="1674" y="1705"/>
                    </a:lnTo>
                    <a:cubicBezTo>
                      <a:pt x="1705" y="1705"/>
                      <a:pt x="1705" y="1705"/>
                      <a:pt x="1736" y="1705"/>
                    </a:cubicBezTo>
                    <a:lnTo>
                      <a:pt x="1736" y="1705"/>
                    </a:lnTo>
                    <a:lnTo>
                      <a:pt x="1736" y="1705"/>
                    </a:lnTo>
                    <a:cubicBezTo>
                      <a:pt x="1767" y="1705"/>
                      <a:pt x="1767" y="1705"/>
                      <a:pt x="1798" y="1735"/>
                    </a:cubicBezTo>
                    <a:lnTo>
                      <a:pt x="1798" y="1735"/>
                    </a:lnTo>
                    <a:cubicBezTo>
                      <a:pt x="1829" y="1735"/>
                      <a:pt x="1829" y="1705"/>
                      <a:pt x="1860" y="1705"/>
                    </a:cubicBezTo>
                    <a:lnTo>
                      <a:pt x="1860" y="1705"/>
                    </a:lnTo>
                    <a:cubicBezTo>
                      <a:pt x="1860" y="1674"/>
                      <a:pt x="1891" y="1674"/>
                      <a:pt x="1922" y="1674"/>
                    </a:cubicBezTo>
                    <a:lnTo>
                      <a:pt x="1922" y="1674"/>
                    </a:lnTo>
                    <a:lnTo>
                      <a:pt x="1922" y="1674"/>
                    </a:lnTo>
                    <a:cubicBezTo>
                      <a:pt x="1953" y="1674"/>
                      <a:pt x="1953" y="1674"/>
                      <a:pt x="1953" y="1674"/>
                    </a:cubicBezTo>
                    <a:cubicBezTo>
                      <a:pt x="1984" y="1674"/>
                      <a:pt x="1984" y="1674"/>
                      <a:pt x="1984" y="1674"/>
                    </a:cubicBezTo>
                    <a:cubicBezTo>
                      <a:pt x="1984" y="1674"/>
                      <a:pt x="1984" y="1674"/>
                      <a:pt x="1984" y="1642"/>
                    </a:cubicBezTo>
                    <a:lnTo>
                      <a:pt x="1984" y="1642"/>
                    </a:lnTo>
                    <a:cubicBezTo>
                      <a:pt x="1984" y="1642"/>
                      <a:pt x="1984" y="1611"/>
                      <a:pt x="1984" y="1581"/>
                    </a:cubicBezTo>
                    <a:cubicBezTo>
                      <a:pt x="2015" y="1518"/>
                      <a:pt x="2046" y="1487"/>
                      <a:pt x="2046" y="1457"/>
                    </a:cubicBezTo>
                    <a:lnTo>
                      <a:pt x="2046" y="1426"/>
                    </a:lnTo>
                    <a:lnTo>
                      <a:pt x="2046" y="1426"/>
                    </a:lnTo>
                    <a:cubicBezTo>
                      <a:pt x="2046" y="1394"/>
                      <a:pt x="2077" y="1364"/>
                      <a:pt x="2108" y="1364"/>
                    </a:cubicBezTo>
                    <a:cubicBezTo>
                      <a:pt x="2108" y="1333"/>
                      <a:pt x="2108" y="1333"/>
                      <a:pt x="2139" y="1333"/>
                    </a:cubicBezTo>
                    <a:cubicBezTo>
                      <a:pt x="2139" y="1302"/>
                      <a:pt x="2139" y="1270"/>
                      <a:pt x="2139" y="1270"/>
                    </a:cubicBezTo>
                    <a:cubicBezTo>
                      <a:pt x="2170" y="1240"/>
                      <a:pt x="2170" y="1209"/>
                      <a:pt x="2170" y="1209"/>
                    </a:cubicBezTo>
                    <a:cubicBezTo>
                      <a:pt x="2170" y="1209"/>
                      <a:pt x="2170" y="1146"/>
                      <a:pt x="2170" y="1116"/>
                    </a:cubicBezTo>
                    <a:lnTo>
                      <a:pt x="2170" y="1116"/>
                    </a:lnTo>
                    <a:lnTo>
                      <a:pt x="2170" y="1085"/>
                    </a:lnTo>
                    <a:cubicBezTo>
                      <a:pt x="2170" y="1085"/>
                      <a:pt x="2170" y="1085"/>
                      <a:pt x="2170" y="105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3" name="Freeform 143">
                <a:extLst>
                  <a:ext uri="{FF2B5EF4-FFF2-40B4-BE49-F238E27FC236}">
                    <a16:creationId xmlns:a16="http://schemas.microsoft.com/office/drawing/2014/main" id="{67AA7691-4BB4-E14F-B566-E50162708B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65775" y="2538413"/>
                <a:ext cx="201613" cy="246062"/>
              </a:xfrm>
              <a:custGeom>
                <a:avLst/>
                <a:gdLst>
                  <a:gd name="T0" fmla="*/ 465 w 559"/>
                  <a:gd name="T1" fmla="*/ 403 h 683"/>
                  <a:gd name="T2" fmla="*/ 434 w 559"/>
                  <a:gd name="T3" fmla="*/ 372 h 683"/>
                  <a:gd name="T4" fmla="*/ 434 w 559"/>
                  <a:gd name="T5" fmla="*/ 310 h 683"/>
                  <a:gd name="T6" fmla="*/ 404 w 559"/>
                  <a:gd name="T7" fmla="*/ 279 h 683"/>
                  <a:gd name="T8" fmla="*/ 372 w 559"/>
                  <a:gd name="T9" fmla="*/ 279 h 683"/>
                  <a:gd name="T10" fmla="*/ 341 w 559"/>
                  <a:gd name="T11" fmla="*/ 248 h 683"/>
                  <a:gd name="T12" fmla="*/ 341 w 559"/>
                  <a:gd name="T13" fmla="*/ 217 h 683"/>
                  <a:gd name="T14" fmla="*/ 341 w 559"/>
                  <a:gd name="T15" fmla="*/ 217 h 683"/>
                  <a:gd name="T16" fmla="*/ 280 w 559"/>
                  <a:gd name="T17" fmla="*/ 186 h 683"/>
                  <a:gd name="T18" fmla="*/ 217 w 559"/>
                  <a:gd name="T19" fmla="*/ 124 h 683"/>
                  <a:gd name="T20" fmla="*/ 155 w 559"/>
                  <a:gd name="T21" fmla="*/ 62 h 683"/>
                  <a:gd name="T22" fmla="*/ 124 w 559"/>
                  <a:gd name="T23" fmla="*/ 31 h 683"/>
                  <a:gd name="T24" fmla="*/ 93 w 559"/>
                  <a:gd name="T25" fmla="*/ 0 h 683"/>
                  <a:gd name="T26" fmla="*/ 93 w 559"/>
                  <a:gd name="T27" fmla="*/ 0 h 683"/>
                  <a:gd name="T28" fmla="*/ 32 w 559"/>
                  <a:gd name="T29" fmla="*/ 0 h 683"/>
                  <a:gd name="T30" fmla="*/ 0 w 559"/>
                  <a:gd name="T31" fmla="*/ 0 h 683"/>
                  <a:gd name="T32" fmla="*/ 32 w 559"/>
                  <a:gd name="T33" fmla="*/ 31 h 683"/>
                  <a:gd name="T34" fmla="*/ 63 w 559"/>
                  <a:gd name="T35" fmla="*/ 62 h 683"/>
                  <a:gd name="T36" fmla="*/ 93 w 559"/>
                  <a:gd name="T37" fmla="*/ 93 h 683"/>
                  <a:gd name="T38" fmla="*/ 124 w 559"/>
                  <a:gd name="T39" fmla="*/ 155 h 683"/>
                  <a:gd name="T40" fmla="*/ 187 w 559"/>
                  <a:gd name="T41" fmla="*/ 186 h 683"/>
                  <a:gd name="T42" fmla="*/ 217 w 559"/>
                  <a:gd name="T43" fmla="*/ 248 h 683"/>
                  <a:gd name="T44" fmla="*/ 217 w 559"/>
                  <a:gd name="T45" fmla="*/ 279 h 683"/>
                  <a:gd name="T46" fmla="*/ 310 w 559"/>
                  <a:gd name="T47" fmla="*/ 403 h 683"/>
                  <a:gd name="T48" fmla="*/ 372 w 559"/>
                  <a:gd name="T49" fmla="*/ 527 h 683"/>
                  <a:gd name="T50" fmla="*/ 434 w 559"/>
                  <a:gd name="T51" fmla="*/ 589 h 683"/>
                  <a:gd name="T52" fmla="*/ 465 w 559"/>
                  <a:gd name="T53" fmla="*/ 620 h 683"/>
                  <a:gd name="T54" fmla="*/ 496 w 559"/>
                  <a:gd name="T55" fmla="*/ 651 h 683"/>
                  <a:gd name="T56" fmla="*/ 528 w 559"/>
                  <a:gd name="T57" fmla="*/ 651 h 683"/>
                  <a:gd name="T58" fmla="*/ 558 w 559"/>
                  <a:gd name="T59" fmla="*/ 651 h 683"/>
                  <a:gd name="T60" fmla="*/ 558 w 559"/>
                  <a:gd name="T61" fmla="*/ 589 h 683"/>
                  <a:gd name="T62" fmla="*/ 558 w 559"/>
                  <a:gd name="T63" fmla="*/ 558 h 683"/>
                  <a:gd name="T64" fmla="*/ 528 w 559"/>
                  <a:gd name="T65" fmla="*/ 527 h 683"/>
                  <a:gd name="T66" fmla="*/ 528 w 559"/>
                  <a:gd name="T67" fmla="*/ 496 h 683"/>
                  <a:gd name="T68" fmla="*/ 496 w 559"/>
                  <a:gd name="T69" fmla="*/ 465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9" h="683">
                    <a:moveTo>
                      <a:pt x="465" y="403"/>
                    </a:moveTo>
                    <a:lnTo>
                      <a:pt x="465" y="403"/>
                    </a:lnTo>
                    <a:lnTo>
                      <a:pt x="465" y="403"/>
                    </a:lnTo>
                    <a:cubicBezTo>
                      <a:pt x="465" y="403"/>
                      <a:pt x="434" y="403"/>
                      <a:pt x="434" y="372"/>
                    </a:cubicBezTo>
                    <a:cubicBezTo>
                      <a:pt x="434" y="372"/>
                      <a:pt x="434" y="372"/>
                      <a:pt x="434" y="341"/>
                    </a:cubicBezTo>
                    <a:cubicBezTo>
                      <a:pt x="434" y="341"/>
                      <a:pt x="404" y="341"/>
                      <a:pt x="434" y="310"/>
                    </a:cubicBezTo>
                    <a:lnTo>
                      <a:pt x="434" y="310"/>
                    </a:lnTo>
                    <a:cubicBezTo>
                      <a:pt x="404" y="310"/>
                      <a:pt x="404" y="310"/>
                      <a:pt x="404" y="279"/>
                    </a:cubicBezTo>
                    <a:lnTo>
                      <a:pt x="404" y="279"/>
                    </a:lnTo>
                    <a:lnTo>
                      <a:pt x="372" y="279"/>
                    </a:lnTo>
                    <a:lnTo>
                      <a:pt x="372" y="279"/>
                    </a:lnTo>
                    <a:cubicBezTo>
                      <a:pt x="341" y="248"/>
                      <a:pt x="341" y="248"/>
                      <a:pt x="341" y="248"/>
                    </a:cubicBezTo>
                    <a:lnTo>
                      <a:pt x="341" y="248"/>
                    </a:lnTo>
                    <a:lnTo>
                      <a:pt x="341" y="217"/>
                    </a:lnTo>
                    <a:lnTo>
                      <a:pt x="341" y="217"/>
                    </a:lnTo>
                    <a:lnTo>
                      <a:pt x="341" y="217"/>
                    </a:lnTo>
                    <a:cubicBezTo>
                      <a:pt x="310" y="217"/>
                      <a:pt x="310" y="186"/>
                      <a:pt x="310" y="186"/>
                    </a:cubicBezTo>
                    <a:cubicBezTo>
                      <a:pt x="280" y="186"/>
                      <a:pt x="280" y="186"/>
                      <a:pt x="280" y="186"/>
                    </a:cubicBezTo>
                    <a:cubicBezTo>
                      <a:pt x="280" y="186"/>
                      <a:pt x="248" y="186"/>
                      <a:pt x="217" y="186"/>
                    </a:cubicBezTo>
                    <a:cubicBezTo>
                      <a:pt x="217" y="155"/>
                      <a:pt x="217" y="155"/>
                      <a:pt x="217" y="124"/>
                    </a:cubicBezTo>
                    <a:lnTo>
                      <a:pt x="217" y="124"/>
                    </a:lnTo>
                    <a:cubicBezTo>
                      <a:pt x="187" y="124"/>
                      <a:pt x="155" y="93"/>
                      <a:pt x="155" y="62"/>
                    </a:cubicBezTo>
                    <a:cubicBezTo>
                      <a:pt x="124" y="62"/>
                      <a:pt x="124" y="62"/>
                      <a:pt x="124" y="31"/>
                    </a:cubicBezTo>
                    <a:lnTo>
                      <a:pt x="124" y="31"/>
                    </a:lnTo>
                    <a:cubicBezTo>
                      <a:pt x="124" y="31"/>
                      <a:pt x="124" y="31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93" y="0"/>
                      <a:pt x="93" y="0"/>
                      <a:pt x="63" y="0"/>
                    </a:cubicBezTo>
                    <a:cubicBezTo>
                      <a:pt x="63" y="0"/>
                      <a:pt x="63" y="0"/>
                      <a:pt x="32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2" y="0"/>
                      <a:pt x="32" y="0"/>
                      <a:pt x="32" y="31"/>
                    </a:cubicBezTo>
                    <a:cubicBezTo>
                      <a:pt x="32" y="31"/>
                      <a:pt x="32" y="62"/>
                      <a:pt x="63" y="62"/>
                    </a:cubicBezTo>
                    <a:lnTo>
                      <a:pt x="63" y="62"/>
                    </a:lnTo>
                    <a:lnTo>
                      <a:pt x="93" y="62"/>
                    </a:lnTo>
                    <a:lnTo>
                      <a:pt x="93" y="93"/>
                    </a:lnTo>
                    <a:cubicBezTo>
                      <a:pt x="124" y="124"/>
                      <a:pt x="124" y="124"/>
                      <a:pt x="124" y="155"/>
                    </a:cubicBezTo>
                    <a:lnTo>
                      <a:pt x="124" y="155"/>
                    </a:lnTo>
                    <a:lnTo>
                      <a:pt x="155" y="155"/>
                    </a:lnTo>
                    <a:lnTo>
                      <a:pt x="187" y="186"/>
                    </a:lnTo>
                    <a:lnTo>
                      <a:pt x="187" y="186"/>
                    </a:lnTo>
                    <a:cubicBezTo>
                      <a:pt x="187" y="217"/>
                      <a:pt x="217" y="217"/>
                      <a:pt x="217" y="248"/>
                    </a:cubicBezTo>
                    <a:lnTo>
                      <a:pt x="217" y="248"/>
                    </a:lnTo>
                    <a:lnTo>
                      <a:pt x="217" y="279"/>
                    </a:lnTo>
                    <a:cubicBezTo>
                      <a:pt x="217" y="279"/>
                      <a:pt x="217" y="279"/>
                      <a:pt x="248" y="310"/>
                    </a:cubicBezTo>
                    <a:cubicBezTo>
                      <a:pt x="248" y="310"/>
                      <a:pt x="280" y="372"/>
                      <a:pt x="310" y="403"/>
                    </a:cubicBezTo>
                    <a:cubicBezTo>
                      <a:pt x="310" y="434"/>
                      <a:pt x="310" y="465"/>
                      <a:pt x="310" y="465"/>
                    </a:cubicBezTo>
                    <a:cubicBezTo>
                      <a:pt x="310" y="465"/>
                      <a:pt x="341" y="496"/>
                      <a:pt x="372" y="527"/>
                    </a:cubicBezTo>
                    <a:lnTo>
                      <a:pt x="404" y="589"/>
                    </a:lnTo>
                    <a:cubicBezTo>
                      <a:pt x="434" y="589"/>
                      <a:pt x="434" y="589"/>
                      <a:pt x="434" y="589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51"/>
                      <a:pt x="496" y="651"/>
                      <a:pt x="496" y="651"/>
                    </a:cubicBezTo>
                    <a:lnTo>
                      <a:pt x="496" y="682"/>
                    </a:lnTo>
                    <a:cubicBezTo>
                      <a:pt x="528" y="682"/>
                      <a:pt x="528" y="651"/>
                      <a:pt x="528" y="651"/>
                    </a:cubicBezTo>
                    <a:cubicBezTo>
                      <a:pt x="528" y="651"/>
                      <a:pt x="528" y="651"/>
                      <a:pt x="558" y="651"/>
                    </a:cubicBezTo>
                    <a:lnTo>
                      <a:pt x="558" y="651"/>
                    </a:lnTo>
                    <a:lnTo>
                      <a:pt x="558" y="651"/>
                    </a:lnTo>
                    <a:cubicBezTo>
                      <a:pt x="558" y="651"/>
                      <a:pt x="558" y="620"/>
                      <a:pt x="558" y="589"/>
                    </a:cubicBezTo>
                    <a:lnTo>
                      <a:pt x="558" y="589"/>
                    </a:lnTo>
                    <a:lnTo>
                      <a:pt x="558" y="558"/>
                    </a:lnTo>
                    <a:lnTo>
                      <a:pt x="558" y="558"/>
                    </a:lnTo>
                    <a:cubicBezTo>
                      <a:pt x="528" y="527"/>
                      <a:pt x="528" y="527"/>
                      <a:pt x="528" y="527"/>
                    </a:cubicBezTo>
                    <a:cubicBezTo>
                      <a:pt x="558" y="527"/>
                      <a:pt x="558" y="527"/>
                      <a:pt x="558" y="527"/>
                    </a:cubicBezTo>
                    <a:cubicBezTo>
                      <a:pt x="528" y="527"/>
                      <a:pt x="528" y="496"/>
                      <a:pt x="528" y="496"/>
                    </a:cubicBezTo>
                    <a:lnTo>
                      <a:pt x="528" y="496"/>
                    </a:lnTo>
                    <a:cubicBezTo>
                      <a:pt x="528" y="496"/>
                      <a:pt x="496" y="496"/>
                      <a:pt x="496" y="465"/>
                    </a:cubicBezTo>
                    <a:cubicBezTo>
                      <a:pt x="465" y="465"/>
                      <a:pt x="465" y="434"/>
                      <a:pt x="465" y="40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40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4" name="Freeform 144">
                <a:extLst>
                  <a:ext uri="{FF2B5EF4-FFF2-40B4-BE49-F238E27FC236}">
                    <a16:creationId xmlns:a16="http://schemas.microsoft.com/office/drawing/2014/main" id="{A029C81C-DABB-0141-A549-2584D8AF0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3138" y="1377950"/>
                <a:ext cx="33337" cy="11113"/>
              </a:xfrm>
              <a:custGeom>
                <a:avLst/>
                <a:gdLst>
                  <a:gd name="T0" fmla="*/ 62 w 94"/>
                  <a:gd name="T1" fmla="*/ 0 h 33"/>
                  <a:gd name="T2" fmla="*/ 62 w 94"/>
                  <a:gd name="T3" fmla="*/ 0 h 33"/>
                  <a:gd name="T4" fmla="*/ 62 w 94"/>
                  <a:gd name="T5" fmla="*/ 0 h 33"/>
                  <a:gd name="T6" fmla="*/ 32 w 94"/>
                  <a:gd name="T7" fmla="*/ 0 h 33"/>
                  <a:gd name="T8" fmla="*/ 32 w 94"/>
                  <a:gd name="T9" fmla="*/ 0 h 33"/>
                  <a:gd name="T10" fmla="*/ 32 w 94"/>
                  <a:gd name="T11" fmla="*/ 0 h 33"/>
                  <a:gd name="T12" fmla="*/ 0 w 94"/>
                  <a:gd name="T13" fmla="*/ 0 h 33"/>
                  <a:gd name="T14" fmla="*/ 0 w 94"/>
                  <a:gd name="T15" fmla="*/ 0 h 33"/>
                  <a:gd name="T16" fmla="*/ 0 w 94"/>
                  <a:gd name="T17" fmla="*/ 0 h 33"/>
                  <a:gd name="T18" fmla="*/ 0 w 94"/>
                  <a:gd name="T19" fmla="*/ 32 h 33"/>
                  <a:gd name="T20" fmla="*/ 0 w 94"/>
                  <a:gd name="T21" fmla="*/ 32 h 33"/>
                  <a:gd name="T22" fmla="*/ 0 w 94"/>
                  <a:gd name="T23" fmla="*/ 32 h 33"/>
                  <a:gd name="T24" fmla="*/ 0 w 94"/>
                  <a:gd name="T25" fmla="*/ 32 h 33"/>
                  <a:gd name="T26" fmla="*/ 32 w 94"/>
                  <a:gd name="T27" fmla="*/ 32 h 33"/>
                  <a:gd name="T28" fmla="*/ 62 w 94"/>
                  <a:gd name="T29" fmla="*/ 32 h 33"/>
                  <a:gd name="T30" fmla="*/ 62 w 94"/>
                  <a:gd name="T31" fmla="*/ 32 h 33"/>
                  <a:gd name="T32" fmla="*/ 93 w 94"/>
                  <a:gd name="T33" fmla="*/ 32 h 33"/>
                  <a:gd name="T34" fmla="*/ 93 w 94"/>
                  <a:gd name="T35" fmla="*/ 32 h 33"/>
                  <a:gd name="T36" fmla="*/ 62 w 94"/>
                  <a:gd name="T3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" h="33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cubicBezTo>
                      <a:pt x="32" y="32"/>
                      <a:pt x="32" y="32"/>
                      <a:pt x="32" y="32"/>
                    </a:cubicBezTo>
                    <a:cubicBezTo>
                      <a:pt x="62" y="32"/>
                      <a:pt x="62" y="32"/>
                      <a:pt x="62" y="32"/>
                    </a:cubicBezTo>
                    <a:lnTo>
                      <a:pt x="62" y="32"/>
                    </a:lnTo>
                    <a:lnTo>
                      <a:pt x="93" y="32"/>
                    </a:lnTo>
                    <a:lnTo>
                      <a:pt x="93" y="32"/>
                    </a:lnTo>
                    <a:cubicBezTo>
                      <a:pt x="93" y="32"/>
                      <a:pt x="62" y="32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5" name="Freeform 145">
                <a:extLst>
                  <a:ext uri="{FF2B5EF4-FFF2-40B4-BE49-F238E27FC236}">
                    <a16:creationId xmlns:a16="http://schemas.microsoft.com/office/drawing/2014/main" id="{84BE0135-FC74-6041-BC80-E25412954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1401763"/>
                <a:ext cx="66675" cy="55562"/>
              </a:xfrm>
              <a:custGeom>
                <a:avLst/>
                <a:gdLst>
                  <a:gd name="T0" fmla="*/ 186 w 187"/>
                  <a:gd name="T1" fmla="*/ 62 h 155"/>
                  <a:gd name="T2" fmla="*/ 186 w 187"/>
                  <a:gd name="T3" fmla="*/ 62 h 155"/>
                  <a:gd name="T4" fmla="*/ 186 w 187"/>
                  <a:gd name="T5" fmla="*/ 30 h 155"/>
                  <a:gd name="T6" fmla="*/ 156 w 187"/>
                  <a:gd name="T7" fmla="*/ 30 h 155"/>
                  <a:gd name="T8" fmla="*/ 124 w 187"/>
                  <a:gd name="T9" fmla="*/ 30 h 155"/>
                  <a:gd name="T10" fmla="*/ 93 w 187"/>
                  <a:gd name="T11" fmla="*/ 0 h 155"/>
                  <a:gd name="T12" fmla="*/ 32 w 187"/>
                  <a:gd name="T13" fmla="*/ 0 h 155"/>
                  <a:gd name="T14" fmla="*/ 32 w 187"/>
                  <a:gd name="T15" fmla="*/ 0 h 155"/>
                  <a:gd name="T16" fmla="*/ 32 w 187"/>
                  <a:gd name="T17" fmla="*/ 0 h 155"/>
                  <a:gd name="T18" fmla="*/ 0 w 187"/>
                  <a:gd name="T19" fmla="*/ 0 h 155"/>
                  <a:gd name="T20" fmla="*/ 0 w 187"/>
                  <a:gd name="T21" fmla="*/ 0 h 155"/>
                  <a:gd name="T22" fmla="*/ 0 w 187"/>
                  <a:gd name="T23" fmla="*/ 0 h 155"/>
                  <a:gd name="T24" fmla="*/ 0 w 187"/>
                  <a:gd name="T25" fmla="*/ 0 h 155"/>
                  <a:gd name="T26" fmla="*/ 0 w 187"/>
                  <a:gd name="T27" fmla="*/ 30 h 155"/>
                  <a:gd name="T28" fmla="*/ 32 w 187"/>
                  <a:gd name="T29" fmla="*/ 30 h 155"/>
                  <a:gd name="T30" fmla="*/ 32 w 187"/>
                  <a:gd name="T31" fmla="*/ 30 h 155"/>
                  <a:gd name="T32" fmla="*/ 62 w 187"/>
                  <a:gd name="T33" fmla="*/ 62 h 155"/>
                  <a:gd name="T34" fmla="*/ 32 w 187"/>
                  <a:gd name="T35" fmla="*/ 93 h 155"/>
                  <a:gd name="T36" fmla="*/ 32 w 187"/>
                  <a:gd name="T37" fmla="*/ 124 h 155"/>
                  <a:gd name="T38" fmla="*/ 0 w 187"/>
                  <a:gd name="T39" fmla="*/ 124 h 155"/>
                  <a:gd name="T40" fmla="*/ 0 w 187"/>
                  <a:gd name="T41" fmla="*/ 154 h 155"/>
                  <a:gd name="T42" fmla="*/ 0 w 187"/>
                  <a:gd name="T43" fmla="*/ 154 h 155"/>
                  <a:gd name="T44" fmla="*/ 32 w 187"/>
                  <a:gd name="T45" fmla="*/ 154 h 155"/>
                  <a:gd name="T46" fmla="*/ 32 w 187"/>
                  <a:gd name="T47" fmla="*/ 154 h 155"/>
                  <a:gd name="T48" fmla="*/ 32 w 187"/>
                  <a:gd name="T49" fmla="*/ 154 h 155"/>
                  <a:gd name="T50" fmla="*/ 62 w 187"/>
                  <a:gd name="T51" fmla="*/ 154 h 155"/>
                  <a:gd name="T52" fmla="*/ 93 w 187"/>
                  <a:gd name="T53" fmla="*/ 124 h 155"/>
                  <a:gd name="T54" fmla="*/ 93 w 187"/>
                  <a:gd name="T55" fmla="*/ 124 h 155"/>
                  <a:gd name="T56" fmla="*/ 93 w 187"/>
                  <a:gd name="T57" fmla="*/ 124 h 155"/>
                  <a:gd name="T58" fmla="*/ 156 w 187"/>
                  <a:gd name="T59" fmla="*/ 93 h 155"/>
                  <a:gd name="T60" fmla="*/ 156 w 187"/>
                  <a:gd name="T61" fmla="*/ 93 h 155"/>
                  <a:gd name="T62" fmla="*/ 156 w 187"/>
                  <a:gd name="T63" fmla="*/ 93 h 155"/>
                  <a:gd name="T64" fmla="*/ 186 w 187"/>
                  <a:gd name="T65" fmla="*/ 93 h 155"/>
                  <a:gd name="T66" fmla="*/ 186 w 187"/>
                  <a:gd name="T67" fmla="*/ 93 h 155"/>
                  <a:gd name="T68" fmla="*/ 186 w 187"/>
                  <a:gd name="T69" fmla="*/ 93 h 155"/>
                  <a:gd name="T70" fmla="*/ 186 w 187"/>
                  <a:gd name="T71" fmla="*/ 6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7" h="155">
                    <a:moveTo>
                      <a:pt x="186" y="62"/>
                    </a:moveTo>
                    <a:lnTo>
                      <a:pt x="186" y="62"/>
                    </a:lnTo>
                    <a:lnTo>
                      <a:pt x="186" y="30"/>
                    </a:lnTo>
                    <a:lnTo>
                      <a:pt x="156" y="30"/>
                    </a:lnTo>
                    <a:lnTo>
                      <a:pt x="124" y="30"/>
                    </a:lnTo>
                    <a:cubicBezTo>
                      <a:pt x="124" y="30"/>
                      <a:pt x="93" y="30"/>
                      <a:pt x="93" y="0"/>
                    </a:cubicBezTo>
                    <a:cubicBezTo>
                      <a:pt x="62" y="0"/>
                      <a:pt x="62" y="0"/>
                      <a:pt x="32" y="0"/>
                    </a:cubicBez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32" y="30"/>
                    </a:cubicBezTo>
                    <a:lnTo>
                      <a:pt x="32" y="30"/>
                    </a:lnTo>
                    <a:cubicBezTo>
                      <a:pt x="32" y="62"/>
                      <a:pt x="62" y="62"/>
                      <a:pt x="62" y="62"/>
                    </a:cubicBez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124"/>
                      <a:pt x="32" y="124"/>
                      <a:pt x="32" y="124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32" y="154"/>
                    </a:lnTo>
                    <a:lnTo>
                      <a:pt x="62" y="154"/>
                    </a:lnTo>
                    <a:cubicBezTo>
                      <a:pt x="62" y="124"/>
                      <a:pt x="62" y="124"/>
                      <a:pt x="93" y="124"/>
                    </a:cubicBezTo>
                    <a:lnTo>
                      <a:pt x="93" y="124"/>
                    </a:lnTo>
                    <a:lnTo>
                      <a:pt x="93" y="124"/>
                    </a:lnTo>
                    <a:cubicBezTo>
                      <a:pt x="124" y="93"/>
                      <a:pt x="124" y="93"/>
                      <a:pt x="156" y="93"/>
                    </a:cubicBezTo>
                    <a:lnTo>
                      <a:pt x="156" y="93"/>
                    </a:lnTo>
                    <a:lnTo>
                      <a:pt x="15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6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6" name="Freeform 146">
                <a:extLst>
                  <a:ext uri="{FF2B5EF4-FFF2-40B4-BE49-F238E27FC236}">
                    <a16:creationId xmlns:a16="http://schemas.microsoft.com/office/drawing/2014/main" id="{BE4413A1-E3EE-0A4B-AF3A-7C46EAFCB5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7588" y="1311275"/>
                <a:ext cx="134937" cy="168275"/>
              </a:xfrm>
              <a:custGeom>
                <a:avLst/>
                <a:gdLst>
                  <a:gd name="T0" fmla="*/ 248 w 373"/>
                  <a:gd name="T1" fmla="*/ 434 h 466"/>
                  <a:gd name="T2" fmla="*/ 310 w 373"/>
                  <a:gd name="T3" fmla="*/ 434 h 466"/>
                  <a:gd name="T4" fmla="*/ 341 w 373"/>
                  <a:gd name="T5" fmla="*/ 434 h 466"/>
                  <a:gd name="T6" fmla="*/ 341 w 373"/>
                  <a:gd name="T7" fmla="*/ 372 h 466"/>
                  <a:gd name="T8" fmla="*/ 372 w 373"/>
                  <a:gd name="T9" fmla="*/ 341 h 466"/>
                  <a:gd name="T10" fmla="*/ 341 w 373"/>
                  <a:gd name="T11" fmla="*/ 341 h 466"/>
                  <a:gd name="T12" fmla="*/ 310 w 373"/>
                  <a:gd name="T13" fmla="*/ 341 h 466"/>
                  <a:gd name="T14" fmla="*/ 280 w 373"/>
                  <a:gd name="T15" fmla="*/ 310 h 466"/>
                  <a:gd name="T16" fmla="*/ 280 w 373"/>
                  <a:gd name="T17" fmla="*/ 278 h 466"/>
                  <a:gd name="T18" fmla="*/ 280 w 373"/>
                  <a:gd name="T19" fmla="*/ 248 h 466"/>
                  <a:gd name="T20" fmla="*/ 217 w 373"/>
                  <a:gd name="T21" fmla="*/ 217 h 466"/>
                  <a:gd name="T22" fmla="*/ 186 w 373"/>
                  <a:gd name="T23" fmla="*/ 185 h 466"/>
                  <a:gd name="T24" fmla="*/ 156 w 373"/>
                  <a:gd name="T25" fmla="*/ 154 h 466"/>
                  <a:gd name="T26" fmla="*/ 124 w 373"/>
                  <a:gd name="T27" fmla="*/ 154 h 466"/>
                  <a:gd name="T28" fmla="*/ 93 w 373"/>
                  <a:gd name="T29" fmla="*/ 124 h 466"/>
                  <a:gd name="T30" fmla="*/ 124 w 373"/>
                  <a:gd name="T31" fmla="*/ 93 h 466"/>
                  <a:gd name="T32" fmla="*/ 156 w 373"/>
                  <a:gd name="T33" fmla="*/ 93 h 466"/>
                  <a:gd name="T34" fmla="*/ 156 w 373"/>
                  <a:gd name="T35" fmla="*/ 30 h 466"/>
                  <a:gd name="T36" fmla="*/ 93 w 373"/>
                  <a:gd name="T37" fmla="*/ 30 h 466"/>
                  <a:gd name="T38" fmla="*/ 62 w 373"/>
                  <a:gd name="T39" fmla="*/ 0 h 466"/>
                  <a:gd name="T40" fmla="*/ 31 w 373"/>
                  <a:gd name="T41" fmla="*/ 0 h 466"/>
                  <a:gd name="T42" fmla="*/ 31 w 373"/>
                  <a:gd name="T43" fmla="*/ 30 h 466"/>
                  <a:gd name="T44" fmla="*/ 0 w 373"/>
                  <a:gd name="T45" fmla="*/ 62 h 466"/>
                  <a:gd name="T46" fmla="*/ 0 w 373"/>
                  <a:gd name="T47" fmla="*/ 93 h 466"/>
                  <a:gd name="T48" fmla="*/ 0 w 373"/>
                  <a:gd name="T49" fmla="*/ 93 h 466"/>
                  <a:gd name="T50" fmla="*/ 31 w 373"/>
                  <a:gd name="T51" fmla="*/ 93 h 466"/>
                  <a:gd name="T52" fmla="*/ 31 w 373"/>
                  <a:gd name="T53" fmla="*/ 154 h 466"/>
                  <a:gd name="T54" fmla="*/ 31 w 373"/>
                  <a:gd name="T55" fmla="*/ 185 h 466"/>
                  <a:gd name="T56" fmla="*/ 62 w 373"/>
                  <a:gd name="T57" fmla="*/ 185 h 466"/>
                  <a:gd name="T58" fmla="*/ 62 w 373"/>
                  <a:gd name="T59" fmla="*/ 185 h 466"/>
                  <a:gd name="T60" fmla="*/ 124 w 373"/>
                  <a:gd name="T61" fmla="*/ 185 h 466"/>
                  <a:gd name="T62" fmla="*/ 124 w 373"/>
                  <a:gd name="T63" fmla="*/ 217 h 466"/>
                  <a:gd name="T64" fmla="*/ 156 w 373"/>
                  <a:gd name="T65" fmla="*/ 278 h 466"/>
                  <a:gd name="T66" fmla="*/ 93 w 373"/>
                  <a:gd name="T67" fmla="*/ 341 h 466"/>
                  <a:gd name="T68" fmla="*/ 62 w 373"/>
                  <a:gd name="T69" fmla="*/ 372 h 466"/>
                  <a:gd name="T70" fmla="*/ 124 w 373"/>
                  <a:gd name="T71" fmla="*/ 402 h 466"/>
                  <a:gd name="T72" fmla="*/ 156 w 373"/>
                  <a:gd name="T73" fmla="*/ 372 h 466"/>
                  <a:gd name="T74" fmla="*/ 156 w 373"/>
                  <a:gd name="T75" fmla="*/ 434 h 466"/>
                  <a:gd name="T76" fmla="*/ 156 w 373"/>
                  <a:gd name="T77" fmla="*/ 434 h 466"/>
                  <a:gd name="T78" fmla="*/ 186 w 373"/>
                  <a:gd name="T79" fmla="*/ 434 h 466"/>
                  <a:gd name="T80" fmla="*/ 248 w 373"/>
                  <a:gd name="T81" fmla="*/ 434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" h="466">
                    <a:moveTo>
                      <a:pt x="248" y="434"/>
                    </a:moveTo>
                    <a:lnTo>
                      <a:pt x="248" y="434"/>
                    </a:lnTo>
                    <a:lnTo>
                      <a:pt x="280" y="434"/>
                    </a:lnTo>
                    <a:cubicBezTo>
                      <a:pt x="310" y="434"/>
                      <a:pt x="310" y="434"/>
                      <a:pt x="310" y="434"/>
                    </a:cubicBez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02"/>
                    </a:lnTo>
                    <a:lnTo>
                      <a:pt x="341" y="372"/>
                    </a:lnTo>
                    <a:cubicBezTo>
                      <a:pt x="372" y="372"/>
                      <a:pt x="372" y="372"/>
                      <a:pt x="372" y="341"/>
                    </a:cubicBez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lnTo>
                      <a:pt x="310" y="341"/>
                    </a:lnTo>
                    <a:cubicBezTo>
                      <a:pt x="280" y="341"/>
                      <a:pt x="280" y="341"/>
                      <a:pt x="280" y="341"/>
                    </a:cubicBezTo>
                    <a:cubicBezTo>
                      <a:pt x="280" y="310"/>
                      <a:pt x="280" y="310"/>
                      <a:pt x="280" y="310"/>
                    </a:cubicBezTo>
                    <a:lnTo>
                      <a:pt x="280" y="310"/>
                    </a:lnTo>
                    <a:cubicBezTo>
                      <a:pt x="280" y="310"/>
                      <a:pt x="280" y="310"/>
                      <a:pt x="280" y="278"/>
                    </a:cubicBezTo>
                    <a:lnTo>
                      <a:pt x="280" y="278"/>
                    </a:lnTo>
                    <a:lnTo>
                      <a:pt x="280" y="248"/>
                    </a:lnTo>
                    <a:cubicBezTo>
                      <a:pt x="280" y="248"/>
                      <a:pt x="280" y="248"/>
                      <a:pt x="248" y="248"/>
                    </a:cubicBezTo>
                    <a:cubicBezTo>
                      <a:pt x="248" y="248"/>
                      <a:pt x="248" y="217"/>
                      <a:pt x="217" y="217"/>
                    </a:cubicBezTo>
                    <a:lnTo>
                      <a:pt x="186" y="185"/>
                    </a:lnTo>
                    <a:lnTo>
                      <a:pt x="186" y="185"/>
                    </a:lnTo>
                    <a:cubicBezTo>
                      <a:pt x="186" y="154"/>
                      <a:pt x="186" y="154"/>
                      <a:pt x="156" y="154"/>
                    </a:cubicBezTo>
                    <a:lnTo>
                      <a:pt x="156" y="154"/>
                    </a:lnTo>
                    <a:lnTo>
                      <a:pt x="124" y="154"/>
                    </a:lnTo>
                    <a:lnTo>
                      <a:pt x="124" y="154"/>
                    </a:lnTo>
                    <a:lnTo>
                      <a:pt x="93" y="154"/>
                    </a:lnTo>
                    <a:cubicBezTo>
                      <a:pt x="93" y="124"/>
                      <a:pt x="93" y="124"/>
                      <a:pt x="93" y="124"/>
                    </a:cubicBezTo>
                    <a:cubicBezTo>
                      <a:pt x="93" y="93"/>
                      <a:pt x="93" y="93"/>
                      <a:pt x="124" y="93"/>
                    </a:cubicBezTo>
                    <a:lnTo>
                      <a:pt x="124" y="93"/>
                    </a:lnTo>
                    <a:lnTo>
                      <a:pt x="124" y="93"/>
                    </a:lnTo>
                    <a:cubicBezTo>
                      <a:pt x="156" y="93"/>
                      <a:pt x="156" y="93"/>
                      <a:pt x="156" y="93"/>
                    </a:cubicBezTo>
                    <a:cubicBezTo>
                      <a:pt x="156" y="62"/>
                      <a:pt x="156" y="62"/>
                      <a:pt x="156" y="62"/>
                    </a:cubicBezTo>
                    <a:lnTo>
                      <a:pt x="156" y="30"/>
                    </a:lnTo>
                    <a:cubicBezTo>
                      <a:pt x="156" y="30"/>
                      <a:pt x="124" y="30"/>
                      <a:pt x="93" y="30"/>
                    </a:cubicBezTo>
                    <a:lnTo>
                      <a:pt x="93" y="30"/>
                    </a:lnTo>
                    <a:cubicBezTo>
                      <a:pt x="62" y="30"/>
                      <a:pt x="62" y="3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30"/>
                    </a:lnTo>
                    <a:cubicBezTo>
                      <a:pt x="31" y="30"/>
                      <a:pt x="31" y="62"/>
                      <a:pt x="0" y="62"/>
                    </a:cubicBezTo>
                    <a:lnTo>
                      <a:pt x="0" y="62"/>
                    </a:ln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93"/>
                      <a:pt x="0" y="93"/>
                      <a:pt x="31" y="93"/>
                    </a:cubicBezTo>
                    <a:lnTo>
                      <a:pt x="31" y="93"/>
                    </a:lnTo>
                    <a:cubicBezTo>
                      <a:pt x="31" y="93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31" y="154"/>
                    </a:cubicBezTo>
                    <a:lnTo>
                      <a:pt x="31" y="154"/>
                    </a:lnTo>
                    <a:lnTo>
                      <a:pt x="31" y="185"/>
                    </a:lnTo>
                    <a:lnTo>
                      <a:pt x="31" y="185"/>
                    </a:lnTo>
                    <a:cubicBezTo>
                      <a:pt x="31" y="185"/>
                      <a:pt x="31" y="185"/>
                      <a:pt x="62" y="185"/>
                    </a:cubicBezTo>
                    <a:lnTo>
                      <a:pt x="62" y="185"/>
                    </a:lnTo>
                    <a:lnTo>
                      <a:pt x="62" y="185"/>
                    </a:lnTo>
                    <a:cubicBezTo>
                      <a:pt x="62" y="185"/>
                      <a:pt x="93" y="154"/>
                      <a:pt x="124" y="154"/>
                    </a:cubicBezTo>
                    <a:cubicBezTo>
                      <a:pt x="124" y="154"/>
                      <a:pt x="124" y="154"/>
                      <a:pt x="124" y="185"/>
                    </a:cubicBez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56" y="217"/>
                      <a:pt x="156" y="217"/>
                      <a:pt x="156" y="248"/>
                    </a:cubicBezTo>
                    <a:lnTo>
                      <a:pt x="156" y="278"/>
                    </a:lnTo>
                    <a:cubicBezTo>
                      <a:pt x="156" y="310"/>
                      <a:pt x="124" y="341"/>
                      <a:pt x="93" y="341"/>
                    </a:cubicBezTo>
                    <a:lnTo>
                      <a:pt x="93" y="341"/>
                    </a:lnTo>
                    <a:lnTo>
                      <a:pt x="93" y="341"/>
                    </a:lnTo>
                    <a:cubicBezTo>
                      <a:pt x="93" y="372"/>
                      <a:pt x="93" y="372"/>
                      <a:pt x="62" y="372"/>
                    </a:cubicBezTo>
                    <a:cubicBezTo>
                      <a:pt x="93" y="372"/>
                      <a:pt x="93" y="372"/>
                      <a:pt x="93" y="372"/>
                    </a:cubicBezTo>
                    <a:cubicBezTo>
                      <a:pt x="93" y="372"/>
                      <a:pt x="93" y="372"/>
                      <a:pt x="124" y="402"/>
                    </a:cubicBezTo>
                    <a:lnTo>
                      <a:pt x="124" y="372"/>
                    </a:lnTo>
                    <a:lnTo>
                      <a:pt x="156" y="372"/>
                    </a:lnTo>
                    <a:cubicBezTo>
                      <a:pt x="156" y="372"/>
                      <a:pt x="186" y="372"/>
                      <a:pt x="186" y="402"/>
                    </a:cubicBezTo>
                    <a:cubicBezTo>
                      <a:pt x="186" y="402"/>
                      <a:pt x="186" y="402"/>
                      <a:pt x="156" y="434"/>
                    </a:cubicBezTo>
                    <a:lnTo>
                      <a:pt x="156" y="434"/>
                    </a:lnTo>
                    <a:lnTo>
                      <a:pt x="156" y="434"/>
                    </a:lnTo>
                    <a:cubicBezTo>
                      <a:pt x="156" y="434"/>
                      <a:pt x="156" y="465"/>
                      <a:pt x="186" y="465"/>
                    </a:cubicBezTo>
                    <a:lnTo>
                      <a:pt x="186" y="434"/>
                    </a:lnTo>
                    <a:lnTo>
                      <a:pt x="217" y="434"/>
                    </a:lnTo>
                    <a:lnTo>
                      <a:pt x="248" y="43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7" name="Freeform 147">
                <a:extLst>
                  <a:ext uri="{FF2B5EF4-FFF2-40B4-BE49-F238E27FC236}">
                    <a16:creationId xmlns:a16="http://schemas.microsoft.com/office/drawing/2014/main" id="{4D4BFC94-BC84-B64B-828F-674B45939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2549525"/>
                <a:ext cx="758825" cy="849313"/>
              </a:xfrm>
              <a:custGeom>
                <a:avLst/>
                <a:gdLst>
                  <a:gd name="T0" fmla="*/ 1085 w 2108"/>
                  <a:gd name="T1" fmla="*/ 155 h 2357"/>
                  <a:gd name="T2" fmla="*/ 992 w 2108"/>
                  <a:gd name="T3" fmla="*/ 155 h 2357"/>
                  <a:gd name="T4" fmla="*/ 898 w 2108"/>
                  <a:gd name="T5" fmla="*/ 186 h 2357"/>
                  <a:gd name="T6" fmla="*/ 774 w 2108"/>
                  <a:gd name="T7" fmla="*/ 217 h 2357"/>
                  <a:gd name="T8" fmla="*/ 713 w 2108"/>
                  <a:gd name="T9" fmla="*/ 124 h 2357"/>
                  <a:gd name="T10" fmla="*/ 682 w 2108"/>
                  <a:gd name="T11" fmla="*/ 0 h 2357"/>
                  <a:gd name="T12" fmla="*/ 620 w 2108"/>
                  <a:gd name="T13" fmla="*/ 62 h 2357"/>
                  <a:gd name="T14" fmla="*/ 558 w 2108"/>
                  <a:gd name="T15" fmla="*/ 62 h 2357"/>
                  <a:gd name="T16" fmla="*/ 526 w 2108"/>
                  <a:gd name="T17" fmla="*/ 93 h 2357"/>
                  <a:gd name="T18" fmla="*/ 558 w 2108"/>
                  <a:gd name="T19" fmla="*/ 155 h 2357"/>
                  <a:gd name="T20" fmla="*/ 496 w 2108"/>
                  <a:gd name="T21" fmla="*/ 217 h 2357"/>
                  <a:gd name="T22" fmla="*/ 372 w 2108"/>
                  <a:gd name="T23" fmla="*/ 248 h 2357"/>
                  <a:gd name="T24" fmla="*/ 310 w 2108"/>
                  <a:gd name="T25" fmla="*/ 186 h 2357"/>
                  <a:gd name="T26" fmla="*/ 248 w 2108"/>
                  <a:gd name="T27" fmla="*/ 186 h 2357"/>
                  <a:gd name="T28" fmla="*/ 217 w 2108"/>
                  <a:gd name="T29" fmla="*/ 248 h 2357"/>
                  <a:gd name="T30" fmla="*/ 217 w 2108"/>
                  <a:gd name="T31" fmla="*/ 341 h 2357"/>
                  <a:gd name="T32" fmla="*/ 186 w 2108"/>
                  <a:gd name="T33" fmla="*/ 589 h 2357"/>
                  <a:gd name="T34" fmla="*/ 93 w 2108"/>
                  <a:gd name="T35" fmla="*/ 589 h 2357"/>
                  <a:gd name="T36" fmla="*/ 30 w 2108"/>
                  <a:gd name="T37" fmla="*/ 651 h 2357"/>
                  <a:gd name="T38" fmla="*/ 0 w 2108"/>
                  <a:gd name="T39" fmla="*/ 744 h 2357"/>
                  <a:gd name="T40" fmla="*/ 0 w 2108"/>
                  <a:gd name="T41" fmla="*/ 806 h 2357"/>
                  <a:gd name="T42" fmla="*/ 62 w 2108"/>
                  <a:gd name="T43" fmla="*/ 899 h 2357"/>
                  <a:gd name="T44" fmla="*/ 154 w 2108"/>
                  <a:gd name="T45" fmla="*/ 775 h 2357"/>
                  <a:gd name="T46" fmla="*/ 217 w 2108"/>
                  <a:gd name="T47" fmla="*/ 961 h 2357"/>
                  <a:gd name="T48" fmla="*/ 248 w 2108"/>
                  <a:gd name="T49" fmla="*/ 961 h 2357"/>
                  <a:gd name="T50" fmla="*/ 402 w 2108"/>
                  <a:gd name="T51" fmla="*/ 899 h 2357"/>
                  <a:gd name="T52" fmla="*/ 465 w 2108"/>
                  <a:gd name="T53" fmla="*/ 930 h 2357"/>
                  <a:gd name="T54" fmla="*/ 465 w 2108"/>
                  <a:gd name="T55" fmla="*/ 992 h 2357"/>
                  <a:gd name="T56" fmla="*/ 496 w 2108"/>
                  <a:gd name="T57" fmla="*/ 1054 h 2357"/>
                  <a:gd name="T58" fmla="*/ 589 w 2108"/>
                  <a:gd name="T59" fmla="*/ 1084 h 2357"/>
                  <a:gd name="T60" fmla="*/ 713 w 2108"/>
                  <a:gd name="T61" fmla="*/ 1178 h 2357"/>
                  <a:gd name="T62" fmla="*/ 744 w 2108"/>
                  <a:gd name="T63" fmla="*/ 1271 h 2357"/>
                  <a:gd name="T64" fmla="*/ 806 w 2108"/>
                  <a:gd name="T65" fmla="*/ 1301 h 2357"/>
                  <a:gd name="T66" fmla="*/ 837 w 2108"/>
                  <a:gd name="T67" fmla="*/ 1364 h 2357"/>
                  <a:gd name="T68" fmla="*/ 868 w 2108"/>
                  <a:gd name="T69" fmla="*/ 1425 h 2357"/>
                  <a:gd name="T70" fmla="*/ 868 w 2108"/>
                  <a:gd name="T71" fmla="*/ 1549 h 2357"/>
                  <a:gd name="T72" fmla="*/ 868 w 2108"/>
                  <a:gd name="T73" fmla="*/ 1673 h 2357"/>
                  <a:gd name="T74" fmla="*/ 898 w 2108"/>
                  <a:gd name="T75" fmla="*/ 1673 h 2357"/>
                  <a:gd name="T76" fmla="*/ 961 w 2108"/>
                  <a:gd name="T77" fmla="*/ 1673 h 2357"/>
                  <a:gd name="T78" fmla="*/ 1022 w 2108"/>
                  <a:gd name="T79" fmla="*/ 1767 h 2357"/>
                  <a:gd name="T80" fmla="*/ 1054 w 2108"/>
                  <a:gd name="T81" fmla="*/ 1860 h 2357"/>
                  <a:gd name="T82" fmla="*/ 1116 w 2108"/>
                  <a:gd name="T83" fmla="*/ 1984 h 2357"/>
                  <a:gd name="T84" fmla="*/ 1022 w 2108"/>
                  <a:gd name="T85" fmla="*/ 2077 h 2357"/>
                  <a:gd name="T86" fmla="*/ 930 w 2108"/>
                  <a:gd name="T87" fmla="*/ 2201 h 2357"/>
                  <a:gd name="T88" fmla="*/ 992 w 2108"/>
                  <a:gd name="T89" fmla="*/ 2263 h 2357"/>
                  <a:gd name="T90" fmla="*/ 1116 w 2108"/>
                  <a:gd name="T91" fmla="*/ 2356 h 2357"/>
                  <a:gd name="T92" fmla="*/ 1364 w 2108"/>
                  <a:gd name="T93" fmla="*/ 2045 h 2357"/>
                  <a:gd name="T94" fmla="*/ 1394 w 2108"/>
                  <a:gd name="T95" fmla="*/ 1891 h 2357"/>
                  <a:gd name="T96" fmla="*/ 1518 w 2108"/>
                  <a:gd name="T97" fmla="*/ 1797 h 2357"/>
                  <a:gd name="T98" fmla="*/ 1674 w 2108"/>
                  <a:gd name="T99" fmla="*/ 1736 h 2357"/>
                  <a:gd name="T100" fmla="*/ 1798 w 2108"/>
                  <a:gd name="T101" fmla="*/ 1549 h 2357"/>
                  <a:gd name="T102" fmla="*/ 1890 w 2108"/>
                  <a:gd name="T103" fmla="*/ 1271 h 2357"/>
                  <a:gd name="T104" fmla="*/ 1922 w 2108"/>
                  <a:gd name="T105" fmla="*/ 1054 h 2357"/>
                  <a:gd name="T106" fmla="*/ 2046 w 2108"/>
                  <a:gd name="T107" fmla="*/ 899 h 2357"/>
                  <a:gd name="T108" fmla="*/ 2107 w 2108"/>
                  <a:gd name="T109" fmla="*/ 682 h 2357"/>
                  <a:gd name="T110" fmla="*/ 1890 w 2108"/>
                  <a:gd name="T111" fmla="*/ 527 h 2357"/>
                  <a:gd name="T112" fmla="*/ 1735 w 2108"/>
                  <a:gd name="T113" fmla="*/ 465 h 2357"/>
                  <a:gd name="T114" fmla="*/ 1611 w 2108"/>
                  <a:gd name="T115" fmla="*/ 465 h 2357"/>
                  <a:gd name="T116" fmla="*/ 1487 w 2108"/>
                  <a:gd name="T117" fmla="*/ 372 h 2357"/>
                  <a:gd name="T118" fmla="*/ 1333 w 2108"/>
                  <a:gd name="T119" fmla="*/ 372 h 2357"/>
                  <a:gd name="T120" fmla="*/ 1270 w 2108"/>
                  <a:gd name="T121" fmla="*/ 310 h 2357"/>
                  <a:gd name="T122" fmla="*/ 1209 w 2108"/>
                  <a:gd name="T123" fmla="*/ 124 h 2357"/>
                  <a:gd name="T124" fmla="*/ 1178 w 2108"/>
                  <a:gd name="T125" fmla="*/ 93 h 2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08" h="2357">
                    <a:moveTo>
                      <a:pt x="1178" y="93"/>
                    </a:moveTo>
                    <a:lnTo>
                      <a:pt x="1178" y="93"/>
                    </a:lnTo>
                    <a:lnTo>
                      <a:pt x="1178" y="93"/>
                    </a:lnTo>
                    <a:cubicBezTo>
                      <a:pt x="1178" y="124"/>
                      <a:pt x="1178" y="124"/>
                      <a:pt x="1146" y="155"/>
                    </a:cubicBezTo>
                    <a:lnTo>
                      <a:pt x="1146" y="155"/>
                    </a:lnTo>
                    <a:lnTo>
                      <a:pt x="1116" y="155"/>
                    </a:lnTo>
                    <a:cubicBezTo>
                      <a:pt x="1085" y="155"/>
                      <a:pt x="1085" y="155"/>
                      <a:pt x="1085" y="155"/>
                    </a:cubicBezTo>
                    <a:lnTo>
                      <a:pt x="1085" y="155"/>
                    </a:lnTo>
                    <a:lnTo>
                      <a:pt x="1085" y="155"/>
                    </a:lnTo>
                    <a:cubicBezTo>
                      <a:pt x="1054" y="155"/>
                      <a:pt x="1054" y="155"/>
                      <a:pt x="1054" y="155"/>
                    </a:cubicBezTo>
                    <a:lnTo>
                      <a:pt x="1054" y="155"/>
                    </a:lnTo>
                    <a:cubicBezTo>
                      <a:pt x="1054" y="155"/>
                      <a:pt x="1054" y="155"/>
                      <a:pt x="1022" y="155"/>
                    </a:cubicBezTo>
                    <a:cubicBezTo>
                      <a:pt x="1022" y="155"/>
                      <a:pt x="1022" y="155"/>
                      <a:pt x="992" y="155"/>
                    </a:cubicBezTo>
                    <a:lnTo>
                      <a:pt x="992" y="155"/>
                    </a:lnTo>
                    <a:lnTo>
                      <a:pt x="992" y="155"/>
                    </a:lnTo>
                    <a:lnTo>
                      <a:pt x="992" y="155"/>
                    </a:lnTo>
                    <a:cubicBezTo>
                      <a:pt x="961" y="155"/>
                      <a:pt x="961" y="186"/>
                      <a:pt x="961" y="186"/>
                    </a:cubicBezTo>
                    <a:cubicBezTo>
                      <a:pt x="930" y="186"/>
                      <a:pt x="930" y="186"/>
                      <a:pt x="930" y="186"/>
                    </a:cubicBezTo>
                    <a:lnTo>
                      <a:pt x="930" y="186"/>
                    </a:lnTo>
                    <a:cubicBezTo>
                      <a:pt x="930" y="186"/>
                      <a:pt x="930" y="186"/>
                      <a:pt x="898" y="186"/>
                    </a:cubicBezTo>
                    <a:lnTo>
                      <a:pt x="898" y="186"/>
                    </a:lnTo>
                    <a:cubicBezTo>
                      <a:pt x="898" y="186"/>
                      <a:pt x="898" y="186"/>
                      <a:pt x="868" y="186"/>
                    </a:cubicBezTo>
                    <a:lnTo>
                      <a:pt x="868" y="186"/>
                    </a:lnTo>
                    <a:cubicBezTo>
                      <a:pt x="868" y="217"/>
                      <a:pt x="868" y="217"/>
                      <a:pt x="837" y="217"/>
                    </a:cubicBezTo>
                    <a:lnTo>
                      <a:pt x="837" y="217"/>
                    </a:lnTo>
                    <a:cubicBezTo>
                      <a:pt x="837" y="217"/>
                      <a:pt x="837" y="217"/>
                      <a:pt x="806" y="217"/>
                    </a:cubicBezTo>
                    <a:lnTo>
                      <a:pt x="806" y="217"/>
                    </a:lnTo>
                    <a:cubicBezTo>
                      <a:pt x="806" y="217"/>
                      <a:pt x="806" y="217"/>
                      <a:pt x="774" y="217"/>
                    </a:cubicBezTo>
                    <a:cubicBezTo>
                      <a:pt x="774" y="217"/>
                      <a:pt x="774" y="217"/>
                      <a:pt x="744" y="217"/>
                    </a:cubicBezTo>
                    <a:lnTo>
                      <a:pt x="744" y="217"/>
                    </a:lnTo>
                    <a:lnTo>
                      <a:pt x="744" y="217"/>
                    </a:lnTo>
                    <a:cubicBezTo>
                      <a:pt x="713" y="186"/>
                      <a:pt x="713" y="186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lnTo>
                      <a:pt x="713" y="124"/>
                    </a:lnTo>
                    <a:lnTo>
                      <a:pt x="713" y="124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93"/>
                    </a:lnTo>
                    <a:lnTo>
                      <a:pt x="713" y="62"/>
                    </a:lnTo>
                    <a:lnTo>
                      <a:pt x="713" y="31"/>
                    </a:lnTo>
                    <a:cubicBezTo>
                      <a:pt x="713" y="31"/>
                      <a:pt x="713" y="31"/>
                      <a:pt x="682" y="0"/>
                    </a:cubicBezTo>
                    <a:cubicBezTo>
                      <a:pt x="682" y="31"/>
                      <a:pt x="682" y="31"/>
                      <a:pt x="682" y="31"/>
                    </a:cubicBezTo>
                    <a:lnTo>
                      <a:pt x="650" y="31"/>
                    </a:lnTo>
                    <a:lnTo>
                      <a:pt x="650" y="31"/>
                    </a:lnTo>
                    <a:lnTo>
                      <a:pt x="650" y="31"/>
                    </a:lnTo>
                    <a:lnTo>
                      <a:pt x="620" y="62"/>
                    </a:lnTo>
                    <a:lnTo>
                      <a:pt x="620" y="62"/>
                    </a:lnTo>
                    <a:lnTo>
                      <a:pt x="620" y="62"/>
                    </a:lnTo>
                    <a:cubicBezTo>
                      <a:pt x="589" y="62"/>
                      <a:pt x="589" y="62"/>
                      <a:pt x="589" y="62"/>
                    </a:cubicBezTo>
                    <a:lnTo>
                      <a:pt x="589" y="62"/>
                    </a:lnTo>
                    <a:lnTo>
                      <a:pt x="589" y="62"/>
                    </a:lnTo>
                    <a:lnTo>
                      <a:pt x="589" y="93"/>
                    </a:lnTo>
                    <a:lnTo>
                      <a:pt x="589" y="93"/>
                    </a:lnTo>
                    <a:cubicBezTo>
                      <a:pt x="558" y="93"/>
                      <a:pt x="558" y="93"/>
                      <a:pt x="558" y="93"/>
                    </a:cubicBezTo>
                    <a:lnTo>
                      <a:pt x="558" y="62"/>
                    </a:lnTo>
                    <a:lnTo>
                      <a:pt x="558" y="62"/>
                    </a:lnTo>
                    <a:cubicBezTo>
                      <a:pt x="558" y="62"/>
                      <a:pt x="558" y="62"/>
                      <a:pt x="526" y="62"/>
                    </a:cubicBez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62"/>
                    </a:lnTo>
                    <a:lnTo>
                      <a:pt x="526" y="93"/>
                    </a:lnTo>
                    <a:lnTo>
                      <a:pt x="526" y="93"/>
                    </a:lnTo>
                    <a:lnTo>
                      <a:pt x="558" y="93"/>
                    </a:lnTo>
                    <a:lnTo>
                      <a:pt x="558" y="93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lnTo>
                      <a:pt x="558" y="155"/>
                    </a:lnTo>
                    <a:lnTo>
                      <a:pt x="558" y="155"/>
                    </a:lnTo>
                    <a:lnTo>
                      <a:pt x="526" y="155"/>
                    </a:lnTo>
                    <a:lnTo>
                      <a:pt x="526" y="155"/>
                    </a:lnTo>
                    <a:cubicBezTo>
                      <a:pt x="526" y="186"/>
                      <a:pt x="526" y="186"/>
                      <a:pt x="526" y="186"/>
                    </a:cubicBezTo>
                    <a:cubicBezTo>
                      <a:pt x="526" y="186"/>
                      <a:pt x="526" y="186"/>
                      <a:pt x="526" y="217"/>
                    </a:cubicBezTo>
                    <a:cubicBezTo>
                      <a:pt x="496" y="217"/>
                      <a:pt x="496" y="217"/>
                      <a:pt x="496" y="217"/>
                    </a:cubicBezTo>
                    <a:lnTo>
                      <a:pt x="496" y="217"/>
                    </a:lnTo>
                    <a:cubicBezTo>
                      <a:pt x="465" y="217"/>
                      <a:pt x="465" y="217"/>
                      <a:pt x="465" y="248"/>
                    </a:cubicBezTo>
                    <a:lnTo>
                      <a:pt x="465" y="248"/>
                    </a:lnTo>
                    <a:lnTo>
                      <a:pt x="434" y="248"/>
                    </a:lnTo>
                    <a:lnTo>
                      <a:pt x="434" y="248"/>
                    </a:lnTo>
                    <a:lnTo>
                      <a:pt x="402" y="248"/>
                    </a:lnTo>
                    <a:cubicBezTo>
                      <a:pt x="402" y="248"/>
                      <a:pt x="402" y="248"/>
                      <a:pt x="372" y="248"/>
                    </a:cubicBezTo>
                    <a:lnTo>
                      <a:pt x="372" y="248"/>
                    </a:lnTo>
                    <a:cubicBezTo>
                      <a:pt x="372" y="248"/>
                      <a:pt x="372" y="248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48"/>
                      <a:pt x="341" y="248"/>
                      <a:pt x="310" y="217"/>
                    </a:cubicBezTo>
                    <a:lnTo>
                      <a:pt x="310" y="217"/>
                    </a:lnTo>
                    <a:cubicBezTo>
                      <a:pt x="310" y="186"/>
                      <a:pt x="310" y="186"/>
                      <a:pt x="310" y="186"/>
                    </a:cubicBezTo>
                    <a:lnTo>
                      <a:pt x="310" y="186"/>
                    </a:lnTo>
                    <a:lnTo>
                      <a:pt x="310" y="186"/>
                    </a:lnTo>
                    <a:lnTo>
                      <a:pt x="310" y="186"/>
                    </a:lnTo>
                    <a:cubicBezTo>
                      <a:pt x="310" y="186"/>
                      <a:pt x="310" y="186"/>
                      <a:pt x="278" y="186"/>
                    </a:cubicBezTo>
                    <a:lnTo>
                      <a:pt x="278" y="186"/>
                    </a:lnTo>
                    <a:lnTo>
                      <a:pt x="27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217"/>
                      <a:pt x="248" y="217"/>
                      <a:pt x="248" y="217"/>
                    </a:cubicBezTo>
                    <a:lnTo>
                      <a:pt x="248" y="248"/>
                    </a:lnTo>
                    <a:lnTo>
                      <a:pt x="248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lnTo>
                      <a:pt x="217" y="248"/>
                    </a:lnTo>
                    <a:cubicBezTo>
                      <a:pt x="217" y="279"/>
                      <a:pt x="186" y="279"/>
                      <a:pt x="186" y="279"/>
                    </a:cubicBezTo>
                    <a:lnTo>
                      <a:pt x="186" y="279"/>
                    </a:lnTo>
                    <a:lnTo>
                      <a:pt x="186" y="279"/>
                    </a:lnTo>
                    <a:lnTo>
                      <a:pt x="186" y="279"/>
                    </a:lnTo>
                    <a:cubicBezTo>
                      <a:pt x="217" y="279"/>
                      <a:pt x="217" y="310"/>
                      <a:pt x="217" y="341"/>
                    </a:cubicBezTo>
                    <a:lnTo>
                      <a:pt x="217" y="341"/>
                    </a:lnTo>
                    <a:lnTo>
                      <a:pt x="217" y="341"/>
                    </a:lnTo>
                    <a:cubicBezTo>
                      <a:pt x="217" y="372"/>
                      <a:pt x="217" y="434"/>
                      <a:pt x="217" y="527"/>
                    </a:cubicBezTo>
                    <a:lnTo>
                      <a:pt x="217" y="527"/>
                    </a:lnTo>
                    <a:cubicBezTo>
                      <a:pt x="217" y="527"/>
                      <a:pt x="217" y="527"/>
                      <a:pt x="217" y="558"/>
                    </a:cubicBezTo>
                    <a:cubicBezTo>
                      <a:pt x="248" y="558"/>
                      <a:pt x="248" y="558"/>
                      <a:pt x="248" y="558"/>
                    </a:cubicBezTo>
                    <a:cubicBezTo>
                      <a:pt x="186" y="558"/>
                      <a:pt x="186" y="558"/>
                      <a:pt x="186" y="558"/>
                    </a:cubicBezTo>
                    <a:cubicBezTo>
                      <a:pt x="186" y="558"/>
                      <a:pt x="186" y="558"/>
                      <a:pt x="186" y="589"/>
                    </a:cubicBezTo>
                    <a:lnTo>
                      <a:pt x="186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lnTo>
                      <a:pt x="154" y="589"/>
                    </a:lnTo>
                    <a:cubicBezTo>
                      <a:pt x="124" y="589"/>
                      <a:pt x="124" y="589"/>
                      <a:pt x="93" y="589"/>
                    </a:cubicBezTo>
                    <a:lnTo>
                      <a:pt x="93" y="589"/>
                    </a:lnTo>
                    <a:lnTo>
                      <a:pt x="93" y="589"/>
                    </a:lnTo>
                    <a:cubicBezTo>
                      <a:pt x="62" y="589"/>
                      <a:pt x="62" y="589"/>
                      <a:pt x="62" y="589"/>
                    </a:cubicBezTo>
                    <a:lnTo>
                      <a:pt x="62" y="589"/>
                    </a:lnTo>
                    <a:cubicBezTo>
                      <a:pt x="62" y="620"/>
                      <a:pt x="30" y="620"/>
                      <a:pt x="30" y="620"/>
                    </a:cubicBezTo>
                    <a:lnTo>
                      <a:pt x="30" y="620"/>
                    </a:lnTo>
                    <a:cubicBezTo>
                      <a:pt x="30" y="651"/>
                      <a:pt x="30" y="651"/>
                      <a:pt x="30" y="651"/>
                    </a:cubicBezTo>
                    <a:lnTo>
                      <a:pt x="30" y="651"/>
                    </a:lnTo>
                    <a:cubicBezTo>
                      <a:pt x="30" y="651"/>
                      <a:pt x="30" y="651"/>
                      <a:pt x="30" y="682"/>
                    </a:cubicBez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lnTo>
                      <a:pt x="30" y="682"/>
                    </a:lnTo>
                    <a:cubicBezTo>
                      <a:pt x="30" y="713"/>
                      <a:pt x="30" y="713"/>
                      <a:pt x="0" y="744"/>
                    </a:cubicBezTo>
                    <a:lnTo>
                      <a:pt x="0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75"/>
                    </a:lnTo>
                    <a:lnTo>
                      <a:pt x="0" y="775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lnTo>
                      <a:pt x="0" y="806"/>
                    </a:lnTo>
                    <a:cubicBezTo>
                      <a:pt x="30" y="837"/>
                      <a:pt x="30" y="837"/>
                      <a:pt x="30" y="868"/>
                    </a:cubicBezTo>
                    <a:lnTo>
                      <a:pt x="30" y="868"/>
                    </a:lnTo>
                    <a:lnTo>
                      <a:pt x="30" y="868"/>
                    </a:lnTo>
                    <a:lnTo>
                      <a:pt x="62" y="868"/>
                    </a:lnTo>
                    <a:cubicBezTo>
                      <a:pt x="62" y="899"/>
                      <a:pt x="62" y="899"/>
                      <a:pt x="62" y="899"/>
                    </a:cubicBezTo>
                    <a:lnTo>
                      <a:pt x="62" y="899"/>
                    </a:lnTo>
                    <a:lnTo>
                      <a:pt x="62" y="899"/>
                    </a:lnTo>
                    <a:cubicBezTo>
                      <a:pt x="93" y="899"/>
                      <a:pt x="93" y="899"/>
                      <a:pt x="93" y="899"/>
                    </a:cubicBezTo>
                    <a:lnTo>
                      <a:pt x="93" y="899"/>
                    </a:lnTo>
                    <a:lnTo>
                      <a:pt x="93" y="899"/>
                    </a:lnTo>
                    <a:cubicBezTo>
                      <a:pt x="93" y="899"/>
                      <a:pt x="93" y="899"/>
                      <a:pt x="124" y="868"/>
                    </a:cubicBezTo>
                    <a:lnTo>
                      <a:pt x="124" y="868"/>
                    </a:lnTo>
                    <a:cubicBezTo>
                      <a:pt x="154" y="775"/>
                      <a:pt x="154" y="775"/>
                      <a:pt x="154" y="775"/>
                    </a:cubicBezTo>
                    <a:cubicBezTo>
                      <a:pt x="154" y="899"/>
                      <a:pt x="154" y="899"/>
                      <a:pt x="154" y="899"/>
                    </a:cubicBezTo>
                    <a:cubicBezTo>
                      <a:pt x="154" y="899"/>
                      <a:pt x="154" y="930"/>
                      <a:pt x="154" y="961"/>
                    </a:cubicBezTo>
                    <a:lnTo>
                      <a:pt x="186" y="961"/>
                    </a:lnTo>
                    <a:lnTo>
                      <a:pt x="186" y="961"/>
                    </a:lnTo>
                    <a:lnTo>
                      <a:pt x="186" y="961"/>
                    </a:lnTo>
                    <a:cubicBezTo>
                      <a:pt x="217" y="961"/>
                      <a:pt x="217" y="961"/>
                      <a:pt x="217" y="961"/>
                    </a:cubicBezTo>
                    <a:lnTo>
                      <a:pt x="217" y="961"/>
                    </a:lnTo>
                    <a:lnTo>
                      <a:pt x="217" y="961"/>
                    </a:lnTo>
                    <a:lnTo>
                      <a:pt x="217" y="961"/>
                    </a:lnTo>
                    <a:cubicBezTo>
                      <a:pt x="217" y="961"/>
                      <a:pt x="217" y="961"/>
                      <a:pt x="248" y="961"/>
                    </a:cubicBez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lnTo>
                      <a:pt x="248" y="961"/>
                    </a:lnTo>
                    <a:cubicBezTo>
                      <a:pt x="278" y="961"/>
                      <a:pt x="278" y="930"/>
                      <a:pt x="278" y="930"/>
                    </a:cubicBezTo>
                    <a:lnTo>
                      <a:pt x="278" y="930"/>
                    </a:lnTo>
                    <a:cubicBezTo>
                      <a:pt x="310" y="930"/>
                      <a:pt x="310" y="899"/>
                      <a:pt x="341" y="899"/>
                    </a:cubicBezTo>
                    <a:lnTo>
                      <a:pt x="341" y="899"/>
                    </a:lnTo>
                    <a:cubicBezTo>
                      <a:pt x="341" y="868"/>
                      <a:pt x="372" y="868"/>
                      <a:pt x="372" y="868"/>
                    </a:cubicBezTo>
                    <a:cubicBezTo>
                      <a:pt x="372" y="868"/>
                      <a:pt x="402" y="868"/>
                      <a:pt x="402" y="899"/>
                    </a:cubicBezTo>
                    <a:lnTo>
                      <a:pt x="402" y="899"/>
                    </a:lnTo>
                    <a:cubicBezTo>
                      <a:pt x="402" y="868"/>
                      <a:pt x="402" y="868"/>
                      <a:pt x="434" y="868"/>
                    </a:cubicBezTo>
                    <a:lnTo>
                      <a:pt x="434" y="868"/>
                    </a:lnTo>
                    <a:cubicBezTo>
                      <a:pt x="434" y="868"/>
                      <a:pt x="434" y="868"/>
                      <a:pt x="465" y="899"/>
                    </a:cubicBezTo>
                    <a:lnTo>
                      <a:pt x="465" y="899"/>
                    </a:lnTo>
                    <a:lnTo>
                      <a:pt x="465" y="899"/>
                    </a:lnTo>
                    <a:cubicBezTo>
                      <a:pt x="465" y="930"/>
                      <a:pt x="465" y="930"/>
                      <a:pt x="465" y="930"/>
                    </a:cubicBezTo>
                    <a:lnTo>
                      <a:pt x="465" y="930"/>
                    </a:lnTo>
                    <a:lnTo>
                      <a:pt x="465" y="961"/>
                    </a:lnTo>
                    <a:cubicBezTo>
                      <a:pt x="465" y="961"/>
                      <a:pt x="465" y="961"/>
                      <a:pt x="465" y="992"/>
                    </a:cubicBez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lnTo>
                      <a:pt x="465" y="992"/>
                    </a:lnTo>
                    <a:cubicBezTo>
                      <a:pt x="465" y="1023"/>
                      <a:pt x="465" y="1023"/>
                      <a:pt x="465" y="1023"/>
                    </a:cubicBezTo>
                    <a:lnTo>
                      <a:pt x="465" y="1023"/>
                    </a:lnTo>
                    <a:lnTo>
                      <a:pt x="465" y="1023"/>
                    </a:lnTo>
                    <a:lnTo>
                      <a:pt x="465" y="1023"/>
                    </a:lnTo>
                    <a:lnTo>
                      <a:pt x="496" y="1023"/>
                    </a:lnTo>
                    <a:lnTo>
                      <a:pt x="496" y="1054"/>
                    </a:lnTo>
                    <a:lnTo>
                      <a:pt x="496" y="1054"/>
                    </a:lnTo>
                    <a:lnTo>
                      <a:pt x="496" y="1054"/>
                    </a:lnTo>
                    <a:cubicBezTo>
                      <a:pt x="526" y="1054"/>
                      <a:pt x="526" y="1054"/>
                      <a:pt x="526" y="1054"/>
                    </a:cubicBezTo>
                    <a:lnTo>
                      <a:pt x="526" y="1054"/>
                    </a:lnTo>
                    <a:cubicBezTo>
                      <a:pt x="526" y="1084"/>
                      <a:pt x="558" y="1084"/>
                      <a:pt x="558" y="1084"/>
                    </a:cubicBezTo>
                    <a:lnTo>
                      <a:pt x="558" y="1084"/>
                    </a:lnTo>
                    <a:lnTo>
                      <a:pt x="589" y="1084"/>
                    </a:lnTo>
                    <a:lnTo>
                      <a:pt x="589" y="1084"/>
                    </a:lnTo>
                    <a:cubicBezTo>
                      <a:pt x="620" y="1084"/>
                      <a:pt x="620" y="1084"/>
                      <a:pt x="620" y="1084"/>
                    </a:cubicBezTo>
                    <a:lnTo>
                      <a:pt x="620" y="1084"/>
                    </a:lnTo>
                    <a:cubicBezTo>
                      <a:pt x="620" y="1084"/>
                      <a:pt x="620" y="1116"/>
                      <a:pt x="650" y="1116"/>
                    </a:cubicBezTo>
                    <a:lnTo>
                      <a:pt x="650" y="1116"/>
                    </a:lnTo>
                    <a:lnTo>
                      <a:pt x="650" y="1116"/>
                    </a:lnTo>
                    <a:cubicBezTo>
                      <a:pt x="682" y="1116"/>
                      <a:pt x="682" y="1116"/>
                      <a:pt x="682" y="1116"/>
                    </a:cubicBezTo>
                    <a:cubicBezTo>
                      <a:pt x="713" y="1116"/>
                      <a:pt x="713" y="1147"/>
                      <a:pt x="713" y="1178"/>
                    </a:cubicBezTo>
                    <a:lnTo>
                      <a:pt x="713" y="1178"/>
                    </a:lnTo>
                    <a:cubicBezTo>
                      <a:pt x="744" y="1178"/>
                      <a:pt x="744" y="1178"/>
                      <a:pt x="744" y="1209"/>
                    </a:cubicBezTo>
                    <a:lnTo>
                      <a:pt x="744" y="1209"/>
                    </a:lnTo>
                    <a:cubicBezTo>
                      <a:pt x="744" y="1209"/>
                      <a:pt x="713" y="1209"/>
                      <a:pt x="713" y="1240"/>
                    </a:cubicBezTo>
                    <a:lnTo>
                      <a:pt x="713" y="1240"/>
                    </a:lnTo>
                    <a:cubicBezTo>
                      <a:pt x="744" y="1240"/>
                      <a:pt x="744" y="1240"/>
                      <a:pt x="744" y="1240"/>
                    </a:cubicBezTo>
                    <a:cubicBezTo>
                      <a:pt x="744" y="1271"/>
                      <a:pt x="744" y="1271"/>
                      <a:pt x="744" y="1271"/>
                    </a:cubicBezTo>
                    <a:lnTo>
                      <a:pt x="744" y="127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44" y="1301"/>
                    </a:lnTo>
                    <a:lnTo>
                      <a:pt x="774" y="1301"/>
                    </a:lnTo>
                    <a:cubicBezTo>
                      <a:pt x="806" y="1301"/>
                      <a:pt x="806" y="1301"/>
                      <a:pt x="806" y="1301"/>
                    </a:cubicBezTo>
                    <a:cubicBezTo>
                      <a:pt x="837" y="1301"/>
                      <a:pt x="837" y="1301"/>
                      <a:pt x="837" y="1301"/>
                    </a:cubicBezTo>
                    <a:lnTo>
                      <a:pt x="837" y="1333"/>
                    </a:lnTo>
                    <a:lnTo>
                      <a:pt x="837" y="1333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37" y="1364"/>
                    </a:lnTo>
                    <a:lnTo>
                      <a:pt x="868" y="1364"/>
                    </a:lnTo>
                    <a:cubicBezTo>
                      <a:pt x="868" y="1395"/>
                      <a:pt x="868" y="1395"/>
                      <a:pt x="868" y="1425"/>
                    </a:cubicBezTo>
                    <a:lnTo>
                      <a:pt x="868" y="1425"/>
                    </a:lnTo>
                    <a:lnTo>
                      <a:pt x="898" y="1457"/>
                    </a:lnTo>
                    <a:lnTo>
                      <a:pt x="898" y="1457"/>
                    </a:lnTo>
                    <a:lnTo>
                      <a:pt x="898" y="1457"/>
                    </a:lnTo>
                    <a:cubicBezTo>
                      <a:pt x="898" y="1488"/>
                      <a:pt x="898" y="1488"/>
                      <a:pt x="868" y="1488"/>
                    </a:cubicBezTo>
                    <a:lnTo>
                      <a:pt x="868" y="1519"/>
                    </a:lnTo>
                    <a:cubicBezTo>
                      <a:pt x="868" y="1549"/>
                      <a:pt x="868" y="1549"/>
                      <a:pt x="868" y="1549"/>
                    </a:cubicBez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lnTo>
                      <a:pt x="868" y="1549"/>
                    </a:lnTo>
                    <a:cubicBezTo>
                      <a:pt x="868" y="1581"/>
                      <a:pt x="868" y="1581"/>
                      <a:pt x="868" y="1612"/>
                    </a:cubicBezTo>
                    <a:lnTo>
                      <a:pt x="868" y="1612"/>
                    </a:lnTo>
                    <a:lnTo>
                      <a:pt x="868" y="164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lnTo>
                      <a:pt x="868" y="1673"/>
                    </a:lnTo>
                    <a:cubicBezTo>
                      <a:pt x="898" y="1673"/>
                      <a:pt x="898" y="1673"/>
                      <a:pt x="898" y="1673"/>
                    </a:cubicBez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lnTo>
                      <a:pt x="898" y="1673"/>
                    </a:lnTo>
                    <a:cubicBezTo>
                      <a:pt x="898" y="1673"/>
                      <a:pt x="898" y="1673"/>
                      <a:pt x="930" y="1673"/>
                    </a:cubicBezTo>
                    <a:lnTo>
                      <a:pt x="930" y="1673"/>
                    </a:lnTo>
                    <a:lnTo>
                      <a:pt x="930" y="1673"/>
                    </a:lnTo>
                    <a:lnTo>
                      <a:pt x="930" y="1673"/>
                    </a:lnTo>
                    <a:cubicBezTo>
                      <a:pt x="930" y="1673"/>
                      <a:pt x="930" y="1673"/>
                      <a:pt x="961" y="1673"/>
                    </a:cubicBezTo>
                    <a:lnTo>
                      <a:pt x="961" y="1705"/>
                    </a:lnTo>
                    <a:lnTo>
                      <a:pt x="961" y="1705"/>
                    </a:lnTo>
                    <a:lnTo>
                      <a:pt x="992" y="1705"/>
                    </a:lnTo>
                    <a:cubicBezTo>
                      <a:pt x="992" y="1736"/>
                      <a:pt x="992" y="1767"/>
                      <a:pt x="992" y="1767"/>
                    </a:cubicBezTo>
                    <a:cubicBezTo>
                      <a:pt x="992" y="1767"/>
                      <a:pt x="992" y="1767"/>
                      <a:pt x="992" y="1797"/>
                    </a:cubicBezTo>
                    <a:cubicBezTo>
                      <a:pt x="992" y="1797"/>
                      <a:pt x="992" y="1797"/>
                      <a:pt x="992" y="1767"/>
                    </a:cubicBezTo>
                    <a:cubicBezTo>
                      <a:pt x="1022" y="1767"/>
                      <a:pt x="1022" y="1767"/>
                      <a:pt x="1022" y="1767"/>
                    </a:cubicBezTo>
                    <a:lnTo>
                      <a:pt x="1022" y="1767"/>
                    </a:lnTo>
                    <a:cubicBezTo>
                      <a:pt x="1054" y="1767"/>
                      <a:pt x="1085" y="1797"/>
                      <a:pt x="1085" y="1829"/>
                    </a:cubicBezTo>
                    <a:lnTo>
                      <a:pt x="1085" y="1829"/>
                    </a:lnTo>
                    <a:cubicBezTo>
                      <a:pt x="1085" y="1860"/>
                      <a:pt x="1054" y="1860"/>
                      <a:pt x="1054" y="1860"/>
                    </a:cubicBezTo>
                    <a:lnTo>
                      <a:pt x="1054" y="1860"/>
                    </a:lnTo>
                    <a:lnTo>
                      <a:pt x="1054" y="1860"/>
                    </a:lnTo>
                    <a:lnTo>
                      <a:pt x="1054" y="1860"/>
                    </a:lnTo>
                    <a:cubicBezTo>
                      <a:pt x="1054" y="1891"/>
                      <a:pt x="1054" y="1891"/>
                      <a:pt x="1054" y="1891"/>
                    </a:cubicBezTo>
                    <a:cubicBezTo>
                      <a:pt x="1085" y="1891"/>
                      <a:pt x="1085" y="1891"/>
                      <a:pt x="1085" y="1921"/>
                    </a:cubicBezTo>
                    <a:lnTo>
                      <a:pt x="1085" y="1953"/>
                    </a:lnTo>
                    <a:lnTo>
                      <a:pt x="1085" y="1953"/>
                    </a:lnTo>
                    <a:cubicBezTo>
                      <a:pt x="1085" y="1953"/>
                      <a:pt x="1085" y="1953"/>
                      <a:pt x="1085" y="1984"/>
                    </a:cubicBezTo>
                    <a:lnTo>
                      <a:pt x="1116" y="1984"/>
                    </a:lnTo>
                    <a:lnTo>
                      <a:pt x="1116" y="1984"/>
                    </a:lnTo>
                    <a:cubicBezTo>
                      <a:pt x="1116" y="2015"/>
                      <a:pt x="1085" y="2015"/>
                      <a:pt x="1085" y="2015"/>
                    </a:cubicBezTo>
                    <a:lnTo>
                      <a:pt x="1085" y="2015"/>
                    </a:lnTo>
                    <a:lnTo>
                      <a:pt x="1085" y="2015"/>
                    </a:lnTo>
                    <a:cubicBezTo>
                      <a:pt x="1085" y="2045"/>
                      <a:pt x="1054" y="2077"/>
                      <a:pt x="1054" y="2077"/>
                    </a:cubicBezTo>
                    <a:lnTo>
                      <a:pt x="1022" y="2077"/>
                    </a:lnTo>
                    <a:lnTo>
                      <a:pt x="1022" y="2077"/>
                    </a:lnTo>
                    <a:lnTo>
                      <a:pt x="1022" y="2077"/>
                    </a:lnTo>
                    <a:cubicBezTo>
                      <a:pt x="1022" y="2077"/>
                      <a:pt x="1022" y="2077"/>
                      <a:pt x="992" y="2108"/>
                    </a:cubicBezTo>
                    <a:cubicBezTo>
                      <a:pt x="961" y="2108"/>
                      <a:pt x="961" y="2139"/>
                      <a:pt x="961" y="2139"/>
                    </a:cubicBezTo>
                    <a:lnTo>
                      <a:pt x="930" y="2169"/>
                    </a:lnTo>
                    <a:lnTo>
                      <a:pt x="930" y="2169"/>
                    </a:lnTo>
                    <a:cubicBezTo>
                      <a:pt x="930" y="2169"/>
                      <a:pt x="930" y="2169"/>
                      <a:pt x="930" y="2201"/>
                    </a:cubicBezTo>
                    <a:lnTo>
                      <a:pt x="930" y="2201"/>
                    </a:lnTo>
                    <a:lnTo>
                      <a:pt x="930" y="2201"/>
                    </a:lnTo>
                    <a:cubicBezTo>
                      <a:pt x="961" y="2201"/>
                      <a:pt x="961" y="2232"/>
                      <a:pt x="961" y="2232"/>
                    </a:cubicBezTo>
                    <a:lnTo>
                      <a:pt x="961" y="2232"/>
                    </a:lnTo>
                    <a:lnTo>
                      <a:pt x="961" y="2232"/>
                    </a:lnTo>
                    <a:lnTo>
                      <a:pt x="961" y="2232"/>
                    </a:lnTo>
                    <a:cubicBezTo>
                      <a:pt x="992" y="2232"/>
                      <a:pt x="992" y="2232"/>
                      <a:pt x="992" y="2263"/>
                    </a:cubicBezTo>
                    <a:lnTo>
                      <a:pt x="992" y="2263"/>
                    </a:lnTo>
                    <a:lnTo>
                      <a:pt x="992" y="2263"/>
                    </a:lnTo>
                    <a:cubicBezTo>
                      <a:pt x="1022" y="2263"/>
                      <a:pt x="1054" y="2293"/>
                      <a:pt x="1054" y="2293"/>
                    </a:cubicBezTo>
                    <a:lnTo>
                      <a:pt x="1054" y="2325"/>
                    </a:lnTo>
                    <a:cubicBezTo>
                      <a:pt x="1085" y="2325"/>
                      <a:pt x="1085" y="2325"/>
                      <a:pt x="1085" y="2325"/>
                    </a:cubicBezTo>
                    <a:cubicBezTo>
                      <a:pt x="1085" y="2325"/>
                      <a:pt x="1116" y="2325"/>
                      <a:pt x="1116" y="2356"/>
                    </a:cubicBezTo>
                    <a:lnTo>
                      <a:pt x="1116" y="2356"/>
                    </a:lnTo>
                    <a:lnTo>
                      <a:pt x="1116" y="2356"/>
                    </a:lnTo>
                    <a:lnTo>
                      <a:pt x="1116" y="2356"/>
                    </a:lnTo>
                    <a:cubicBezTo>
                      <a:pt x="1146" y="2325"/>
                      <a:pt x="1178" y="2325"/>
                      <a:pt x="1178" y="2293"/>
                    </a:cubicBezTo>
                    <a:lnTo>
                      <a:pt x="1178" y="2293"/>
                    </a:lnTo>
                    <a:cubicBezTo>
                      <a:pt x="1209" y="2293"/>
                      <a:pt x="1240" y="2232"/>
                      <a:pt x="1240" y="2232"/>
                    </a:cubicBezTo>
                    <a:lnTo>
                      <a:pt x="1240" y="2232"/>
                    </a:lnTo>
                    <a:cubicBezTo>
                      <a:pt x="1270" y="2169"/>
                      <a:pt x="1270" y="2139"/>
                      <a:pt x="1301" y="2139"/>
                    </a:cubicBezTo>
                    <a:lnTo>
                      <a:pt x="1333" y="2108"/>
                    </a:lnTo>
                    <a:cubicBezTo>
                      <a:pt x="1333" y="2077"/>
                      <a:pt x="1333" y="2045"/>
                      <a:pt x="1364" y="2045"/>
                    </a:cubicBezTo>
                    <a:cubicBezTo>
                      <a:pt x="1364" y="2045"/>
                      <a:pt x="1333" y="2045"/>
                      <a:pt x="1333" y="2015"/>
                    </a:cubicBezTo>
                    <a:lnTo>
                      <a:pt x="1333" y="2015"/>
                    </a:lnTo>
                    <a:cubicBezTo>
                      <a:pt x="1333" y="1984"/>
                      <a:pt x="1333" y="1984"/>
                      <a:pt x="1333" y="1984"/>
                    </a:cubicBezTo>
                    <a:lnTo>
                      <a:pt x="1333" y="1953"/>
                    </a:lnTo>
                    <a:cubicBezTo>
                      <a:pt x="1333" y="1921"/>
                      <a:pt x="1333" y="1921"/>
                      <a:pt x="1333" y="1921"/>
                    </a:cubicBezTo>
                    <a:cubicBezTo>
                      <a:pt x="1333" y="1921"/>
                      <a:pt x="1333" y="1891"/>
                      <a:pt x="1364" y="1891"/>
                    </a:cubicBezTo>
                    <a:cubicBezTo>
                      <a:pt x="1364" y="1891"/>
                      <a:pt x="1364" y="1891"/>
                      <a:pt x="1394" y="1891"/>
                    </a:cubicBezTo>
                    <a:cubicBezTo>
                      <a:pt x="1394" y="1891"/>
                      <a:pt x="1426" y="1860"/>
                      <a:pt x="1426" y="1829"/>
                    </a:cubicBezTo>
                    <a:lnTo>
                      <a:pt x="1426" y="1829"/>
                    </a:lnTo>
                    <a:cubicBezTo>
                      <a:pt x="1457" y="1829"/>
                      <a:pt x="1457" y="1797"/>
                      <a:pt x="1487" y="1797"/>
                    </a:cubicBezTo>
                    <a:lnTo>
                      <a:pt x="1487" y="1797"/>
                    </a:lnTo>
                    <a:lnTo>
                      <a:pt x="1487" y="1797"/>
                    </a:lnTo>
                    <a:cubicBezTo>
                      <a:pt x="1518" y="1797"/>
                      <a:pt x="1518" y="1797"/>
                      <a:pt x="1518" y="1797"/>
                    </a:cubicBezTo>
                    <a:lnTo>
                      <a:pt x="1518" y="1797"/>
                    </a:lnTo>
                    <a:lnTo>
                      <a:pt x="1518" y="1797"/>
                    </a:lnTo>
                    <a:lnTo>
                      <a:pt x="1550" y="1767"/>
                    </a:lnTo>
                    <a:lnTo>
                      <a:pt x="1550" y="1767"/>
                    </a:lnTo>
                    <a:cubicBezTo>
                      <a:pt x="1581" y="1736"/>
                      <a:pt x="1581" y="1736"/>
                      <a:pt x="1611" y="1736"/>
                    </a:cubicBezTo>
                    <a:cubicBezTo>
                      <a:pt x="1611" y="1736"/>
                      <a:pt x="1642" y="1736"/>
                      <a:pt x="1642" y="1705"/>
                    </a:cubicBezTo>
                    <a:cubicBezTo>
                      <a:pt x="1674" y="1705"/>
                      <a:pt x="1674" y="1705"/>
                      <a:pt x="1674" y="1705"/>
                    </a:cubicBezTo>
                    <a:cubicBezTo>
                      <a:pt x="1674" y="1736"/>
                      <a:pt x="1674" y="1736"/>
                      <a:pt x="1674" y="1736"/>
                    </a:cubicBezTo>
                    <a:lnTo>
                      <a:pt x="1674" y="1736"/>
                    </a:lnTo>
                    <a:lnTo>
                      <a:pt x="1705" y="1736"/>
                    </a:lnTo>
                    <a:cubicBezTo>
                      <a:pt x="1705" y="1705"/>
                      <a:pt x="1735" y="1705"/>
                      <a:pt x="1735" y="1705"/>
                    </a:cubicBezTo>
                    <a:cubicBezTo>
                      <a:pt x="1735" y="1673"/>
                      <a:pt x="1735" y="1673"/>
                      <a:pt x="1766" y="1673"/>
                    </a:cubicBezTo>
                    <a:cubicBezTo>
                      <a:pt x="1766" y="1643"/>
                      <a:pt x="1766" y="1612"/>
                      <a:pt x="1798" y="1581"/>
                    </a:cubicBezTo>
                    <a:cubicBezTo>
                      <a:pt x="1798" y="1581"/>
                      <a:pt x="1798" y="1581"/>
                      <a:pt x="1798" y="1549"/>
                    </a:cubicBezTo>
                    <a:lnTo>
                      <a:pt x="1798" y="1549"/>
                    </a:lnTo>
                    <a:cubicBezTo>
                      <a:pt x="1829" y="1549"/>
                      <a:pt x="1829" y="1519"/>
                      <a:pt x="1829" y="1519"/>
                    </a:cubicBezTo>
                    <a:lnTo>
                      <a:pt x="1829" y="1519"/>
                    </a:lnTo>
                    <a:cubicBezTo>
                      <a:pt x="1829" y="1488"/>
                      <a:pt x="1829" y="1457"/>
                      <a:pt x="1829" y="1425"/>
                    </a:cubicBezTo>
                    <a:lnTo>
                      <a:pt x="1859" y="1395"/>
                    </a:lnTo>
                    <a:cubicBezTo>
                      <a:pt x="1859" y="1395"/>
                      <a:pt x="1859" y="1364"/>
                      <a:pt x="1859" y="1333"/>
                    </a:cubicBezTo>
                    <a:cubicBezTo>
                      <a:pt x="1859" y="1333"/>
                      <a:pt x="1859" y="1333"/>
                      <a:pt x="1859" y="1301"/>
                    </a:cubicBezTo>
                    <a:cubicBezTo>
                      <a:pt x="1859" y="1301"/>
                      <a:pt x="1890" y="1301"/>
                      <a:pt x="1890" y="1271"/>
                    </a:cubicBezTo>
                    <a:cubicBezTo>
                      <a:pt x="1890" y="1271"/>
                      <a:pt x="1890" y="1240"/>
                      <a:pt x="1859" y="1240"/>
                    </a:cubicBezTo>
                    <a:cubicBezTo>
                      <a:pt x="1859" y="1240"/>
                      <a:pt x="1859" y="1209"/>
                      <a:pt x="1859" y="1147"/>
                    </a:cubicBezTo>
                    <a:cubicBezTo>
                      <a:pt x="1859" y="1116"/>
                      <a:pt x="1859" y="1116"/>
                      <a:pt x="1859" y="1116"/>
                    </a:cubicBezTo>
                    <a:cubicBezTo>
                      <a:pt x="1859" y="1084"/>
                      <a:pt x="1859" y="1084"/>
                      <a:pt x="1859" y="1084"/>
                    </a:cubicBezTo>
                    <a:cubicBezTo>
                      <a:pt x="1890" y="1084"/>
                      <a:pt x="1890" y="1084"/>
                      <a:pt x="1890" y="1084"/>
                    </a:cubicBezTo>
                    <a:cubicBezTo>
                      <a:pt x="1890" y="1084"/>
                      <a:pt x="1890" y="1084"/>
                      <a:pt x="1922" y="1084"/>
                    </a:cubicBezTo>
                    <a:cubicBezTo>
                      <a:pt x="1922" y="1084"/>
                      <a:pt x="1922" y="1084"/>
                      <a:pt x="1922" y="1054"/>
                    </a:cubicBezTo>
                    <a:cubicBezTo>
                      <a:pt x="1953" y="1054"/>
                      <a:pt x="1953" y="1054"/>
                      <a:pt x="1953" y="1054"/>
                    </a:cubicBezTo>
                    <a:cubicBezTo>
                      <a:pt x="1953" y="1054"/>
                      <a:pt x="1953" y="1054"/>
                      <a:pt x="1953" y="1023"/>
                    </a:cubicBezTo>
                    <a:lnTo>
                      <a:pt x="1953" y="1023"/>
                    </a:lnTo>
                    <a:lnTo>
                      <a:pt x="1953" y="992"/>
                    </a:lnTo>
                    <a:cubicBezTo>
                      <a:pt x="1953" y="961"/>
                      <a:pt x="1983" y="961"/>
                      <a:pt x="2014" y="930"/>
                    </a:cubicBezTo>
                    <a:lnTo>
                      <a:pt x="2014" y="930"/>
                    </a:lnTo>
                    <a:cubicBezTo>
                      <a:pt x="2046" y="930"/>
                      <a:pt x="2046" y="899"/>
                      <a:pt x="2046" y="899"/>
                    </a:cubicBezTo>
                    <a:cubicBezTo>
                      <a:pt x="2046" y="868"/>
                      <a:pt x="2046" y="868"/>
                      <a:pt x="2077" y="868"/>
                    </a:cubicBezTo>
                    <a:lnTo>
                      <a:pt x="2077" y="868"/>
                    </a:lnTo>
                    <a:lnTo>
                      <a:pt x="2077" y="837"/>
                    </a:lnTo>
                    <a:cubicBezTo>
                      <a:pt x="2107" y="837"/>
                      <a:pt x="2107" y="806"/>
                      <a:pt x="2107" y="806"/>
                    </a:cubicBezTo>
                    <a:cubicBezTo>
                      <a:pt x="2107" y="806"/>
                      <a:pt x="2107" y="806"/>
                      <a:pt x="2107" y="775"/>
                    </a:cubicBezTo>
                    <a:cubicBezTo>
                      <a:pt x="2107" y="775"/>
                      <a:pt x="2107" y="744"/>
                      <a:pt x="2107" y="713"/>
                    </a:cubicBezTo>
                    <a:lnTo>
                      <a:pt x="2107" y="682"/>
                    </a:lnTo>
                    <a:lnTo>
                      <a:pt x="2107" y="682"/>
                    </a:lnTo>
                    <a:cubicBezTo>
                      <a:pt x="2077" y="682"/>
                      <a:pt x="2077" y="682"/>
                      <a:pt x="2077" y="682"/>
                    </a:cubicBezTo>
                    <a:cubicBezTo>
                      <a:pt x="2077" y="651"/>
                      <a:pt x="2077" y="651"/>
                      <a:pt x="2077" y="651"/>
                    </a:cubicBezTo>
                    <a:lnTo>
                      <a:pt x="2046" y="651"/>
                    </a:lnTo>
                    <a:cubicBezTo>
                      <a:pt x="2046" y="651"/>
                      <a:pt x="2014" y="620"/>
                      <a:pt x="1983" y="620"/>
                    </a:cubicBezTo>
                    <a:cubicBezTo>
                      <a:pt x="1953" y="589"/>
                      <a:pt x="1922" y="589"/>
                      <a:pt x="1922" y="558"/>
                    </a:cubicBezTo>
                    <a:cubicBezTo>
                      <a:pt x="1890" y="527"/>
                      <a:pt x="1890" y="527"/>
                      <a:pt x="1890" y="527"/>
                    </a:cubicBezTo>
                    <a:cubicBezTo>
                      <a:pt x="1890" y="527"/>
                      <a:pt x="1890" y="527"/>
                      <a:pt x="1859" y="527"/>
                    </a:cubicBezTo>
                    <a:cubicBezTo>
                      <a:pt x="1859" y="496"/>
                      <a:pt x="1829" y="496"/>
                      <a:pt x="1829" y="496"/>
                    </a:cubicBezTo>
                    <a:lnTo>
                      <a:pt x="1798" y="496"/>
                    </a:lnTo>
                    <a:cubicBezTo>
                      <a:pt x="1766" y="496"/>
                      <a:pt x="1766" y="496"/>
                      <a:pt x="1766" y="496"/>
                    </a:cubicBezTo>
                    <a:lnTo>
                      <a:pt x="1735" y="496"/>
                    </a:lnTo>
                    <a:lnTo>
                      <a:pt x="1735" y="465"/>
                    </a:lnTo>
                    <a:lnTo>
                      <a:pt x="1735" y="465"/>
                    </a:lnTo>
                    <a:lnTo>
                      <a:pt x="1735" y="465"/>
                    </a:lnTo>
                    <a:cubicBezTo>
                      <a:pt x="1735" y="496"/>
                      <a:pt x="1705" y="496"/>
                      <a:pt x="1705" y="496"/>
                    </a:cubicBezTo>
                    <a:lnTo>
                      <a:pt x="1705" y="496"/>
                    </a:lnTo>
                    <a:cubicBezTo>
                      <a:pt x="1674" y="496"/>
                      <a:pt x="1674" y="496"/>
                      <a:pt x="1674" y="465"/>
                    </a:cubicBezTo>
                    <a:cubicBezTo>
                      <a:pt x="1674" y="465"/>
                      <a:pt x="1674" y="465"/>
                      <a:pt x="1642" y="465"/>
                    </a:cubicBezTo>
                    <a:cubicBezTo>
                      <a:pt x="1642" y="465"/>
                      <a:pt x="1642" y="465"/>
                      <a:pt x="1611" y="465"/>
                    </a:cubicBezTo>
                    <a:lnTo>
                      <a:pt x="1611" y="465"/>
                    </a:lnTo>
                    <a:cubicBezTo>
                      <a:pt x="1518" y="589"/>
                      <a:pt x="1518" y="589"/>
                      <a:pt x="1518" y="589"/>
                    </a:cubicBezTo>
                    <a:cubicBezTo>
                      <a:pt x="1550" y="496"/>
                      <a:pt x="1550" y="496"/>
                      <a:pt x="1550" y="496"/>
                    </a:cubicBezTo>
                    <a:cubicBezTo>
                      <a:pt x="1550" y="496"/>
                      <a:pt x="1550" y="465"/>
                      <a:pt x="1550" y="434"/>
                    </a:cubicBezTo>
                    <a:cubicBezTo>
                      <a:pt x="1550" y="434"/>
                      <a:pt x="1550" y="434"/>
                      <a:pt x="1550" y="403"/>
                    </a:cubicBezTo>
                    <a:lnTo>
                      <a:pt x="1550" y="403"/>
                    </a:lnTo>
                    <a:lnTo>
                      <a:pt x="1518" y="403"/>
                    </a:lnTo>
                    <a:cubicBezTo>
                      <a:pt x="1487" y="403"/>
                      <a:pt x="1487" y="372"/>
                      <a:pt x="1487" y="372"/>
                    </a:cubicBezTo>
                    <a:cubicBezTo>
                      <a:pt x="1457" y="372"/>
                      <a:pt x="1457" y="372"/>
                      <a:pt x="1457" y="372"/>
                    </a:cubicBezTo>
                    <a:lnTo>
                      <a:pt x="1457" y="372"/>
                    </a:lnTo>
                    <a:lnTo>
                      <a:pt x="1457" y="341"/>
                    </a:lnTo>
                    <a:cubicBezTo>
                      <a:pt x="1457" y="341"/>
                      <a:pt x="1457" y="341"/>
                      <a:pt x="1426" y="341"/>
                    </a:cubicBezTo>
                    <a:lnTo>
                      <a:pt x="1394" y="341"/>
                    </a:lnTo>
                    <a:cubicBezTo>
                      <a:pt x="1394" y="372"/>
                      <a:pt x="1394" y="372"/>
                      <a:pt x="1394" y="372"/>
                    </a:cubicBezTo>
                    <a:cubicBezTo>
                      <a:pt x="1333" y="372"/>
                      <a:pt x="1333" y="372"/>
                      <a:pt x="1333" y="372"/>
                    </a:cubicBezTo>
                    <a:cubicBezTo>
                      <a:pt x="1333" y="310"/>
                      <a:pt x="1333" y="310"/>
                      <a:pt x="1333" y="310"/>
                    </a:cubicBezTo>
                    <a:lnTo>
                      <a:pt x="1333" y="310"/>
                    </a:lnTo>
                    <a:cubicBezTo>
                      <a:pt x="1301" y="341"/>
                      <a:pt x="1301" y="341"/>
                      <a:pt x="1301" y="341"/>
                    </a:cubicBezTo>
                    <a:cubicBezTo>
                      <a:pt x="1270" y="341"/>
                      <a:pt x="1270" y="310"/>
                      <a:pt x="1270" y="310"/>
                    </a:cubicBezTo>
                    <a:lnTo>
                      <a:pt x="1270" y="310"/>
                    </a:lnTo>
                    <a:lnTo>
                      <a:pt x="1270" y="310"/>
                    </a:lnTo>
                    <a:lnTo>
                      <a:pt x="1270" y="310"/>
                    </a:lnTo>
                    <a:lnTo>
                      <a:pt x="1240" y="310"/>
                    </a:lnTo>
                    <a:cubicBezTo>
                      <a:pt x="1240" y="310"/>
                      <a:pt x="1240" y="310"/>
                      <a:pt x="1209" y="279"/>
                    </a:cubicBezTo>
                    <a:lnTo>
                      <a:pt x="1240" y="248"/>
                    </a:lnTo>
                    <a:lnTo>
                      <a:pt x="1240" y="248"/>
                    </a:lnTo>
                    <a:cubicBezTo>
                      <a:pt x="1240" y="217"/>
                      <a:pt x="1240" y="217"/>
                      <a:pt x="1270" y="217"/>
                    </a:cubicBezTo>
                    <a:cubicBezTo>
                      <a:pt x="1240" y="186"/>
                      <a:pt x="1240" y="186"/>
                      <a:pt x="1240" y="186"/>
                    </a:cubicBezTo>
                    <a:cubicBezTo>
                      <a:pt x="1240" y="186"/>
                      <a:pt x="1209" y="155"/>
                      <a:pt x="1209" y="124"/>
                    </a:cubicBezTo>
                    <a:cubicBezTo>
                      <a:pt x="1209" y="93"/>
                      <a:pt x="1209" y="93"/>
                      <a:pt x="1209" y="62"/>
                    </a:cubicBezTo>
                    <a:lnTo>
                      <a:pt x="1209" y="62"/>
                    </a:lnTo>
                    <a:lnTo>
                      <a:pt x="1209" y="62"/>
                    </a:lnTo>
                    <a:lnTo>
                      <a:pt x="1178" y="62"/>
                    </a:lnTo>
                    <a:lnTo>
                      <a:pt x="1178" y="62"/>
                    </a:lnTo>
                    <a:lnTo>
                      <a:pt x="1178" y="62"/>
                    </a:lnTo>
                    <a:cubicBezTo>
                      <a:pt x="1178" y="93"/>
                      <a:pt x="1178" y="93"/>
                      <a:pt x="1178" y="9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8" name="Freeform 148">
                <a:extLst>
                  <a:ext uri="{FF2B5EF4-FFF2-40B4-BE49-F238E27FC236}">
                    <a16:creationId xmlns:a16="http://schemas.microsoft.com/office/drawing/2014/main" id="{E2A28CA2-3A10-174A-99FD-EC7E48AF1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925" y="3263900"/>
                <a:ext cx="11113" cy="11113"/>
              </a:xfrm>
              <a:custGeom>
                <a:avLst/>
                <a:gdLst>
                  <a:gd name="T0" fmla="*/ 0 w 33"/>
                  <a:gd name="T1" fmla="*/ 31 h 32"/>
                  <a:gd name="T2" fmla="*/ 0 w 33"/>
                  <a:gd name="T3" fmla="*/ 31 h 32"/>
                  <a:gd name="T4" fmla="*/ 0 w 33"/>
                  <a:gd name="T5" fmla="*/ 31 h 32"/>
                  <a:gd name="T6" fmla="*/ 0 w 33"/>
                  <a:gd name="T7" fmla="*/ 31 h 32"/>
                  <a:gd name="T8" fmla="*/ 32 w 33"/>
                  <a:gd name="T9" fmla="*/ 31 h 32"/>
                  <a:gd name="T10" fmla="*/ 32 w 33"/>
                  <a:gd name="T11" fmla="*/ 0 h 32"/>
                  <a:gd name="T12" fmla="*/ 32 w 33"/>
                  <a:gd name="T13" fmla="*/ 0 h 32"/>
                  <a:gd name="T14" fmla="*/ 32 w 33"/>
                  <a:gd name="T15" fmla="*/ 0 h 32"/>
                  <a:gd name="T16" fmla="*/ 0 w 33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32" y="0"/>
                    </a:lnTo>
                    <a:lnTo>
                      <a:pt x="32" y="0"/>
                    </a:lnTo>
                    <a:lnTo>
                      <a:pt x="32" y="0"/>
                    </a:lnTo>
                    <a:cubicBezTo>
                      <a:pt x="32" y="0"/>
                      <a:pt x="32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9" name="Freeform 149">
                <a:extLst>
                  <a:ext uri="{FF2B5EF4-FFF2-40B4-BE49-F238E27FC236}">
                    <a16:creationId xmlns:a16="http://schemas.microsoft.com/office/drawing/2014/main" id="{ABC32C48-39C0-114C-95EF-E912FE34B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5" y="3175000"/>
                <a:ext cx="346075" cy="669925"/>
              </a:xfrm>
              <a:custGeom>
                <a:avLst/>
                <a:gdLst>
                  <a:gd name="T0" fmla="*/ 837 w 962"/>
                  <a:gd name="T1" fmla="*/ 837 h 1861"/>
                  <a:gd name="T2" fmla="*/ 806 w 962"/>
                  <a:gd name="T3" fmla="*/ 713 h 1861"/>
                  <a:gd name="T4" fmla="*/ 806 w 962"/>
                  <a:gd name="T5" fmla="*/ 557 h 1861"/>
                  <a:gd name="T6" fmla="*/ 806 w 962"/>
                  <a:gd name="T7" fmla="*/ 496 h 1861"/>
                  <a:gd name="T8" fmla="*/ 837 w 962"/>
                  <a:gd name="T9" fmla="*/ 465 h 1861"/>
                  <a:gd name="T10" fmla="*/ 930 w 962"/>
                  <a:gd name="T11" fmla="*/ 372 h 1861"/>
                  <a:gd name="T12" fmla="*/ 868 w 962"/>
                  <a:gd name="T13" fmla="*/ 341 h 1861"/>
                  <a:gd name="T14" fmla="*/ 806 w 962"/>
                  <a:gd name="T15" fmla="*/ 309 h 1861"/>
                  <a:gd name="T16" fmla="*/ 774 w 962"/>
                  <a:gd name="T17" fmla="*/ 279 h 1861"/>
                  <a:gd name="T18" fmla="*/ 806 w 962"/>
                  <a:gd name="T19" fmla="*/ 248 h 1861"/>
                  <a:gd name="T20" fmla="*/ 837 w 962"/>
                  <a:gd name="T21" fmla="*/ 185 h 1861"/>
                  <a:gd name="T22" fmla="*/ 713 w 962"/>
                  <a:gd name="T23" fmla="*/ 124 h 1861"/>
                  <a:gd name="T24" fmla="*/ 620 w 962"/>
                  <a:gd name="T25" fmla="*/ 61 h 1861"/>
                  <a:gd name="T26" fmla="*/ 589 w 962"/>
                  <a:gd name="T27" fmla="*/ 31 h 1861"/>
                  <a:gd name="T28" fmla="*/ 526 w 962"/>
                  <a:gd name="T29" fmla="*/ 0 h 1861"/>
                  <a:gd name="T30" fmla="*/ 434 w 962"/>
                  <a:gd name="T31" fmla="*/ 0 h 1861"/>
                  <a:gd name="T32" fmla="*/ 372 w 962"/>
                  <a:gd name="T33" fmla="*/ 0 h 1861"/>
                  <a:gd name="T34" fmla="*/ 341 w 962"/>
                  <a:gd name="T35" fmla="*/ 124 h 1861"/>
                  <a:gd name="T36" fmla="*/ 310 w 962"/>
                  <a:gd name="T37" fmla="*/ 124 h 1861"/>
                  <a:gd name="T38" fmla="*/ 278 w 962"/>
                  <a:gd name="T39" fmla="*/ 185 h 1861"/>
                  <a:gd name="T40" fmla="*/ 278 w 962"/>
                  <a:gd name="T41" fmla="*/ 217 h 1861"/>
                  <a:gd name="T42" fmla="*/ 310 w 962"/>
                  <a:gd name="T43" fmla="*/ 279 h 1861"/>
                  <a:gd name="T44" fmla="*/ 217 w 962"/>
                  <a:gd name="T45" fmla="*/ 403 h 1861"/>
                  <a:gd name="T46" fmla="*/ 217 w 962"/>
                  <a:gd name="T47" fmla="*/ 433 h 1861"/>
                  <a:gd name="T48" fmla="*/ 186 w 962"/>
                  <a:gd name="T49" fmla="*/ 527 h 1861"/>
                  <a:gd name="T50" fmla="*/ 186 w 962"/>
                  <a:gd name="T51" fmla="*/ 620 h 1861"/>
                  <a:gd name="T52" fmla="*/ 217 w 962"/>
                  <a:gd name="T53" fmla="*/ 744 h 1861"/>
                  <a:gd name="T54" fmla="*/ 154 w 962"/>
                  <a:gd name="T55" fmla="*/ 898 h 1861"/>
                  <a:gd name="T56" fmla="*/ 124 w 962"/>
                  <a:gd name="T57" fmla="*/ 929 h 1861"/>
                  <a:gd name="T58" fmla="*/ 154 w 962"/>
                  <a:gd name="T59" fmla="*/ 1022 h 1861"/>
                  <a:gd name="T60" fmla="*/ 124 w 962"/>
                  <a:gd name="T61" fmla="*/ 1085 h 1861"/>
                  <a:gd name="T62" fmla="*/ 93 w 962"/>
                  <a:gd name="T63" fmla="*/ 1146 h 1861"/>
                  <a:gd name="T64" fmla="*/ 93 w 962"/>
                  <a:gd name="T65" fmla="*/ 1270 h 1861"/>
                  <a:gd name="T66" fmla="*/ 93 w 962"/>
                  <a:gd name="T67" fmla="*/ 1364 h 1861"/>
                  <a:gd name="T68" fmla="*/ 124 w 962"/>
                  <a:gd name="T69" fmla="*/ 1425 h 1861"/>
                  <a:gd name="T70" fmla="*/ 124 w 962"/>
                  <a:gd name="T71" fmla="*/ 1488 h 1861"/>
                  <a:gd name="T72" fmla="*/ 93 w 962"/>
                  <a:gd name="T73" fmla="*/ 1518 h 1861"/>
                  <a:gd name="T74" fmla="*/ 93 w 962"/>
                  <a:gd name="T75" fmla="*/ 1581 h 1861"/>
                  <a:gd name="T76" fmla="*/ 62 w 962"/>
                  <a:gd name="T77" fmla="*/ 1612 h 1861"/>
                  <a:gd name="T78" fmla="*/ 30 w 962"/>
                  <a:gd name="T79" fmla="*/ 1705 h 1861"/>
                  <a:gd name="T80" fmla="*/ 0 w 962"/>
                  <a:gd name="T81" fmla="*/ 1766 h 1861"/>
                  <a:gd name="T82" fmla="*/ 93 w 962"/>
                  <a:gd name="T83" fmla="*/ 1797 h 1861"/>
                  <a:gd name="T84" fmla="*/ 124 w 962"/>
                  <a:gd name="T85" fmla="*/ 1860 h 1861"/>
                  <a:gd name="T86" fmla="*/ 217 w 962"/>
                  <a:gd name="T87" fmla="*/ 1860 h 1861"/>
                  <a:gd name="T88" fmla="*/ 217 w 962"/>
                  <a:gd name="T89" fmla="*/ 1766 h 1861"/>
                  <a:gd name="T90" fmla="*/ 278 w 962"/>
                  <a:gd name="T91" fmla="*/ 1705 h 1861"/>
                  <a:gd name="T92" fmla="*/ 372 w 962"/>
                  <a:gd name="T93" fmla="*/ 1581 h 1861"/>
                  <a:gd name="T94" fmla="*/ 278 w 962"/>
                  <a:gd name="T95" fmla="*/ 1488 h 1861"/>
                  <a:gd name="T96" fmla="*/ 402 w 962"/>
                  <a:gd name="T97" fmla="*/ 1425 h 1861"/>
                  <a:gd name="T98" fmla="*/ 465 w 962"/>
                  <a:gd name="T99" fmla="*/ 1301 h 1861"/>
                  <a:gd name="T100" fmla="*/ 434 w 962"/>
                  <a:gd name="T101" fmla="*/ 1209 h 1861"/>
                  <a:gd name="T102" fmla="*/ 526 w 962"/>
                  <a:gd name="T103" fmla="*/ 1177 h 1861"/>
                  <a:gd name="T104" fmla="*/ 589 w 962"/>
                  <a:gd name="T105" fmla="*/ 1146 h 1861"/>
                  <a:gd name="T106" fmla="*/ 434 w 962"/>
                  <a:gd name="T107" fmla="*/ 929 h 1861"/>
                  <a:gd name="T108" fmla="*/ 837 w 962"/>
                  <a:gd name="T109" fmla="*/ 992 h 1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2" h="1861">
                    <a:moveTo>
                      <a:pt x="868" y="898"/>
                    </a:moveTo>
                    <a:lnTo>
                      <a:pt x="868" y="898"/>
                    </a:lnTo>
                    <a:cubicBezTo>
                      <a:pt x="837" y="868"/>
                      <a:pt x="837" y="868"/>
                      <a:pt x="868" y="837"/>
                    </a:cubicBezTo>
                    <a:lnTo>
                      <a:pt x="868" y="837"/>
                    </a:lnTo>
                    <a:cubicBezTo>
                      <a:pt x="868" y="837"/>
                      <a:pt x="868" y="837"/>
                      <a:pt x="837" y="837"/>
                    </a:cubicBezTo>
                    <a:cubicBezTo>
                      <a:pt x="837" y="805"/>
                      <a:pt x="837" y="805"/>
                      <a:pt x="837" y="805"/>
                    </a:cubicBezTo>
                    <a:cubicBezTo>
                      <a:pt x="837" y="805"/>
                      <a:pt x="806" y="805"/>
                      <a:pt x="806" y="774"/>
                    </a:cubicBezTo>
                    <a:lnTo>
                      <a:pt x="806" y="744"/>
                    </a:lnTo>
                    <a:lnTo>
                      <a:pt x="774" y="713"/>
                    </a:lnTo>
                    <a:cubicBezTo>
                      <a:pt x="774" y="713"/>
                      <a:pt x="774" y="713"/>
                      <a:pt x="806" y="713"/>
                    </a:cubicBezTo>
                    <a:cubicBezTo>
                      <a:pt x="806" y="681"/>
                      <a:pt x="806" y="681"/>
                      <a:pt x="806" y="681"/>
                    </a:cubicBezTo>
                    <a:lnTo>
                      <a:pt x="806" y="681"/>
                    </a:lnTo>
                    <a:lnTo>
                      <a:pt x="806" y="681"/>
                    </a:lnTo>
                    <a:cubicBezTo>
                      <a:pt x="806" y="651"/>
                      <a:pt x="806" y="620"/>
                      <a:pt x="806" y="589"/>
                    </a:cubicBezTo>
                    <a:cubicBezTo>
                      <a:pt x="806" y="589"/>
                      <a:pt x="806" y="589"/>
                      <a:pt x="806" y="557"/>
                    </a:cubicBezTo>
                    <a:cubicBezTo>
                      <a:pt x="806" y="589"/>
                      <a:pt x="806" y="589"/>
                      <a:pt x="806" y="589"/>
                    </a:cubicBezTo>
                    <a:cubicBezTo>
                      <a:pt x="806" y="496"/>
                      <a:pt x="806" y="496"/>
                      <a:pt x="806" y="496"/>
                    </a:cubicBez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lnTo>
                      <a:pt x="806" y="496"/>
                    </a:lnTo>
                    <a:cubicBezTo>
                      <a:pt x="837" y="496"/>
                      <a:pt x="837" y="496"/>
                      <a:pt x="837" y="496"/>
                    </a:cubicBezTo>
                    <a:cubicBezTo>
                      <a:pt x="837" y="465"/>
                      <a:pt x="837" y="465"/>
                      <a:pt x="837" y="465"/>
                    </a:cubicBezTo>
                    <a:lnTo>
                      <a:pt x="837" y="465"/>
                    </a:lnTo>
                    <a:lnTo>
                      <a:pt x="837" y="465"/>
                    </a:lnTo>
                    <a:cubicBezTo>
                      <a:pt x="868" y="433"/>
                      <a:pt x="868" y="433"/>
                      <a:pt x="868" y="433"/>
                    </a:cubicBezTo>
                    <a:lnTo>
                      <a:pt x="868" y="403"/>
                    </a:lnTo>
                    <a:cubicBezTo>
                      <a:pt x="898" y="403"/>
                      <a:pt x="898" y="372"/>
                      <a:pt x="898" y="372"/>
                    </a:cubicBezTo>
                    <a:lnTo>
                      <a:pt x="898" y="372"/>
                    </a:lnTo>
                    <a:cubicBezTo>
                      <a:pt x="930" y="372"/>
                      <a:pt x="930" y="372"/>
                      <a:pt x="930" y="372"/>
                    </a:cubicBezTo>
                    <a:cubicBezTo>
                      <a:pt x="930" y="341"/>
                      <a:pt x="930" y="341"/>
                      <a:pt x="961" y="341"/>
                    </a:cubicBezTo>
                    <a:cubicBezTo>
                      <a:pt x="961" y="341"/>
                      <a:pt x="961" y="341"/>
                      <a:pt x="930" y="341"/>
                    </a:cubicBezTo>
                    <a:cubicBezTo>
                      <a:pt x="930" y="341"/>
                      <a:pt x="930" y="341"/>
                      <a:pt x="898" y="341"/>
                    </a:cubicBezTo>
                    <a:cubicBezTo>
                      <a:pt x="898" y="341"/>
                      <a:pt x="868" y="341"/>
                      <a:pt x="868" y="309"/>
                    </a:cubicBezTo>
                    <a:lnTo>
                      <a:pt x="868" y="341"/>
                    </a:lnTo>
                    <a:lnTo>
                      <a:pt x="837" y="341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lnTo>
                      <a:pt x="806" y="309"/>
                    </a:lnTo>
                    <a:cubicBezTo>
                      <a:pt x="774" y="309"/>
                      <a:pt x="774" y="309"/>
                      <a:pt x="774" y="279"/>
                    </a:cubicBez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lnTo>
                      <a:pt x="774" y="279"/>
                    </a:lnTo>
                    <a:cubicBezTo>
                      <a:pt x="774" y="279"/>
                      <a:pt x="774" y="248"/>
                      <a:pt x="806" y="248"/>
                    </a:cubicBez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48"/>
                    </a:lnTo>
                    <a:lnTo>
                      <a:pt x="806" y="217"/>
                    </a:lnTo>
                    <a:lnTo>
                      <a:pt x="806" y="217"/>
                    </a:lnTo>
                    <a:lnTo>
                      <a:pt x="806" y="217"/>
                    </a:lnTo>
                    <a:cubicBezTo>
                      <a:pt x="806" y="217"/>
                      <a:pt x="806" y="217"/>
                      <a:pt x="837" y="217"/>
                    </a:cubicBezTo>
                    <a:cubicBezTo>
                      <a:pt x="837" y="217"/>
                      <a:pt x="837" y="217"/>
                      <a:pt x="837" y="185"/>
                    </a:cubicBezTo>
                    <a:lnTo>
                      <a:pt x="837" y="185"/>
                    </a:lnTo>
                    <a:cubicBezTo>
                      <a:pt x="806" y="185"/>
                      <a:pt x="806" y="155"/>
                      <a:pt x="806" y="155"/>
                    </a:cubicBezTo>
                    <a:cubicBezTo>
                      <a:pt x="806" y="155"/>
                      <a:pt x="806" y="155"/>
                      <a:pt x="774" y="155"/>
                    </a:cubicBezTo>
                    <a:cubicBezTo>
                      <a:pt x="774" y="155"/>
                      <a:pt x="774" y="155"/>
                      <a:pt x="744" y="155"/>
                    </a:cubicBezTo>
                    <a:cubicBezTo>
                      <a:pt x="744" y="124"/>
                      <a:pt x="713" y="124"/>
                      <a:pt x="713" y="124"/>
                    </a:cubicBezTo>
                    <a:lnTo>
                      <a:pt x="713" y="124"/>
                    </a:lnTo>
                    <a:cubicBezTo>
                      <a:pt x="682" y="93"/>
                      <a:pt x="682" y="93"/>
                      <a:pt x="682" y="93"/>
                    </a:cubicBezTo>
                    <a:lnTo>
                      <a:pt x="682" y="93"/>
                    </a:lnTo>
                    <a:lnTo>
                      <a:pt x="650" y="93"/>
                    </a:lnTo>
                    <a:cubicBezTo>
                      <a:pt x="650" y="93"/>
                      <a:pt x="650" y="93"/>
                      <a:pt x="620" y="61"/>
                    </a:cubicBezTo>
                    <a:lnTo>
                      <a:pt x="620" y="61"/>
                    </a:lnTo>
                    <a:lnTo>
                      <a:pt x="620" y="61"/>
                    </a:lnTo>
                    <a:cubicBezTo>
                      <a:pt x="589" y="31"/>
                      <a:pt x="589" y="31"/>
                      <a:pt x="589" y="31"/>
                    </a:cubicBezTo>
                    <a:lnTo>
                      <a:pt x="589" y="31"/>
                    </a:lnTo>
                    <a:lnTo>
                      <a:pt x="589" y="31"/>
                    </a:lnTo>
                    <a:lnTo>
                      <a:pt x="589" y="31"/>
                    </a:lnTo>
                    <a:cubicBezTo>
                      <a:pt x="589" y="0"/>
                      <a:pt x="558" y="0"/>
                      <a:pt x="558" y="0"/>
                    </a:cubicBezTo>
                    <a:cubicBezTo>
                      <a:pt x="526" y="0"/>
                      <a:pt x="526" y="0"/>
                      <a:pt x="526" y="0"/>
                    </a:cubicBezTo>
                    <a:lnTo>
                      <a:pt x="526" y="0"/>
                    </a:lnTo>
                    <a:lnTo>
                      <a:pt x="526" y="0"/>
                    </a:lnTo>
                    <a:cubicBezTo>
                      <a:pt x="526" y="31"/>
                      <a:pt x="496" y="31"/>
                      <a:pt x="496" y="31"/>
                    </a:cubicBezTo>
                    <a:lnTo>
                      <a:pt x="496" y="31"/>
                    </a:lnTo>
                    <a:cubicBezTo>
                      <a:pt x="465" y="31"/>
                      <a:pt x="465" y="31"/>
                      <a:pt x="465" y="31"/>
                    </a:cubicBezTo>
                    <a:lnTo>
                      <a:pt x="465" y="31"/>
                    </a:lnTo>
                    <a:cubicBezTo>
                      <a:pt x="465" y="0"/>
                      <a:pt x="434" y="0"/>
                      <a:pt x="434" y="0"/>
                    </a:cubicBezTo>
                    <a:lnTo>
                      <a:pt x="434" y="0"/>
                    </a:lnTo>
                    <a:lnTo>
                      <a:pt x="434" y="0"/>
                    </a:lnTo>
                    <a:lnTo>
                      <a:pt x="402" y="0"/>
                    </a:lnTo>
                    <a:lnTo>
                      <a:pt x="402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72" y="0"/>
                    </a:lnTo>
                    <a:cubicBezTo>
                      <a:pt x="372" y="0"/>
                      <a:pt x="372" y="0"/>
                      <a:pt x="372" y="31"/>
                    </a:cubicBezTo>
                    <a:cubicBezTo>
                      <a:pt x="372" y="31"/>
                      <a:pt x="372" y="61"/>
                      <a:pt x="341" y="93"/>
                    </a:cubicBezTo>
                    <a:cubicBezTo>
                      <a:pt x="341" y="93"/>
                      <a:pt x="341" y="93"/>
                      <a:pt x="341" y="124"/>
                    </a:cubicBezTo>
                    <a:cubicBezTo>
                      <a:pt x="341" y="124"/>
                      <a:pt x="341" y="124"/>
                      <a:pt x="310" y="124"/>
                    </a:cubicBez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310" y="124"/>
                    </a:lnTo>
                    <a:lnTo>
                      <a:pt x="278" y="124"/>
                    </a:lnTo>
                    <a:lnTo>
                      <a:pt x="278" y="124"/>
                    </a:lnTo>
                    <a:cubicBezTo>
                      <a:pt x="278" y="155"/>
                      <a:pt x="278" y="155"/>
                      <a:pt x="278" y="155"/>
                    </a:cubicBezTo>
                    <a:lnTo>
                      <a:pt x="278" y="155"/>
                    </a:lnTo>
                    <a:cubicBezTo>
                      <a:pt x="278" y="155"/>
                      <a:pt x="278" y="155"/>
                      <a:pt x="278" y="185"/>
                    </a:cubicBezTo>
                    <a:lnTo>
                      <a:pt x="278" y="185"/>
                    </a:lnTo>
                    <a:lnTo>
                      <a:pt x="278" y="185"/>
                    </a:lnTo>
                    <a:lnTo>
                      <a:pt x="278" y="185"/>
                    </a:lnTo>
                    <a:cubicBezTo>
                      <a:pt x="278" y="185"/>
                      <a:pt x="278" y="185"/>
                      <a:pt x="278" y="217"/>
                    </a:cubicBezTo>
                    <a:lnTo>
                      <a:pt x="278" y="217"/>
                    </a:lnTo>
                    <a:lnTo>
                      <a:pt x="278" y="217"/>
                    </a:lnTo>
                    <a:lnTo>
                      <a:pt x="278" y="217"/>
                    </a:lnTo>
                    <a:cubicBezTo>
                      <a:pt x="278" y="248"/>
                      <a:pt x="278" y="248"/>
                      <a:pt x="278" y="248"/>
                    </a:cubicBezTo>
                    <a:cubicBezTo>
                      <a:pt x="278" y="248"/>
                      <a:pt x="310" y="248"/>
                      <a:pt x="310" y="279"/>
                    </a:cubicBezTo>
                    <a:lnTo>
                      <a:pt x="310" y="279"/>
                    </a:lnTo>
                    <a:lnTo>
                      <a:pt x="310" y="279"/>
                    </a:lnTo>
                    <a:cubicBezTo>
                      <a:pt x="278" y="309"/>
                      <a:pt x="278" y="309"/>
                      <a:pt x="278" y="309"/>
                    </a:cubicBezTo>
                    <a:cubicBezTo>
                      <a:pt x="278" y="309"/>
                      <a:pt x="278" y="309"/>
                      <a:pt x="248" y="309"/>
                    </a:cubicBezTo>
                    <a:lnTo>
                      <a:pt x="248" y="341"/>
                    </a:lnTo>
                    <a:cubicBezTo>
                      <a:pt x="217" y="372"/>
                      <a:pt x="217" y="372"/>
                      <a:pt x="217" y="403"/>
                    </a:cubicBezTo>
                    <a:cubicBezTo>
                      <a:pt x="217" y="403"/>
                      <a:pt x="217" y="403"/>
                      <a:pt x="217" y="433"/>
                    </a:cubicBez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lnTo>
                      <a:pt x="217" y="433"/>
                    </a:lnTo>
                    <a:cubicBezTo>
                      <a:pt x="217" y="465"/>
                      <a:pt x="217" y="465"/>
                      <a:pt x="217" y="465"/>
                    </a:cubicBezTo>
                    <a:cubicBezTo>
                      <a:pt x="217" y="465"/>
                      <a:pt x="217" y="465"/>
                      <a:pt x="217" y="496"/>
                    </a:cubicBezTo>
                    <a:lnTo>
                      <a:pt x="217" y="496"/>
                    </a:lnTo>
                    <a:lnTo>
                      <a:pt x="186" y="527"/>
                    </a:lnTo>
                    <a:lnTo>
                      <a:pt x="186" y="527"/>
                    </a:lnTo>
                    <a:cubicBezTo>
                      <a:pt x="186" y="557"/>
                      <a:pt x="186" y="557"/>
                      <a:pt x="154" y="557"/>
                    </a:cubicBezTo>
                    <a:cubicBezTo>
                      <a:pt x="154" y="557"/>
                      <a:pt x="186" y="557"/>
                      <a:pt x="186" y="589"/>
                    </a:cubicBezTo>
                    <a:lnTo>
                      <a:pt x="186" y="589"/>
                    </a:lnTo>
                    <a:cubicBezTo>
                      <a:pt x="186" y="589"/>
                      <a:pt x="186" y="589"/>
                      <a:pt x="186" y="620"/>
                    </a:cubicBezTo>
                    <a:lnTo>
                      <a:pt x="186" y="651"/>
                    </a:lnTo>
                    <a:lnTo>
                      <a:pt x="186" y="651"/>
                    </a:lnTo>
                    <a:lnTo>
                      <a:pt x="186" y="651"/>
                    </a:lnTo>
                    <a:cubicBezTo>
                      <a:pt x="217" y="651"/>
                      <a:pt x="217" y="681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cubicBezTo>
                      <a:pt x="217" y="744"/>
                      <a:pt x="186" y="774"/>
                      <a:pt x="186" y="805"/>
                    </a:cubicBezTo>
                    <a:lnTo>
                      <a:pt x="186" y="805"/>
                    </a:lnTo>
                    <a:lnTo>
                      <a:pt x="186" y="837"/>
                    </a:lnTo>
                    <a:lnTo>
                      <a:pt x="186" y="837"/>
                    </a:lnTo>
                    <a:cubicBezTo>
                      <a:pt x="186" y="868"/>
                      <a:pt x="186" y="868"/>
                      <a:pt x="154" y="898"/>
                    </a:cubicBezTo>
                    <a:lnTo>
                      <a:pt x="154" y="898"/>
                    </a:lnTo>
                    <a:lnTo>
                      <a:pt x="154" y="898"/>
                    </a:lnTo>
                    <a:cubicBezTo>
                      <a:pt x="154" y="898"/>
                      <a:pt x="154" y="898"/>
                      <a:pt x="124" y="898"/>
                    </a:cubicBez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29"/>
                    </a:lnTo>
                    <a:lnTo>
                      <a:pt x="124" y="961"/>
                    </a:lnTo>
                    <a:cubicBezTo>
                      <a:pt x="154" y="961"/>
                      <a:pt x="154" y="992"/>
                      <a:pt x="154" y="1022"/>
                    </a:cubicBezTo>
                    <a:lnTo>
                      <a:pt x="154" y="1022"/>
                    </a:lnTo>
                    <a:cubicBezTo>
                      <a:pt x="154" y="1053"/>
                      <a:pt x="124" y="1053"/>
                      <a:pt x="124" y="1053"/>
                    </a:cubicBezTo>
                    <a:cubicBezTo>
                      <a:pt x="124" y="1085"/>
                      <a:pt x="124" y="1085"/>
                      <a:pt x="124" y="1085"/>
                    </a:cubicBezTo>
                    <a:lnTo>
                      <a:pt x="124" y="1085"/>
                    </a:lnTo>
                    <a:lnTo>
                      <a:pt x="124" y="1085"/>
                    </a:lnTo>
                    <a:lnTo>
                      <a:pt x="124" y="1116"/>
                    </a:lnTo>
                    <a:cubicBezTo>
                      <a:pt x="124" y="1116"/>
                      <a:pt x="93" y="1116"/>
                      <a:pt x="93" y="1146"/>
                    </a:cubicBez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lnTo>
                      <a:pt x="93" y="1146"/>
                    </a:lnTo>
                    <a:cubicBezTo>
                      <a:pt x="93" y="1177"/>
                      <a:pt x="93" y="1209"/>
                      <a:pt x="93" y="1209"/>
                    </a:cubicBezTo>
                    <a:cubicBezTo>
                      <a:pt x="93" y="1240"/>
                      <a:pt x="93" y="1240"/>
                      <a:pt x="93" y="1240"/>
                    </a:cubicBezTo>
                    <a:cubicBezTo>
                      <a:pt x="93" y="1270"/>
                      <a:pt x="93" y="1270"/>
                      <a:pt x="93" y="1270"/>
                    </a:cubicBezTo>
                    <a:lnTo>
                      <a:pt x="93" y="1270"/>
                    </a:lnTo>
                    <a:cubicBezTo>
                      <a:pt x="93" y="1301"/>
                      <a:pt x="93" y="1301"/>
                      <a:pt x="93" y="1301"/>
                    </a:cubicBezTo>
                    <a:lnTo>
                      <a:pt x="93" y="1301"/>
                    </a:lnTo>
                    <a:cubicBezTo>
                      <a:pt x="93" y="1333"/>
                      <a:pt x="93" y="1333"/>
                      <a:pt x="93" y="1333"/>
                    </a:cubicBezTo>
                    <a:lnTo>
                      <a:pt x="93" y="1364"/>
                    </a:lnTo>
                    <a:lnTo>
                      <a:pt x="93" y="1364"/>
                    </a:lnTo>
                    <a:lnTo>
                      <a:pt x="93" y="1364"/>
                    </a:lnTo>
                    <a:lnTo>
                      <a:pt x="124" y="1364"/>
                    </a:lnTo>
                    <a:lnTo>
                      <a:pt x="124" y="1394"/>
                    </a:lnTo>
                    <a:lnTo>
                      <a:pt x="124" y="1394"/>
                    </a:lnTo>
                    <a:lnTo>
                      <a:pt x="124" y="1425"/>
                    </a:lnTo>
                    <a:lnTo>
                      <a:pt x="124" y="1425"/>
                    </a:lnTo>
                    <a:cubicBezTo>
                      <a:pt x="124" y="1425"/>
                      <a:pt x="124" y="1425"/>
                      <a:pt x="124" y="1457"/>
                    </a:cubicBezTo>
                    <a:lnTo>
                      <a:pt x="124" y="1457"/>
                    </a:lnTo>
                    <a:lnTo>
                      <a:pt x="124" y="1457"/>
                    </a:lnTo>
                    <a:lnTo>
                      <a:pt x="124" y="1488"/>
                    </a:lnTo>
                    <a:lnTo>
                      <a:pt x="124" y="1488"/>
                    </a:lnTo>
                    <a:lnTo>
                      <a:pt x="124" y="1488"/>
                    </a:lnTo>
                    <a:cubicBezTo>
                      <a:pt x="124" y="1518"/>
                      <a:pt x="93" y="1518"/>
                      <a:pt x="93" y="1518"/>
                    </a:cubicBezTo>
                    <a:lnTo>
                      <a:pt x="93" y="1518"/>
                    </a:lnTo>
                    <a:lnTo>
                      <a:pt x="93" y="1518"/>
                    </a:lnTo>
                    <a:cubicBezTo>
                      <a:pt x="93" y="1549"/>
                      <a:pt x="93" y="1549"/>
                      <a:pt x="93" y="1549"/>
                    </a:cubicBezTo>
                    <a:lnTo>
                      <a:pt x="93" y="1549"/>
                    </a:lnTo>
                    <a:lnTo>
                      <a:pt x="93" y="1549"/>
                    </a:lnTo>
                    <a:lnTo>
                      <a:pt x="93" y="1549"/>
                    </a:lnTo>
                    <a:cubicBezTo>
                      <a:pt x="93" y="1581"/>
                      <a:pt x="93" y="1581"/>
                      <a:pt x="93" y="1581"/>
                    </a:cubicBezTo>
                    <a:lnTo>
                      <a:pt x="93" y="1581"/>
                    </a:lnTo>
                    <a:lnTo>
                      <a:pt x="93" y="1581"/>
                    </a:lnTo>
                    <a:lnTo>
                      <a:pt x="93" y="1612"/>
                    </a:lnTo>
                    <a:cubicBezTo>
                      <a:pt x="62" y="1612"/>
                      <a:pt x="62" y="1612"/>
                      <a:pt x="62" y="1612"/>
                    </a:cubicBezTo>
                    <a:lnTo>
                      <a:pt x="62" y="1612"/>
                    </a:lnTo>
                    <a:cubicBezTo>
                      <a:pt x="93" y="1612"/>
                      <a:pt x="93" y="1642"/>
                      <a:pt x="93" y="1642"/>
                    </a:cubicBezTo>
                    <a:lnTo>
                      <a:pt x="62" y="1673"/>
                    </a:lnTo>
                    <a:lnTo>
                      <a:pt x="62" y="1673"/>
                    </a:lnTo>
                    <a:lnTo>
                      <a:pt x="62" y="1673"/>
                    </a:lnTo>
                    <a:cubicBezTo>
                      <a:pt x="30" y="1705"/>
                      <a:pt x="30" y="1705"/>
                      <a:pt x="30" y="1705"/>
                    </a:cubicBezTo>
                    <a:lnTo>
                      <a:pt x="30" y="1705"/>
                    </a:lnTo>
                    <a:lnTo>
                      <a:pt x="30" y="1705"/>
                    </a:lnTo>
                    <a:cubicBezTo>
                      <a:pt x="0" y="1705"/>
                      <a:pt x="0" y="1705"/>
                      <a:pt x="0" y="1736"/>
                    </a:cubicBezTo>
                    <a:lnTo>
                      <a:pt x="0" y="1736"/>
                    </a:lnTo>
                    <a:cubicBezTo>
                      <a:pt x="0" y="1736"/>
                      <a:pt x="0" y="1736"/>
                      <a:pt x="0" y="1766"/>
                    </a:cubicBezTo>
                    <a:lnTo>
                      <a:pt x="30" y="1766"/>
                    </a:lnTo>
                    <a:lnTo>
                      <a:pt x="30" y="1766"/>
                    </a:lnTo>
                    <a:lnTo>
                      <a:pt x="30" y="1766"/>
                    </a:lnTo>
                    <a:cubicBezTo>
                      <a:pt x="62" y="1766"/>
                      <a:pt x="62" y="1766"/>
                      <a:pt x="62" y="1766"/>
                    </a:cubicBezTo>
                    <a:cubicBezTo>
                      <a:pt x="62" y="1766"/>
                      <a:pt x="93" y="1766"/>
                      <a:pt x="93" y="1797"/>
                    </a:cubicBezTo>
                    <a:lnTo>
                      <a:pt x="93" y="1829"/>
                    </a:lnTo>
                    <a:cubicBezTo>
                      <a:pt x="62" y="1829"/>
                      <a:pt x="62" y="1829"/>
                      <a:pt x="62" y="1860"/>
                    </a:cubicBezTo>
                    <a:cubicBezTo>
                      <a:pt x="93" y="1860"/>
                      <a:pt x="93" y="1860"/>
                      <a:pt x="93" y="1860"/>
                    </a:cubicBezTo>
                    <a:lnTo>
                      <a:pt x="93" y="1860"/>
                    </a:lnTo>
                    <a:cubicBezTo>
                      <a:pt x="124" y="1860"/>
                      <a:pt x="124" y="1860"/>
                      <a:pt x="124" y="1860"/>
                    </a:cubicBezTo>
                    <a:cubicBezTo>
                      <a:pt x="154" y="1860"/>
                      <a:pt x="154" y="1860"/>
                      <a:pt x="154" y="1860"/>
                    </a:cubicBezTo>
                    <a:lnTo>
                      <a:pt x="186" y="1860"/>
                    </a:lnTo>
                    <a:lnTo>
                      <a:pt x="186" y="1860"/>
                    </a:lnTo>
                    <a:lnTo>
                      <a:pt x="186" y="1860"/>
                    </a:lnTo>
                    <a:cubicBezTo>
                      <a:pt x="217" y="1860"/>
                      <a:pt x="217" y="1860"/>
                      <a:pt x="217" y="1860"/>
                    </a:cubicBezTo>
                    <a:lnTo>
                      <a:pt x="217" y="1860"/>
                    </a:lnTo>
                    <a:lnTo>
                      <a:pt x="217" y="1860"/>
                    </a:lnTo>
                    <a:lnTo>
                      <a:pt x="217" y="1860"/>
                    </a:lnTo>
                    <a:cubicBezTo>
                      <a:pt x="217" y="1860"/>
                      <a:pt x="186" y="1829"/>
                      <a:pt x="186" y="1797"/>
                    </a:cubicBezTo>
                    <a:cubicBezTo>
                      <a:pt x="186" y="1797"/>
                      <a:pt x="217" y="1797"/>
                      <a:pt x="217" y="1766"/>
                    </a:cubicBezTo>
                    <a:cubicBezTo>
                      <a:pt x="62" y="1736"/>
                      <a:pt x="62" y="1736"/>
                      <a:pt x="62" y="1736"/>
                    </a:cubicBezTo>
                    <a:cubicBezTo>
                      <a:pt x="248" y="1736"/>
                      <a:pt x="248" y="1736"/>
                      <a:pt x="248" y="1736"/>
                    </a:cubicBezTo>
                    <a:lnTo>
                      <a:pt x="278" y="1736"/>
                    </a:lnTo>
                    <a:lnTo>
                      <a:pt x="278" y="1736"/>
                    </a:lnTo>
                    <a:cubicBezTo>
                      <a:pt x="278" y="1705"/>
                      <a:pt x="278" y="1705"/>
                      <a:pt x="278" y="1705"/>
                    </a:cubicBezTo>
                    <a:cubicBezTo>
                      <a:pt x="278" y="1673"/>
                      <a:pt x="278" y="1673"/>
                      <a:pt x="278" y="1673"/>
                    </a:cubicBezTo>
                    <a:cubicBezTo>
                      <a:pt x="310" y="1673"/>
                      <a:pt x="310" y="1673"/>
                      <a:pt x="310" y="1673"/>
                    </a:cubicBezTo>
                    <a:cubicBezTo>
                      <a:pt x="310" y="1642"/>
                      <a:pt x="310" y="1642"/>
                      <a:pt x="310" y="1642"/>
                    </a:cubicBezTo>
                    <a:cubicBezTo>
                      <a:pt x="154" y="1642"/>
                      <a:pt x="154" y="1642"/>
                      <a:pt x="154" y="1642"/>
                    </a:cubicBezTo>
                    <a:cubicBezTo>
                      <a:pt x="372" y="1581"/>
                      <a:pt x="372" y="1581"/>
                      <a:pt x="372" y="1581"/>
                    </a:cubicBezTo>
                    <a:cubicBezTo>
                      <a:pt x="372" y="1581"/>
                      <a:pt x="372" y="1581"/>
                      <a:pt x="341" y="1581"/>
                    </a:cubicBezTo>
                    <a:lnTo>
                      <a:pt x="341" y="1581"/>
                    </a:lnTo>
                    <a:cubicBezTo>
                      <a:pt x="310" y="1581"/>
                      <a:pt x="310" y="1581"/>
                      <a:pt x="310" y="1581"/>
                    </a:cubicBezTo>
                    <a:lnTo>
                      <a:pt x="310" y="1549"/>
                    </a:lnTo>
                    <a:cubicBezTo>
                      <a:pt x="278" y="1518"/>
                      <a:pt x="278" y="1488"/>
                      <a:pt x="278" y="1488"/>
                    </a:cubicBezTo>
                    <a:cubicBezTo>
                      <a:pt x="278" y="1488"/>
                      <a:pt x="278" y="1488"/>
                      <a:pt x="341" y="1425"/>
                    </a:cubicBezTo>
                    <a:lnTo>
                      <a:pt x="341" y="1425"/>
                    </a:lnTo>
                    <a:lnTo>
                      <a:pt x="341" y="1425"/>
                    </a:lnTo>
                    <a:lnTo>
                      <a:pt x="372" y="1425"/>
                    </a:lnTo>
                    <a:cubicBezTo>
                      <a:pt x="372" y="1425"/>
                      <a:pt x="372" y="1425"/>
                      <a:pt x="402" y="1425"/>
                    </a:cubicBezTo>
                    <a:cubicBezTo>
                      <a:pt x="402" y="1394"/>
                      <a:pt x="402" y="1394"/>
                      <a:pt x="402" y="1394"/>
                    </a:cubicBezTo>
                    <a:lnTo>
                      <a:pt x="402" y="1333"/>
                    </a:lnTo>
                    <a:cubicBezTo>
                      <a:pt x="402" y="1301"/>
                      <a:pt x="402" y="1301"/>
                      <a:pt x="402" y="1301"/>
                    </a:cubicBezTo>
                    <a:cubicBezTo>
                      <a:pt x="434" y="1301"/>
                      <a:pt x="434" y="1301"/>
                      <a:pt x="434" y="1301"/>
                    </a:cubicBezTo>
                    <a:cubicBezTo>
                      <a:pt x="434" y="1301"/>
                      <a:pt x="434" y="1301"/>
                      <a:pt x="465" y="1301"/>
                    </a:cubicBezTo>
                    <a:cubicBezTo>
                      <a:pt x="465" y="1301"/>
                      <a:pt x="465" y="1301"/>
                      <a:pt x="465" y="1270"/>
                    </a:cubicBezTo>
                    <a:cubicBezTo>
                      <a:pt x="434" y="1270"/>
                      <a:pt x="434" y="1270"/>
                      <a:pt x="434" y="1270"/>
                    </a:cubicBezTo>
                    <a:lnTo>
                      <a:pt x="434" y="1270"/>
                    </a:lnTo>
                    <a:cubicBezTo>
                      <a:pt x="434" y="1240"/>
                      <a:pt x="434" y="1240"/>
                      <a:pt x="434" y="1240"/>
                    </a:cubicBezTo>
                    <a:cubicBezTo>
                      <a:pt x="434" y="1240"/>
                      <a:pt x="434" y="1240"/>
                      <a:pt x="434" y="1209"/>
                    </a:cubicBezTo>
                    <a:lnTo>
                      <a:pt x="434" y="1209"/>
                    </a:lnTo>
                    <a:lnTo>
                      <a:pt x="434" y="1177"/>
                    </a:lnTo>
                    <a:cubicBezTo>
                      <a:pt x="434" y="1146"/>
                      <a:pt x="465" y="1146"/>
                      <a:pt x="465" y="1146"/>
                    </a:cubicBezTo>
                    <a:cubicBezTo>
                      <a:pt x="465" y="1146"/>
                      <a:pt x="465" y="1146"/>
                      <a:pt x="496" y="1146"/>
                    </a:cubicBezTo>
                    <a:cubicBezTo>
                      <a:pt x="496" y="1177"/>
                      <a:pt x="526" y="1177"/>
                      <a:pt x="526" y="1177"/>
                    </a:cubicBezTo>
                    <a:lnTo>
                      <a:pt x="558" y="1177"/>
                    </a:lnTo>
                    <a:lnTo>
                      <a:pt x="558" y="1177"/>
                    </a:lnTo>
                    <a:lnTo>
                      <a:pt x="589" y="1146"/>
                    </a:lnTo>
                    <a:lnTo>
                      <a:pt x="589" y="1146"/>
                    </a:lnTo>
                    <a:lnTo>
                      <a:pt x="589" y="1146"/>
                    </a:lnTo>
                    <a:cubicBezTo>
                      <a:pt x="589" y="1146"/>
                      <a:pt x="589" y="1146"/>
                      <a:pt x="589" y="1116"/>
                    </a:cubicBezTo>
                    <a:lnTo>
                      <a:pt x="589" y="1116"/>
                    </a:lnTo>
                    <a:lnTo>
                      <a:pt x="589" y="1085"/>
                    </a:lnTo>
                    <a:cubicBezTo>
                      <a:pt x="589" y="1085"/>
                      <a:pt x="589" y="1085"/>
                      <a:pt x="589" y="1053"/>
                    </a:cubicBezTo>
                    <a:cubicBezTo>
                      <a:pt x="434" y="929"/>
                      <a:pt x="434" y="929"/>
                      <a:pt x="434" y="929"/>
                    </a:cubicBezTo>
                    <a:cubicBezTo>
                      <a:pt x="620" y="1022"/>
                      <a:pt x="620" y="1022"/>
                      <a:pt x="620" y="1022"/>
                    </a:cubicBezTo>
                    <a:lnTo>
                      <a:pt x="650" y="1022"/>
                    </a:lnTo>
                    <a:cubicBezTo>
                      <a:pt x="650" y="1022"/>
                      <a:pt x="713" y="1022"/>
                      <a:pt x="744" y="1022"/>
                    </a:cubicBezTo>
                    <a:lnTo>
                      <a:pt x="774" y="1022"/>
                    </a:lnTo>
                    <a:cubicBezTo>
                      <a:pt x="806" y="992"/>
                      <a:pt x="837" y="992"/>
                      <a:pt x="837" y="992"/>
                    </a:cubicBezTo>
                    <a:lnTo>
                      <a:pt x="837" y="992"/>
                    </a:lnTo>
                    <a:lnTo>
                      <a:pt x="868" y="961"/>
                    </a:lnTo>
                    <a:cubicBezTo>
                      <a:pt x="868" y="961"/>
                      <a:pt x="868" y="929"/>
                      <a:pt x="898" y="929"/>
                    </a:cubicBezTo>
                    <a:cubicBezTo>
                      <a:pt x="868" y="929"/>
                      <a:pt x="868" y="898"/>
                      <a:pt x="868" y="89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0" name="Freeform 150">
                <a:extLst>
                  <a:ext uri="{FF2B5EF4-FFF2-40B4-BE49-F238E27FC236}">
                    <a16:creationId xmlns:a16="http://schemas.microsoft.com/office/drawing/2014/main" id="{B8A236FA-CF64-6A4B-86E8-76E6E94224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3352800"/>
                <a:ext cx="77788" cy="100013"/>
              </a:xfrm>
              <a:custGeom>
                <a:avLst/>
                <a:gdLst>
                  <a:gd name="T0" fmla="*/ 217 w 218"/>
                  <a:gd name="T1" fmla="*/ 124 h 279"/>
                  <a:gd name="T2" fmla="*/ 217 w 218"/>
                  <a:gd name="T3" fmla="*/ 124 h 279"/>
                  <a:gd name="T4" fmla="*/ 155 w 218"/>
                  <a:gd name="T5" fmla="*/ 93 h 279"/>
                  <a:gd name="T6" fmla="*/ 155 w 218"/>
                  <a:gd name="T7" fmla="*/ 93 h 279"/>
                  <a:gd name="T8" fmla="*/ 124 w 218"/>
                  <a:gd name="T9" fmla="*/ 61 h 279"/>
                  <a:gd name="T10" fmla="*/ 124 w 218"/>
                  <a:gd name="T11" fmla="*/ 61 h 279"/>
                  <a:gd name="T12" fmla="*/ 124 w 218"/>
                  <a:gd name="T13" fmla="*/ 61 h 279"/>
                  <a:gd name="T14" fmla="*/ 124 w 218"/>
                  <a:gd name="T15" fmla="*/ 61 h 279"/>
                  <a:gd name="T16" fmla="*/ 124 w 218"/>
                  <a:gd name="T17" fmla="*/ 61 h 279"/>
                  <a:gd name="T18" fmla="*/ 124 w 218"/>
                  <a:gd name="T19" fmla="*/ 61 h 279"/>
                  <a:gd name="T20" fmla="*/ 93 w 218"/>
                  <a:gd name="T21" fmla="*/ 61 h 279"/>
                  <a:gd name="T22" fmla="*/ 93 w 218"/>
                  <a:gd name="T23" fmla="*/ 31 h 279"/>
                  <a:gd name="T24" fmla="*/ 93 w 218"/>
                  <a:gd name="T25" fmla="*/ 31 h 279"/>
                  <a:gd name="T26" fmla="*/ 61 w 218"/>
                  <a:gd name="T27" fmla="*/ 0 h 279"/>
                  <a:gd name="T28" fmla="*/ 61 w 218"/>
                  <a:gd name="T29" fmla="*/ 0 h 279"/>
                  <a:gd name="T30" fmla="*/ 61 w 218"/>
                  <a:gd name="T31" fmla="*/ 0 h 279"/>
                  <a:gd name="T32" fmla="*/ 61 w 218"/>
                  <a:gd name="T33" fmla="*/ 31 h 279"/>
                  <a:gd name="T34" fmla="*/ 31 w 218"/>
                  <a:gd name="T35" fmla="*/ 31 h 279"/>
                  <a:gd name="T36" fmla="*/ 31 w 218"/>
                  <a:gd name="T37" fmla="*/ 31 h 279"/>
                  <a:gd name="T38" fmla="*/ 31 w 218"/>
                  <a:gd name="T39" fmla="*/ 61 h 279"/>
                  <a:gd name="T40" fmla="*/ 31 w 218"/>
                  <a:gd name="T41" fmla="*/ 61 h 279"/>
                  <a:gd name="T42" fmla="*/ 31 w 218"/>
                  <a:gd name="T43" fmla="*/ 93 h 279"/>
                  <a:gd name="T44" fmla="*/ 31 w 218"/>
                  <a:gd name="T45" fmla="*/ 93 h 279"/>
                  <a:gd name="T46" fmla="*/ 31 w 218"/>
                  <a:gd name="T47" fmla="*/ 124 h 279"/>
                  <a:gd name="T48" fmla="*/ 0 w 218"/>
                  <a:gd name="T49" fmla="*/ 185 h 279"/>
                  <a:gd name="T50" fmla="*/ 0 w 218"/>
                  <a:gd name="T51" fmla="*/ 217 h 279"/>
                  <a:gd name="T52" fmla="*/ 0 w 218"/>
                  <a:gd name="T53" fmla="*/ 217 h 279"/>
                  <a:gd name="T54" fmla="*/ 0 w 218"/>
                  <a:gd name="T55" fmla="*/ 217 h 279"/>
                  <a:gd name="T56" fmla="*/ 0 w 218"/>
                  <a:gd name="T57" fmla="*/ 217 h 279"/>
                  <a:gd name="T58" fmla="*/ 31 w 218"/>
                  <a:gd name="T59" fmla="*/ 248 h 279"/>
                  <a:gd name="T60" fmla="*/ 31 w 218"/>
                  <a:gd name="T61" fmla="*/ 248 h 279"/>
                  <a:gd name="T62" fmla="*/ 61 w 218"/>
                  <a:gd name="T63" fmla="*/ 278 h 279"/>
                  <a:gd name="T64" fmla="*/ 93 w 218"/>
                  <a:gd name="T65" fmla="*/ 278 h 279"/>
                  <a:gd name="T66" fmla="*/ 93 w 218"/>
                  <a:gd name="T67" fmla="*/ 278 h 279"/>
                  <a:gd name="T68" fmla="*/ 124 w 218"/>
                  <a:gd name="T69" fmla="*/ 278 h 279"/>
                  <a:gd name="T70" fmla="*/ 155 w 218"/>
                  <a:gd name="T71" fmla="*/ 278 h 279"/>
                  <a:gd name="T72" fmla="*/ 185 w 218"/>
                  <a:gd name="T73" fmla="*/ 278 h 279"/>
                  <a:gd name="T74" fmla="*/ 185 w 218"/>
                  <a:gd name="T75" fmla="*/ 278 h 279"/>
                  <a:gd name="T76" fmla="*/ 217 w 218"/>
                  <a:gd name="T77" fmla="*/ 248 h 279"/>
                  <a:gd name="T78" fmla="*/ 217 w 218"/>
                  <a:gd name="T79" fmla="*/ 217 h 279"/>
                  <a:gd name="T80" fmla="*/ 217 w 218"/>
                  <a:gd name="T81" fmla="*/ 217 h 279"/>
                  <a:gd name="T82" fmla="*/ 217 w 218"/>
                  <a:gd name="T83" fmla="*/ 185 h 279"/>
                  <a:gd name="T84" fmla="*/ 217 w 218"/>
                  <a:gd name="T85" fmla="*/ 155 h 279"/>
                  <a:gd name="T86" fmla="*/ 217 w 218"/>
                  <a:gd name="T87" fmla="*/ 124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79">
                    <a:moveTo>
                      <a:pt x="217" y="124"/>
                    </a:moveTo>
                    <a:lnTo>
                      <a:pt x="217" y="124"/>
                    </a:lnTo>
                    <a:cubicBezTo>
                      <a:pt x="185" y="124"/>
                      <a:pt x="185" y="124"/>
                      <a:pt x="155" y="93"/>
                    </a:cubicBezTo>
                    <a:lnTo>
                      <a:pt x="155" y="93"/>
                    </a:lnTo>
                    <a:cubicBezTo>
                      <a:pt x="155" y="93"/>
                      <a:pt x="124" y="93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93" y="61"/>
                      <a:pt x="93" y="61"/>
                      <a:pt x="93" y="6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1" y="31"/>
                      <a:pt x="61" y="31"/>
                      <a:pt x="61" y="0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6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31" y="61"/>
                    </a:cubicBezTo>
                    <a:lnTo>
                      <a:pt x="31" y="61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124"/>
                    </a:lnTo>
                    <a:cubicBezTo>
                      <a:pt x="0" y="155"/>
                      <a:pt x="0" y="155"/>
                      <a:pt x="0" y="185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17"/>
                      <a:pt x="31" y="248"/>
                    </a:cubicBezTo>
                    <a:lnTo>
                      <a:pt x="31" y="248"/>
                    </a:lnTo>
                    <a:cubicBezTo>
                      <a:pt x="31" y="248"/>
                      <a:pt x="61" y="248"/>
                      <a:pt x="61" y="278"/>
                    </a:cubicBezTo>
                    <a:cubicBezTo>
                      <a:pt x="93" y="278"/>
                      <a:pt x="93" y="278"/>
                      <a:pt x="93" y="278"/>
                    </a:cubicBezTo>
                    <a:lnTo>
                      <a:pt x="93" y="278"/>
                    </a:lnTo>
                    <a:cubicBezTo>
                      <a:pt x="124" y="278"/>
                      <a:pt x="124" y="278"/>
                      <a:pt x="124" y="278"/>
                    </a:cubicBezTo>
                    <a:cubicBezTo>
                      <a:pt x="155" y="278"/>
                      <a:pt x="155" y="278"/>
                      <a:pt x="155" y="278"/>
                    </a:cubicBezTo>
                    <a:lnTo>
                      <a:pt x="185" y="278"/>
                    </a:lnTo>
                    <a:lnTo>
                      <a:pt x="185" y="278"/>
                    </a:lnTo>
                    <a:cubicBezTo>
                      <a:pt x="185" y="248"/>
                      <a:pt x="217" y="248"/>
                      <a:pt x="217" y="248"/>
                    </a:cubicBezTo>
                    <a:lnTo>
                      <a:pt x="217" y="217"/>
                    </a:lnTo>
                    <a:lnTo>
                      <a:pt x="217" y="217"/>
                    </a:lnTo>
                    <a:lnTo>
                      <a:pt x="217" y="185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217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1" name="Freeform 151">
                <a:extLst>
                  <a:ext uri="{FF2B5EF4-FFF2-40B4-BE49-F238E27FC236}">
                    <a16:creationId xmlns:a16="http://schemas.microsoft.com/office/drawing/2014/main" id="{39B3C0CA-B697-FB4F-B5BA-C00436B71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0463" y="3106738"/>
                <a:ext cx="144462" cy="168275"/>
              </a:xfrm>
              <a:custGeom>
                <a:avLst/>
                <a:gdLst>
                  <a:gd name="T0" fmla="*/ 186 w 403"/>
                  <a:gd name="T1" fmla="*/ 124 h 467"/>
                  <a:gd name="T2" fmla="*/ 186 w 403"/>
                  <a:gd name="T3" fmla="*/ 94 h 467"/>
                  <a:gd name="T4" fmla="*/ 186 w 403"/>
                  <a:gd name="T5" fmla="*/ 63 h 467"/>
                  <a:gd name="T6" fmla="*/ 186 w 403"/>
                  <a:gd name="T7" fmla="*/ 0 h 467"/>
                  <a:gd name="T8" fmla="*/ 186 w 403"/>
                  <a:gd name="T9" fmla="*/ 0 h 467"/>
                  <a:gd name="T10" fmla="*/ 124 w 403"/>
                  <a:gd name="T11" fmla="*/ 0 h 467"/>
                  <a:gd name="T12" fmla="*/ 124 w 403"/>
                  <a:gd name="T13" fmla="*/ 0 h 467"/>
                  <a:gd name="T14" fmla="*/ 93 w 403"/>
                  <a:gd name="T15" fmla="*/ 0 h 467"/>
                  <a:gd name="T16" fmla="*/ 30 w 403"/>
                  <a:gd name="T17" fmla="*/ 32 h 467"/>
                  <a:gd name="T18" fmla="*/ 0 w 403"/>
                  <a:gd name="T19" fmla="*/ 94 h 467"/>
                  <a:gd name="T20" fmla="*/ 0 w 403"/>
                  <a:gd name="T21" fmla="*/ 124 h 467"/>
                  <a:gd name="T22" fmla="*/ 0 w 403"/>
                  <a:gd name="T23" fmla="*/ 156 h 467"/>
                  <a:gd name="T24" fmla="*/ 0 w 403"/>
                  <a:gd name="T25" fmla="*/ 156 h 467"/>
                  <a:gd name="T26" fmla="*/ 0 w 403"/>
                  <a:gd name="T27" fmla="*/ 156 h 467"/>
                  <a:gd name="T28" fmla="*/ 0 w 403"/>
                  <a:gd name="T29" fmla="*/ 187 h 467"/>
                  <a:gd name="T30" fmla="*/ 62 w 403"/>
                  <a:gd name="T31" fmla="*/ 218 h 467"/>
                  <a:gd name="T32" fmla="*/ 62 w 403"/>
                  <a:gd name="T33" fmla="*/ 218 h 467"/>
                  <a:gd name="T34" fmla="*/ 62 w 403"/>
                  <a:gd name="T35" fmla="*/ 218 h 467"/>
                  <a:gd name="T36" fmla="*/ 93 w 403"/>
                  <a:gd name="T37" fmla="*/ 248 h 467"/>
                  <a:gd name="T38" fmla="*/ 154 w 403"/>
                  <a:gd name="T39" fmla="*/ 280 h 467"/>
                  <a:gd name="T40" fmla="*/ 186 w 403"/>
                  <a:gd name="T41" fmla="*/ 311 h 467"/>
                  <a:gd name="T42" fmla="*/ 217 w 403"/>
                  <a:gd name="T43" fmla="*/ 311 h 467"/>
                  <a:gd name="T44" fmla="*/ 248 w 403"/>
                  <a:gd name="T45" fmla="*/ 311 h 467"/>
                  <a:gd name="T46" fmla="*/ 278 w 403"/>
                  <a:gd name="T47" fmla="*/ 372 h 467"/>
                  <a:gd name="T48" fmla="*/ 248 w 403"/>
                  <a:gd name="T49" fmla="*/ 404 h 467"/>
                  <a:gd name="T50" fmla="*/ 217 w 403"/>
                  <a:gd name="T51" fmla="*/ 435 h 467"/>
                  <a:gd name="T52" fmla="*/ 217 w 403"/>
                  <a:gd name="T53" fmla="*/ 435 h 467"/>
                  <a:gd name="T54" fmla="*/ 217 w 403"/>
                  <a:gd name="T55" fmla="*/ 466 h 467"/>
                  <a:gd name="T56" fmla="*/ 217 w 403"/>
                  <a:gd name="T57" fmla="*/ 466 h 467"/>
                  <a:gd name="T58" fmla="*/ 248 w 403"/>
                  <a:gd name="T59" fmla="*/ 466 h 467"/>
                  <a:gd name="T60" fmla="*/ 278 w 403"/>
                  <a:gd name="T61" fmla="*/ 466 h 467"/>
                  <a:gd name="T62" fmla="*/ 310 w 403"/>
                  <a:gd name="T63" fmla="*/ 466 h 467"/>
                  <a:gd name="T64" fmla="*/ 372 w 403"/>
                  <a:gd name="T65" fmla="*/ 435 h 467"/>
                  <a:gd name="T66" fmla="*/ 372 w 403"/>
                  <a:gd name="T67" fmla="*/ 435 h 467"/>
                  <a:gd name="T68" fmla="*/ 372 w 403"/>
                  <a:gd name="T69" fmla="*/ 435 h 467"/>
                  <a:gd name="T70" fmla="*/ 372 w 403"/>
                  <a:gd name="T71" fmla="*/ 404 h 467"/>
                  <a:gd name="T72" fmla="*/ 372 w 403"/>
                  <a:gd name="T73" fmla="*/ 372 h 467"/>
                  <a:gd name="T74" fmla="*/ 402 w 403"/>
                  <a:gd name="T75" fmla="*/ 311 h 467"/>
                  <a:gd name="T76" fmla="*/ 402 w 403"/>
                  <a:gd name="T77" fmla="*/ 311 h 467"/>
                  <a:gd name="T78" fmla="*/ 402 w 403"/>
                  <a:gd name="T79" fmla="*/ 311 h 467"/>
                  <a:gd name="T80" fmla="*/ 341 w 403"/>
                  <a:gd name="T81" fmla="*/ 280 h 467"/>
                  <a:gd name="T82" fmla="*/ 341 w 403"/>
                  <a:gd name="T83" fmla="*/ 248 h 467"/>
                  <a:gd name="T84" fmla="*/ 341 w 403"/>
                  <a:gd name="T85" fmla="*/ 218 h 467"/>
                  <a:gd name="T86" fmla="*/ 310 w 403"/>
                  <a:gd name="T87" fmla="*/ 187 h 467"/>
                  <a:gd name="T88" fmla="*/ 310 w 403"/>
                  <a:gd name="T89" fmla="*/ 187 h 467"/>
                  <a:gd name="T90" fmla="*/ 278 w 403"/>
                  <a:gd name="T91" fmla="*/ 187 h 467"/>
                  <a:gd name="T92" fmla="*/ 278 w 403"/>
                  <a:gd name="T93" fmla="*/ 187 h 467"/>
                  <a:gd name="T94" fmla="*/ 278 w 403"/>
                  <a:gd name="T95" fmla="*/ 187 h 467"/>
                  <a:gd name="T96" fmla="*/ 248 w 403"/>
                  <a:gd name="T97" fmla="*/ 187 h 467"/>
                  <a:gd name="T98" fmla="*/ 217 w 403"/>
                  <a:gd name="T99" fmla="*/ 156 h 467"/>
                  <a:gd name="T100" fmla="*/ 186 w 403"/>
                  <a:gd name="T101" fmla="*/ 15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03" h="46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4"/>
                    </a:lnTo>
                    <a:lnTo>
                      <a:pt x="186" y="94"/>
                    </a:lnTo>
                    <a:cubicBezTo>
                      <a:pt x="186" y="94"/>
                      <a:pt x="186" y="94"/>
                      <a:pt x="186" y="63"/>
                    </a:cubicBezTo>
                    <a:lnTo>
                      <a:pt x="186" y="63"/>
                    </a:lnTo>
                    <a:cubicBezTo>
                      <a:pt x="186" y="63"/>
                      <a:pt x="186" y="32"/>
                      <a:pt x="186" y="0"/>
                    </a:cubicBez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54" y="0"/>
                      <a:pt x="124" y="0"/>
                    </a:cubicBez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124" y="0"/>
                    </a:lnTo>
                    <a:lnTo>
                      <a:pt x="93" y="0"/>
                    </a:lnTo>
                    <a:cubicBezTo>
                      <a:pt x="62" y="0"/>
                      <a:pt x="30" y="0"/>
                      <a:pt x="30" y="0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63"/>
                      <a:pt x="0" y="63"/>
                      <a:pt x="0" y="63"/>
                    </a:cubicBezTo>
                    <a:cubicBezTo>
                      <a:pt x="0" y="63"/>
                      <a:pt x="0" y="63"/>
                      <a:pt x="0" y="94"/>
                    </a:cubicBezTo>
                    <a:cubicBezTo>
                      <a:pt x="0" y="94"/>
                      <a:pt x="0" y="9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6"/>
                    </a:cubicBez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30" y="187"/>
                      <a:pt x="30" y="187"/>
                      <a:pt x="30" y="187"/>
                    </a:cubicBezTo>
                    <a:cubicBezTo>
                      <a:pt x="30" y="187"/>
                      <a:pt x="30" y="187"/>
                      <a:pt x="62" y="218"/>
                    </a:cubicBez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cubicBezTo>
                      <a:pt x="93" y="218"/>
                      <a:pt x="93" y="218"/>
                      <a:pt x="93" y="218"/>
                    </a:cubicBezTo>
                    <a:lnTo>
                      <a:pt x="93" y="248"/>
                    </a:ln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24" y="248"/>
                      <a:pt x="124" y="280"/>
                      <a:pt x="154" y="280"/>
                    </a:cubicBezTo>
                    <a:lnTo>
                      <a:pt x="186" y="280"/>
                    </a:lnTo>
                    <a:lnTo>
                      <a:pt x="186" y="311"/>
                    </a:lnTo>
                    <a:cubicBezTo>
                      <a:pt x="217" y="311"/>
                      <a:pt x="217" y="311"/>
                      <a:pt x="217" y="311"/>
                    </a:cubicBezTo>
                    <a:lnTo>
                      <a:pt x="217" y="311"/>
                    </a:lnTo>
                    <a:cubicBezTo>
                      <a:pt x="248" y="311"/>
                      <a:pt x="248" y="311"/>
                      <a:pt x="248" y="311"/>
                    </a:cubicBezTo>
                    <a:lnTo>
                      <a:pt x="248" y="311"/>
                    </a:lnTo>
                    <a:cubicBezTo>
                      <a:pt x="248" y="311"/>
                      <a:pt x="248" y="342"/>
                      <a:pt x="278" y="342"/>
                    </a:cubicBezTo>
                    <a:cubicBezTo>
                      <a:pt x="278" y="342"/>
                      <a:pt x="278" y="342"/>
                      <a:pt x="278" y="372"/>
                    </a:cubicBezTo>
                    <a:cubicBezTo>
                      <a:pt x="278" y="372"/>
                      <a:pt x="278" y="372"/>
                      <a:pt x="248" y="404"/>
                    </a:cubicBezTo>
                    <a:lnTo>
                      <a:pt x="248" y="404"/>
                    </a:lnTo>
                    <a:lnTo>
                      <a:pt x="248" y="404"/>
                    </a:lnTo>
                    <a:cubicBezTo>
                      <a:pt x="248" y="435"/>
                      <a:pt x="248" y="435"/>
                      <a:pt x="217" y="435"/>
                    </a:cubicBezTo>
                    <a:lnTo>
                      <a:pt x="217" y="435"/>
                    </a:lnTo>
                    <a:lnTo>
                      <a:pt x="217" y="435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lnTo>
                      <a:pt x="217" y="466"/>
                    </a:lnTo>
                    <a:cubicBezTo>
                      <a:pt x="248" y="466"/>
                      <a:pt x="248" y="466"/>
                      <a:pt x="248" y="466"/>
                    </a:cubicBezTo>
                    <a:lnTo>
                      <a:pt x="248" y="466"/>
                    </a:lnTo>
                    <a:lnTo>
                      <a:pt x="248" y="466"/>
                    </a:lnTo>
                    <a:cubicBezTo>
                      <a:pt x="278" y="466"/>
                      <a:pt x="278" y="466"/>
                      <a:pt x="278" y="466"/>
                    </a:cubicBezTo>
                    <a:lnTo>
                      <a:pt x="278" y="466"/>
                    </a:lnTo>
                    <a:cubicBezTo>
                      <a:pt x="310" y="466"/>
                      <a:pt x="310" y="466"/>
                      <a:pt x="310" y="466"/>
                    </a:cubicBezTo>
                    <a:cubicBezTo>
                      <a:pt x="341" y="466"/>
                      <a:pt x="341" y="466"/>
                      <a:pt x="341" y="466"/>
                    </a:cubicBezTo>
                    <a:cubicBezTo>
                      <a:pt x="341" y="435"/>
                      <a:pt x="341" y="435"/>
                      <a:pt x="372" y="435"/>
                    </a:cubicBez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lnTo>
                      <a:pt x="372" y="435"/>
                    </a:lnTo>
                    <a:cubicBezTo>
                      <a:pt x="372" y="404"/>
                      <a:pt x="372" y="404"/>
                      <a:pt x="372" y="404"/>
                    </a:cubicBezTo>
                    <a:lnTo>
                      <a:pt x="372" y="404"/>
                    </a:lnTo>
                    <a:lnTo>
                      <a:pt x="372" y="404"/>
                    </a:lnTo>
                    <a:lnTo>
                      <a:pt x="372" y="372"/>
                    </a:lnTo>
                    <a:cubicBezTo>
                      <a:pt x="372" y="372"/>
                      <a:pt x="372" y="342"/>
                      <a:pt x="402" y="342"/>
                    </a:cubicBez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402" y="311"/>
                    </a:lnTo>
                    <a:lnTo>
                      <a:pt x="372" y="311"/>
                    </a:lnTo>
                    <a:cubicBezTo>
                      <a:pt x="372" y="311"/>
                      <a:pt x="372" y="311"/>
                      <a:pt x="341" y="280"/>
                    </a:cubicBezTo>
                    <a:cubicBezTo>
                      <a:pt x="341" y="280"/>
                      <a:pt x="341" y="280"/>
                      <a:pt x="341" y="248"/>
                    </a:cubicBezTo>
                    <a:lnTo>
                      <a:pt x="341" y="248"/>
                    </a:lnTo>
                    <a:lnTo>
                      <a:pt x="341" y="248"/>
                    </a:lnTo>
                    <a:cubicBezTo>
                      <a:pt x="341" y="218"/>
                      <a:pt x="341" y="218"/>
                      <a:pt x="341" y="218"/>
                    </a:cubicBezTo>
                    <a:lnTo>
                      <a:pt x="341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10" y="187"/>
                    </a:lnTo>
                    <a:cubicBezTo>
                      <a:pt x="278" y="187"/>
                      <a:pt x="278" y="187"/>
                      <a:pt x="278" y="187"/>
                    </a:cubicBez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lnTo>
                      <a:pt x="278" y="187"/>
                    </a:lnTo>
                    <a:cubicBezTo>
                      <a:pt x="278" y="187"/>
                      <a:pt x="278" y="187"/>
                      <a:pt x="248" y="187"/>
                    </a:cubicBezTo>
                    <a:lnTo>
                      <a:pt x="248" y="187"/>
                    </a:lnTo>
                    <a:cubicBezTo>
                      <a:pt x="217" y="187"/>
                      <a:pt x="217" y="187"/>
                      <a:pt x="217" y="156"/>
                    </a:cubicBezTo>
                    <a:lnTo>
                      <a:pt x="217" y="156"/>
                    </a:lnTo>
                    <a:lnTo>
                      <a:pt x="217" y="156"/>
                    </a:lnTo>
                    <a:lnTo>
                      <a:pt x="186" y="156"/>
                    </a:lnTo>
                    <a:cubicBezTo>
                      <a:pt x="186" y="156"/>
                      <a:pt x="186" y="156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2" name="Freeform 152">
                <a:extLst>
                  <a:ext uri="{FF2B5EF4-FFF2-40B4-BE49-F238E27FC236}">
                    <a16:creationId xmlns:a16="http://schemas.microsoft.com/office/drawing/2014/main" id="{8DB95D66-4FA0-3C4A-916A-16371C591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27313"/>
                <a:ext cx="100012" cy="123825"/>
              </a:xfrm>
              <a:custGeom>
                <a:avLst/>
                <a:gdLst>
                  <a:gd name="T0" fmla="*/ 62 w 280"/>
                  <a:gd name="T1" fmla="*/ 186 h 342"/>
                  <a:gd name="T2" fmla="*/ 62 w 280"/>
                  <a:gd name="T3" fmla="*/ 186 h 342"/>
                  <a:gd name="T4" fmla="*/ 62 w 280"/>
                  <a:gd name="T5" fmla="*/ 248 h 342"/>
                  <a:gd name="T6" fmla="*/ 62 w 280"/>
                  <a:gd name="T7" fmla="*/ 248 h 342"/>
                  <a:gd name="T8" fmla="*/ 31 w 280"/>
                  <a:gd name="T9" fmla="*/ 279 h 342"/>
                  <a:gd name="T10" fmla="*/ 31 w 280"/>
                  <a:gd name="T11" fmla="*/ 279 h 342"/>
                  <a:gd name="T12" fmla="*/ 31 w 280"/>
                  <a:gd name="T13" fmla="*/ 310 h 342"/>
                  <a:gd name="T14" fmla="*/ 31 w 280"/>
                  <a:gd name="T15" fmla="*/ 310 h 342"/>
                  <a:gd name="T16" fmla="*/ 31 w 280"/>
                  <a:gd name="T17" fmla="*/ 310 h 342"/>
                  <a:gd name="T18" fmla="*/ 31 w 280"/>
                  <a:gd name="T19" fmla="*/ 310 h 342"/>
                  <a:gd name="T20" fmla="*/ 31 w 280"/>
                  <a:gd name="T21" fmla="*/ 310 h 342"/>
                  <a:gd name="T22" fmla="*/ 62 w 280"/>
                  <a:gd name="T23" fmla="*/ 341 h 342"/>
                  <a:gd name="T24" fmla="*/ 62 w 280"/>
                  <a:gd name="T25" fmla="*/ 341 h 342"/>
                  <a:gd name="T26" fmla="*/ 92 w 280"/>
                  <a:gd name="T27" fmla="*/ 341 h 342"/>
                  <a:gd name="T28" fmla="*/ 124 w 280"/>
                  <a:gd name="T29" fmla="*/ 248 h 342"/>
                  <a:gd name="T30" fmla="*/ 186 w 280"/>
                  <a:gd name="T31" fmla="*/ 186 h 342"/>
                  <a:gd name="T32" fmla="*/ 248 w 280"/>
                  <a:gd name="T33" fmla="*/ 155 h 342"/>
                  <a:gd name="T34" fmla="*/ 248 w 280"/>
                  <a:gd name="T35" fmla="*/ 155 h 342"/>
                  <a:gd name="T36" fmla="*/ 248 w 280"/>
                  <a:gd name="T37" fmla="*/ 155 h 342"/>
                  <a:gd name="T38" fmla="*/ 248 w 280"/>
                  <a:gd name="T39" fmla="*/ 155 h 342"/>
                  <a:gd name="T40" fmla="*/ 248 w 280"/>
                  <a:gd name="T41" fmla="*/ 155 h 342"/>
                  <a:gd name="T42" fmla="*/ 248 w 280"/>
                  <a:gd name="T43" fmla="*/ 155 h 342"/>
                  <a:gd name="T44" fmla="*/ 248 w 280"/>
                  <a:gd name="T45" fmla="*/ 124 h 342"/>
                  <a:gd name="T46" fmla="*/ 248 w 280"/>
                  <a:gd name="T47" fmla="*/ 124 h 342"/>
                  <a:gd name="T48" fmla="*/ 279 w 280"/>
                  <a:gd name="T49" fmla="*/ 124 h 342"/>
                  <a:gd name="T50" fmla="*/ 279 w 280"/>
                  <a:gd name="T51" fmla="*/ 93 h 342"/>
                  <a:gd name="T52" fmla="*/ 248 w 280"/>
                  <a:gd name="T53" fmla="*/ 93 h 342"/>
                  <a:gd name="T54" fmla="*/ 248 w 280"/>
                  <a:gd name="T55" fmla="*/ 93 h 342"/>
                  <a:gd name="T56" fmla="*/ 248 w 280"/>
                  <a:gd name="T57" fmla="*/ 93 h 342"/>
                  <a:gd name="T58" fmla="*/ 248 w 280"/>
                  <a:gd name="T59" fmla="*/ 93 h 342"/>
                  <a:gd name="T60" fmla="*/ 248 w 280"/>
                  <a:gd name="T61" fmla="*/ 62 h 342"/>
                  <a:gd name="T62" fmla="*/ 248 w 280"/>
                  <a:gd name="T63" fmla="*/ 62 h 342"/>
                  <a:gd name="T64" fmla="*/ 217 w 280"/>
                  <a:gd name="T65" fmla="*/ 93 h 342"/>
                  <a:gd name="T66" fmla="*/ 186 w 280"/>
                  <a:gd name="T67" fmla="*/ 62 h 342"/>
                  <a:gd name="T68" fmla="*/ 186 w 280"/>
                  <a:gd name="T69" fmla="*/ 62 h 342"/>
                  <a:gd name="T70" fmla="*/ 186 w 280"/>
                  <a:gd name="T71" fmla="*/ 62 h 342"/>
                  <a:gd name="T72" fmla="*/ 155 w 280"/>
                  <a:gd name="T73" fmla="*/ 62 h 342"/>
                  <a:gd name="T74" fmla="*/ 155 w 280"/>
                  <a:gd name="T75" fmla="*/ 62 h 342"/>
                  <a:gd name="T76" fmla="*/ 124 w 280"/>
                  <a:gd name="T77" fmla="*/ 31 h 342"/>
                  <a:gd name="T78" fmla="*/ 92 w 280"/>
                  <a:gd name="T79" fmla="*/ 31 h 342"/>
                  <a:gd name="T80" fmla="*/ 92 w 280"/>
                  <a:gd name="T81" fmla="*/ 0 h 342"/>
                  <a:gd name="T82" fmla="*/ 92 w 280"/>
                  <a:gd name="T83" fmla="*/ 0 h 342"/>
                  <a:gd name="T84" fmla="*/ 62 w 280"/>
                  <a:gd name="T85" fmla="*/ 31 h 342"/>
                  <a:gd name="T86" fmla="*/ 31 w 280"/>
                  <a:gd name="T87" fmla="*/ 31 h 342"/>
                  <a:gd name="T88" fmla="*/ 31 w 280"/>
                  <a:gd name="T89" fmla="*/ 62 h 342"/>
                  <a:gd name="T90" fmla="*/ 31 w 280"/>
                  <a:gd name="T91" fmla="*/ 62 h 342"/>
                  <a:gd name="T92" fmla="*/ 31 w 280"/>
                  <a:gd name="T93" fmla="*/ 93 h 342"/>
                  <a:gd name="T94" fmla="*/ 31 w 280"/>
                  <a:gd name="T95" fmla="*/ 93 h 342"/>
                  <a:gd name="T96" fmla="*/ 0 w 280"/>
                  <a:gd name="T97" fmla="*/ 155 h 342"/>
                  <a:gd name="T98" fmla="*/ 0 w 280"/>
                  <a:gd name="T99" fmla="*/ 186 h 342"/>
                  <a:gd name="T100" fmla="*/ 0 w 280"/>
                  <a:gd name="T101" fmla="*/ 186 h 342"/>
                  <a:gd name="T102" fmla="*/ 31 w 280"/>
                  <a:gd name="T103" fmla="*/ 186 h 342"/>
                  <a:gd name="T104" fmla="*/ 62 w 280"/>
                  <a:gd name="T105" fmla="*/ 186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0" h="342">
                    <a:moveTo>
                      <a:pt x="62" y="186"/>
                    </a:moveTo>
                    <a:lnTo>
                      <a:pt x="62" y="186"/>
                    </a:lnTo>
                    <a:cubicBezTo>
                      <a:pt x="62" y="217"/>
                      <a:pt x="62" y="217"/>
                      <a:pt x="62" y="248"/>
                    </a:cubicBezTo>
                    <a:lnTo>
                      <a:pt x="62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279"/>
                    </a:lnTo>
                    <a:cubicBezTo>
                      <a:pt x="31" y="310"/>
                      <a:pt x="31" y="310"/>
                      <a:pt x="31" y="310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10"/>
                    </a:lnTo>
                    <a:cubicBezTo>
                      <a:pt x="62" y="310"/>
                      <a:pt x="62" y="341"/>
                      <a:pt x="62" y="341"/>
                    </a:cubicBezTo>
                    <a:lnTo>
                      <a:pt x="62" y="341"/>
                    </a:lnTo>
                    <a:cubicBezTo>
                      <a:pt x="62" y="341"/>
                      <a:pt x="62" y="341"/>
                      <a:pt x="92" y="341"/>
                    </a:cubicBezTo>
                    <a:cubicBezTo>
                      <a:pt x="92" y="310"/>
                      <a:pt x="92" y="279"/>
                      <a:pt x="124" y="248"/>
                    </a:cubicBezTo>
                    <a:cubicBezTo>
                      <a:pt x="124" y="217"/>
                      <a:pt x="155" y="217"/>
                      <a:pt x="186" y="186"/>
                    </a:cubicBezTo>
                    <a:cubicBezTo>
                      <a:pt x="217" y="186"/>
                      <a:pt x="217" y="186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8" y="124"/>
                    </a:lnTo>
                    <a:lnTo>
                      <a:pt x="248" y="124"/>
                    </a:ln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279" y="93"/>
                    </a:cubicBez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93"/>
                    </a:ln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7" y="62"/>
                      <a:pt x="217" y="93"/>
                      <a:pt x="217" y="93"/>
                    </a:cubicBezTo>
                    <a:cubicBezTo>
                      <a:pt x="217" y="93"/>
                      <a:pt x="186" y="93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55" y="62"/>
                      <a:pt x="155" y="62"/>
                      <a:pt x="155" y="62"/>
                    </a:cubicBezTo>
                    <a:lnTo>
                      <a:pt x="155" y="62"/>
                    </a:lnTo>
                    <a:cubicBezTo>
                      <a:pt x="155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92" y="31"/>
                    </a:cubicBezTo>
                    <a:lnTo>
                      <a:pt x="92" y="0"/>
                    </a:lnTo>
                    <a:lnTo>
                      <a:pt x="92" y="0"/>
                    </a:lnTo>
                    <a:cubicBezTo>
                      <a:pt x="62" y="0"/>
                      <a:pt x="62" y="0"/>
                      <a:pt x="62" y="31"/>
                    </a:cubicBezTo>
                    <a:lnTo>
                      <a:pt x="31" y="31"/>
                    </a:lnTo>
                    <a:cubicBezTo>
                      <a:pt x="31" y="31"/>
                      <a:pt x="31" y="31"/>
                      <a:pt x="31" y="62"/>
                    </a:cubicBezTo>
                    <a:lnTo>
                      <a:pt x="31" y="62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cubicBezTo>
                      <a:pt x="31" y="124"/>
                      <a:pt x="0" y="124"/>
                      <a:pt x="0" y="155"/>
                    </a:cubicBezTo>
                    <a:cubicBezTo>
                      <a:pt x="0" y="155"/>
                      <a:pt x="0" y="155"/>
                      <a:pt x="0" y="186"/>
                    </a:cubicBezTo>
                    <a:lnTo>
                      <a:pt x="0" y="186"/>
                    </a:lnTo>
                    <a:lnTo>
                      <a:pt x="31" y="186"/>
                    </a:lnTo>
                    <a:cubicBezTo>
                      <a:pt x="31" y="155"/>
                      <a:pt x="31" y="186"/>
                      <a:pt x="62" y="1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3" name="Freeform 153">
                <a:extLst>
                  <a:ext uri="{FF2B5EF4-FFF2-40B4-BE49-F238E27FC236}">
                    <a16:creationId xmlns:a16="http://schemas.microsoft.com/office/drawing/2014/main" id="{D67EDC26-3EA6-B84A-9435-C48115833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393950"/>
                <a:ext cx="201612" cy="312738"/>
              </a:xfrm>
              <a:custGeom>
                <a:avLst/>
                <a:gdLst>
                  <a:gd name="T0" fmla="*/ 62 w 558"/>
                  <a:gd name="T1" fmla="*/ 310 h 869"/>
                  <a:gd name="T2" fmla="*/ 62 w 558"/>
                  <a:gd name="T3" fmla="*/ 403 h 869"/>
                  <a:gd name="T4" fmla="*/ 62 w 558"/>
                  <a:gd name="T5" fmla="*/ 434 h 869"/>
                  <a:gd name="T6" fmla="*/ 62 w 558"/>
                  <a:gd name="T7" fmla="*/ 527 h 869"/>
                  <a:gd name="T8" fmla="*/ 0 w 558"/>
                  <a:gd name="T9" fmla="*/ 589 h 869"/>
                  <a:gd name="T10" fmla="*/ 0 w 558"/>
                  <a:gd name="T11" fmla="*/ 589 h 869"/>
                  <a:gd name="T12" fmla="*/ 0 w 558"/>
                  <a:gd name="T13" fmla="*/ 620 h 869"/>
                  <a:gd name="T14" fmla="*/ 62 w 558"/>
                  <a:gd name="T15" fmla="*/ 651 h 869"/>
                  <a:gd name="T16" fmla="*/ 93 w 558"/>
                  <a:gd name="T17" fmla="*/ 682 h 869"/>
                  <a:gd name="T18" fmla="*/ 124 w 558"/>
                  <a:gd name="T19" fmla="*/ 651 h 869"/>
                  <a:gd name="T20" fmla="*/ 155 w 558"/>
                  <a:gd name="T21" fmla="*/ 682 h 869"/>
                  <a:gd name="T22" fmla="*/ 155 w 558"/>
                  <a:gd name="T23" fmla="*/ 682 h 869"/>
                  <a:gd name="T24" fmla="*/ 217 w 558"/>
                  <a:gd name="T25" fmla="*/ 713 h 869"/>
                  <a:gd name="T26" fmla="*/ 248 w 558"/>
                  <a:gd name="T27" fmla="*/ 775 h 869"/>
                  <a:gd name="T28" fmla="*/ 279 w 558"/>
                  <a:gd name="T29" fmla="*/ 806 h 869"/>
                  <a:gd name="T30" fmla="*/ 309 w 558"/>
                  <a:gd name="T31" fmla="*/ 837 h 869"/>
                  <a:gd name="T32" fmla="*/ 309 w 558"/>
                  <a:gd name="T33" fmla="*/ 837 h 869"/>
                  <a:gd name="T34" fmla="*/ 341 w 558"/>
                  <a:gd name="T35" fmla="*/ 837 h 869"/>
                  <a:gd name="T36" fmla="*/ 433 w 558"/>
                  <a:gd name="T37" fmla="*/ 837 h 869"/>
                  <a:gd name="T38" fmla="*/ 433 w 558"/>
                  <a:gd name="T39" fmla="*/ 744 h 869"/>
                  <a:gd name="T40" fmla="*/ 433 w 558"/>
                  <a:gd name="T41" fmla="*/ 713 h 869"/>
                  <a:gd name="T42" fmla="*/ 433 w 558"/>
                  <a:gd name="T43" fmla="*/ 682 h 869"/>
                  <a:gd name="T44" fmla="*/ 433 w 558"/>
                  <a:gd name="T45" fmla="*/ 651 h 869"/>
                  <a:gd name="T46" fmla="*/ 433 w 558"/>
                  <a:gd name="T47" fmla="*/ 589 h 869"/>
                  <a:gd name="T48" fmla="*/ 465 w 558"/>
                  <a:gd name="T49" fmla="*/ 558 h 869"/>
                  <a:gd name="T50" fmla="*/ 527 w 558"/>
                  <a:gd name="T51" fmla="*/ 589 h 869"/>
                  <a:gd name="T52" fmla="*/ 527 w 558"/>
                  <a:gd name="T53" fmla="*/ 589 h 869"/>
                  <a:gd name="T54" fmla="*/ 557 w 558"/>
                  <a:gd name="T55" fmla="*/ 558 h 869"/>
                  <a:gd name="T56" fmla="*/ 557 w 558"/>
                  <a:gd name="T57" fmla="*/ 527 h 869"/>
                  <a:gd name="T58" fmla="*/ 557 w 558"/>
                  <a:gd name="T59" fmla="*/ 434 h 869"/>
                  <a:gd name="T60" fmla="*/ 557 w 558"/>
                  <a:gd name="T61" fmla="*/ 403 h 869"/>
                  <a:gd name="T62" fmla="*/ 557 w 558"/>
                  <a:gd name="T63" fmla="*/ 372 h 869"/>
                  <a:gd name="T64" fmla="*/ 527 w 558"/>
                  <a:gd name="T65" fmla="*/ 341 h 869"/>
                  <a:gd name="T66" fmla="*/ 496 w 558"/>
                  <a:gd name="T67" fmla="*/ 341 h 869"/>
                  <a:gd name="T68" fmla="*/ 465 w 558"/>
                  <a:gd name="T69" fmla="*/ 310 h 869"/>
                  <a:gd name="T70" fmla="*/ 403 w 558"/>
                  <a:gd name="T71" fmla="*/ 280 h 869"/>
                  <a:gd name="T72" fmla="*/ 341 w 558"/>
                  <a:gd name="T73" fmla="*/ 280 h 869"/>
                  <a:gd name="T74" fmla="*/ 279 w 558"/>
                  <a:gd name="T75" fmla="*/ 217 h 869"/>
                  <a:gd name="T76" fmla="*/ 309 w 558"/>
                  <a:gd name="T77" fmla="*/ 186 h 869"/>
                  <a:gd name="T78" fmla="*/ 279 w 558"/>
                  <a:gd name="T79" fmla="*/ 156 h 869"/>
                  <a:gd name="T80" fmla="*/ 248 w 558"/>
                  <a:gd name="T81" fmla="*/ 124 h 869"/>
                  <a:gd name="T82" fmla="*/ 248 w 558"/>
                  <a:gd name="T83" fmla="*/ 124 h 869"/>
                  <a:gd name="T84" fmla="*/ 279 w 558"/>
                  <a:gd name="T85" fmla="*/ 93 h 869"/>
                  <a:gd name="T86" fmla="*/ 279 w 558"/>
                  <a:gd name="T87" fmla="*/ 0 h 869"/>
                  <a:gd name="T88" fmla="*/ 248 w 558"/>
                  <a:gd name="T89" fmla="*/ 0 h 869"/>
                  <a:gd name="T90" fmla="*/ 185 w 558"/>
                  <a:gd name="T91" fmla="*/ 32 h 869"/>
                  <a:gd name="T92" fmla="*/ 155 w 558"/>
                  <a:gd name="T93" fmla="*/ 93 h 869"/>
                  <a:gd name="T94" fmla="*/ 93 w 558"/>
                  <a:gd name="T95" fmla="*/ 186 h 869"/>
                  <a:gd name="T96" fmla="*/ 93 w 558"/>
                  <a:gd name="T97" fmla="*/ 186 h 869"/>
                  <a:gd name="T98" fmla="*/ 62 w 558"/>
                  <a:gd name="T99" fmla="*/ 248 h 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58" h="869">
                    <a:moveTo>
                      <a:pt x="31" y="248"/>
                    </a:moveTo>
                    <a:lnTo>
                      <a:pt x="31" y="248"/>
                    </a:lnTo>
                    <a:lnTo>
                      <a:pt x="62" y="310"/>
                    </a:lnTo>
                    <a:cubicBezTo>
                      <a:pt x="93" y="341"/>
                      <a:pt x="62" y="372"/>
                      <a:pt x="62" y="372"/>
                    </a:cubicBezTo>
                    <a:lnTo>
                      <a:pt x="62" y="372"/>
                    </a:lnTo>
                    <a:lnTo>
                      <a:pt x="62" y="403"/>
                    </a:lnTo>
                    <a:lnTo>
                      <a:pt x="62" y="403"/>
                    </a:lnTo>
                    <a:lnTo>
                      <a:pt x="62" y="434"/>
                    </a:lnTo>
                    <a:lnTo>
                      <a:pt x="62" y="434"/>
                    </a:lnTo>
                    <a:cubicBezTo>
                      <a:pt x="93" y="465"/>
                      <a:pt x="62" y="496"/>
                      <a:pt x="62" y="496"/>
                    </a:cubicBezTo>
                    <a:lnTo>
                      <a:pt x="62" y="496"/>
                    </a:lnTo>
                    <a:cubicBezTo>
                      <a:pt x="62" y="527"/>
                      <a:pt x="62" y="527"/>
                      <a:pt x="62" y="527"/>
                    </a:cubicBezTo>
                    <a:cubicBezTo>
                      <a:pt x="62" y="558"/>
                      <a:pt x="31" y="558"/>
                      <a:pt x="31" y="558"/>
                    </a:cubicBezTo>
                    <a:cubicBezTo>
                      <a:pt x="31" y="558"/>
                      <a:pt x="31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lnTo>
                      <a:pt x="0" y="620"/>
                    </a:lnTo>
                    <a:lnTo>
                      <a:pt x="0" y="620"/>
                    </a:lnTo>
                    <a:lnTo>
                      <a:pt x="0" y="620"/>
                    </a:lnTo>
                    <a:cubicBezTo>
                      <a:pt x="31" y="620"/>
                      <a:pt x="31" y="651"/>
                      <a:pt x="31" y="651"/>
                    </a:cubicBezTo>
                    <a:cubicBezTo>
                      <a:pt x="31" y="651"/>
                      <a:pt x="31" y="651"/>
                      <a:pt x="62" y="651"/>
                    </a:cubicBezTo>
                    <a:lnTo>
                      <a:pt x="62" y="651"/>
                    </a:lnTo>
                    <a:cubicBezTo>
                      <a:pt x="62" y="651"/>
                      <a:pt x="62" y="651"/>
                      <a:pt x="62" y="682"/>
                    </a:cubicBezTo>
                    <a:lnTo>
                      <a:pt x="62" y="682"/>
                    </a:lnTo>
                    <a:lnTo>
                      <a:pt x="93" y="682"/>
                    </a:lnTo>
                    <a:cubicBezTo>
                      <a:pt x="93" y="651"/>
                      <a:pt x="93" y="651"/>
                      <a:pt x="93" y="651"/>
                    </a:cubicBezTo>
                    <a:cubicBezTo>
                      <a:pt x="124" y="651"/>
                      <a:pt x="124" y="651"/>
                      <a:pt x="124" y="651"/>
                    </a:cubicBezTo>
                    <a:lnTo>
                      <a:pt x="124" y="651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lnTo>
                      <a:pt x="155" y="682"/>
                    </a:lnTo>
                    <a:cubicBezTo>
                      <a:pt x="185" y="682"/>
                      <a:pt x="185" y="682"/>
                      <a:pt x="185" y="682"/>
                    </a:cubicBezTo>
                    <a:lnTo>
                      <a:pt x="185" y="682"/>
                    </a:lnTo>
                    <a:cubicBezTo>
                      <a:pt x="185" y="713"/>
                      <a:pt x="185" y="713"/>
                      <a:pt x="217" y="713"/>
                    </a:cubicBezTo>
                    <a:cubicBezTo>
                      <a:pt x="217" y="713"/>
                      <a:pt x="217" y="713"/>
                      <a:pt x="217" y="744"/>
                    </a:cubicBezTo>
                    <a:lnTo>
                      <a:pt x="217" y="744"/>
                    </a:lnTo>
                    <a:cubicBezTo>
                      <a:pt x="248" y="744"/>
                      <a:pt x="248" y="775"/>
                      <a:pt x="248" y="775"/>
                    </a:cubicBezTo>
                    <a:cubicBezTo>
                      <a:pt x="279" y="775"/>
                      <a:pt x="279" y="775"/>
                      <a:pt x="279" y="775"/>
                    </a:cubicBezTo>
                    <a:lnTo>
                      <a:pt x="279" y="775"/>
                    </a:lnTo>
                    <a:cubicBezTo>
                      <a:pt x="279" y="806"/>
                      <a:pt x="279" y="806"/>
                      <a:pt x="279" y="806"/>
                    </a:cubicBezTo>
                    <a:cubicBezTo>
                      <a:pt x="309" y="806"/>
                      <a:pt x="309" y="837"/>
                      <a:pt x="309" y="837"/>
                    </a:cubicBez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lnTo>
                      <a:pt x="309" y="837"/>
                    </a:lnTo>
                    <a:cubicBezTo>
                      <a:pt x="341" y="837"/>
                      <a:pt x="341" y="837"/>
                      <a:pt x="341" y="837"/>
                    </a:cubicBezTo>
                    <a:lnTo>
                      <a:pt x="341" y="837"/>
                    </a:lnTo>
                    <a:cubicBezTo>
                      <a:pt x="372" y="837"/>
                      <a:pt x="372" y="837"/>
                      <a:pt x="372" y="837"/>
                    </a:cubicBezTo>
                    <a:lnTo>
                      <a:pt x="403" y="837"/>
                    </a:lnTo>
                    <a:cubicBezTo>
                      <a:pt x="433" y="837"/>
                      <a:pt x="433" y="837"/>
                      <a:pt x="433" y="837"/>
                    </a:cubicBezTo>
                    <a:cubicBezTo>
                      <a:pt x="433" y="837"/>
                      <a:pt x="433" y="868"/>
                      <a:pt x="465" y="868"/>
                    </a:cubicBezTo>
                    <a:cubicBezTo>
                      <a:pt x="465" y="837"/>
                      <a:pt x="465" y="806"/>
                      <a:pt x="465" y="775"/>
                    </a:cubicBezTo>
                    <a:cubicBezTo>
                      <a:pt x="465" y="775"/>
                      <a:pt x="433" y="775"/>
                      <a:pt x="433" y="744"/>
                    </a:cubicBezTo>
                    <a:cubicBezTo>
                      <a:pt x="433" y="744"/>
                      <a:pt x="433" y="744"/>
                      <a:pt x="433" y="713"/>
                    </a:cubicBezTo>
                    <a:lnTo>
                      <a:pt x="433" y="713"/>
                    </a:lnTo>
                    <a:lnTo>
                      <a:pt x="433" y="713"/>
                    </a:lnTo>
                    <a:lnTo>
                      <a:pt x="433" y="713"/>
                    </a:lnTo>
                    <a:cubicBezTo>
                      <a:pt x="433" y="682"/>
                      <a:pt x="433" y="682"/>
                      <a:pt x="433" y="682"/>
                    </a:cubicBezTo>
                    <a:lnTo>
                      <a:pt x="433" y="682"/>
                    </a:lnTo>
                    <a:lnTo>
                      <a:pt x="433" y="682"/>
                    </a:lnTo>
                    <a:lnTo>
                      <a:pt x="433" y="651"/>
                    </a:lnTo>
                    <a:lnTo>
                      <a:pt x="433" y="651"/>
                    </a:lnTo>
                    <a:lnTo>
                      <a:pt x="433" y="651"/>
                    </a:lnTo>
                    <a:cubicBezTo>
                      <a:pt x="433" y="620"/>
                      <a:pt x="433" y="620"/>
                      <a:pt x="433" y="620"/>
                    </a:cubicBezTo>
                    <a:cubicBezTo>
                      <a:pt x="433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65" y="558"/>
                    </a:lnTo>
                    <a:lnTo>
                      <a:pt x="465" y="558"/>
                    </a:lnTo>
                    <a:cubicBezTo>
                      <a:pt x="465" y="558"/>
                      <a:pt x="465" y="558"/>
                      <a:pt x="496" y="589"/>
                    </a:cubicBezTo>
                    <a:lnTo>
                      <a:pt x="496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lnTo>
                      <a:pt x="527" y="589"/>
                    </a:lnTo>
                    <a:cubicBezTo>
                      <a:pt x="527" y="558"/>
                      <a:pt x="557" y="558"/>
                      <a:pt x="557" y="558"/>
                    </a:cubicBez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58"/>
                    </a:lnTo>
                    <a:lnTo>
                      <a:pt x="557" y="527"/>
                    </a:lnTo>
                    <a:lnTo>
                      <a:pt x="557" y="527"/>
                    </a:lnTo>
                    <a:lnTo>
                      <a:pt x="557" y="496"/>
                    </a:lnTo>
                    <a:lnTo>
                      <a:pt x="557" y="496"/>
                    </a:lnTo>
                    <a:cubicBezTo>
                      <a:pt x="557" y="465"/>
                      <a:pt x="557" y="434"/>
                      <a:pt x="557" y="434"/>
                    </a:cubicBez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403"/>
                    </a:lnTo>
                    <a:lnTo>
                      <a:pt x="557" y="372"/>
                    </a:lnTo>
                    <a:lnTo>
                      <a:pt x="557" y="372"/>
                    </a:lnTo>
                    <a:lnTo>
                      <a:pt x="557" y="372"/>
                    </a:lnTo>
                    <a:cubicBezTo>
                      <a:pt x="557" y="341"/>
                      <a:pt x="557" y="341"/>
                      <a:pt x="557" y="341"/>
                    </a:cubicBezTo>
                    <a:cubicBezTo>
                      <a:pt x="557" y="341"/>
                      <a:pt x="557" y="341"/>
                      <a:pt x="527" y="341"/>
                    </a:cubicBezTo>
                    <a:lnTo>
                      <a:pt x="527" y="341"/>
                    </a:lnTo>
                    <a:lnTo>
                      <a:pt x="527" y="341"/>
                    </a:lnTo>
                    <a:lnTo>
                      <a:pt x="527" y="341"/>
                    </a:lnTo>
                    <a:cubicBezTo>
                      <a:pt x="496" y="341"/>
                      <a:pt x="496" y="341"/>
                      <a:pt x="496" y="341"/>
                    </a:cubicBezTo>
                    <a:lnTo>
                      <a:pt x="496" y="341"/>
                    </a:lnTo>
                    <a:cubicBezTo>
                      <a:pt x="465" y="341"/>
                      <a:pt x="465" y="341"/>
                      <a:pt x="465" y="341"/>
                    </a:cubicBezTo>
                    <a:cubicBezTo>
                      <a:pt x="465" y="341"/>
                      <a:pt x="465" y="341"/>
                      <a:pt x="465" y="310"/>
                    </a:cubicBezTo>
                    <a:cubicBezTo>
                      <a:pt x="465" y="310"/>
                      <a:pt x="465" y="310"/>
                      <a:pt x="433" y="310"/>
                    </a:cubicBezTo>
                    <a:lnTo>
                      <a:pt x="433" y="280"/>
                    </a:lnTo>
                    <a:lnTo>
                      <a:pt x="403" y="280"/>
                    </a:lnTo>
                    <a:lnTo>
                      <a:pt x="403" y="280"/>
                    </a:lnTo>
                    <a:lnTo>
                      <a:pt x="372" y="310"/>
                    </a:lnTo>
                    <a:cubicBezTo>
                      <a:pt x="341" y="310"/>
                      <a:pt x="341" y="280"/>
                      <a:pt x="341" y="280"/>
                    </a:cubicBezTo>
                    <a:cubicBezTo>
                      <a:pt x="309" y="280"/>
                      <a:pt x="309" y="280"/>
                      <a:pt x="309" y="248"/>
                    </a:cubicBezTo>
                    <a:cubicBezTo>
                      <a:pt x="309" y="248"/>
                      <a:pt x="279" y="248"/>
                      <a:pt x="279" y="217"/>
                    </a:cubicBezTo>
                    <a:lnTo>
                      <a:pt x="279" y="217"/>
                    </a:lnTo>
                    <a:lnTo>
                      <a:pt x="279" y="217"/>
                    </a:lnTo>
                    <a:cubicBezTo>
                      <a:pt x="279" y="217"/>
                      <a:pt x="279" y="217"/>
                      <a:pt x="309" y="217"/>
                    </a:cubicBezTo>
                    <a:cubicBezTo>
                      <a:pt x="309" y="186"/>
                      <a:pt x="309" y="186"/>
                      <a:pt x="309" y="186"/>
                    </a:cubicBezTo>
                    <a:cubicBezTo>
                      <a:pt x="279" y="186"/>
                      <a:pt x="279" y="186"/>
                      <a:pt x="279" y="156"/>
                    </a:cubicBezTo>
                    <a:lnTo>
                      <a:pt x="279" y="156"/>
                    </a:lnTo>
                    <a:lnTo>
                      <a:pt x="279" y="156"/>
                    </a:lnTo>
                    <a:lnTo>
                      <a:pt x="279" y="156"/>
                    </a:lnTo>
                    <a:cubicBezTo>
                      <a:pt x="248" y="156"/>
                      <a:pt x="248" y="124"/>
                      <a:pt x="248" y="124"/>
                    </a:cubicBez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124"/>
                    </a:lnTo>
                    <a:lnTo>
                      <a:pt x="248" y="93"/>
                    </a:lnTo>
                    <a:lnTo>
                      <a:pt x="248" y="93"/>
                    </a:lnTo>
                    <a:cubicBezTo>
                      <a:pt x="248" y="93"/>
                      <a:pt x="248" y="93"/>
                      <a:pt x="279" y="93"/>
                    </a:cubicBezTo>
                    <a:lnTo>
                      <a:pt x="279" y="62"/>
                    </a:lnTo>
                    <a:cubicBezTo>
                      <a:pt x="279" y="62"/>
                      <a:pt x="279" y="32"/>
                      <a:pt x="279" y="0"/>
                    </a:cubicBezTo>
                    <a:lnTo>
                      <a:pt x="279" y="0"/>
                    </a:lnTo>
                    <a:lnTo>
                      <a:pt x="279" y="0"/>
                    </a:lnTo>
                    <a:lnTo>
                      <a:pt x="248" y="0"/>
                    </a:lnTo>
                    <a:lnTo>
                      <a:pt x="248" y="0"/>
                    </a:lnTo>
                    <a:cubicBezTo>
                      <a:pt x="217" y="124"/>
                      <a:pt x="217" y="124"/>
                      <a:pt x="217" y="124"/>
                    </a:cubicBezTo>
                    <a:cubicBezTo>
                      <a:pt x="185" y="32"/>
                      <a:pt x="185" y="32"/>
                      <a:pt x="185" y="32"/>
                    </a:cubicBezTo>
                    <a:lnTo>
                      <a:pt x="185" y="32"/>
                    </a:lnTo>
                    <a:lnTo>
                      <a:pt x="185" y="62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124"/>
                      <a:pt x="155" y="124"/>
                      <a:pt x="155" y="156"/>
                    </a:cubicBezTo>
                    <a:lnTo>
                      <a:pt x="124" y="156"/>
                    </a:lnTo>
                    <a:cubicBezTo>
                      <a:pt x="93" y="156"/>
                      <a:pt x="93" y="156"/>
                      <a:pt x="93" y="186"/>
                    </a:cubicBezTo>
                    <a:lnTo>
                      <a:pt x="93" y="186"/>
                    </a:lnTo>
                    <a:lnTo>
                      <a:pt x="93" y="186"/>
                    </a:lnTo>
                    <a:lnTo>
                      <a:pt x="93" y="186"/>
                    </a:lnTo>
                    <a:cubicBezTo>
                      <a:pt x="93" y="217"/>
                      <a:pt x="93" y="217"/>
                      <a:pt x="93" y="217"/>
                    </a:cubicBezTo>
                    <a:lnTo>
                      <a:pt x="93" y="217"/>
                    </a:lnTo>
                    <a:cubicBezTo>
                      <a:pt x="93" y="248"/>
                      <a:pt x="62" y="248"/>
                      <a:pt x="62" y="248"/>
                    </a:cubicBezTo>
                    <a:cubicBezTo>
                      <a:pt x="62" y="248"/>
                      <a:pt x="62" y="248"/>
                      <a:pt x="31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4" name="Freeform 154">
                <a:extLst>
                  <a:ext uri="{FF2B5EF4-FFF2-40B4-BE49-F238E27FC236}">
                    <a16:creationId xmlns:a16="http://schemas.microsoft.com/office/drawing/2014/main" id="{969C1A1B-7969-4E42-8893-B49F07606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850" y="2393950"/>
                <a:ext cx="223838" cy="223838"/>
              </a:xfrm>
              <a:custGeom>
                <a:avLst/>
                <a:gdLst>
                  <a:gd name="T0" fmla="*/ 62 w 621"/>
                  <a:gd name="T1" fmla="*/ 124 h 621"/>
                  <a:gd name="T2" fmla="*/ 0 w 621"/>
                  <a:gd name="T3" fmla="*/ 124 h 621"/>
                  <a:gd name="T4" fmla="*/ 0 w 621"/>
                  <a:gd name="T5" fmla="*/ 186 h 621"/>
                  <a:gd name="T6" fmla="*/ 0 w 621"/>
                  <a:gd name="T7" fmla="*/ 217 h 621"/>
                  <a:gd name="T8" fmla="*/ 31 w 621"/>
                  <a:gd name="T9" fmla="*/ 248 h 621"/>
                  <a:gd name="T10" fmla="*/ 92 w 621"/>
                  <a:gd name="T11" fmla="*/ 248 h 621"/>
                  <a:gd name="T12" fmla="*/ 155 w 621"/>
                  <a:gd name="T13" fmla="*/ 280 h 621"/>
                  <a:gd name="T14" fmla="*/ 186 w 621"/>
                  <a:gd name="T15" fmla="*/ 280 h 621"/>
                  <a:gd name="T16" fmla="*/ 248 w 621"/>
                  <a:gd name="T17" fmla="*/ 280 h 621"/>
                  <a:gd name="T18" fmla="*/ 279 w 621"/>
                  <a:gd name="T19" fmla="*/ 310 h 621"/>
                  <a:gd name="T20" fmla="*/ 279 w 621"/>
                  <a:gd name="T21" fmla="*/ 341 h 621"/>
                  <a:gd name="T22" fmla="*/ 248 w 621"/>
                  <a:gd name="T23" fmla="*/ 403 h 621"/>
                  <a:gd name="T24" fmla="*/ 279 w 621"/>
                  <a:gd name="T25" fmla="*/ 465 h 621"/>
                  <a:gd name="T26" fmla="*/ 279 w 621"/>
                  <a:gd name="T27" fmla="*/ 527 h 621"/>
                  <a:gd name="T28" fmla="*/ 279 w 621"/>
                  <a:gd name="T29" fmla="*/ 527 h 621"/>
                  <a:gd name="T30" fmla="*/ 279 w 621"/>
                  <a:gd name="T31" fmla="*/ 589 h 621"/>
                  <a:gd name="T32" fmla="*/ 310 w 621"/>
                  <a:gd name="T33" fmla="*/ 620 h 621"/>
                  <a:gd name="T34" fmla="*/ 310 w 621"/>
                  <a:gd name="T35" fmla="*/ 620 h 621"/>
                  <a:gd name="T36" fmla="*/ 372 w 621"/>
                  <a:gd name="T37" fmla="*/ 620 h 621"/>
                  <a:gd name="T38" fmla="*/ 372 w 621"/>
                  <a:gd name="T39" fmla="*/ 620 h 621"/>
                  <a:gd name="T40" fmla="*/ 434 w 621"/>
                  <a:gd name="T41" fmla="*/ 558 h 621"/>
                  <a:gd name="T42" fmla="*/ 403 w 621"/>
                  <a:gd name="T43" fmla="*/ 496 h 621"/>
                  <a:gd name="T44" fmla="*/ 403 w 621"/>
                  <a:gd name="T45" fmla="*/ 465 h 621"/>
                  <a:gd name="T46" fmla="*/ 403 w 621"/>
                  <a:gd name="T47" fmla="*/ 434 h 621"/>
                  <a:gd name="T48" fmla="*/ 434 w 621"/>
                  <a:gd name="T49" fmla="*/ 403 h 621"/>
                  <a:gd name="T50" fmla="*/ 464 w 621"/>
                  <a:gd name="T51" fmla="*/ 403 h 621"/>
                  <a:gd name="T52" fmla="*/ 464 w 621"/>
                  <a:gd name="T53" fmla="*/ 434 h 621"/>
                  <a:gd name="T54" fmla="*/ 527 w 621"/>
                  <a:gd name="T55" fmla="*/ 434 h 621"/>
                  <a:gd name="T56" fmla="*/ 527 w 621"/>
                  <a:gd name="T57" fmla="*/ 434 h 621"/>
                  <a:gd name="T58" fmla="*/ 558 w 621"/>
                  <a:gd name="T59" fmla="*/ 434 h 621"/>
                  <a:gd name="T60" fmla="*/ 588 w 621"/>
                  <a:gd name="T61" fmla="*/ 403 h 621"/>
                  <a:gd name="T62" fmla="*/ 588 w 621"/>
                  <a:gd name="T63" fmla="*/ 403 h 621"/>
                  <a:gd name="T64" fmla="*/ 588 w 621"/>
                  <a:gd name="T65" fmla="*/ 403 h 621"/>
                  <a:gd name="T66" fmla="*/ 588 w 621"/>
                  <a:gd name="T67" fmla="*/ 372 h 621"/>
                  <a:gd name="T68" fmla="*/ 558 w 621"/>
                  <a:gd name="T69" fmla="*/ 310 h 621"/>
                  <a:gd name="T70" fmla="*/ 588 w 621"/>
                  <a:gd name="T71" fmla="*/ 280 h 621"/>
                  <a:gd name="T72" fmla="*/ 620 w 621"/>
                  <a:gd name="T73" fmla="*/ 217 h 621"/>
                  <a:gd name="T74" fmla="*/ 588 w 621"/>
                  <a:gd name="T75" fmla="*/ 156 h 621"/>
                  <a:gd name="T76" fmla="*/ 588 w 621"/>
                  <a:gd name="T77" fmla="*/ 124 h 621"/>
                  <a:gd name="T78" fmla="*/ 496 w 621"/>
                  <a:gd name="T79" fmla="*/ 62 h 621"/>
                  <a:gd name="T80" fmla="*/ 464 w 621"/>
                  <a:gd name="T81" fmla="*/ 62 h 621"/>
                  <a:gd name="T82" fmla="*/ 403 w 621"/>
                  <a:gd name="T83" fmla="*/ 93 h 621"/>
                  <a:gd name="T84" fmla="*/ 310 w 621"/>
                  <a:gd name="T85" fmla="*/ 62 h 621"/>
                  <a:gd name="T86" fmla="*/ 248 w 621"/>
                  <a:gd name="T87" fmla="*/ 62 h 621"/>
                  <a:gd name="T88" fmla="*/ 186 w 621"/>
                  <a:gd name="T89" fmla="*/ 0 h 621"/>
                  <a:gd name="T90" fmla="*/ 92 w 621"/>
                  <a:gd name="T91" fmla="*/ 0 h 621"/>
                  <a:gd name="T92" fmla="*/ 62 w 621"/>
                  <a:gd name="T93" fmla="*/ 32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21" h="621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93"/>
                      <a:pt x="62" y="124"/>
                      <a:pt x="62" y="124"/>
                    </a:cubicBezTo>
                    <a:lnTo>
                      <a:pt x="31" y="156"/>
                    </a:lnTo>
                    <a:lnTo>
                      <a:pt x="0" y="156"/>
                    </a:lnTo>
                    <a:cubicBezTo>
                      <a:pt x="0" y="156"/>
                      <a:pt x="0" y="156"/>
                      <a:pt x="0" y="124"/>
                    </a:cubicBezTo>
                    <a:cubicBezTo>
                      <a:pt x="0" y="156"/>
                      <a:pt x="0" y="156"/>
                      <a:pt x="0" y="156"/>
                    </a:cubicBezTo>
                    <a:lnTo>
                      <a:pt x="0" y="156"/>
                    </a:lnTo>
                    <a:cubicBezTo>
                      <a:pt x="0" y="186"/>
                      <a:pt x="0" y="186"/>
                      <a:pt x="0" y="186"/>
                    </a:cubicBezTo>
                    <a:lnTo>
                      <a:pt x="0" y="217"/>
                    </a:lnTo>
                    <a:lnTo>
                      <a:pt x="0" y="217"/>
                    </a:lnTo>
                    <a:lnTo>
                      <a:pt x="0" y="217"/>
                    </a:lnTo>
                    <a:cubicBezTo>
                      <a:pt x="0" y="217"/>
                      <a:pt x="0" y="248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cubicBezTo>
                      <a:pt x="62" y="217"/>
                      <a:pt x="62" y="217"/>
                      <a:pt x="62" y="217"/>
                    </a:cubicBezTo>
                    <a:cubicBezTo>
                      <a:pt x="62" y="217"/>
                      <a:pt x="92" y="217"/>
                      <a:pt x="92" y="248"/>
                    </a:cubicBezTo>
                    <a:lnTo>
                      <a:pt x="92" y="248"/>
                    </a:lnTo>
                    <a:cubicBezTo>
                      <a:pt x="124" y="248"/>
                      <a:pt x="155" y="280"/>
                      <a:pt x="155" y="280"/>
                    </a:cubicBezTo>
                    <a:lnTo>
                      <a:pt x="155" y="280"/>
                    </a:lnTo>
                    <a:lnTo>
                      <a:pt x="155" y="280"/>
                    </a:lnTo>
                    <a:lnTo>
                      <a:pt x="155" y="280"/>
                    </a:lnTo>
                    <a:lnTo>
                      <a:pt x="186" y="280"/>
                    </a:lnTo>
                    <a:lnTo>
                      <a:pt x="186" y="280"/>
                    </a:lnTo>
                    <a:lnTo>
                      <a:pt x="186" y="280"/>
                    </a:lnTo>
                    <a:cubicBezTo>
                      <a:pt x="216" y="280"/>
                      <a:pt x="216" y="280"/>
                      <a:pt x="216" y="280"/>
                    </a:cubicBezTo>
                    <a:cubicBezTo>
                      <a:pt x="216" y="280"/>
                      <a:pt x="216" y="280"/>
                      <a:pt x="248" y="280"/>
                    </a:cubicBezTo>
                    <a:lnTo>
                      <a:pt x="248" y="280"/>
                    </a:lnTo>
                    <a:lnTo>
                      <a:pt x="248" y="280"/>
                    </a:lnTo>
                    <a:cubicBezTo>
                      <a:pt x="248" y="280"/>
                      <a:pt x="279" y="280"/>
                      <a:pt x="279" y="310"/>
                    </a:cubicBezTo>
                    <a:lnTo>
                      <a:pt x="279" y="310"/>
                    </a:lnTo>
                    <a:cubicBezTo>
                      <a:pt x="279" y="341"/>
                      <a:pt x="279" y="341"/>
                      <a:pt x="279" y="341"/>
                    </a:cubicBezTo>
                    <a:lnTo>
                      <a:pt x="279" y="341"/>
                    </a:lnTo>
                    <a:cubicBezTo>
                      <a:pt x="279" y="372"/>
                      <a:pt x="248" y="372"/>
                      <a:pt x="248" y="372"/>
                    </a:cubicBezTo>
                    <a:lnTo>
                      <a:pt x="248" y="372"/>
                    </a:lnTo>
                    <a:lnTo>
                      <a:pt x="248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79" y="434"/>
                      <a:pt x="279" y="465"/>
                    </a:cubicBezTo>
                    <a:lnTo>
                      <a:pt x="279" y="465"/>
                    </a:lnTo>
                    <a:cubicBezTo>
                      <a:pt x="279" y="496"/>
                      <a:pt x="279" y="496"/>
                      <a:pt x="279" y="496"/>
                    </a:cubicBez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lnTo>
                      <a:pt x="279" y="527"/>
                    </a:lnTo>
                    <a:cubicBezTo>
                      <a:pt x="279" y="558"/>
                      <a:pt x="279" y="558"/>
                      <a:pt x="279" y="558"/>
                    </a:cubicBezTo>
                    <a:cubicBezTo>
                      <a:pt x="279" y="558"/>
                      <a:pt x="279" y="558"/>
                      <a:pt x="279" y="589"/>
                    </a:cubicBezTo>
                    <a:lnTo>
                      <a:pt x="279" y="589"/>
                    </a:lnTo>
                    <a:lnTo>
                      <a:pt x="279" y="589"/>
                    </a:lnTo>
                    <a:cubicBezTo>
                      <a:pt x="310" y="589"/>
                      <a:pt x="310" y="589"/>
                      <a:pt x="310" y="620"/>
                    </a:cubicBez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lnTo>
                      <a:pt x="310" y="620"/>
                    </a:lnTo>
                    <a:cubicBezTo>
                      <a:pt x="340" y="620"/>
                      <a:pt x="340" y="620"/>
                      <a:pt x="340" y="620"/>
                    </a:cubicBez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lnTo>
                      <a:pt x="372" y="620"/>
                    </a:lnTo>
                    <a:cubicBezTo>
                      <a:pt x="403" y="589"/>
                      <a:pt x="403" y="589"/>
                      <a:pt x="403" y="589"/>
                    </a:cubicBezTo>
                    <a:lnTo>
                      <a:pt x="403" y="589"/>
                    </a:lnTo>
                    <a:cubicBezTo>
                      <a:pt x="434" y="589"/>
                      <a:pt x="434" y="589"/>
                      <a:pt x="434" y="558"/>
                    </a:cubicBezTo>
                    <a:cubicBezTo>
                      <a:pt x="434" y="558"/>
                      <a:pt x="403" y="558"/>
                      <a:pt x="403" y="527"/>
                    </a:cubicBezTo>
                    <a:lnTo>
                      <a:pt x="403" y="527"/>
                    </a:lnTo>
                    <a:cubicBezTo>
                      <a:pt x="403" y="527"/>
                      <a:pt x="403" y="527"/>
                      <a:pt x="403" y="496"/>
                    </a:cubicBezTo>
                    <a:lnTo>
                      <a:pt x="403" y="496"/>
                    </a:lnTo>
                    <a:cubicBezTo>
                      <a:pt x="403" y="496"/>
                      <a:pt x="403" y="496"/>
                      <a:pt x="403" y="465"/>
                    </a:cubicBezTo>
                    <a:lnTo>
                      <a:pt x="403" y="465"/>
                    </a:lnTo>
                    <a:cubicBezTo>
                      <a:pt x="403" y="465"/>
                      <a:pt x="372" y="465"/>
                      <a:pt x="372" y="434"/>
                    </a:cubicBezTo>
                    <a:lnTo>
                      <a:pt x="372" y="434"/>
                    </a:lnTo>
                    <a:lnTo>
                      <a:pt x="403" y="434"/>
                    </a:lnTo>
                    <a:cubicBezTo>
                      <a:pt x="403" y="403"/>
                      <a:pt x="403" y="403"/>
                      <a:pt x="403" y="403"/>
                    </a:cubicBezTo>
                    <a:lnTo>
                      <a:pt x="403" y="403"/>
                    </a:lnTo>
                    <a:lnTo>
                      <a:pt x="434" y="403"/>
                    </a:lnTo>
                    <a:lnTo>
                      <a:pt x="434" y="403"/>
                    </a:lnTo>
                    <a:cubicBezTo>
                      <a:pt x="434" y="434"/>
                      <a:pt x="434" y="434"/>
                      <a:pt x="434" y="434"/>
                    </a:cubicBezTo>
                    <a:cubicBezTo>
                      <a:pt x="434" y="434"/>
                      <a:pt x="434" y="403"/>
                      <a:pt x="464" y="403"/>
                    </a:cubicBezTo>
                    <a:lnTo>
                      <a:pt x="464" y="403"/>
                    </a:lnTo>
                    <a:lnTo>
                      <a:pt x="464" y="434"/>
                    </a:lnTo>
                    <a:lnTo>
                      <a:pt x="464" y="434"/>
                    </a:lnTo>
                    <a:lnTo>
                      <a:pt x="464" y="434"/>
                    </a:lnTo>
                    <a:cubicBezTo>
                      <a:pt x="496" y="434"/>
                      <a:pt x="496" y="434"/>
                      <a:pt x="496" y="434"/>
                    </a:cubicBez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558" y="434"/>
                    </a:cubicBezTo>
                    <a:lnTo>
                      <a:pt x="558" y="434"/>
                    </a:lnTo>
                    <a:lnTo>
                      <a:pt x="558" y="434"/>
                    </a:lnTo>
                    <a:lnTo>
                      <a:pt x="558" y="434"/>
                    </a:lnTo>
                    <a:cubicBezTo>
                      <a:pt x="55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620" y="403"/>
                    </a:cubicBezTo>
                    <a:cubicBezTo>
                      <a:pt x="588" y="403"/>
                      <a:pt x="588" y="403"/>
                      <a:pt x="588" y="403"/>
                    </a:cubicBezTo>
                    <a:lnTo>
                      <a:pt x="588" y="403"/>
                    </a:lnTo>
                    <a:lnTo>
                      <a:pt x="588" y="403"/>
                    </a:lnTo>
                    <a:cubicBezTo>
                      <a:pt x="588" y="403"/>
                      <a:pt x="588" y="403"/>
                      <a:pt x="588" y="372"/>
                    </a:cubicBezTo>
                    <a:lnTo>
                      <a:pt x="588" y="372"/>
                    </a:lnTo>
                    <a:cubicBezTo>
                      <a:pt x="588" y="341"/>
                      <a:pt x="558" y="341"/>
                      <a:pt x="558" y="341"/>
                    </a:cubicBezTo>
                    <a:cubicBezTo>
                      <a:pt x="558" y="341"/>
                      <a:pt x="558" y="341"/>
                      <a:pt x="558" y="310"/>
                    </a:cubicBezTo>
                    <a:lnTo>
                      <a:pt x="558" y="310"/>
                    </a:lnTo>
                    <a:cubicBezTo>
                      <a:pt x="558" y="310"/>
                      <a:pt x="558" y="310"/>
                      <a:pt x="588" y="280"/>
                    </a:cubicBezTo>
                    <a:lnTo>
                      <a:pt x="588" y="280"/>
                    </a:lnTo>
                    <a:lnTo>
                      <a:pt x="588" y="280"/>
                    </a:lnTo>
                    <a:cubicBezTo>
                      <a:pt x="588" y="280"/>
                      <a:pt x="588" y="248"/>
                      <a:pt x="620" y="248"/>
                    </a:cubicBezTo>
                    <a:lnTo>
                      <a:pt x="620" y="217"/>
                    </a:ln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186"/>
                      <a:pt x="588" y="186"/>
                      <a:pt x="588" y="156"/>
                    </a:cubicBezTo>
                    <a:cubicBezTo>
                      <a:pt x="558" y="186"/>
                      <a:pt x="558" y="186"/>
                      <a:pt x="558" y="186"/>
                    </a:cubicBezTo>
                    <a:cubicBezTo>
                      <a:pt x="588" y="124"/>
                      <a:pt x="588" y="124"/>
                      <a:pt x="588" y="124"/>
                    </a:cubicBezTo>
                    <a:lnTo>
                      <a:pt x="588" y="124"/>
                    </a:lnTo>
                    <a:lnTo>
                      <a:pt x="588" y="124"/>
                    </a:lnTo>
                    <a:cubicBezTo>
                      <a:pt x="558" y="124"/>
                      <a:pt x="527" y="93"/>
                      <a:pt x="527" y="93"/>
                    </a:cubicBezTo>
                    <a:cubicBezTo>
                      <a:pt x="496" y="93"/>
                      <a:pt x="496" y="62"/>
                      <a:pt x="496" y="62"/>
                    </a:cubicBezTo>
                    <a:lnTo>
                      <a:pt x="496" y="62"/>
                    </a:lnTo>
                    <a:cubicBezTo>
                      <a:pt x="496" y="62"/>
                      <a:pt x="496" y="62"/>
                      <a:pt x="464" y="62"/>
                    </a:cubicBezTo>
                    <a:lnTo>
                      <a:pt x="464" y="62"/>
                    </a:lnTo>
                    <a:lnTo>
                      <a:pt x="464" y="62"/>
                    </a:lnTo>
                    <a:cubicBezTo>
                      <a:pt x="403" y="93"/>
                      <a:pt x="403" y="93"/>
                      <a:pt x="403" y="93"/>
                    </a:cubicBezTo>
                    <a:lnTo>
                      <a:pt x="403" y="93"/>
                    </a:lnTo>
                    <a:cubicBezTo>
                      <a:pt x="403" y="93"/>
                      <a:pt x="372" y="62"/>
                      <a:pt x="340" y="62"/>
                    </a:cubicBezTo>
                    <a:cubicBezTo>
                      <a:pt x="340" y="62"/>
                      <a:pt x="340" y="62"/>
                      <a:pt x="310" y="62"/>
                    </a:cubicBezTo>
                    <a:lnTo>
                      <a:pt x="310" y="62"/>
                    </a:lnTo>
                    <a:cubicBezTo>
                      <a:pt x="279" y="62"/>
                      <a:pt x="279" y="62"/>
                      <a:pt x="248" y="62"/>
                    </a:cubicBezTo>
                    <a:lnTo>
                      <a:pt x="248" y="62"/>
                    </a:lnTo>
                    <a:lnTo>
                      <a:pt x="248" y="62"/>
                    </a:lnTo>
                    <a:cubicBezTo>
                      <a:pt x="216" y="62"/>
                      <a:pt x="216" y="62"/>
                      <a:pt x="216" y="62"/>
                    </a:cubicBezTo>
                    <a:cubicBezTo>
                      <a:pt x="216" y="62"/>
                      <a:pt x="186" y="62"/>
                      <a:pt x="186" y="32"/>
                    </a:cubicBezTo>
                    <a:cubicBezTo>
                      <a:pt x="186" y="32"/>
                      <a:pt x="186" y="32"/>
                      <a:pt x="186" y="0"/>
                    </a:cubicBezTo>
                    <a:cubicBezTo>
                      <a:pt x="186" y="0"/>
                      <a:pt x="155" y="0"/>
                      <a:pt x="124" y="0"/>
                    </a:cubicBezTo>
                    <a:lnTo>
                      <a:pt x="124" y="0"/>
                    </a:lnTo>
                    <a:lnTo>
                      <a:pt x="92" y="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2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5" name="Freeform 155">
                <a:extLst>
                  <a:ext uri="{FF2B5EF4-FFF2-40B4-BE49-F238E27FC236}">
                    <a16:creationId xmlns:a16="http://schemas.microsoft.com/office/drawing/2014/main" id="{589B3FDA-5F05-844E-A209-B7BDA95F9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6025" y="2605088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6" name="Freeform 156">
                <a:extLst>
                  <a:ext uri="{FF2B5EF4-FFF2-40B4-BE49-F238E27FC236}">
                    <a16:creationId xmlns:a16="http://schemas.microsoft.com/office/drawing/2014/main" id="{D68BEB33-3DA9-7543-AB30-6A9C52BB5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2688" y="2471738"/>
                <a:ext cx="66675" cy="134937"/>
              </a:xfrm>
              <a:custGeom>
                <a:avLst/>
                <a:gdLst>
                  <a:gd name="T0" fmla="*/ 31 w 187"/>
                  <a:gd name="T1" fmla="*/ 0 h 373"/>
                  <a:gd name="T2" fmla="*/ 62 w 187"/>
                  <a:gd name="T3" fmla="*/ 63 h 373"/>
                  <a:gd name="T4" fmla="*/ 31 w 187"/>
                  <a:gd name="T5" fmla="*/ 93 h 373"/>
                  <a:gd name="T6" fmla="*/ 31 w 187"/>
                  <a:gd name="T7" fmla="*/ 93 h 373"/>
                  <a:gd name="T8" fmla="*/ 0 w 187"/>
                  <a:gd name="T9" fmla="*/ 93 h 373"/>
                  <a:gd name="T10" fmla="*/ 0 w 187"/>
                  <a:gd name="T11" fmla="*/ 93 h 373"/>
                  <a:gd name="T12" fmla="*/ 31 w 187"/>
                  <a:gd name="T13" fmla="*/ 124 h 373"/>
                  <a:gd name="T14" fmla="*/ 31 w 187"/>
                  <a:gd name="T15" fmla="*/ 124 h 373"/>
                  <a:gd name="T16" fmla="*/ 92 w 187"/>
                  <a:gd name="T17" fmla="*/ 155 h 373"/>
                  <a:gd name="T18" fmla="*/ 62 w 187"/>
                  <a:gd name="T19" fmla="*/ 186 h 373"/>
                  <a:gd name="T20" fmla="*/ 92 w 187"/>
                  <a:gd name="T21" fmla="*/ 248 h 373"/>
                  <a:gd name="T22" fmla="*/ 62 w 187"/>
                  <a:gd name="T23" fmla="*/ 279 h 373"/>
                  <a:gd name="T24" fmla="*/ 92 w 187"/>
                  <a:gd name="T25" fmla="*/ 310 h 373"/>
                  <a:gd name="T26" fmla="*/ 92 w 187"/>
                  <a:gd name="T27" fmla="*/ 372 h 373"/>
                  <a:gd name="T28" fmla="*/ 92 w 187"/>
                  <a:gd name="T29" fmla="*/ 372 h 373"/>
                  <a:gd name="T30" fmla="*/ 92 w 187"/>
                  <a:gd name="T31" fmla="*/ 372 h 373"/>
                  <a:gd name="T32" fmla="*/ 124 w 187"/>
                  <a:gd name="T33" fmla="*/ 372 h 373"/>
                  <a:gd name="T34" fmla="*/ 155 w 187"/>
                  <a:gd name="T35" fmla="*/ 372 h 373"/>
                  <a:gd name="T36" fmla="*/ 186 w 187"/>
                  <a:gd name="T37" fmla="*/ 341 h 373"/>
                  <a:gd name="T38" fmla="*/ 186 w 187"/>
                  <a:gd name="T39" fmla="*/ 341 h 373"/>
                  <a:gd name="T40" fmla="*/ 155 w 187"/>
                  <a:gd name="T41" fmla="*/ 310 h 373"/>
                  <a:gd name="T42" fmla="*/ 124 w 187"/>
                  <a:gd name="T43" fmla="*/ 248 h 373"/>
                  <a:gd name="T44" fmla="*/ 124 w 187"/>
                  <a:gd name="T45" fmla="*/ 186 h 373"/>
                  <a:gd name="T46" fmla="*/ 124 w 187"/>
                  <a:gd name="T47" fmla="*/ 186 h 373"/>
                  <a:gd name="T48" fmla="*/ 124 w 187"/>
                  <a:gd name="T49" fmla="*/ 186 h 373"/>
                  <a:gd name="T50" fmla="*/ 155 w 187"/>
                  <a:gd name="T51" fmla="*/ 155 h 373"/>
                  <a:gd name="T52" fmla="*/ 186 w 187"/>
                  <a:gd name="T53" fmla="*/ 155 h 373"/>
                  <a:gd name="T54" fmla="*/ 186 w 187"/>
                  <a:gd name="T55" fmla="*/ 124 h 373"/>
                  <a:gd name="T56" fmla="*/ 186 w 187"/>
                  <a:gd name="T57" fmla="*/ 124 h 373"/>
                  <a:gd name="T58" fmla="*/ 186 w 187"/>
                  <a:gd name="T59" fmla="*/ 124 h 373"/>
                  <a:gd name="T60" fmla="*/ 155 w 187"/>
                  <a:gd name="T61" fmla="*/ 93 h 373"/>
                  <a:gd name="T62" fmla="*/ 92 w 187"/>
                  <a:gd name="T63" fmla="*/ 31 h 373"/>
                  <a:gd name="T64" fmla="*/ 62 w 187"/>
                  <a:gd name="T65" fmla="*/ 0 h 373"/>
                  <a:gd name="T66" fmla="*/ 62 w 187"/>
                  <a:gd name="T67" fmla="*/ 0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7" h="373">
                    <a:moveTo>
                      <a:pt x="31" y="0"/>
                    </a:moveTo>
                    <a:lnTo>
                      <a:pt x="31" y="0"/>
                    </a:lnTo>
                    <a:cubicBezTo>
                      <a:pt x="62" y="31"/>
                      <a:pt x="62" y="31"/>
                      <a:pt x="62" y="63"/>
                    </a:cubicBezTo>
                    <a:lnTo>
                      <a:pt x="62" y="63"/>
                    </a:lnTo>
                    <a:lnTo>
                      <a:pt x="62" y="63"/>
                    </a:lnTo>
                    <a:cubicBezTo>
                      <a:pt x="31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0" y="124"/>
                      <a:pt x="0" y="124"/>
                      <a:pt x="0" y="124"/>
                    </a:cubicBezTo>
                    <a:cubicBezTo>
                      <a:pt x="31" y="124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cubicBezTo>
                      <a:pt x="62" y="124"/>
                      <a:pt x="62" y="124"/>
                      <a:pt x="6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92" y="186"/>
                      <a:pt x="92" y="186"/>
                      <a:pt x="92" y="186"/>
                    </a:cubicBezTo>
                    <a:lnTo>
                      <a:pt x="62" y="186"/>
                    </a:lnTo>
                    <a:cubicBezTo>
                      <a:pt x="92" y="217"/>
                      <a:pt x="92" y="217"/>
                      <a:pt x="92" y="248"/>
                    </a:cubicBezTo>
                    <a:lnTo>
                      <a:pt x="92" y="248"/>
                    </a:lnTo>
                    <a:lnTo>
                      <a:pt x="92" y="248"/>
                    </a:lnTo>
                    <a:cubicBezTo>
                      <a:pt x="92" y="248"/>
                      <a:pt x="92" y="279"/>
                      <a:pt x="62" y="279"/>
                    </a:cubicBezTo>
                    <a:lnTo>
                      <a:pt x="62" y="279"/>
                    </a:lnTo>
                    <a:cubicBezTo>
                      <a:pt x="62" y="310"/>
                      <a:pt x="92" y="310"/>
                      <a:pt x="92" y="310"/>
                    </a:cubicBezTo>
                    <a:cubicBezTo>
                      <a:pt x="92" y="310"/>
                      <a:pt x="62" y="310"/>
                      <a:pt x="62" y="341"/>
                    </a:cubicBezTo>
                    <a:cubicBezTo>
                      <a:pt x="92" y="341"/>
                      <a:pt x="92" y="372"/>
                      <a:pt x="92" y="372"/>
                    </a:cubicBez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2" y="372"/>
                    </a:lnTo>
                    <a:cubicBezTo>
                      <a:pt x="124" y="372"/>
                      <a:pt x="124" y="372"/>
                      <a:pt x="124" y="372"/>
                    </a:cubicBezTo>
                    <a:lnTo>
                      <a:pt x="124" y="372"/>
                    </a:lnTo>
                    <a:lnTo>
                      <a:pt x="124" y="372"/>
                    </a:lnTo>
                    <a:cubicBezTo>
                      <a:pt x="155" y="372"/>
                      <a:pt x="155" y="372"/>
                      <a:pt x="155" y="372"/>
                    </a:cubicBezTo>
                    <a:lnTo>
                      <a:pt x="155" y="372"/>
                    </a:lnTo>
                    <a:cubicBezTo>
                      <a:pt x="155" y="372"/>
                      <a:pt x="155" y="341"/>
                      <a:pt x="186" y="341"/>
                    </a:cubicBezTo>
                    <a:lnTo>
                      <a:pt x="186" y="341"/>
                    </a:lnTo>
                    <a:lnTo>
                      <a:pt x="186" y="341"/>
                    </a:lnTo>
                    <a:lnTo>
                      <a:pt x="155" y="310"/>
                    </a:lnTo>
                    <a:lnTo>
                      <a:pt x="155" y="310"/>
                    </a:lnTo>
                    <a:lnTo>
                      <a:pt x="155" y="279"/>
                    </a:lnTo>
                    <a:cubicBezTo>
                      <a:pt x="124" y="279"/>
                      <a:pt x="124" y="248"/>
                      <a:pt x="124" y="248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24" y="186"/>
                    </a:ln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55" y="155"/>
                      <a:pt x="155" y="155"/>
                      <a:pt x="186" y="155"/>
                    </a:cubicBezTo>
                    <a:lnTo>
                      <a:pt x="186" y="155"/>
                    </a:lnTo>
                    <a:lnTo>
                      <a:pt x="186" y="155"/>
                    </a:lnTo>
                    <a:cubicBezTo>
                      <a:pt x="186" y="124"/>
                      <a:pt x="186" y="124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92" y="63"/>
                      <a:pt x="92" y="63"/>
                      <a:pt x="92" y="31"/>
                    </a:cubicBezTo>
                    <a:cubicBezTo>
                      <a:pt x="92" y="31"/>
                      <a:pt x="9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7" name="Freeform 157">
                <a:extLst>
                  <a:ext uri="{FF2B5EF4-FFF2-40B4-BE49-F238E27FC236}">
                    <a16:creationId xmlns:a16="http://schemas.microsoft.com/office/drawing/2014/main" id="{D38F791E-0E1C-0A45-8B20-B516055DA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9363" y="2527300"/>
                <a:ext cx="100012" cy="66675"/>
              </a:xfrm>
              <a:custGeom>
                <a:avLst/>
                <a:gdLst>
                  <a:gd name="T0" fmla="*/ 0 w 279"/>
                  <a:gd name="T1" fmla="*/ 62 h 187"/>
                  <a:gd name="T2" fmla="*/ 0 w 279"/>
                  <a:gd name="T3" fmla="*/ 62 h 187"/>
                  <a:gd name="T4" fmla="*/ 0 w 279"/>
                  <a:gd name="T5" fmla="*/ 62 h 187"/>
                  <a:gd name="T6" fmla="*/ 0 w 279"/>
                  <a:gd name="T7" fmla="*/ 93 h 187"/>
                  <a:gd name="T8" fmla="*/ 0 w 279"/>
                  <a:gd name="T9" fmla="*/ 93 h 187"/>
                  <a:gd name="T10" fmla="*/ 30 w 279"/>
                  <a:gd name="T11" fmla="*/ 93 h 187"/>
                  <a:gd name="T12" fmla="*/ 30 w 279"/>
                  <a:gd name="T13" fmla="*/ 93 h 187"/>
                  <a:gd name="T14" fmla="*/ 30 w 279"/>
                  <a:gd name="T15" fmla="*/ 155 h 187"/>
                  <a:gd name="T16" fmla="*/ 30 w 279"/>
                  <a:gd name="T17" fmla="*/ 155 h 187"/>
                  <a:gd name="T18" fmla="*/ 30 w 279"/>
                  <a:gd name="T19" fmla="*/ 155 h 187"/>
                  <a:gd name="T20" fmla="*/ 30 w 279"/>
                  <a:gd name="T21" fmla="*/ 155 h 187"/>
                  <a:gd name="T22" fmla="*/ 30 w 279"/>
                  <a:gd name="T23" fmla="*/ 155 h 187"/>
                  <a:gd name="T24" fmla="*/ 30 w 279"/>
                  <a:gd name="T25" fmla="*/ 155 h 187"/>
                  <a:gd name="T26" fmla="*/ 62 w 279"/>
                  <a:gd name="T27" fmla="*/ 155 h 187"/>
                  <a:gd name="T28" fmla="*/ 62 w 279"/>
                  <a:gd name="T29" fmla="*/ 155 h 187"/>
                  <a:gd name="T30" fmla="*/ 93 w 279"/>
                  <a:gd name="T31" fmla="*/ 155 h 187"/>
                  <a:gd name="T32" fmla="*/ 93 w 279"/>
                  <a:gd name="T33" fmla="*/ 155 h 187"/>
                  <a:gd name="T34" fmla="*/ 124 w 279"/>
                  <a:gd name="T35" fmla="*/ 155 h 187"/>
                  <a:gd name="T36" fmla="*/ 154 w 279"/>
                  <a:gd name="T37" fmla="*/ 155 h 187"/>
                  <a:gd name="T38" fmla="*/ 154 w 279"/>
                  <a:gd name="T39" fmla="*/ 155 h 187"/>
                  <a:gd name="T40" fmla="*/ 154 w 279"/>
                  <a:gd name="T41" fmla="*/ 155 h 187"/>
                  <a:gd name="T42" fmla="*/ 186 w 279"/>
                  <a:gd name="T43" fmla="*/ 186 h 187"/>
                  <a:gd name="T44" fmla="*/ 186 w 279"/>
                  <a:gd name="T45" fmla="*/ 186 h 187"/>
                  <a:gd name="T46" fmla="*/ 186 w 279"/>
                  <a:gd name="T47" fmla="*/ 186 h 187"/>
                  <a:gd name="T48" fmla="*/ 217 w 279"/>
                  <a:gd name="T49" fmla="*/ 186 h 187"/>
                  <a:gd name="T50" fmla="*/ 248 w 279"/>
                  <a:gd name="T51" fmla="*/ 186 h 187"/>
                  <a:gd name="T52" fmla="*/ 248 w 279"/>
                  <a:gd name="T53" fmla="*/ 186 h 187"/>
                  <a:gd name="T54" fmla="*/ 248 w 279"/>
                  <a:gd name="T55" fmla="*/ 186 h 187"/>
                  <a:gd name="T56" fmla="*/ 248 w 279"/>
                  <a:gd name="T57" fmla="*/ 155 h 187"/>
                  <a:gd name="T58" fmla="*/ 248 w 279"/>
                  <a:gd name="T59" fmla="*/ 155 h 187"/>
                  <a:gd name="T60" fmla="*/ 248 w 279"/>
                  <a:gd name="T61" fmla="*/ 155 h 187"/>
                  <a:gd name="T62" fmla="*/ 278 w 279"/>
                  <a:gd name="T63" fmla="*/ 93 h 187"/>
                  <a:gd name="T64" fmla="*/ 278 w 279"/>
                  <a:gd name="T65" fmla="*/ 93 h 187"/>
                  <a:gd name="T66" fmla="*/ 278 w 279"/>
                  <a:gd name="T67" fmla="*/ 93 h 187"/>
                  <a:gd name="T68" fmla="*/ 278 w 279"/>
                  <a:gd name="T69" fmla="*/ 62 h 187"/>
                  <a:gd name="T70" fmla="*/ 278 w 279"/>
                  <a:gd name="T71" fmla="*/ 62 h 187"/>
                  <a:gd name="T72" fmla="*/ 278 w 279"/>
                  <a:gd name="T73" fmla="*/ 62 h 187"/>
                  <a:gd name="T74" fmla="*/ 278 w 279"/>
                  <a:gd name="T75" fmla="*/ 31 h 187"/>
                  <a:gd name="T76" fmla="*/ 248 w 279"/>
                  <a:gd name="T77" fmla="*/ 31 h 187"/>
                  <a:gd name="T78" fmla="*/ 248 w 279"/>
                  <a:gd name="T79" fmla="*/ 31 h 187"/>
                  <a:gd name="T80" fmla="*/ 217 w 279"/>
                  <a:gd name="T81" fmla="*/ 31 h 187"/>
                  <a:gd name="T82" fmla="*/ 154 w 279"/>
                  <a:gd name="T83" fmla="*/ 62 h 187"/>
                  <a:gd name="T84" fmla="*/ 154 w 279"/>
                  <a:gd name="T85" fmla="*/ 31 h 187"/>
                  <a:gd name="T86" fmla="*/ 124 w 279"/>
                  <a:gd name="T87" fmla="*/ 0 h 187"/>
                  <a:gd name="T88" fmla="*/ 124 w 279"/>
                  <a:gd name="T89" fmla="*/ 0 h 187"/>
                  <a:gd name="T90" fmla="*/ 93 w 279"/>
                  <a:gd name="T91" fmla="*/ 0 h 187"/>
                  <a:gd name="T92" fmla="*/ 62 w 279"/>
                  <a:gd name="T93" fmla="*/ 0 h 187"/>
                  <a:gd name="T94" fmla="*/ 30 w 279"/>
                  <a:gd name="T95" fmla="*/ 0 h 187"/>
                  <a:gd name="T96" fmla="*/ 30 w 279"/>
                  <a:gd name="T97" fmla="*/ 0 h 187"/>
                  <a:gd name="T98" fmla="*/ 30 w 279"/>
                  <a:gd name="T99" fmla="*/ 31 h 187"/>
                  <a:gd name="T100" fmla="*/ 0 w 279"/>
                  <a:gd name="T10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187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cubicBezTo>
                      <a:pt x="0" y="93"/>
                      <a:pt x="0" y="93"/>
                      <a:pt x="30" y="93"/>
                    </a:cubicBezTo>
                    <a:lnTo>
                      <a:pt x="30" y="93"/>
                    </a:lnTo>
                    <a:cubicBezTo>
                      <a:pt x="30" y="124"/>
                      <a:pt x="30" y="124"/>
                      <a:pt x="30" y="155"/>
                    </a:cubicBez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30" y="155"/>
                    </a:lnTo>
                    <a:lnTo>
                      <a:pt x="62" y="155"/>
                    </a:lnTo>
                    <a:lnTo>
                      <a:pt x="62" y="155"/>
                    </a:lnTo>
                    <a:lnTo>
                      <a:pt x="93" y="155"/>
                    </a:lnTo>
                    <a:lnTo>
                      <a:pt x="93" y="155"/>
                    </a:lnTo>
                    <a:cubicBezTo>
                      <a:pt x="124" y="155"/>
                      <a:pt x="124" y="155"/>
                      <a:pt x="124" y="155"/>
                    </a:cubicBezTo>
                    <a:lnTo>
                      <a:pt x="154" y="155"/>
                    </a:lnTo>
                    <a:lnTo>
                      <a:pt x="154" y="155"/>
                    </a:lnTo>
                    <a:lnTo>
                      <a:pt x="154" y="155"/>
                    </a:lnTo>
                    <a:cubicBezTo>
                      <a:pt x="154" y="155"/>
                      <a:pt x="186" y="155"/>
                      <a:pt x="186" y="186"/>
                    </a:cubicBezTo>
                    <a:lnTo>
                      <a:pt x="186" y="186"/>
                    </a:lnTo>
                    <a:lnTo>
                      <a:pt x="186" y="186"/>
                    </a:lnTo>
                    <a:cubicBezTo>
                      <a:pt x="217" y="186"/>
                      <a:pt x="217" y="186"/>
                      <a:pt x="217" y="186"/>
                    </a:cubicBezTo>
                    <a:lnTo>
                      <a:pt x="248" y="186"/>
                    </a:lnTo>
                    <a:lnTo>
                      <a:pt x="248" y="186"/>
                    </a:lnTo>
                    <a:lnTo>
                      <a:pt x="248" y="186"/>
                    </a:lnTo>
                    <a:cubicBezTo>
                      <a:pt x="248" y="155"/>
                      <a:pt x="248" y="155"/>
                      <a:pt x="248" y="155"/>
                    </a:cubicBezTo>
                    <a:lnTo>
                      <a:pt x="248" y="155"/>
                    </a:lnTo>
                    <a:lnTo>
                      <a:pt x="248" y="155"/>
                    </a:lnTo>
                    <a:cubicBezTo>
                      <a:pt x="248" y="124"/>
                      <a:pt x="278" y="124"/>
                      <a:pt x="278" y="93"/>
                    </a:cubicBezTo>
                    <a:lnTo>
                      <a:pt x="278" y="93"/>
                    </a:lnTo>
                    <a:lnTo>
                      <a:pt x="278" y="93"/>
                    </a:lnTo>
                    <a:lnTo>
                      <a:pt x="278" y="62"/>
                    </a:lnTo>
                    <a:lnTo>
                      <a:pt x="278" y="62"/>
                    </a:lnTo>
                    <a:lnTo>
                      <a:pt x="278" y="62"/>
                    </a:lnTo>
                    <a:cubicBezTo>
                      <a:pt x="278" y="31"/>
                      <a:pt x="278" y="31"/>
                      <a:pt x="278" y="31"/>
                    </a:cubicBez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lnTo>
                      <a:pt x="217" y="31"/>
                    </a:lnTo>
                    <a:cubicBezTo>
                      <a:pt x="154" y="62"/>
                      <a:pt x="154" y="62"/>
                      <a:pt x="154" y="62"/>
                    </a:cubicBezTo>
                    <a:cubicBezTo>
                      <a:pt x="154" y="31"/>
                      <a:pt x="154" y="31"/>
                      <a:pt x="154" y="31"/>
                    </a:cubicBezTo>
                    <a:cubicBezTo>
                      <a:pt x="154" y="0"/>
                      <a:pt x="15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62" y="0"/>
                      <a:pt x="30" y="0"/>
                    </a:cubicBezTo>
                    <a:lnTo>
                      <a:pt x="30" y="0"/>
                    </a:lnTo>
                    <a:lnTo>
                      <a:pt x="3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8" name="Freeform 158">
                <a:extLst>
                  <a:ext uri="{FF2B5EF4-FFF2-40B4-BE49-F238E27FC236}">
                    <a16:creationId xmlns:a16="http://schemas.microsoft.com/office/drawing/2014/main" id="{CA065B45-B0C2-4C40-BAB8-72FE1E03D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0" y="2884488"/>
                <a:ext cx="223838" cy="279400"/>
              </a:xfrm>
              <a:custGeom>
                <a:avLst/>
                <a:gdLst>
                  <a:gd name="T0" fmla="*/ 185 w 621"/>
                  <a:gd name="T1" fmla="*/ 31 h 776"/>
                  <a:gd name="T2" fmla="*/ 185 w 621"/>
                  <a:gd name="T3" fmla="*/ 0 h 776"/>
                  <a:gd name="T4" fmla="*/ 124 w 621"/>
                  <a:gd name="T5" fmla="*/ 31 h 776"/>
                  <a:gd name="T6" fmla="*/ 93 w 621"/>
                  <a:gd name="T7" fmla="*/ 62 h 776"/>
                  <a:gd name="T8" fmla="*/ 61 w 621"/>
                  <a:gd name="T9" fmla="*/ 93 h 776"/>
                  <a:gd name="T10" fmla="*/ 31 w 621"/>
                  <a:gd name="T11" fmla="*/ 93 h 776"/>
                  <a:gd name="T12" fmla="*/ 61 w 621"/>
                  <a:gd name="T13" fmla="*/ 154 h 776"/>
                  <a:gd name="T14" fmla="*/ 31 w 621"/>
                  <a:gd name="T15" fmla="*/ 217 h 776"/>
                  <a:gd name="T16" fmla="*/ 31 w 621"/>
                  <a:gd name="T17" fmla="*/ 248 h 776"/>
                  <a:gd name="T18" fmla="*/ 31 w 621"/>
                  <a:gd name="T19" fmla="*/ 310 h 776"/>
                  <a:gd name="T20" fmla="*/ 31 w 621"/>
                  <a:gd name="T21" fmla="*/ 341 h 776"/>
                  <a:gd name="T22" fmla="*/ 31 w 621"/>
                  <a:gd name="T23" fmla="*/ 403 h 776"/>
                  <a:gd name="T24" fmla="*/ 0 w 621"/>
                  <a:gd name="T25" fmla="*/ 465 h 776"/>
                  <a:gd name="T26" fmla="*/ 0 w 621"/>
                  <a:gd name="T27" fmla="*/ 465 h 776"/>
                  <a:gd name="T28" fmla="*/ 61 w 621"/>
                  <a:gd name="T29" fmla="*/ 558 h 776"/>
                  <a:gd name="T30" fmla="*/ 61 w 621"/>
                  <a:gd name="T31" fmla="*/ 619 h 776"/>
                  <a:gd name="T32" fmla="*/ 61 w 621"/>
                  <a:gd name="T33" fmla="*/ 651 h 776"/>
                  <a:gd name="T34" fmla="*/ 61 w 621"/>
                  <a:gd name="T35" fmla="*/ 651 h 776"/>
                  <a:gd name="T36" fmla="*/ 93 w 621"/>
                  <a:gd name="T37" fmla="*/ 743 h 776"/>
                  <a:gd name="T38" fmla="*/ 93 w 621"/>
                  <a:gd name="T39" fmla="*/ 775 h 776"/>
                  <a:gd name="T40" fmla="*/ 124 w 621"/>
                  <a:gd name="T41" fmla="*/ 743 h 776"/>
                  <a:gd name="T42" fmla="*/ 155 w 621"/>
                  <a:gd name="T43" fmla="*/ 743 h 776"/>
                  <a:gd name="T44" fmla="*/ 185 w 621"/>
                  <a:gd name="T45" fmla="*/ 743 h 776"/>
                  <a:gd name="T46" fmla="*/ 217 w 621"/>
                  <a:gd name="T47" fmla="*/ 743 h 776"/>
                  <a:gd name="T48" fmla="*/ 217 w 621"/>
                  <a:gd name="T49" fmla="*/ 743 h 776"/>
                  <a:gd name="T50" fmla="*/ 309 w 621"/>
                  <a:gd name="T51" fmla="*/ 743 h 776"/>
                  <a:gd name="T52" fmla="*/ 341 w 621"/>
                  <a:gd name="T53" fmla="*/ 743 h 776"/>
                  <a:gd name="T54" fmla="*/ 372 w 621"/>
                  <a:gd name="T55" fmla="*/ 713 h 776"/>
                  <a:gd name="T56" fmla="*/ 372 w 621"/>
                  <a:gd name="T57" fmla="*/ 682 h 776"/>
                  <a:gd name="T58" fmla="*/ 372 w 621"/>
                  <a:gd name="T59" fmla="*/ 651 h 776"/>
                  <a:gd name="T60" fmla="*/ 403 w 621"/>
                  <a:gd name="T61" fmla="*/ 589 h 776"/>
                  <a:gd name="T62" fmla="*/ 496 w 621"/>
                  <a:gd name="T63" fmla="*/ 558 h 776"/>
                  <a:gd name="T64" fmla="*/ 589 w 621"/>
                  <a:gd name="T65" fmla="*/ 558 h 776"/>
                  <a:gd name="T66" fmla="*/ 620 w 621"/>
                  <a:gd name="T67" fmla="*/ 527 h 776"/>
                  <a:gd name="T68" fmla="*/ 620 w 621"/>
                  <a:gd name="T69" fmla="*/ 495 h 776"/>
                  <a:gd name="T70" fmla="*/ 557 w 621"/>
                  <a:gd name="T71" fmla="*/ 434 h 776"/>
                  <a:gd name="T72" fmla="*/ 527 w 621"/>
                  <a:gd name="T73" fmla="*/ 434 h 776"/>
                  <a:gd name="T74" fmla="*/ 496 w 621"/>
                  <a:gd name="T75" fmla="*/ 434 h 776"/>
                  <a:gd name="T76" fmla="*/ 465 w 621"/>
                  <a:gd name="T77" fmla="*/ 341 h 776"/>
                  <a:gd name="T78" fmla="*/ 465 w 621"/>
                  <a:gd name="T79" fmla="*/ 310 h 776"/>
                  <a:gd name="T80" fmla="*/ 465 w 621"/>
                  <a:gd name="T81" fmla="*/ 279 h 776"/>
                  <a:gd name="T82" fmla="*/ 465 w 621"/>
                  <a:gd name="T83" fmla="*/ 248 h 776"/>
                  <a:gd name="T84" fmla="*/ 403 w 621"/>
                  <a:gd name="T85" fmla="*/ 248 h 776"/>
                  <a:gd name="T86" fmla="*/ 341 w 621"/>
                  <a:gd name="T87" fmla="*/ 186 h 776"/>
                  <a:gd name="T88" fmla="*/ 279 w 621"/>
                  <a:gd name="T89" fmla="*/ 186 h 776"/>
                  <a:gd name="T90" fmla="*/ 279 w 621"/>
                  <a:gd name="T91" fmla="*/ 186 h 776"/>
                  <a:gd name="T92" fmla="*/ 248 w 621"/>
                  <a:gd name="T93" fmla="*/ 154 h 776"/>
                  <a:gd name="T94" fmla="*/ 217 w 621"/>
                  <a:gd name="T95" fmla="*/ 124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21" h="776">
                    <a:moveTo>
                      <a:pt x="185" y="62"/>
                    </a:moveTo>
                    <a:lnTo>
                      <a:pt x="185" y="62"/>
                    </a:lnTo>
                    <a:cubicBezTo>
                      <a:pt x="185" y="31"/>
                      <a:pt x="185" y="31"/>
                      <a:pt x="185" y="31"/>
                    </a:cubicBezTo>
                    <a:lnTo>
                      <a:pt x="185" y="31"/>
                    </a:lnTo>
                    <a:lnTo>
                      <a:pt x="185" y="0"/>
                    </a:lnTo>
                    <a:lnTo>
                      <a:pt x="185" y="0"/>
                    </a:lnTo>
                    <a:cubicBezTo>
                      <a:pt x="185" y="0"/>
                      <a:pt x="185" y="0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31"/>
                      <a:pt x="124" y="31"/>
                    </a:cubicBezTo>
                    <a:lnTo>
                      <a:pt x="124" y="31"/>
                    </a:lnTo>
                    <a:cubicBezTo>
                      <a:pt x="93" y="62"/>
                      <a:pt x="93" y="62"/>
                      <a:pt x="93" y="62"/>
                    </a:cubicBezTo>
                    <a:lnTo>
                      <a:pt x="93" y="62"/>
                    </a:lnTo>
                    <a:cubicBezTo>
                      <a:pt x="93" y="62"/>
                      <a:pt x="93" y="62"/>
                      <a:pt x="61" y="62"/>
                    </a:cubicBezTo>
                    <a:lnTo>
                      <a:pt x="61" y="62"/>
                    </a:lnTo>
                    <a:lnTo>
                      <a:pt x="61" y="93"/>
                    </a:lnTo>
                    <a:cubicBezTo>
                      <a:pt x="61" y="93"/>
                      <a:pt x="61" y="93"/>
                      <a:pt x="31" y="93"/>
                    </a:cubicBezTo>
                    <a:lnTo>
                      <a:pt x="31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31" y="124"/>
                    </a:cubicBezTo>
                    <a:cubicBezTo>
                      <a:pt x="31" y="124"/>
                      <a:pt x="61" y="124"/>
                      <a:pt x="61" y="154"/>
                    </a:cubicBezTo>
                    <a:lnTo>
                      <a:pt x="61" y="154"/>
                    </a:lnTo>
                    <a:cubicBezTo>
                      <a:pt x="61" y="154"/>
                      <a:pt x="61" y="186"/>
                      <a:pt x="31" y="186"/>
                    </a:cubicBezTo>
                    <a:lnTo>
                      <a:pt x="31" y="186"/>
                    </a:lnTo>
                    <a:cubicBezTo>
                      <a:pt x="31" y="217"/>
                      <a:pt x="31" y="217"/>
                      <a:pt x="31" y="217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31" y="279"/>
                    </a:cubicBezTo>
                    <a:lnTo>
                      <a:pt x="31" y="310"/>
                    </a:lnTo>
                    <a:lnTo>
                      <a:pt x="31" y="310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cubicBezTo>
                      <a:pt x="31" y="341"/>
                      <a:pt x="31" y="341"/>
                      <a:pt x="31" y="371"/>
                    </a:cubicBezTo>
                    <a:cubicBezTo>
                      <a:pt x="31" y="371"/>
                      <a:pt x="31" y="371"/>
                      <a:pt x="31" y="403"/>
                    </a:cubicBezTo>
                    <a:lnTo>
                      <a:pt x="31" y="403"/>
                    </a:lnTo>
                    <a:cubicBezTo>
                      <a:pt x="31" y="403"/>
                      <a:pt x="31" y="403"/>
                      <a:pt x="31" y="434"/>
                    </a:cubicBezTo>
                    <a:lnTo>
                      <a:pt x="31" y="434"/>
                    </a:lnTo>
                    <a:cubicBezTo>
                      <a:pt x="31" y="434"/>
                      <a:pt x="31" y="434"/>
                      <a:pt x="0" y="465"/>
                    </a:cubicBezTo>
                    <a:lnTo>
                      <a:pt x="0" y="465"/>
                    </a:lnTo>
                    <a:lnTo>
                      <a:pt x="0" y="465"/>
                    </a:lnTo>
                    <a:lnTo>
                      <a:pt x="0" y="465"/>
                    </a:lnTo>
                    <a:cubicBezTo>
                      <a:pt x="0" y="495"/>
                      <a:pt x="31" y="495"/>
                      <a:pt x="31" y="495"/>
                    </a:cubicBezTo>
                    <a:cubicBezTo>
                      <a:pt x="31" y="527"/>
                      <a:pt x="31" y="527"/>
                      <a:pt x="31" y="558"/>
                    </a:cubicBezTo>
                    <a:cubicBezTo>
                      <a:pt x="31" y="558"/>
                      <a:pt x="31" y="558"/>
                      <a:pt x="61" y="558"/>
                    </a:cubicBezTo>
                    <a:lnTo>
                      <a:pt x="61" y="558"/>
                    </a:lnTo>
                    <a:lnTo>
                      <a:pt x="61" y="589"/>
                    </a:lnTo>
                    <a:cubicBezTo>
                      <a:pt x="61" y="589"/>
                      <a:pt x="61" y="589"/>
                      <a:pt x="61" y="619"/>
                    </a:cubicBezTo>
                    <a:cubicBezTo>
                      <a:pt x="61" y="619"/>
                      <a:pt x="61" y="619"/>
                      <a:pt x="61" y="651"/>
                    </a:cubicBez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lnTo>
                      <a:pt x="61" y="651"/>
                    </a:lnTo>
                    <a:cubicBezTo>
                      <a:pt x="61" y="682"/>
                      <a:pt x="61" y="682"/>
                      <a:pt x="61" y="713"/>
                    </a:cubicBezTo>
                    <a:lnTo>
                      <a:pt x="61" y="713"/>
                    </a:lnTo>
                    <a:cubicBezTo>
                      <a:pt x="93" y="713"/>
                      <a:pt x="93" y="743"/>
                      <a:pt x="93" y="743"/>
                    </a:cubicBez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lnTo>
                      <a:pt x="93" y="775"/>
                    </a:lnTo>
                    <a:cubicBezTo>
                      <a:pt x="124" y="775"/>
                      <a:pt x="124" y="743"/>
                      <a:pt x="124" y="743"/>
                    </a:cubicBezTo>
                    <a:cubicBezTo>
                      <a:pt x="124" y="743"/>
                      <a:pt x="124" y="743"/>
                      <a:pt x="155" y="743"/>
                    </a:cubicBezTo>
                    <a:lnTo>
                      <a:pt x="155" y="743"/>
                    </a:lnTo>
                    <a:lnTo>
                      <a:pt x="155" y="743"/>
                    </a:lnTo>
                    <a:cubicBezTo>
                      <a:pt x="185" y="713"/>
                      <a:pt x="185" y="713"/>
                      <a:pt x="185" y="713"/>
                    </a:cubicBezTo>
                    <a:cubicBezTo>
                      <a:pt x="185" y="743"/>
                      <a:pt x="185" y="743"/>
                      <a:pt x="185" y="743"/>
                    </a:cubicBezTo>
                    <a:lnTo>
                      <a:pt x="185" y="743"/>
                    </a:lnTo>
                    <a:cubicBezTo>
                      <a:pt x="185" y="743"/>
                      <a:pt x="185" y="743"/>
                      <a:pt x="217" y="743"/>
                    </a:cubicBez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lnTo>
                      <a:pt x="217" y="743"/>
                    </a:lnTo>
                    <a:cubicBezTo>
                      <a:pt x="248" y="743"/>
                      <a:pt x="248" y="743"/>
                      <a:pt x="279" y="743"/>
                    </a:cubicBezTo>
                    <a:cubicBezTo>
                      <a:pt x="279" y="743"/>
                      <a:pt x="279" y="743"/>
                      <a:pt x="309" y="743"/>
                    </a:cubicBezTo>
                    <a:lnTo>
                      <a:pt x="309" y="743"/>
                    </a:lnTo>
                    <a:lnTo>
                      <a:pt x="309" y="743"/>
                    </a:lnTo>
                    <a:lnTo>
                      <a:pt x="309" y="743"/>
                    </a:lnTo>
                    <a:lnTo>
                      <a:pt x="341" y="743"/>
                    </a:lnTo>
                    <a:lnTo>
                      <a:pt x="341" y="713"/>
                    </a:lnTo>
                    <a:lnTo>
                      <a:pt x="341" y="713"/>
                    </a:lnTo>
                    <a:lnTo>
                      <a:pt x="372" y="713"/>
                    </a:lnTo>
                    <a:lnTo>
                      <a:pt x="372" y="713"/>
                    </a:lnTo>
                    <a:cubicBezTo>
                      <a:pt x="372" y="682"/>
                      <a:pt x="372" y="682"/>
                      <a:pt x="372" y="682"/>
                    </a:cubicBezTo>
                    <a:lnTo>
                      <a:pt x="372" y="682"/>
                    </a:lnTo>
                    <a:cubicBezTo>
                      <a:pt x="372" y="651"/>
                      <a:pt x="372" y="651"/>
                      <a:pt x="372" y="651"/>
                    </a:cubicBezTo>
                    <a:lnTo>
                      <a:pt x="372" y="651"/>
                    </a:lnTo>
                    <a:lnTo>
                      <a:pt x="372" y="651"/>
                    </a:lnTo>
                    <a:cubicBezTo>
                      <a:pt x="372" y="619"/>
                      <a:pt x="372" y="619"/>
                      <a:pt x="372" y="619"/>
                    </a:cubicBezTo>
                    <a:lnTo>
                      <a:pt x="372" y="619"/>
                    </a:lnTo>
                    <a:lnTo>
                      <a:pt x="403" y="589"/>
                    </a:lnTo>
                    <a:cubicBezTo>
                      <a:pt x="433" y="589"/>
                      <a:pt x="465" y="558"/>
                      <a:pt x="496" y="558"/>
                    </a:cubicBezTo>
                    <a:lnTo>
                      <a:pt x="496" y="558"/>
                    </a:lnTo>
                    <a:lnTo>
                      <a:pt x="496" y="558"/>
                    </a:lnTo>
                    <a:lnTo>
                      <a:pt x="527" y="558"/>
                    </a:lnTo>
                    <a:lnTo>
                      <a:pt x="527" y="558"/>
                    </a:lnTo>
                    <a:cubicBezTo>
                      <a:pt x="557" y="558"/>
                      <a:pt x="589" y="558"/>
                      <a:pt x="589" y="558"/>
                    </a:cubicBezTo>
                    <a:lnTo>
                      <a:pt x="589" y="558"/>
                    </a:lnTo>
                    <a:cubicBezTo>
                      <a:pt x="620" y="558"/>
                      <a:pt x="620" y="527"/>
                      <a:pt x="620" y="527"/>
                    </a:cubicBezTo>
                    <a:lnTo>
                      <a:pt x="620" y="527"/>
                    </a:lnTo>
                    <a:cubicBezTo>
                      <a:pt x="620" y="495"/>
                      <a:pt x="620" y="495"/>
                      <a:pt x="620" y="495"/>
                    </a:cubicBezTo>
                    <a:lnTo>
                      <a:pt x="620" y="495"/>
                    </a:lnTo>
                    <a:lnTo>
                      <a:pt x="620" y="495"/>
                    </a:lnTo>
                    <a:lnTo>
                      <a:pt x="589" y="495"/>
                    </a:lnTo>
                    <a:cubicBezTo>
                      <a:pt x="589" y="495"/>
                      <a:pt x="557" y="465"/>
                      <a:pt x="557" y="434"/>
                    </a:cubicBezTo>
                    <a:lnTo>
                      <a:pt x="557" y="434"/>
                    </a:lnTo>
                    <a:lnTo>
                      <a:pt x="557" y="434"/>
                    </a:lnTo>
                    <a:lnTo>
                      <a:pt x="557" y="434"/>
                    </a:lnTo>
                    <a:lnTo>
                      <a:pt x="527" y="434"/>
                    </a:lnTo>
                    <a:lnTo>
                      <a:pt x="527" y="434"/>
                    </a:lnTo>
                    <a:cubicBezTo>
                      <a:pt x="527" y="434"/>
                      <a:pt x="527" y="434"/>
                      <a:pt x="496" y="434"/>
                    </a:cubicBezTo>
                    <a:lnTo>
                      <a:pt x="496" y="434"/>
                    </a:lnTo>
                    <a:cubicBezTo>
                      <a:pt x="496" y="434"/>
                      <a:pt x="496" y="434"/>
                      <a:pt x="465" y="403"/>
                    </a:cubicBezTo>
                    <a:lnTo>
                      <a:pt x="465" y="371"/>
                    </a:lnTo>
                    <a:cubicBezTo>
                      <a:pt x="465" y="341"/>
                      <a:pt x="465" y="341"/>
                      <a:pt x="465" y="341"/>
                    </a:cubicBezTo>
                    <a:lnTo>
                      <a:pt x="465" y="341"/>
                    </a:lnTo>
                    <a:lnTo>
                      <a:pt x="465" y="341"/>
                    </a:lnTo>
                    <a:lnTo>
                      <a:pt x="465" y="310"/>
                    </a:lnTo>
                    <a:lnTo>
                      <a:pt x="465" y="310"/>
                    </a:lnTo>
                    <a:cubicBezTo>
                      <a:pt x="465" y="279"/>
                      <a:pt x="465" y="279"/>
                      <a:pt x="465" y="279"/>
                    </a:cubicBezTo>
                    <a:lnTo>
                      <a:pt x="465" y="279"/>
                    </a:lnTo>
                    <a:lnTo>
                      <a:pt x="465" y="279"/>
                    </a:lnTo>
                    <a:cubicBezTo>
                      <a:pt x="465" y="248"/>
                      <a:pt x="465" y="248"/>
                      <a:pt x="465" y="248"/>
                    </a:cubicBezTo>
                    <a:lnTo>
                      <a:pt x="465" y="248"/>
                    </a:lnTo>
                    <a:lnTo>
                      <a:pt x="465" y="248"/>
                    </a:lnTo>
                    <a:lnTo>
                      <a:pt x="433" y="248"/>
                    </a:lnTo>
                    <a:cubicBezTo>
                      <a:pt x="433" y="248"/>
                      <a:pt x="433" y="248"/>
                      <a:pt x="403" y="248"/>
                    </a:cubicBezTo>
                    <a:cubicBezTo>
                      <a:pt x="403" y="248"/>
                      <a:pt x="372" y="248"/>
                      <a:pt x="372" y="217"/>
                    </a:cubicBezTo>
                    <a:cubicBezTo>
                      <a:pt x="372" y="217"/>
                      <a:pt x="372" y="217"/>
                      <a:pt x="341" y="217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41" y="186"/>
                    </a:lnTo>
                    <a:lnTo>
                      <a:pt x="341" y="186"/>
                    </a:lnTo>
                    <a:cubicBezTo>
                      <a:pt x="309" y="186"/>
                      <a:pt x="309" y="186"/>
                      <a:pt x="279" y="186"/>
                    </a:cubicBez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lnTo>
                      <a:pt x="279" y="186"/>
                    </a:lnTo>
                    <a:cubicBezTo>
                      <a:pt x="279" y="186"/>
                      <a:pt x="248" y="186"/>
                      <a:pt x="248" y="154"/>
                    </a:cubicBezTo>
                    <a:lnTo>
                      <a:pt x="248" y="154"/>
                    </a:lnTo>
                    <a:cubicBezTo>
                      <a:pt x="217" y="154"/>
                      <a:pt x="217" y="154"/>
                      <a:pt x="217" y="124"/>
                    </a:cubicBezTo>
                    <a:lnTo>
                      <a:pt x="217" y="124"/>
                    </a:lnTo>
                    <a:cubicBezTo>
                      <a:pt x="185" y="124"/>
                      <a:pt x="185" y="93"/>
                      <a:pt x="18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5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9" name="Freeform 159">
                <a:extLst>
                  <a:ext uri="{FF2B5EF4-FFF2-40B4-BE49-F238E27FC236}">
                    <a16:creationId xmlns:a16="http://schemas.microsoft.com/office/drawing/2014/main" id="{02CC87DC-DFEE-4640-8298-D41E37847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5513" y="3632200"/>
                <a:ext cx="1587" cy="11113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31 h 32"/>
                  <a:gd name="T8" fmla="*/ 0 w 1"/>
                  <a:gd name="T9" fmla="*/ 31 h 32"/>
                  <a:gd name="T10" fmla="*/ 0 w 1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0" name="Freeform 160">
                <a:extLst>
                  <a:ext uri="{FF2B5EF4-FFF2-40B4-BE49-F238E27FC236}">
                    <a16:creationId xmlns:a16="http://schemas.microsoft.com/office/drawing/2014/main" id="{B8356EBA-6F7C-8B4A-B6C1-8363EB5A2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673350"/>
                <a:ext cx="257175" cy="938213"/>
              </a:xfrm>
              <a:custGeom>
                <a:avLst/>
                <a:gdLst>
                  <a:gd name="T0" fmla="*/ 465 w 714"/>
                  <a:gd name="T1" fmla="*/ 2511 h 2605"/>
                  <a:gd name="T2" fmla="*/ 465 w 714"/>
                  <a:gd name="T3" fmla="*/ 2448 h 2605"/>
                  <a:gd name="T4" fmla="*/ 496 w 714"/>
                  <a:gd name="T5" fmla="*/ 2356 h 2605"/>
                  <a:gd name="T6" fmla="*/ 496 w 714"/>
                  <a:gd name="T7" fmla="*/ 2293 h 2605"/>
                  <a:gd name="T8" fmla="*/ 527 w 714"/>
                  <a:gd name="T9" fmla="*/ 2232 h 2605"/>
                  <a:gd name="T10" fmla="*/ 557 w 714"/>
                  <a:gd name="T11" fmla="*/ 2108 h 2605"/>
                  <a:gd name="T12" fmla="*/ 527 w 714"/>
                  <a:gd name="T13" fmla="*/ 1984 h 2605"/>
                  <a:gd name="T14" fmla="*/ 527 w 714"/>
                  <a:gd name="T15" fmla="*/ 1922 h 2605"/>
                  <a:gd name="T16" fmla="*/ 557 w 714"/>
                  <a:gd name="T17" fmla="*/ 1828 h 2605"/>
                  <a:gd name="T18" fmla="*/ 589 w 714"/>
                  <a:gd name="T19" fmla="*/ 1704 h 2605"/>
                  <a:gd name="T20" fmla="*/ 620 w 714"/>
                  <a:gd name="T21" fmla="*/ 1674 h 2605"/>
                  <a:gd name="T22" fmla="*/ 651 w 714"/>
                  <a:gd name="T23" fmla="*/ 1612 h 2605"/>
                  <a:gd name="T24" fmla="*/ 651 w 714"/>
                  <a:gd name="T25" fmla="*/ 1550 h 2605"/>
                  <a:gd name="T26" fmla="*/ 713 w 714"/>
                  <a:gd name="T27" fmla="*/ 1456 h 2605"/>
                  <a:gd name="T28" fmla="*/ 681 w 714"/>
                  <a:gd name="T29" fmla="*/ 1395 h 2605"/>
                  <a:gd name="T30" fmla="*/ 651 w 714"/>
                  <a:gd name="T31" fmla="*/ 1302 h 2605"/>
                  <a:gd name="T32" fmla="*/ 620 w 714"/>
                  <a:gd name="T33" fmla="*/ 1208 h 2605"/>
                  <a:gd name="T34" fmla="*/ 620 w 714"/>
                  <a:gd name="T35" fmla="*/ 1178 h 2605"/>
                  <a:gd name="T36" fmla="*/ 589 w 714"/>
                  <a:gd name="T37" fmla="*/ 1116 h 2605"/>
                  <a:gd name="T38" fmla="*/ 557 w 714"/>
                  <a:gd name="T39" fmla="*/ 1054 h 2605"/>
                  <a:gd name="T40" fmla="*/ 620 w 714"/>
                  <a:gd name="T41" fmla="*/ 992 h 2605"/>
                  <a:gd name="T42" fmla="*/ 589 w 714"/>
                  <a:gd name="T43" fmla="*/ 930 h 2605"/>
                  <a:gd name="T44" fmla="*/ 620 w 714"/>
                  <a:gd name="T45" fmla="*/ 868 h 2605"/>
                  <a:gd name="T46" fmla="*/ 620 w 714"/>
                  <a:gd name="T47" fmla="*/ 775 h 2605"/>
                  <a:gd name="T48" fmla="*/ 620 w 714"/>
                  <a:gd name="T49" fmla="*/ 743 h 2605"/>
                  <a:gd name="T50" fmla="*/ 589 w 714"/>
                  <a:gd name="T51" fmla="*/ 682 h 2605"/>
                  <a:gd name="T52" fmla="*/ 557 w 714"/>
                  <a:gd name="T53" fmla="*/ 682 h 2605"/>
                  <a:gd name="T54" fmla="*/ 465 w 714"/>
                  <a:gd name="T55" fmla="*/ 620 h 2605"/>
                  <a:gd name="T56" fmla="*/ 433 w 714"/>
                  <a:gd name="T57" fmla="*/ 589 h 2605"/>
                  <a:gd name="T58" fmla="*/ 372 w 714"/>
                  <a:gd name="T59" fmla="*/ 527 h 2605"/>
                  <a:gd name="T60" fmla="*/ 341 w 714"/>
                  <a:gd name="T61" fmla="*/ 465 h 2605"/>
                  <a:gd name="T62" fmla="*/ 341 w 714"/>
                  <a:gd name="T63" fmla="*/ 403 h 2605"/>
                  <a:gd name="T64" fmla="*/ 372 w 714"/>
                  <a:gd name="T65" fmla="*/ 341 h 2605"/>
                  <a:gd name="T66" fmla="*/ 372 w 714"/>
                  <a:gd name="T67" fmla="*/ 310 h 2605"/>
                  <a:gd name="T68" fmla="*/ 403 w 714"/>
                  <a:gd name="T69" fmla="*/ 248 h 2605"/>
                  <a:gd name="T70" fmla="*/ 527 w 714"/>
                  <a:gd name="T71" fmla="*/ 186 h 2605"/>
                  <a:gd name="T72" fmla="*/ 527 w 714"/>
                  <a:gd name="T73" fmla="*/ 124 h 2605"/>
                  <a:gd name="T74" fmla="*/ 433 w 714"/>
                  <a:gd name="T75" fmla="*/ 124 h 2605"/>
                  <a:gd name="T76" fmla="*/ 372 w 714"/>
                  <a:gd name="T77" fmla="*/ 31 h 2605"/>
                  <a:gd name="T78" fmla="*/ 309 w 714"/>
                  <a:gd name="T79" fmla="*/ 31 h 2605"/>
                  <a:gd name="T80" fmla="*/ 186 w 714"/>
                  <a:gd name="T81" fmla="*/ 124 h 2605"/>
                  <a:gd name="T82" fmla="*/ 92 w 714"/>
                  <a:gd name="T83" fmla="*/ 310 h 2605"/>
                  <a:gd name="T84" fmla="*/ 31 w 714"/>
                  <a:gd name="T85" fmla="*/ 248 h 2605"/>
                  <a:gd name="T86" fmla="*/ 0 w 714"/>
                  <a:gd name="T87" fmla="*/ 279 h 2605"/>
                  <a:gd name="T88" fmla="*/ 62 w 714"/>
                  <a:gd name="T89" fmla="*/ 434 h 2605"/>
                  <a:gd name="T90" fmla="*/ 124 w 714"/>
                  <a:gd name="T91" fmla="*/ 558 h 2605"/>
                  <a:gd name="T92" fmla="*/ 186 w 714"/>
                  <a:gd name="T93" fmla="*/ 682 h 2605"/>
                  <a:gd name="T94" fmla="*/ 279 w 714"/>
                  <a:gd name="T95" fmla="*/ 868 h 2605"/>
                  <a:gd name="T96" fmla="*/ 433 w 714"/>
                  <a:gd name="T97" fmla="*/ 992 h 2605"/>
                  <a:gd name="T98" fmla="*/ 557 w 714"/>
                  <a:gd name="T99" fmla="*/ 1116 h 2605"/>
                  <a:gd name="T100" fmla="*/ 589 w 714"/>
                  <a:gd name="T101" fmla="*/ 1271 h 2605"/>
                  <a:gd name="T102" fmla="*/ 557 w 714"/>
                  <a:gd name="T103" fmla="*/ 1426 h 2605"/>
                  <a:gd name="T104" fmla="*/ 557 w 714"/>
                  <a:gd name="T105" fmla="*/ 1550 h 2605"/>
                  <a:gd name="T106" fmla="*/ 527 w 714"/>
                  <a:gd name="T107" fmla="*/ 1736 h 2605"/>
                  <a:gd name="T108" fmla="*/ 527 w 714"/>
                  <a:gd name="T109" fmla="*/ 1828 h 2605"/>
                  <a:gd name="T110" fmla="*/ 496 w 714"/>
                  <a:gd name="T111" fmla="*/ 1952 h 2605"/>
                  <a:gd name="T112" fmla="*/ 496 w 714"/>
                  <a:gd name="T113" fmla="*/ 2139 h 2605"/>
                  <a:gd name="T114" fmla="*/ 433 w 714"/>
                  <a:gd name="T115" fmla="*/ 2293 h 2605"/>
                  <a:gd name="T116" fmla="*/ 403 w 714"/>
                  <a:gd name="T117" fmla="*/ 2356 h 2605"/>
                  <a:gd name="T118" fmla="*/ 372 w 714"/>
                  <a:gd name="T119" fmla="*/ 2572 h 2605"/>
                  <a:gd name="T120" fmla="*/ 433 w 714"/>
                  <a:gd name="T121" fmla="*/ 2572 h 2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4" h="2605">
                    <a:moveTo>
                      <a:pt x="433" y="2541"/>
                    </a:moveTo>
                    <a:lnTo>
                      <a:pt x="433" y="2541"/>
                    </a:lnTo>
                    <a:lnTo>
                      <a:pt x="433" y="2541"/>
                    </a:lnTo>
                    <a:cubicBezTo>
                      <a:pt x="433" y="2541"/>
                      <a:pt x="433" y="2541"/>
                      <a:pt x="465" y="2511"/>
                    </a:cubicBez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511"/>
                    </a:lnTo>
                    <a:lnTo>
                      <a:pt x="465" y="2480"/>
                    </a:lnTo>
                    <a:lnTo>
                      <a:pt x="465" y="2480"/>
                    </a:lnTo>
                    <a:cubicBezTo>
                      <a:pt x="465" y="2480"/>
                      <a:pt x="465" y="2480"/>
                      <a:pt x="465" y="2448"/>
                    </a:cubicBezTo>
                    <a:lnTo>
                      <a:pt x="465" y="2448"/>
                    </a:lnTo>
                    <a:lnTo>
                      <a:pt x="465" y="2448"/>
                    </a:lnTo>
                    <a:cubicBezTo>
                      <a:pt x="465" y="2417"/>
                      <a:pt x="465" y="2417"/>
                      <a:pt x="496" y="2417"/>
                    </a:cubicBezTo>
                    <a:lnTo>
                      <a:pt x="496" y="2387"/>
                    </a:lnTo>
                    <a:cubicBezTo>
                      <a:pt x="496" y="2387"/>
                      <a:pt x="496" y="2387"/>
                      <a:pt x="496" y="2356"/>
                    </a:cubicBezTo>
                    <a:lnTo>
                      <a:pt x="496" y="2356"/>
                    </a:lnTo>
                    <a:cubicBezTo>
                      <a:pt x="496" y="2356"/>
                      <a:pt x="496" y="2356"/>
                      <a:pt x="496" y="2324"/>
                    </a:cubicBezTo>
                    <a:lnTo>
                      <a:pt x="496" y="2324"/>
                    </a:lnTo>
                    <a:lnTo>
                      <a:pt x="496" y="2324"/>
                    </a:lnTo>
                    <a:lnTo>
                      <a:pt x="496" y="2293"/>
                    </a:lnTo>
                    <a:lnTo>
                      <a:pt x="496" y="2293"/>
                    </a:lnTo>
                    <a:cubicBezTo>
                      <a:pt x="496" y="2263"/>
                      <a:pt x="496" y="2263"/>
                      <a:pt x="496" y="2263"/>
                    </a:cubicBezTo>
                    <a:cubicBezTo>
                      <a:pt x="496" y="2263"/>
                      <a:pt x="527" y="2263"/>
                      <a:pt x="527" y="2232"/>
                    </a:cubicBez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32"/>
                    </a:lnTo>
                    <a:lnTo>
                      <a:pt x="527" y="2200"/>
                    </a:lnTo>
                    <a:cubicBezTo>
                      <a:pt x="527" y="2200"/>
                      <a:pt x="527" y="2200"/>
                      <a:pt x="527" y="2169"/>
                    </a:cubicBezTo>
                    <a:cubicBezTo>
                      <a:pt x="527" y="2169"/>
                      <a:pt x="527" y="2169"/>
                      <a:pt x="557" y="2169"/>
                    </a:cubicBezTo>
                    <a:cubicBezTo>
                      <a:pt x="557" y="2169"/>
                      <a:pt x="557" y="2139"/>
                      <a:pt x="557" y="2108"/>
                    </a:cubicBezTo>
                    <a:lnTo>
                      <a:pt x="557" y="2108"/>
                    </a:lnTo>
                    <a:lnTo>
                      <a:pt x="557" y="2076"/>
                    </a:lnTo>
                    <a:cubicBezTo>
                      <a:pt x="557" y="2076"/>
                      <a:pt x="557" y="2076"/>
                      <a:pt x="557" y="2046"/>
                    </a:cubicBezTo>
                    <a:cubicBezTo>
                      <a:pt x="557" y="2046"/>
                      <a:pt x="527" y="2046"/>
                      <a:pt x="527" y="2015"/>
                    </a:cubicBezTo>
                    <a:cubicBezTo>
                      <a:pt x="527" y="2015"/>
                      <a:pt x="527" y="2015"/>
                      <a:pt x="527" y="1984"/>
                    </a:cubicBezTo>
                    <a:lnTo>
                      <a:pt x="527" y="1984"/>
                    </a:lnTo>
                    <a:lnTo>
                      <a:pt x="527" y="1952"/>
                    </a:lnTo>
                    <a:lnTo>
                      <a:pt x="527" y="1952"/>
                    </a:lnTo>
                    <a:cubicBezTo>
                      <a:pt x="527" y="1922"/>
                      <a:pt x="527" y="1922"/>
                      <a:pt x="527" y="1922"/>
                    </a:cubicBezTo>
                    <a:lnTo>
                      <a:pt x="527" y="1922"/>
                    </a:lnTo>
                    <a:lnTo>
                      <a:pt x="527" y="1922"/>
                    </a:lnTo>
                    <a:cubicBezTo>
                      <a:pt x="557" y="1891"/>
                      <a:pt x="557" y="1891"/>
                      <a:pt x="557" y="1891"/>
                    </a:cubicBezTo>
                    <a:lnTo>
                      <a:pt x="557" y="1860"/>
                    </a:lnTo>
                    <a:lnTo>
                      <a:pt x="557" y="1860"/>
                    </a:lnTo>
                    <a:cubicBezTo>
                      <a:pt x="557" y="1828"/>
                      <a:pt x="557" y="1828"/>
                      <a:pt x="557" y="1828"/>
                    </a:cubicBezTo>
                    <a:lnTo>
                      <a:pt x="557" y="1828"/>
                    </a:lnTo>
                    <a:lnTo>
                      <a:pt x="557" y="1798"/>
                    </a:lnTo>
                    <a:lnTo>
                      <a:pt x="557" y="1798"/>
                    </a:lnTo>
                    <a:lnTo>
                      <a:pt x="557" y="1798"/>
                    </a:lnTo>
                    <a:cubicBezTo>
                      <a:pt x="557" y="1767"/>
                      <a:pt x="589" y="1736"/>
                      <a:pt x="589" y="1704"/>
                    </a:cubicBezTo>
                    <a:cubicBezTo>
                      <a:pt x="620" y="1704"/>
                      <a:pt x="620" y="1674"/>
                      <a:pt x="620" y="1674"/>
                    </a:cubicBez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lnTo>
                      <a:pt x="620" y="1674"/>
                    </a:lnTo>
                    <a:cubicBezTo>
                      <a:pt x="620" y="1643"/>
                      <a:pt x="620" y="1643"/>
                      <a:pt x="620" y="1643"/>
                    </a:cubicBezTo>
                    <a:lnTo>
                      <a:pt x="651" y="1643"/>
                    </a:lnTo>
                    <a:lnTo>
                      <a:pt x="651" y="1643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612"/>
                    </a:lnTo>
                    <a:lnTo>
                      <a:pt x="651" y="1580"/>
                    </a:lnTo>
                    <a:lnTo>
                      <a:pt x="620" y="1580"/>
                    </a:lnTo>
                    <a:lnTo>
                      <a:pt x="651" y="1550"/>
                    </a:lnTo>
                    <a:lnTo>
                      <a:pt x="651" y="1550"/>
                    </a:lnTo>
                    <a:lnTo>
                      <a:pt x="620" y="1519"/>
                    </a:lnTo>
                    <a:lnTo>
                      <a:pt x="651" y="1488"/>
                    </a:lnTo>
                    <a:lnTo>
                      <a:pt x="651" y="1488"/>
                    </a:lnTo>
                    <a:cubicBezTo>
                      <a:pt x="681" y="1488"/>
                      <a:pt x="681" y="1456"/>
                      <a:pt x="713" y="1456"/>
                    </a:cubicBezTo>
                    <a:lnTo>
                      <a:pt x="713" y="1456"/>
                    </a:lnTo>
                    <a:lnTo>
                      <a:pt x="713" y="1456"/>
                    </a:lnTo>
                    <a:lnTo>
                      <a:pt x="713" y="1426"/>
                    </a:lnTo>
                    <a:lnTo>
                      <a:pt x="713" y="1426"/>
                    </a:lnTo>
                    <a:lnTo>
                      <a:pt x="713" y="1426"/>
                    </a:lnTo>
                    <a:cubicBezTo>
                      <a:pt x="681" y="1426"/>
                      <a:pt x="681" y="1426"/>
                      <a:pt x="681" y="1395"/>
                    </a:cubicBezTo>
                    <a:lnTo>
                      <a:pt x="681" y="1395"/>
                    </a:lnTo>
                    <a:cubicBezTo>
                      <a:pt x="681" y="1364"/>
                      <a:pt x="681" y="1364"/>
                      <a:pt x="681" y="1364"/>
                    </a:cubicBezTo>
                    <a:lnTo>
                      <a:pt x="681" y="1364"/>
                    </a:lnTo>
                    <a:cubicBezTo>
                      <a:pt x="651" y="1364"/>
                      <a:pt x="651" y="1332"/>
                      <a:pt x="651" y="1302"/>
                    </a:cubicBezTo>
                    <a:lnTo>
                      <a:pt x="651" y="1302"/>
                    </a:lnTo>
                    <a:lnTo>
                      <a:pt x="651" y="1302"/>
                    </a:lnTo>
                    <a:lnTo>
                      <a:pt x="651" y="1302"/>
                    </a:lnTo>
                    <a:cubicBezTo>
                      <a:pt x="620" y="1271"/>
                      <a:pt x="620" y="1240"/>
                      <a:pt x="620" y="1240"/>
                    </a:cubicBezTo>
                    <a:lnTo>
                      <a:pt x="620" y="1240"/>
                    </a:lnTo>
                    <a:lnTo>
                      <a:pt x="620" y="1208"/>
                    </a:lnTo>
                    <a:lnTo>
                      <a:pt x="620" y="120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78"/>
                    </a:lnTo>
                    <a:lnTo>
                      <a:pt x="620" y="1147"/>
                    </a:lnTo>
                    <a:lnTo>
                      <a:pt x="620" y="1147"/>
                    </a:lnTo>
                    <a:lnTo>
                      <a:pt x="620" y="1116"/>
                    </a:lnTo>
                    <a:lnTo>
                      <a:pt x="589" y="1116"/>
                    </a:lnTo>
                    <a:lnTo>
                      <a:pt x="589" y="1116"/>
                    </a:lnTo>
                    <a:cubicBezTo>
                      <a:pt x="589" y="1116"/>
                      <a:pt x="589" y="1116"/>
                      <a:pt x="589" y="1084"/>
                    </a:cubicBezTo>
                    <a:lnTo>
                      <a:pt x="589" y="1084"/>
                    </a:lnTo>
                    <a:lnTo>
                      <a:pt x="557" y="1054"/>
                    </a:lnTo>
                    <a:lnTo>
                      <a:pt x="557" y="1054"/>
                    </a:lnTo>
                    <a:cubicBezTo>
                      <a:pt x="557" y="1054"/>
                      <a:pt x="557" y="1054"/>
                      <a:pt x="589" y="1023"/>
                    </a:cubicBezTo>
                    <a:cubicBezTo>
                      <a:pt x="589" y="1023"/>
                      <a:pt x="589" y="1023"/>
                      <a:pt x="589" y="992"/>
                    </a:cubicBezTo>
                    <a:lnTo>
                      <a:pt x="589" y="992"/>
                    </a:lnTo>
                    <a:lnTo>
                      <a:pt x="620" y="992"/>
                    </a:lnTo>
                    <a:lnTo>
                      <a:pt x="620" y="992"/>
                    </a:lnTo>
                    <a:lnTo>
                      <a:pt x="620" y="992"/>
                    </a:lnTo>
                    <a:cubicBezTo>
                      <a:pt x="589" y="992"/>
                      <a:pt x="589" y="960"/>
                      <a:pt x="589" y="930"/>
                    </a:cubicBezTo>
                    <a:lnTo>
                      <a:pt x="589" y="930"/>
                    </a:lnTo>
                    <a:lnTo>
                      <a:pt x="589" y="930"/>
                    </a:lnTo>
                    <a:lnTo>
                      <a:pt x="589" y="930"/>
                    </a:lnTo>
                    <a:cubicBezTo>
                      <a:pt x="589" y="899"/>
                      <a:pt x="589" y="899"/>
                      <a:pt x="589" y="899"/>
                    </a:cubicBezTo>
                    <a:lnTo>
                      <a:pt x="589" y="899"/>
                    </a:lnTo>
                    <a:cubicBezTo>
                      <a:pt x="589" y="868"/>
                      <a:pt x="589" y="868"/>
                      <a:pt x="589" y="868"/>
                    </a:cubicBezTo>
                    <a:lnTo>
                      <a:pt x="620" y="868"/>
                    </a:lnTo>
                    <a:lnTo>
                      <a:pt x="620" y="868"/>
                    </a:lnTo>
                    <a:cubicBezTo>
                      <a:pt x="620" y="868"/>
                      <a:pt x="620" y="868"/>
                      <a:pt x="620" y="837"/>
                    </a:cubicBezTo>
                    <a:lnTo>
                      <a:pt x="589" y="837"/>
                    </a:lnTo>
                    <a:cubicBezTo>
                      <a:pt x="589" y="806"/>
                      <a:pt x="589" y="806"/>
                      <a:pt x="620" y="806"/>
                    </a:cubicBezTo>
                    <a:lnTo>
                      <a:pt x="620" y="806"/>
                    </a:lnTo>
                    <a:cubicBezTo>
                      <a:pt x="620" y="775"/>
                      <a:pt x="620" y="775"/>
                      <a:pt x="620" y="775"/>
                    </a:cubicBez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lnTo>
                      <a:pt x="620" y="775"/>
                    </a:lnTo>
                    <a:cubicBezTo>
                      <a:pt x="620" y="743"/>
                      <a:pt x="620" y="743"/>
                      <a:pt x="620" y="743"/>
                    </a:cubicBezTo>
                    <a:lnTo>
                      <a:pt x="620" y="743"/>
                    </a:lnTo>
                    <a:cubicBezTo>
                      <a:pt x="620" y="713"/>
                      <a:pt x="589" y="682"/>
                      <a:pt x="589" y="682"/>
                    </a:cubicBezTo>
                    <a:lnTo>
                      <a:pt x="589" y="682"/>
                    </a:lnTo>
                    <a:lnTo>
                      <a:pt x="589" y="682"/>
                    </a:lnTo>
                    <a:lnTo>
                      <a:pt x="589" y="682"/>
                    </a:lnTo>
                    <a:cubicBezTo>
                      <a:pt x="557" y="682"/>
                      <a:pt x="557" y="682"/>
                      <a:pt x="557" y="682"/>
                    </a:cubicBez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lnTo>
                      <a:pt x="557" y="682"/>
                    </a:lnTo>
                    <a:cubicBezTo>
                      <a:pt x="527" y="682"/>
                      <a:pt x="527" y="651"/>
                      <a:pt x="527" y="620"/>
                    </a:cubicBezTo>
                    <a:lnTo>
                      <a:pt x="527" y="620"/>
                    </a:lnTo>
                    <a:lnTo>
                      <a:pt x="527" y="620"/>
                    </a:lnTo>
                    <a:cubicBezTo>
                      <a:pt x="496" y="620"/>
                      <a:pt x="496" y="620"/>
                      <a:pt x="496" y="620"/>
                    </a:cubicBezTo>
                    <a:cubicBezTo>
                      <a:pt x="496" y="620"/>
                      <a:pt x="496" y="620"/>
                      <a:pt x="465" y="620"/>
                    </a:cubicBez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lnTo>
                      <a:pt x="465" y="620"/>
                    </a:lnTo>
                    <a:cubicBezTo>
                      <a:pt x="465" y="620"/>
                      <a:pt x="433" y="620"/>
                      <a:pt x="433" y="589"/>
                    </a:cubicBezTo>
                    <a:lnTo>
                      <a:pt x="433" y="589"/>
                    </a:lnTo>
                    <a:lnTo>
                      <a:pt x="433" y="589"/>
                    </a:lnTo>
                    <a:cubicBezTo>
                      <a:pt x="403" y="589"/>
                      <a:pt x="403" y="589"/>
                      <a:pt x="403" y="558"/>
                    </a:cubicBezTo>
                    <a:cubicBezTo>
                      <a:pt x="403" y="558"/>
                      <a:pt x="372" y="558"/>
                      <a:pt x="372" y="527"/>
                    </a:cubicBezTo>
                    <a:lnTo>
                      <a:pt x="372" y="527"/>
                    </a:lnTo>
                    <a:lnTo>
                      <a:pt x="372" y="527"/>
                    </a:lnTo>
                    <a:lnTo>
                      <a:pt x="372" y="527"/>
                    </a:lnTo>
                    <a:cubicBezTo>
                      <a:pt x="372" y="527"/>
                      <a:pt x="372" y="527"/>
                      <a:pt x="372" y="496"/>
                    </a:cubicBezTo>
                    <a:lnTo>
                      <a:pt x="372" y="496"/>
                    </a:lnTo>
                    <a:lnTo>
                      <a:pt x="341" y="465"/>
                    </a:lnTo>
                    <a:cubicBezTo>
                      <a:pt x="341" y="434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03"/>
                      <a:pt x="341" y="403"/>
                      <a:pt x="341" y="403"/>
                    </a:cubicBezTo>
                    <a:lnTo>
                      <a:pt x="341" y="403"/>
                    </a:lnTo>
                    <a:lnTo>
                      <a:pt x="341" y="403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41" y="372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lnTo>
                      <a:pt x="372" y="341"/>
                    </a:lnTo>
                    <a:cubicBezTo>
                      <a:pt x="372" y="310"/>
                      <a:pt x="372" y="310"/>
                      <a:pt x="372" y="310"/>
                    </a:cubicBezTo>
                    <a:lnTo>
                      <a:pt x="372" y="310"/>
                    </a:lnTo>
                    <a:cubicBezTo>
                      <a:pt x="372" y="279"/>
                      <a:pt x="372" y="279"/>
                      <a:pt x="372" y="279"/>
                    </a:cubicBezTo>
                    <a:cubicBezTo>
                      <a:pt x="403" y="248"/>
                      <a:pt x="403" y="248"/>
                      <a:pt x="403" y="248"/>
                    </a:cubicBezTo>
                    <a:lnTo>
                      <a:pt x="403" y="248"/>
                    </a:lnTo>
                    <a:lnTo>
                      <a:pt x="403" y="248"/>
                    </a:lnTo>
                    <a:cubicBezTo>
                      <a:pt x="433" y="248"/>
                      <a:pt x="433" y="248"/>
                      <a:pt x="433" y="217"/>
                    </a:cubicBezTo>
                    <a:cubicBezTo>
                      <a:pt x="433" y="217"/>
                      <a:pt x="465" y="217"/>
                      <a:pt x="465" y="186"/>
                    </a:cubicBezTo>
                    <a:lnTo>
                      <a:pt x="496" y="186"/>
                    </a:lnTo>
                    <a:lnTo>
                      <a:pt x="496" y="186"/>
                    </a:lnTo>
                    <a:lnTo>
                      <a:pt x="527" y="186"/>
                    </a:lnTo>
                    <a:lnTo>
                      <a:pt x="527" y="186"/>
                    </a:lnTo>
                    <a:lnTo>
                      <a:pt x="527" y="186"/>
                    </a:lnTo>
                    <a:cubicBezTo>
                      <a:pt x="527" y="155"/>
                      <a:pt x="527" y="155"/>
                      <a:pt x="527" y="155"/>
                    </a:cubicBez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527" y="124"/>
                    </a:lnTo>
                    <a:lnTo>
                      <a:pt x="496" y="124"/>
                    </a:lnTo>
                    <a:lnTo>
                      <a:pt x="465" y="124"/>
                    </a:lnTo>
                    <a:cubicBezTo>
                      <a:pt x="465" y="124"/>
                      <a:pt x="465" y="124"/>
                      <a:pt x="433" y="124"/>
                    </a:cubicBezTo>
                    <a:lnTo>
                      <a:pt x="433" y="124"/>
                    </a:lnTo>
                    <a:cubicBezTo>
                      <a:pt x="403" y="124"/>
                      <a:pt x="372" y="124"/>
                      <a:pt x="372" y="93"/>
                    </a:cubicBezTo>
                    <a:lnTo>
                      <a:pt x="372" y="62"/>
                    </a:lnTo>
                    <a:lnTo>
                      <a:pt x="372" y="62"/>
                    </a:lnTo>
                    <a:lnTo>
                      <a:pt x="372" y="31"/>
                    </a:lnTo>
                    <a:lnTo>
                      <a:pt x="372" y="31"/>
                    </a:lnTo>
                    <a:lnTo>
                      <a:pt x="341" y="31"/>
                    </a:lnTo>
                    <a:cubicBezTo>
                      <a:pt x="341" y="31"/>
                      <a:pt x="309" y="31"/>
                      <a:pt x="309" y="0"/>
                    </a:cubicBezTo>
                    <a:lnTo>
                      <a:pt x="309" y="0"/>
                    </a:lnTo>
                    <a:lnTo>
                      <a:pt x="309" y="31"/>
                    </a:lnTo>
                    <a:cubicBezTo>
                      <a:pt x="309" y="31"/>
                      <a:pt x="309" y="31"/>
                      <a:pt x="279" y="31"/>
                    </a:cubicBezTo>
                    <a:cubicBezTo>
                      <a:pt x="279" y="62"/>
                      <a:pt x="279" y="62"/>
                      <a:pt x="279" y="62"/>
                    </a:cubicBezTo>
                    <a:lnTo>
                      <a:pt x="279" y="62"/>
                    </a:lnTo>
                    <a:lnTo>
                      <a:pt x="279" y="62"/>
                    </a:lnTo>
                    <a:cubicBezTo>
                      <a:pt x="279" y="93"/>
                      <a:pt x="248" y="124"/>
                      <a:pt x="186" y="124"/>
                    </a:cubicBezTo>
                    <a:cubicBezTo>
                      <a:pt x="155" y="124"/>
                      <a:pt x="155" y="155"/>
                      <a:pt x="155" y="155"/>
                    </a:cubicBezTo>
                    <a:cubicBezTo>
                      <a:pt x="155" y="186"/>
                      <a:pt x="124" y="217"/>
                      <a:pt x="124" y="248"/>
                    </a:cubicBezTo>
                    <a:cubicBezTo>
                      <a:pt x="124" y="248"/>
                      <a:pt x="124" y="248"/>
                      <a:pt x="124" y="279"/>
                    </a:cubicBezTo>
                    <a:lnTo>
                      <a:pt x="92" y="279"/>
                    </a:lnTo>
                    <a:cubicBezTo>
                      <a:pt x="92" y="310"/>
                      <a:pt x="92" y="310"/>
                      <a:pt x="92" y="310"/>
                    </a:cubicBezTo>
                    <a:cubicBezTo>
                      <a:pt x="62" y="310"/>
                      <a:pt x="62" y="310"/>
                      <a:pt x="62" y="310"/>
                    </a:cubicBezTo>
                    <a:lnTo>
                      <a:pt x="62" y="310"/>
                    </a:lnTo>
                    <a:cubicBezTo>
                      <a:pt x="62" y="279"/>
                      <a:pt x="31" y="279"/>
                      <a:pt x="31" y="248"/>
                    </a:cubicBez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cubicBezTo>
                      <a:pt x="31" y="248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0" y="279"/>
                      <a:pt x="0" y="279"/>
                      <a:pt x="0" y="279"/>
                    </a:cubicBezTo>
                    <a:lnTo>
                      <a:pt x="0" y="279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31" y="341"/>
                      <a:pt x="62" y="372"/>
                    </a:cubicBezTo>
                    <a:lnTo>
                      <a:pt x="62" y="372"/>
                    </a:lnTo>
                    <a:cubicBezTo>
                      <a:pt x="62" y="403"/>
                      <a:pt x="62" y="403"/>
                      <a:pt x="62" y="434"/>
                    </a:cubicBezTo>
                    <a:lnTo>
                      <a:pt x="92" y="434"/>
                    </a:lnTo>
                    <a:lnTo>
                      <a:pt x="92" y="465"/>
                    </a:lnTo>
                    <a:cubicBezTo>
                      <a:pt x="92" y="465"/>
                      <a:pt x="92" y="465"/>
                      <a:pt x="124" y="465"/>
                    </a:cubicBezTo>
                    <a:cubicBezTo>
                      <a:pt x="124" y="496"/>
                      <a:pt x="124" y="527"/>
                      <a:pt x="124" y="527"/>
                    </a:cubicBezTo>
                    <a:cubicBezTo>
                      <a:pt x="124" y="527"/>
                      <a:pt x="124" y="527"/>
                      <a:pt x="124" y="558"/>
                    </a:cubicBezTo>
                    <a:lnTo>
                      <a:pt x="155" y="589"/>
                    </a:lnTo>
                    <a:cubicBezTo>
                      <a:pt x="186" y="620"/>
                      <a:pt x="186" y="620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186" y="682"/>
                      <a:pt x="186" y="682"/>
                      <a:pt x="217" y="713"/>
                    </a:cubicBezTo>
                    <a:cubicBezTo>
                      <a:pt x="217" y="713"/>
                      <a:pt x="217" y="743"/>
                      <a:pt x="248" y="743"/>
                    </a:cubicBezTo>
                    <a:cubicBezTo>
                      <a:pt x="248" y="775"/>
                      <a:pt x="248" y="806"/>
                      <a:pt x="248" y="806"/>
                    </a:cubicBezTo>
                    <a:cubicBezTo>
                      <a:pt x="248" y="837"/>
                      <a:pt x="248" y="837"/>
                      <a:pt x="248" y="837"/>
                    </a:cubicBezTo>
                    <a:cubicBezTo>
                      <a:pt x="248" y="868"/>
                      <a:pt x="248" y="868"/>
                      <a:pt x="279" y="868"/>
                    </a:cubicBezTo>
                    <a:lnTo>
                      <a:pt x="279" y="868"/>
                    </a:lnTo>
                    <a:lnTo>
                      <a:pt x="309" y="899"/>
                    </a:lnTo>
                    <a:cubicBezTo>
                      <a:pt x="341" y="899"/>
                      <a:pt x="341" y="930"/>
                      <a:pt x="341" y="930"/>
                    </a:cubicBezTo>
                    <a:cubicBezTo>
                      <a:pt x="372" y="930"/>
                      <a:pt x="372" y="960"/>
                      <a:pt x="372" y="960"/>
                    </a:cubicBezTo>
                    <a:cubicBezTo>
                      <a:pt x="403" y="960"/>
                      <a:pt x="433" y="992"/>
                      <a:pt x="433" y="992"/>
                    </a:cubicBezTo>
                    <a:cubicBezTo>
                      <a:pt x="433" y="992"/>
                      <a:pt x="433" y="992"/>
                      <a:pt x="465" y="992"/>
                    </a:cubicBezTo>
                    <a:lnTo>
                      <a:pt x="496" y="1023"/>
                    </a:lnTo>
                    <a:cubicBezTo>
                      <a:pt x="496" y="1054"/>
                      <a:pt x="496" y="1054"/>
                      <a:pt x="527" y="1054"/>
                    </a:cubicBezTo>
                    <a:lnTo>
                      <a:pt x="527" y="1054"/>
                    </a:lnTo>
                    <a:cubicBezTo>
                      <a:pt x="557" y="1084"/>
                      <a:pt x="557" y="1084"/>
                      <a:pt x="557" y="1116"/>
                    </a:cubicBezTo>
                    <a:cubicBezTo>
                      <a:pt x="589" y="1116"/>
                      <a:pt x="589" y="1147"/>
                      <a:pt x="589" y="1208"/>
                    </a:cubicBezTo>
                    <a:lnTo>
                      <a:pt x="589" y="1208"/>
                    </a:lnTo>
                    <a:lnTo>
                      <a:pt x="589" y="1240"/>
                    </a:lnTo>
                    <a:lnTo>
                      <a:pt x="589" y="1271"/>
                    </a:lnTo>
                    <a:lnTo>
                      <a:pt x="589" y="1271"/>
                    </a:lnTo>
                    <a:lnTo>
                      <a:pt x="589" y="1271"/>
                    </a:lnTo>
                    <a:cubicBezTo>
                      <a:pt x="589" y="1271"/>
                      <a:pt x="589" y="1302"/>
                      <a:pt x="589" y="1332"/>
                    </a:cubicBezTo>
                    <a:cubicBezTo>
                      <a:pt x="589" y="1364"/>
                      <a:pt x="589" y="1364"/>
                      <a:pt x="589" y="1395"/>
                    </a:cubicBezTo>
                    <a:lnTo>
                      <a:pt x="589" y="1395"/>
                    </a:lnTo>
                    <a:cubicBezTo>
                      <a:pt x="589" y="1426"/>
                      <a:pt x="589" y="1426"/>
                      <a:pt x="557" y="1426"/>
                    </a:cubicBezTo>
                    <a:cubicBezTo>
                      <a:pt x="557" y="1456"/>
                      <a:pt x="557" y="1456"/>
                      <a:pt x="557" y="1456"/>
                    </a:cubicBezTo>
                    <a:cubicBezTo>
                      <a:pt x="589" y="1456"/>
                      <a:pt x="557" y="1488"/>
                      <a:pt x="557" y="1519"/>
                    </a:cubicBezTo>
                    <a:lnTo>
                      <a:pt x="557" y="1519"/>
                    </a:lnTo>
                    <a:cubicBezTo>
                      <a:pt x="557" y="1519"/>
                      <a:pt x="557" y="1519"/>
                      <a:pt x="557" y="1550"/>
                    </a:cubicBezTo>
                    <a:lnTo>
                      <a:pt x="557" y="1550"/>
                    </a:lnTo>
                    <a:cubicBezTo>
                      <a:pt x="557" y="1580"/>
                      <a:pt x="557" y="1580"/>
                      <a:pt x="557" y="1612"/>
                    </a:cubicBezTo>
                    <a:lnTo>
                      <a:pt x="557" y="1643"/>
                    </a:lnTo>
                    <a:cubicBezTo>
                      <a:pt x="557" y="1643"/>
                      <a:pt x="557" y="1643"/>
                      <a:pt x="557" y="1674"/>
                    </a:cubicBezTo>
                    <a:lnTo>
                      <a:pt x="557" y="1704"/>
                    </a:lnTo>
                    <a:cubicBezTo>
                      <a:pt x="557" y="1704"/>
                      <a:pt x="557" y="1736"/>
                      <a:pt x="527" y="1736"/>
                    </a:cubicBezTo>
                    <a:lnTo>
                      <a:pt x="527" y="1767"/>
                    </a:lnTo>
                    <a:cubicBezTo>
                      <a:pt x="527" y="1798"/>
                      <a:pt x="527" y="1798"/>
                      <a:pt x="527" y="1798"/>
                    </a:cubicBezTo>
                    <a:lnTo>
                      <a:pt x="527" y="1798"/>
                    </a:lnTo>
                    <a:lnTo>
                      <a:pt x="527" y="1798"/>
                    </a:lnTo>
                    <a:lnTo>
                      <a:pt x="527" y="1828"/>
                    </a:lnTo>
                    <a:lnTo>
                      <a:pt x="527" y="1828"/>
                    </a:lnTo>
                    <a:cubicBezTo>
                      <a:pt x="527" y="1828"/>
                      <a:pt x="527" y="1828"/>
                      <a:pt x="527" y="1860"/>
                    </a:cubicBezTo>
                    <a:cubicBezTo>
                      <a:pt x="527" y="1860"/>
                      <a:pt x="527" y="1891"/>
                      <a:pt x="496" y="1891"/>
                    </a:cubicBezTo>
                    <a:lnTo>
                      <a:pt x="496" y="1922"/>
                    </a:lnTo>
                    <a:cubicBezTo>
                      <a:pt x="496" y="1922"/>
                      <a:pt x="496" y="1922"/>
                      <a:pt x="496" y="1952"/>
                    </a:cubicBezTo>
                    <a:cubicBezTo>
                      <a:pt x="496" y="1952"/>
                      <a:pt x="496" y="1952"/>
                      <a:pt x="496" y="1984"/>
                    </a:cubicBezTo>
                    <a:cubicBezTo>
                      <a:pt x="527" y="1984"/>
                      <a:pt x="496" y="2046"/>
                      <a:pt x="496" y="2046"/>
                    </a:cubicBezTo>
                    <a:lnTo>
                      <a:pt x="496" y="2076"/>
                    </a:lnTo>
                    <a:cubicBezTo>
                      <a:pt x="496" y="2076"/>
                      <a:pt x="496" y="2108"/>
                      <a:pt x="496" y="2139"/>
                    </a:cubicBezTo>
                    <a:lnTo>
                      <a:pt x="496" y="2139"/>
                    </a:lnTo>
                    <a:cubicBezTo>
                      <a:pt x="496" y="2139"/>
                      <a:pt x="496" y="2139"/>
                      <a:pt x="496" y="2169"/>
                    </a:cubicBezTo>
                    <a:cubicBezTo>
                      <a:pt x="496" y="2169"/>
                      <a:pt x="496" y="2200"/>
                      <a:pt x="465" y="2232"/>
                    </a:cubicBezTo>
                    <a:lnTo>
                      <a:pt x="433" y="2263"/>
                    </a:lnTo>
                    <a:lnTo>
                      <a:pt x="433" y="2293"/>
                    </a:lnTo>
                    <a:lnTo>
                      <a:pt x="433" y="2293"/>
                    </a:lnTo>
                    <a:cubicBezTo>
                      <a:pt x="433" y="2293"/>
                      <a:pt x="433" y="2293"/>
                      <a:pt x="433" y="2324"/>
                    </a:cubicBezTo>
                    <a:lnTo>
                      <a:pt x="403" y="2324"/>
                    </a:lnTo>
                    <a:lnTo>
                      <a:pt x="403" y="2324"/>
                    </a:lnTo>
                    <a:cubicBezTo>
                      <a:pt x="403" y="2356"/>
                      <a:pt x="403" y="2356"/>
                      <a:pt x="403" y="2356"/>
                    </a:cubicBezTo>
                    <a:lnTo>
                      <a:pt x="403" y="2356"/>
                    </a:lnTo>
                    <a:cubicBezTo>
                      <a:pt x="403" y="2387"/>
                      <a:pt x="403" y="2387"/>
                      <a:pt x="403" y="2417"/>
                    </a:cubicBezTo>
                    <a:lnTo>
                      <a:pt x="403" y="2417"/>
                    </a:lnTo>
                    <a:lnTo>
                      <a:pt x="403" y="2448"/>
                    </a:lnTo>
                    <a:cubicBezTo>
                      <a:pt x="403" y="2448"/>
                      <a:pt x="433" y="2480"/>
                      <a:pt x="403" y="2511"/>
                    </a:cubicBezTo>
                    <a:cubicBezTo>
                      <a:pt x="403" y="2541"/>
                      <a:pt x="372" y="2572"/>
                      <a:pt x="372" y="2572"/>
                    </a:cubicBezTo>
                    <a:lnTo>
                      <a:pt x="372" y="2572"/>
                    </a:lnTo>
                    <a:cubicBezTo>
                      <a:pt x="403" y="2572"/>
                      <a:pt x="403" y="2572"/>
                      <a:pt x="403" y="2572"/>
                    </a:cubicBez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lnTo>
                      <a:pt x="433" y="2572"/>
                    </a:lnTo>
                    <a:cubicBezTo>
                      <a:pt x="465" y="2604"/>
                      <a:pt x="465" y="2604"/>
                      <a:pt x="465" y="2604"/>
                    </a:cubicBezTo>
                    <a:cubicBezTo>
                      <a:pt x="465" y="2604"/>
                      <a:pt x="433" y="2572"/>
                      <a:pt x="433" y="25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1" name="Freeform 161">
                <a:extLst>
                  <a:ext uri="{FF2B5EF4-FFF2-40B4-BE49-F238E27FC236}">
                    <a16:creationId xmlns:a16="http://schemas.microsoft.com/office/drawing/2014/main" id="{936C1D0F-D3C9-7C42-AB4A-B5E8EAE30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400" y="3810000"/>
                <a:ext cx="33338" cy="34925"/>
              </a:xfrm>
              <a:custGeom>
                <a:avLst/>
                <a:gdLst>
                  <a:gd name="T0" fmla="*/ 92 w 93"/>
                  <a:gd name="T1" fmla="*/ 63 h 95"/>
                  <a:gd name="T2" fmla="*/ 92 w 93"/>
                  <a:gd name="T3" fmla="*/ 63 h 95"/>
                  <a:gd name="T4" fmla="*/ 31 w 93"/>
                  <a:gd name="T5" fmla="*/ 31 h 95"/>
                  <a:gd name="T6" fmla="*/ 31 w 93"/>
                  <a:gd name="T7" fmla="*/ 0 h 95"/>
                  <a:gd name="T8" fmla="*/ 31 w 93"/>
                  <a:gd name="T9" fmla="*/ 0 h 95"/>
                  <a:gd name="T10" fmla="*/ 31 w 93"/>
                  <a:gd name="T11" fmla="*/ 0 h 95"/>
                  <a:gd name="T12" fmla="*/ 0 w 93"/>
                  <a:gd name="T13" fmla="*/ 0 h 95"/>
                  <a:gd name="T14" fmla="*/ 0 w 93"/>
                  <a:gd name="T15" fmla="*/ 0 h 95"/>
                  <a:gd name="T16" fmla="*/ 31 w 93"/>
                  <a:gd name="T17" fmla="*/ 63 h 95"/>
                  <a:gd name="T18" fmla="*/ 31 w 93"/>
                  <a:gd name="T19" fmla="*/ 94 h 95"/>
                  <a:gd name="T20" fmla="*/ 31 w 93"/>
                  <a:gd name="T21" fmla="*/ 94 h 95"/>
                  <a:gd name="T22" fmla="*/ 62 w 93"/>
                  <a:gd name="T23" fmla="*/ 94 h 95"/>
                  <a:gd name="T24" fmla="*/ 92 w 93"/>
                  <a:gd name="T25" fmla="*/ 94 h 95"/>
                  <a:gd name="T26" fmla="*/ 92 w 93"/>
                  <a:gd name="T27" fmla="*/ 94 h 95"/>
                  <a:gd name="T28" fmla="*/ 92 w 93"/>
                  <a:gd name="T29" fmla="*/ 94 h 95"/>
                  <a:gd name="T30" fmla="*/ 92 w 93"/>
                  <a:gd name="T31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3" h="95">
                    <a:moveTo>
                      <a:pt x="92" y="63"/>
                    </a:moveTo>
                    <a:lnTo>
                      <a:pt x="92" y="63"/>
                    </a:lnTo>
                    <a:cubicBezTo>
                      <a:pt x="62" y="63"/>
                      <a:pt x="62" y="63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63"/>
                    </a:cubicBezTo>
                    <a:cubicBezTo>
                      <a:pt x="31" y="63"/>
                      <a:pt x="31" y="63"/>
                      <a:pt x="31" y="94"/>
                    </a:cubicBezTo>
                    <a:lnTo>
                      <a:pt x="31" y="94"/>
                    </a:lnTo>
                    <a:lnTo>
                      <a:pt x="62" y="94"/>
                    </a:lnTo>
                    <a:cubicBezTo>
                      <a:pt x="92" y="94"/>
                      <a:pt x="92" y="94"/>
                      <a:pt x="92" y="94"/>
                    </a:cubicBezTo>
                    <a:lnTo>
                      <a:pt x="92" y="94"/>
                    </a:lnTo>
                    <a:lnTo>
                      <a:pt x="92" y="94"/>
                    </a:lnTo>
                    <a:cubicBezTo>
                      <a:pt x="92" y="63"/>
                      <a:pt x="92" y="63"/>
                      <a:pt x="92" y="63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2" name="Freeform 162">
                <a:extLst>
                  <a:ext uri="{FF2B5EF4-FFF2-40B4-BE49-F238E27FC236}">
                    <a16:creationId xmlns:a16="http://schemas.microsoft.com/office/drawing/2014/main" id="{5E6B1083-35FF-FF45-8527-07F56D344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050" y="2751138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31 h 32"/>
                  <a:gd name="T6" fmla="*/ 0 w 1"/>
                  <a:gd name="T7" fmla="*/ 0 h 32"/>
                  <a:gd name="T8" fmla="*/ 0 w 1"/>
                  <a:gd name="T9" fmla="*/ 0 h 32"/>
                  <a:gd name="T10" fmla="*/ 0 w 1"/>
                  <a:gd name="T11" fmla="*/ 0 h 32"/>
                  <a:gd name="T12" fmla="*/ 0 w 1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3" name="Freeform 163">
                <a:extLst>
                  <a:ext uri="{FF2B5EF4-FFF2-40B4-BE49-F238E27FC236}">
                    <a16:creationId xmlns:a16="http://schemas.microsoft.com/office/drawing/2014/main" id="{1BD609BD-DC30-884A-9FE5-6C0716DE1D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3867150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4" name="Freeform 164">
                <a:extLst>
                  <a:ext uri="{FF2B5EF4-FFF2-40B4-BE49-F238E27FC236}">
                    <a16:creationId xmlns:a16="http://schemas.microsoft.com/office/drawing/2014/main" id="{E6F660A6-6FB9-7743-8655-69982C703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7738" y="3654425"/>
                <a:ext cx="11112" cy="22225"/>
              </a:xfrm>
              <a:custGeom>
                <a:avLst/>
                <a:gdLst>
                  <a:gd name="T0" fmla="*/ 0 w 33"/>
                  <a:gd name="T1" fmla="*/ 31 h 62"/>
                  <a:gd name="T2" fmla="*/ 0 w 33"/>
                  <a:gd name="T3" fmla="*/ 31 h 62"/>
                  <a:gd name="T4" fmla="*/ 32 w 33"/>
                  <a:gd name="T5" fmla="*/ 61 h 62"/>
                  <a:gd name="T6" fmla="*/ 32 w 33"/>
                  <a:gd name="T7" fmla="*/ 61 h 62"/>
                  <a:gd name="T8" fmla="*/ 32 w 33"/>
                  <a:gd name="T9" fmla="*/ 61 h 62"/>
                  <a:gd name="T10" fmla="*/ 32 w 33"/>
                  <a:gd name="T11" fmla="*/ 31 h 62"/>
                  <a:gd name="T12" fmla="*/ 32 w 33"/>
                  <a:gd name="T13" fmla="*/ 31 h 62"/>
                  <a:gd name="T14" fmla="*/ 32 w 33"/>
                  <a:gd name="T15" fmla="*/ 31 h 62"/>
                  <a:gd name="T16" fmla="*/ 0 w 33"/>
                  <a:gd name="T17" fmla="*/ 0 h 62"/>
                  <a:gd name="T18" fmla="*/ 0 w 33"/>
                  <a:gd name="T19" fmla="*/ 0 h 62"/>
                  <a:gd name="T20" fmla="*/ 0 w 33"/>
                  <a:gd name="T21" fmla="*/ 0 h 62"/>
                  <a:gd name="T22" fmla="*/ 0 w 33"/>
                  <a:gd name="T23" fmla="*/ 0 h 62"/>
                  <a:gd name="T24" fmla="*/ 0 w 33"/>
                  <a:gd name="T25" fmla="*/ 3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2">
                    <a:moveTo>
                      <a:pt x="0" y="31"/>
                    </a:moveTo>
                    <a:lnTo>
                      <a:pt x="0" y="3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cubicBezTo>
                      <a:pt x="32" y="61"/>
                      <a:pt x="32" y="61"/>
                      <a:pt x="32" y="31"/>
                    </a:cubicBezTo>
                    <a:lnTo>
                      <a:pt x="32" y="31"/>
                    </a:lnTo>
                    <a:lnTo>
                      <a:pt x="32" y="31"/>
                    </a:lnTo>
                    <a:cubicBezTo>
                      <a:pt x="0" y="3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5" name="Freeform 165">
                <a:extLst>
                  <a:ext uri="{FF2B5EF4-FFF2-40B4-BE49-F238E27FC236}">
                    <a16:creationId xmlns:a16="http://schemas.microsoft.com/office/drawing/2014/main" id="{9D242542-6E14-1D47-9543-994A22A6A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3687763"/>
                <a:ext cx="57150" cy="88900"/>
              </a:xfrm>
              <a:custGeom>
                <a:avLst/>
                <a:gdLst>
                  <a:gd name="T0" fmla="*/ 63 w 157"/>
                  <a:gd name="T1" fmla="*/ 248 h 249"/>
                  <a:gd name="T2" fmla="*/ 63 w 157"/>
                  <a:gd name="T3" fmla="*/ 248 h 249"/>
                  <a:gd name="T4" fmla="*/ 63 w 157"/>
                  <a:gd name="T5" fmla="*/ 248 h 249"/>
                  <a:gd name="T6" fmla="*/ 94 w 157"/>
                  <a:gd name="T7" fmla="*/ 248 h 249"/>
                  <a:gd name="T8" fmla="*/ 94 w 157"/>
                  <a:gd name="T9" fmla="*/ 248 h 249"/>
                  <a:gd name="T10" fmla="*/ 124 w 157"/>
                  <a:gd name="T11" fmla="*/ 217 h 249"/>
                  <a:gd name="T12" fmla="*/ 124 w 157"/>
                  <a:gd name="T13" fmla="*/ 217 h 249"/>
                  <a:gd name="T14" fmla="*/ 124 w 157"/>
                  <a:gd name="T15" fmla="*/ 217 h 249"/>
                  <a:gd name="T16" fmla="*/ 124 w 157"/>
                  <a:gd name="T17" fmla="*/ 217 h 249"/>
                  <a:gd name="T18" fmla="*/ 124 w 157"/>
                  <a:gd name="T19" fmla="*/ 187 h 249"/>
                  <a:gd name="T20" fmla="*/ 124 w 157"/>
                  <a:gd name="T21" fmla="*/ 156 h 249"/>
                  <a:gd name="T22" fmla="*/ 124 w 157"/>
                  <a:gd name="T23" fmla="*/ 124 h 249"/>
                  <a:gd name="T24" fmla="*/ 124 w 157"/>
                  <a:gd name="T25" fmla="*/ 124 h 249"/>
                  <a:gd name="T26" fmla="*/ 124 w 157"/>
                  <a:gd name="T27" fmla="*/ 124 h 249"/>
                  <a:gd name="T28" fmla="*/ 156 w 157"/>
                  <a:gd name="T29" fmla="*/ 93 h 249"/>
                  <a:gd name="T30" fmla="*/ 156 w 157"/>
                  <a:gd name="T31" fmla="*/ 93 h 249"/>
                  <a:gd name="T32" fmla="*/ 156 w 157"/>
                  <a:gd name="T33" fmla="*/ 93 h 249"/>
                  <a:gd name="T34" fmla="*/ 156 w 157"/>
                  <a:gd name="T35" fmla="*/ 93 h 249"/>
                  <a:gd name="T36" fmla="*/ 156 w 157"/>
                  <a:gd name="T37" fmla="*/ 63 h 249"/>
                  <a:gd name="T38" fmla="*/ 156 w 157"/>
                  <a:gd name="T39" fmla="*/ 63 h 249"/>
                  <a:gd name="T40" fmla="*/ 156 w 157"/>
                  <a:gd name="T41" fmla="*/ 63 h 249"/>
                  <a:gd name="T42" fmla="*/ 156 w 157"/>
                  <a:gd name="T43" fmla="*/ 32 h 249"/>
                  <a:gd name="T44" fmla="*/ 156 w 157"/>
                  <a:gd name="T45" fmla="*/ 32 h 249"/>
                  <a:gd name="T46" fmla="*/ 156 w 157"/>
                  <a:gd name="T47" fmla="*/ 32 h 249"/>
                  <a:gd name="T48" fmla="*/ 156 w 157"/>
                  <a:gd name="T49" fmla="*/ 0 h 249"/>
                  <a:gd name="T50" fmla="*/ 124 w 157"/>
                  <a:gd name="T51" fmla="*/ 32 h 249"/>
                  <a:gd name="T52" fmla="*/ 124 w 157"/>
                  <a:gd name="T53" fmla="*/ 32 h 249"/>
                  <a:gd name="T54" fmla="*/ 124 w 157"/>
                  <a:gd name="T55" fmla="*/ 63 h 249"/>
                  <a:gd name="T56" fmla="*/ 94 w 157"/>
                  <a:gd name="T57" fmla="*/ 63 h 249"/>
                  <a:gd name="T58" fmla="*/ 94 w 157"/>
                  <a:gd name="T59" fmla="*/ 63 h 249"/>
                  <a:gd name="T60" fmla="*/ 94 w 157"/>
                  <a:gd name="T61" fmla="*/ 93 h 249"/>
                  <a:gd name="T62" fmla="*/ 63 w 157"/>
                  <a:gd name="T63" fmla="*/ 63 h 249"/>
                  <a:gd name="T64" fmla="*/ 32 w 157"/>
                  <a:gd name="T65" fmla="*/ 93 h 249"/>
                  <a:gd name="T66" fmla="*/ 32 w 157"/>
                  <a:gd name="T67" fmla="*/ 93 h 249"/>
                  <a:gd name="T68" fmla="*/ 32 w 157"/>
                  <a:gd name="T69" fmla="*/ 93 h 249"/>
                  <a:gd name="T70" fmla="*/ 0 w 157"/>
                  <a:gd name="T71" fmla="*/ 93 h 249"/>
                  <a:gd name="T72" fmla="*/ 32 w 157"/>
                  <a:gd name="T73" fmla="*/ 93 h 249"/>
                  <a:gd name="T74" fmla="*/ 32 w 157"/>
                  <a:gd name="T75" fmla="*/ 93 h 249"/>
                  <a:gd name="T76" fmla="*/ 63 w 157"/>
                  <a:gd name="T77" fmla="*/ 124 h 249"/>
                  <a:gd name="T78" fmla="*/ 63 w 157"/>
                  <a:gd name="T79" fmla="*/ 156 h 249"/>
                  <a:gd name="T80" fmla="*/ 94 w 157"/>
                  <a:gd name="T81" fmla="*/ 187 h 249"/>
                  <a:gd name="T82" fmla="*/ 94 w 157"/>
                  <a:gd name="T83" fmla="*/ 217 h 249"/>
                  <a:gd name="T84" fmla="*/ 63 w 157"/>
                  <a:gd name="T85" fmla="*/ 217 h 249"/>
                  <a:gd name="T86" fmla="*/ 32 w 157"/>
                  <a:gd name="T87" fmla="*/ 217 h 249"/>
                  <a:gd name="T88" fmla="*/ 32 w 157"/>
                  <a:gd name="T89" fmla="*/ 217 h 249"/>
                  <a:gd name="T90" fmla="*/ 63 w 157"/>
                  <a:gd name="T91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7" h="249">
                    <a:moveTo>
                      <a:pt x="63" y="248"/>
                    </a:moveTo>
                    <a:lnTo>
                      <a:pt x="63" y="248"/>
                    </a:lnTo>
                    <a:lnTo>
                      <a:pt x="63" y="248"/>
                    </a:lnTo>
                    <a:cubicBezTo>
                      <a:pt x="94" y="248"/>
                      <a:pt x="94" y="248"/>
                      <a:pt x="94" y="248"/>
                    </a:cubicBezTo>
                    <a:lnTo>
                      <a:pt x="94" y="248"/>
                    </a:lnTo>
                    <a:cubicBezTo>
                      <a:pt x="94" y="217"/>
                      <a:pt x="94" y="217"/>
                      <a:pt x="124" y="217"/>
                    </a:cubicBezTo>
                    <a:lnTo>
                      <a:pt x="124" y="217"/>
                    </a:lnTo>
                    <a:lnTo>
                      <a:pt x="124" y="217"/>
                    </a:lnTo>
                    <a:lnTo>
                      <a:pt x="124" y="217"/>
                    </a:lnTo>
                    <a:cubicBezTo>
                      <a:pt x="124" y="187"/>
                      <a:pt x="124" y="187"/>
                      <a:pt x="124" y="187"/>
                    </a:cubicBezTo>
                    <a:cubicBezTo>
                      <a:pt x="124" y="156"/>
                      <a:pt x="124" y="156"/>
                      <a:pt x="124" y="156"/>
                    </a:cubicBez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lnTo>
                      <a:pt x="124" y="124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93"/>
                    </a:lnTo>
                    <a:lnTo>
                      <a:pt x="156" y="63"/>
                    </a:lnTo>
                    <a:lnTo>
                      <a:pt x="156" y="63"/>
                    </a:lnTo>
                    <a:lnTo>
                      <a:pt x="156" y="63"/>
                    </a:lnTo>
                    <a:cubicBezTo>
                      <a:pt x="156" y="63"/>
                      <a:pt x="156" y="63"/>
                      <a:pt x="156" y="32"/>
                    </a:cubicBezTo>
                    <a:lnTo>
                      <a:pt x="156" y="32"/>
                    </a:lnTo>
                    <a:lnTo>
                      <a:pt x="156" y="32"/>
                    </a:lnTo>
                    <a:cubicBezTo>
                      <a:pt x="156" y="32"/>
                      <a:pt x="156" y="32"/>
                      <a:pt x="156" y="0"/>
                    </a:cubicBezTo>
                    <a:cubicBezTo>
                      <a:pt x="124" y="32"/>
                      <a:pt x="124" y="32"/>
                      <a:pt x="124" y="32"/>
                    </a:cubicBezTo>
                    <a:lnTo>
                      <a:pt x="124" y="32"/>
                    </a:lnTo>
                    <a:cubicBezTo>
                      <a:pt x="124" y="63"/>
                      <a:pt x="124" y="63"/>
                      <a:pt x="124" y="63"/>
                    </a:cubicBezTo>
                    <a:cubicBezTo>
                      <a:pt x="94" y="63"/>
                      <a:pt x="94" y="63"/>
                      <a:pt x="94" y="63"/>
                    </a:cubicBezTo>
                    <a:lnTo>
                      <a:pt x="94" y="63"/>
                    </a:lnTo>
                    <a:cubicBezTo>
                      <a:pt x="94" y="93"/>
                      <a:pt x="94" y="93"/>
                      <a:pt x="94" y="93"/>
                    </a:cubicBezTo>
                    <a:cubicBezTo>
                      <a:pt x="63" y="93"/>
                      <a:pt x="63" y="63"/>
                      <a:pt x="63" y="63"/>
                    </a:cubicBezTo>
                    <a:cubicBezTo>
                      <a:pt x="63" y="63"/>
                      <a:pt x="63" y="63"/>
                      <a:pt x="32" y="93"/>
                    </a:cubicBezTo>
                    <a:lnTo>
                      <a:pt x="32" y="93"/>
                    </a:lnTo>
                    <a:lnTo>
                      <a:pt x="32" y="93"/>
                    </a:lnTo>
                    <a:cubicBezTo>
                      <a:pt x="32" y="93"/>
                      <a:pt x="32" y="93"/>
                      <a:pt x="0" y="93"/>
                    </a:cubicBezTo>
                    <a:cubicBezTo>
                      <a:pt x="32" y="93"/>
                      <a:pt x="32" y="93"/>
                      <a:pt x="32" y="93"/>
                    </a:cubicBezTo>
                    <a:lnTo>
                      <a:pt x="32" y="93"/>
                    </a:lnTo>
                    <a:lnTo>
                      <a:pt x="63" y="124"/>
                    </a:lnTo>
                    <a:cubicBezTo>
                      <a:pt x="63" y="124"/>
                      <a:pt x="63" y="124"/>
                      <a:pt x="63" y="156"/>
                    </a:cubicBezTo>
                    <a:cubicBezTo>
                      <a:pt x="63" y="156"/>
                      <a:pt x="94" y="156"/>
                      <a:pt x="94" y="187"/>
                    </a:cubicBezTo>
                    <a:lnTo>
                      <a:pt x="94" y="217"/>
                    </a:lnTo>
                    <a:lnTo>
                      <a:pt x="63" y="217"/>
                    </a:lnTo>
                    <a:lnTo>
                      <a:pt x="32" y="217"/>
                    </a:lnTo>
                    <a:lnTo>
                      <a:pt x="32" y="217"/>
                    </a:lnTo>
                    <a:cubicBezTo>
                      <a:pt x="63" y="248"/>
                      <a:pt x="63" y="248"/>
                      <a:pt x="63" y="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6" name="Freeform 166">
                <a:extLst>
                  <a:ext uri="{FF2B5EF4-FFF2-40B4-BE49-F238E27FC236}">
                    <a16:creationId xmlns:a16="http://schemas.microsoft.com/office/drawing/2014/main" id="{0F961450-320A-2549-AFE3-65868FD71D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7063" y="987425"/>
                <a:ext cx="55562" cy="33338"/>
              </a:xfrm>
              <a:custGeom>
                <a:avLst/>
                <a:gdLst>
                  <a:gd name="T0" fmla="*/ 61 w 156"/>
                  <a:gd name="T1" fmla="*/ 62 h 94"/>
                  <a:gd name="T2" fmla="*/ 61 w 156"/>
                  <a:gd name="T3" fmla="*/ 62 h 94"/>
                  <a:gd name="T4" fmla="*/ 61 w 156"/>
                  <a:gd name="T5" fmla="*/ 62 h 94"/>
                  <a:gd name="T6" fmla="*/ 61 w 156"/>
                  <a:gd name="T7" fmla="*/ 62 h 94"/>
                  <a:gd name="T8" fmla="*/ 124 w 156"/>
                  <a:gd name="T9" fmla="*/ 93 h 94"/>
                  <a:gd name="T10" fmla="*/ 124 w 156"/>
                  <a:gd name="T11" fmla="*/ 93 h 94"/>
                  <a:gd name="T12" fmla="*/ 155 w 156"/>
                  <a:gd name="T13" fmla="*/ 93 h 94"/>
                  <a:gd name="T14" fmla="*/ 155 w 156"/>
                  <a:gd name="T15" fmla="*/ 93 h 94"/>
                  <a:gd name="T16" fmla="*/ 155 w 156"/>
                  <a:gd name="T17" fmla="*/ 93 h 94"/>
                  <a:gd name="T18" fmla="*/ 155 w 156"/>
                  <a:gd name="T19" fmla="*/ 93 h 94"/>
                  <a:gd name="T20" fmla="*/ 155 w 156"/>
                  <a:gd name="T21" fmla="*/ 31 h 94"/>
                  <a:gd name="T22" fmla="*/ 155 w 156"/>
                  <a:gd name="T23" fmla="*/ 31 h 94"/>
                  <a:gd name="T24" fmla="*/ 155 w 156"/>
                  <a:gd name="T25" fmla="*/ 31 h 94"/>
                  <a:gd name="T26" fmla="*/ 124 w 156"/>
                  <a:gd name="T27" fmla="*/ 31 h 94"/>
                  <a:gd name="T28" fmla="*/ 92 w 156"/>
                  <a:gd name="T29" fmla="*/ 31 h 94"/>
                  <a:gd name="T30" fmla="*/ 31 w 156"/>
                  <a:gd name="T31" fmla="*/ 0 h 94"/>
                  <a:gd name="T32" fmla="*/ 0 w 156"/>
                  <a:gd name="T33" fmla="*/ 0 h 94"/>
                  <a:gd name="T34" fmla="*/ 0 w 156"/>
                  <a:gd name="T35" fmla="*/ 0 h 94"/>
                  <a:gd name="T36" fmla="*/ 0 w 156"/>
                  <a:gd name="T37" fmla="*/ 0 h 94"/>
                  <a:gd name="T38" fmla="*/ 61 w 156"/>
                  <a:gd name="T39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6" h="94">
                    <a:moveTo>
                      <a:pt x="61" y="62"/>
                    </a:moveTo>
                    <a:lnTo>
                      <a:pt x="61" y="62"/>
                    </a:lnTo>
                    <a:lnTo>
                      <a:pt x="61" y="62"/>
                    </a:lnTo>
                    <a:lnTo>
                      <a:pt x="61" y="62"/>
                    </a:lnTo>
                    <a:cubicBezTo>
                      <a:pt x="92" y="62"/>
                      <a:pt x="124" y="62"/>
                      <a:pt x="124" y="93"/>
                    </a:cubicBezTo>
                    <a:lnTo>
                      <a:pt x="124" y="93"/>
                    </a:lnTo>
                    <a:cubicBezTo>
                      <a:pt x="155" y="93"/>
                      <a:pt x="155" y="93"/>
                      <a:pt x="155" y="93"/>
                    </a:cubicBezTo>
                    <a:lnTo>
                      <a:pt x="155" y="93"/>
                    </a:lnTo>
                    <a:lnTo>
                      <a:pt x="155" y="93"/>
                    </a:lnTo>
                    <a:lnTo>
                      <a:pt x="155" y="93"/>
                    </a:lnTo>
                    <a:cubicBezTo>
                      <a:pt x="155" y="62"/>
                      <a:pt x="155" y="62"/>
                      <a:pt x="155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2" y="31"/>
                    </a:cubicBezTo>
                    <a:cubicBezTo>
                      <a:pt x="92" y="31"/>
                      <a:pt x="6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1" y="31"/>
                      <a:pt x="61" y="31"/>
                      <a:pt x="61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7" name="Freeform 167">
                <a:extLst>
                  <a:ext uri="{FF2B5EF4-FFF2-40B4-BE49-F238E27FC236}">
                    <a16:creationId xmlns:a16="http://schemas.microsoft.com/office/drawing/2014/main" id="{D3A73803-A75D-2945-8732-07E6568B84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731838"/>
                <a:ext cx="1027112" cy="525462"/>
              </a:xfrm>
              <a:custGeom>
                <a:avLst/>
                <a:gdLst>
                  <a:gd name="T0" fmla="*/ 2541 w 2853"/>
                  <a:gd name="T1" fmla="*/ 837 h 1458"/>
                  <a:gd name="T2" fmla="*/ 2356 w 2853"/>
                  <a:gd name="T3" fmla="*/ 837 h 1458"/>
                  <a:gd name="T4" fmla="*/ 2293 w 2853"/>
                  <a:gd name="T5" fmla="*/ 651 h 1458"/>
                  <a:gd name="T6" fmla="*/ 2510 w 2853"/>
                  <a:gd name="T7" fmla="*/ 682 h 1458"/>
                  <a:gd name="T8" fmla="*/ 2541 w 2853"/>
                  <a:gd name="T9" fmla="*/ 589 h 1458"/>
                  <a:gd name="T10" fmla="*/ 2697 w 2853"/>
                  <a:gd name="T11" fmla="*/ 589 h 1458"/>
                  <a:gd name="T12" fmla="*/ 2697 w 2853"/>
                  <a:gd name="T13" fmla="*/ 496 h 1458"/>
                  <a:gd name="T14" fmla="*/ 2852 w 2853"/>
                  <a:gd name="T15" fmla="*/ 496 h 1458"/>
                  <a:gd name="T16" fmla="*/ 2728 w 2853"/>
                  <a:gd name="T17" fmla="*/ 434 h 1458"/>
                  <a:gd name="T18" fmla="*/ 2789 w 2853"/>
                  <a:gd name="T19" fmla="*/ 248 h 1458"/>
                  <a:gd name="T20" fmla="*/ 2852 w 2853"/>
                  <a:gd name="T21" fmla="*/ 186 h 1458"/>
                  <a:gd name="T22" fmla="*/ 2821 w 2853"/>
                  <a:gd name="T23" fmla="*/ 124 h 1458"/>
                  <a:gd name="T24" fmla="*/ 2665 w 2853"/>
                  <a:gd name="T25" fmla="*/ 93 h 1458"/>
                  <a:gd name="T26" fmla="*/ 2480 w 2853"/>
                  <a:gd name="T27" fmla="*/ 124 h 1458"/>
                  <a:gd name="T28" fmla="*/ 2201 w 2853"/>
                  <a:gd name="T29" fmla="*/ 124 h 1458"/>
                  <a:gd name="T30" fmla="*/ 2201 w 2853"/>
                  <a:gd name="T31" fmla="*/ 31 h 1458"/>
                  <a:gd name="T32" fmla="*/ 2480 w 2853"/>
                  <a:gd name="T33" fmla="*/ 31 h 1458"/>
                  <a:gd name="T34" fmla="*/ 2325 w 2853"/>
                  <a:gd name="T35" fmla="*/ 0 h 1458"/>
                  <a:gd name="T36" fmla="*/ 2076 w 2853"/>
                  <a:gd name="T37" fmla="*/ 0 h 1458"/>
                  <a:gd name="T38" fmla="*/ 1860 w 2853"/>
                  <a:gd name="T39" fmla="*/ 0 h 1458"/>
                  <a:gd name="T40" fmla="*/ 1642 w 2853"/>
                  <a:gd name="T41" fmla="*/ 31 h 1458"/>
                  <a:gd name="T42" fmla="*/ 1518 w 2853"/>
                  <a:gd name="T43" fmla="*/ 31 h 1458"/>
                  <a:gd name="T44" fmla="*/ 1333 w 2853"/>
                  <a:gd name="T45" fmla="*/ 93 h 1458"/>
                  <a:gd name="T46" fmla="*/ 1116 w 2853"/>
                  <a:gd name="T47" fmla="*/ 93 h 1458"/>
                  <a:gd name="T48" fmla="*/ 929 w 2853"/>
                  <a:gd name="T49" fmla="*/ 62 h 1458"/>
                  <a:gd name="T50" fmla="*/ 681 w 2853"/>
                  <a:gd name="T51" fmla="*/ 93 h 1458"/>
                  <a:gd name="T52" fmla="*/ 557 w 2853"/>
                  <a:gd name="T53" fmla="*/ 155 h 1458"/>
                  <a:gd name="T54" fmla="*/ 433 w 2853"/>
                  <a:gd name="T55" fmla="*/ 155 h 1458"/>
                  <a:gd name="T56" fmla="*/ 309 w 2853"/>
                  <a:gd name="T57" fmla="*/ 279 h 1458"/>
                  <a:gd name="T58" fmla="*/ 93 w 2853"/>
                  <a:gd name="T59" fmla="*/ 310 h 1458"/>
                  <a:gd name="T60" fmla="*/ 124 w 2853"/>
                  <a:gd name="T61" fmla="*/ 341 h 1458"/>
                  <a:gd name="T62" fmla="*/ 279 w 2853"/>
                  <a:gd name="T63" fmla="*/ 341 h 1458"/>
                  <a:gd name="T64" fmla="*/ 155 w 2853"/>
                  <a:gd name="T65" fmla="*/ 403 h 1458"/>
                  <a:gd name="T66" fmla="*/ 248 w 2853"/>
                  <a:gd name="T67" fmla="*/ 434 h 1458"/>
                  <a:gd name="T68" fmla="*/ 372 w 2853"/>
                  <a:gd name="T69" fmla="*/ 434 h 1458"/>
                  <a:gd name="T70" fmla="*/ 681 w 2853"/>
                  <a:gd name="T71" fmla="*/ 434 h 1458"/>
                  <a:gd name="T72" fmla="*/ 837 w 2853"/>
                  <a:gd name="T73" fmla="*/ 558 h 1458"/>
                  <a:gd name="T74" fmla="*/ 899 w 2853"/>
                  <a:gd name="T75" fmla="*/ 589 h 1458"/>
                  <a:gd name="T76" fmla="*/ 899 w 2853"/>
                  <a:gd name="T77" fmla="*/ 744 h 1458"/>
                  <a:gd name="T78" fmla="*/ 961 w 2853"/>
                  <a:gd name="T79" fmla="*/ 713 h 1458"/>
                  <a:gd name="T80" fmla="*/ 1177 w 2853"/>
                  <a:gd name="T81" fmla="*/ 806 h 1458"/>
                  <a:gd name="T82" fmla="*/ 1085 w 2853"/>
                  <a:gd name="T83" fmla="*/ 961 h 1458"/>
                  <a:gd name="T84" fmla="*/ 992 w 2853"/>
                  <a:gd name="T85" fmla="*/ 1023 h 1458"/>
                  <a:gd name="T86" fmla="*/ 1116 w 2853"/>
                  <a:gd name="T87" fmla="*/ 1116 h 1458"/>
                  <a:gd name="T88" fmla="*/ 1177 w 2853"/>
                  <a:gd name="T89" fmla="*/ 1209 h 1458"/>
                  <a:gd name="T90" fmla="*/ 1240 w 2853"/>
                  <a:gd name="T91" fmla="*/ 1364 h 1458"/>
                  <a:gd name="T92" fmla="*/ 1333 w 2853"/>
                  <a:gd name="T93" fmla="*/ 1426 h 1458"/>
                  <a:gd name="T94" fmla="*/ 1394 w 2853"/>
                  <a:gd name="T95" fmla="*/ 1394 h 1458"/>
                  <a:gd name="T96" fmla="*/ 1488 w 2853"/>
                  <a:gd name="T97" fmla="*/ 1457 h 1458"/>
                  <a:gd name="T98" fmla="*/ 1581 w 2853"/>
                  <a:gd name="T99" fmla="*/ 1426 h 1458"/>
                  <a:gd name="T100" fmla="*/ 1581 w 2853"/>
                  <a:gd name="T101" fmla="*/ 1270 h 1458"/>
                  <a:gd name="T102" fmla="*/ 1581 w 2853"/>
                  <a:gd name="T103" fmla="*/ 1178 h 1458"/>
                  <a:gd name="T104" fmla="*/ 1766 w 2853"/>
                  <a:gd name="T105" fmla="*/ 1116 h 1458"/>
                  <a:gd name="T106" fmla="*/ 1890 w 2853"/>
                  <a:gd name="T107" fmla="*/ 1085 h 1458"/>
                  <a:gd name="T108" fmla="*/ 2076 w 2853"/>
                  <a:gd name="T109" fmla="*/ 1023 h 1458"/>
                  <a:gd name="T110" fmla="*/ 2201 w 2853"/>
                  <a:gd name="T111" fmla="*/ 930 h 1458"/>
                  <a:gd name="T112" fmla="*/ 2293 w 2853"/>
                  <a:gd name="T113" fmla="*/ 930 h 1458"/>
                  <a:gd name="T114" fmla="*/ 2541 w 2853"/>
                  <a:gd name="T115" fmla="*/ 899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53" h="1458">
                    <a:moveTo>
                      <a:pt x="2604" y="868"/>
                    </a:moveTo>
                    <a:lnTo>
                      <a:pt x="2604" y="868"/>
                    </a:lnTo>
                    <a:cubicBezTo>
                      <a:pt x="2604" y="837"/>
                      <a:pt x="2604" y="837"/>
                      <a:pt x="2573" y="837"/>
                    </a:cubicBezTo>
                    <a:lnTo>
                      <a:pt x="2573" y="837"/>
                    </a:lnTo>
                    <a:lnTo>
                      <a:pt x="2541" y="837"/>
                    </a:lnTo>
                    <a:lnTo>
                      <a:pt x="2541" y="837"/>
                    </a:lnTo>
                    <a:cubicBezTo>
                      <a:pt x="2510" y="837"/>
                      <a:pt x="2510" y="837"/>
                      <a:pt x="2510" y="837"/>
                    </a:cubicBezTo>
                    <a:cubicBezTo>
                      <a:pt x="2480" y="837"/>
                      <a:pt x="2449" y="837"/>
                      <a:pt x="2449" y="837"/>
                    </a:cubicBezTo>
                    <a:lnTo>
                      <a:pt x="2449" y="837"/>
                    </a:lnTo>
                    <a:cubicBezTo>
                      <a:pt x="2449" y="837"/>
                      <a:pt x="2449" y="837"/>
                      <a:pt x="2417" y="837"/>
                    </a:cubicBezTo>
                    <a:cubicBezTo>
                      <a:pt x="2417" y="837"/>
                      <a:pt x="2417" y="837"/>
                      <a:pt x="2386" y="837"/>
                    </a:cubicBezTo>
                    <a:cubicBezTo>
                      <a:pt x="2386" y="837"/>
                      <a:pt x="2386" y="837"/>
                      <a:pt x="2356" y="837"/>
                    </a:cubicBezTo>
                    <a:lnTo>
                      <a:pt x="2356" y="837"/>
                    </a:lnTo>
                    <a:cubicBezTo>
                      <a:pt x="2325" y="837"/>
                      <a:pt x="2325" y="806"/>
                      <a:pt x="2325" y="806"/>
                    </a:cubicBezTo>
                    <a:cubicBezTo>
                      <a:pt x="2325" y="775"/>
                      <a:pt x="2356" y="775"/>
                      <a:pt x="2356" y="744"/>
                    </a:cubicBezTo>
                    <a:lnTo>
                      <a:pt x="2356" y="744"/>
                    </a:lnTo>
                    <a:cubicBezTo>
                      <a:pt x="2356" y="713"/>
                      <a:pt x="2356" y="713"/>
                      <a:pt x="2356" y="713"/>
                    </a:cubicBezTo>
                    <a:cubicBezTo>
                      <a:pt x="2293" y="651"/>
                      <a:pt x="2293" y="651"/>
                      <a:pt x="2293" y="651"/>
                    </a:cubicBezTo>
                    <a:cubicBezTo>
                      <a:pt x="2386" y="682"/>
                      <a:pt x="2386" y="682"/>
                      <a:pt x="2386" y="682"/>
                    </a:cubicBezTo>
                    <a:cubicBezTo>
                      <a:pt x="2449" y="682"/>
                      <a:pt x="2449" y="713"/>
                      <a:pt x="2480" y="713"/>
                    </a:cubicBezTo>
                    <a:lnTo>
                      <a:pt x="2510" y="713"/>
                    </a:lnTo>
                    <a:lnTo>
                      <a:pt x="2510" y="713"/>
                    </a:lnTo>
                    <a:lnTo>
                      <a:pt x="2510" y="682"/>
                    </a:lnTo>
                    <a:lnTo>
                      <a:pt x="2510" y="682"/>
                    </a:lnTo>
                    <a:cubicBezTo>
                      <a:pt x="2510" y="682"/>
                      <a:pt x="2510" y="651"/>
                      <a:pt x="2480" y="651"/>
                    </a:cubicBezTo>
                    <a:cubicBezTo>
                      <a:pt x="2480" y="651"/>
                      <a:pt x="2480" y="651"/>
                      <a:pt x="2480" y="620"/>
                    </a:cubicBezTo>
                    <a:lnTo>
                      <a:pt x="2480" y="620"/>
                    </a:lnTo>
                    <a:cubicBezTo>
                      <a:pt x="2480" y="620"/>
                      <a:pt x="2480" y="620"/>
                      <a:pt x="2510" y="620"/>
                    </a:cubicBezTo>
                    <a:lnTo>
                      <a:pt x="2510" y="620"/>
                    </a:lnTo>
                    <a:cubicBezTo>
                      <a:pt x="2510" y="589"/>
                      <a:pt x="2510" y="589"/>
                      <a:pt x="2541" y="589"/>
                    </a:cubicBezTo>
                    <a:lnTo>
                      <a:pt x="2541" y="589"/>
                    </a:lnTo>
                    <a:cubicBezTo>
                      <a:pt x="2573" y="589"/>
                      <a:pt x="2573" y="589"/>
                      <a:pt x="2573" y="589"/>
                    </a:cubicBezTo>
                    <a:lnTo>
                      <a:pt x="2573" y="589"/>
                    </a:lnTo>
                    <a:cubicBezTo>
                      <a:pt x="2573" y="589"/>
                      <a:pt x="2573" y="589"/>
                      <a:pt x="2604" y="589"/>
                    </a:cubicBezTo>
                    <a:cubicBezTo>
                      <a:pt x="2604" y="589"/>
                      <a:pt x="2634" y="558"/>
                      <a:pt x="2665" y="558"/>
                    </a:cubicBez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89"/>
                    </a:lnTo>
                    <a:lnTo>
                      <a:pt x="2697" y="558"/>
                    </a:lnTo>
                    <a:lnTo>
                      <a:pt x="2697" y="558"/>
                    </a:lnTo>
                    <a:cubicBezTo>
                      <a:pt x="2697" y="527"/>
                      <a:pt x="2697" y="527"/>
                      <a:pt x="2697" y="527"/>
                    </a:cubicBezTo>
                    <a:cubicBezTo>
                      <a:pt x="2665" y="496"/>
                      <a:pt x="2665" y="496"/>
                      <a:pt x="2697" y="496"/>
                    </a:cubicBezTo>
                    <a:cubicBezTo>
                      <a:pt x="2697" y="465"/>
                      <a:pt x="2728" y="465"/>
                      <a:pt x="2758" y="465"/>
                    </a:cubicBezTo>
                    <a:cubicBezTo>
                      <a:pt x="2789" y="465"/>
                      <a:pt x="2789" y="465"/>
                      <a:pt x="2789" y="496"/>
                    </a:cubicBezTo>
                    <a:cubicBezTo>
                      <a:pt x="2789" y="496"/>
                      <a:pt x="2789" y="496"/>
                      <a:pt x="2821" y="496"/>
                    </a:cubicBezTo>
                    <a:lnTo>
                      <a:pt x="2821" y="496"/>
                    </a:lnTo>
                    <a:lnTo>
                      <a:pt x="2821" y="496"/>
                    </a:lnTo>
                    <a:lnTo>
                      <a:pt x="2852" y="496"/>
                    </a:lnTo>
                    <a:lnTo>
                      <a:pt x="2852" y="465"/>
                    </a:lnTo>
                    <a:lnTo>
                      <a:pt x="2852" y="465"/>
                    </a:lnTo>
                    <a:lnTo>
                      <a:pt x="2821" y="465"/>
                    </a:lnTo>
                    <a:lnTo>
                      <a:pt x="2789" y="465"/>
                    </a:lnTo>
                    <a:lnTo>
                      <a:pt x="2789" y="465"/>
                    </a:lnTo>
                    <a:cubicBezTo>
                      <a:pt x="2789" y="465"/>
                      <a:pt x="2728" y="465"/>
                      <a:pt x="2728" y="434"/>
                    </a:cubicBezTo>
                    <a:cubicBezTo>
                      <a:pt x="2697" y="434"/>
                      <a:pt x="2697" y="403"/>
                      <a:pt x="2697" y="403"/>
                    </a:cubicBezTo>
                    <a:cubicBezTo>
                      <a:pt x="2728" y="372"/>
                      <a:pt x="2728" y="372"/>
                      <a:pt x="2728" y="372"/>
                    </a:cubicBezTo>
                    <a:cubicBezTo>
                      <a:pt x="2728" y="372"/>
                      <a:pt x="2728" y="372"/>
                      <a:pt x="2728" y="341"/>
                    </a:cubicBezTo>
                    <a:lnTo>
                      <a:pt x="2728" y="310"/>
                    </a:lnTo>
                    <a:cubicBezTo>
                      <a:pt x="2758" y="310"/>
                      <a:pt x="2758" y="279"/>
                      <a:pt x="2758" y="279"/>
                    </a:cubicBezTo>
                    <a:cubicBezTo>
                      <a:pt x="2758" y="248"/>
                      <a:pt x="2789" y="248"/>
                      <a:pt x="2789" y="248"/>
                    </a:cubicBezTo>
                    <a:lnTo>
                      <a:pt x="2821" y="248"/>
                    </a:lnTo>
                    <a:lnTo>
                      <a:pt x="2852" y="248"/>
                    </a:lnTo>
                    <a:lnTo>
                      <a:pt x="2852" y="248"/>
                    </a:lnTo>
                    <a:cubicBezTo>
                      <a:pt x="2852" y="217"/>
                      <a:pt x="2852" y="217"/>
                      <a:pt x="2852" y="217"/>
                    </a:cubicBezTo>
                    <a:lnTo>
                      <a:pt x="2852" y="217"/>
                    </a:lnTo>
                    <a:cubicBezTo>
                      <a:pt x="2852" y="217"/>
                      <a:pt x="2852" y="217"/>
                      <a:pt x="2852" y="186"/>
                    </a:cubicBezTo>
                    <a:lnTo>
                      <a:pt x="2821" y="217"/>
                    </a:lnTo>
                    <a:cubicBezTo>
                      <a:pt x="2821" y="217"/>
                      <a:pt x="2789" y="217"/>
                      <a:pt x="2789" y="186"/>
                    </a:cubicBezTo>
                    <a:lnTo>
                      <a:pt x="2789" y="155"/>
                    </a:lnTo>
                    <a:cubicBezTo>
                      <a:pt x="2789" y="124"/>
                      <a:pt x="2821" y="124"/>
                      <a:pt x="2852" y="124"/>
                    </a:cubicBezTo>
                    <a:lnTo>
                      <a:pt x="2852" y="124"/>
                    </a:lnTo>
                    <a:cubicBezTo>
                      <a:pt x="2821" y="124"/>
                      <a:pt x="2821" y="124"/>
                      <a:pt x="2821" y="124"/>
                    </a:cubicBezTo>
                    <a:cubicBezTo>
                      <a:pt x="2821" y="124"/>
                      <a:pt x="2728" y="155"/>
                      <a:pt x="2697" y="155"/>
                    </a:cubicBezTo>
                    <a:lnTo>
                      <a:pt x="2697" y="155"/>
                    </a:lnTo>
                    <a:cubicBezTo>
                      <a:pt x="2634" y="186"/>
                      <a:pt x="2634" y="186"/>
                      <a:pt x="2634" y="186"/>
                    </a:cubicBezTo>
                    <a:cubicBezTo>
                      <a:pt x="2604" y="186"/>
                      <a:pt x="2604" y="186"/>
                      <a:pt x="2604" y="186"/>
                    </a:cubicBezTo>
                    <a:lnTo>
                      <a:pt x="2604" y="155"/>
                    </a:lnTo>
                    <a:cubicBezTo>
                      <a:pt x="2634" y="124"/>
                      <a:pt x="2634" y="124"/>
                      <a:pt x="2665" y="93"/>
                    </a:cubicBezTo>
                    <a:lnTo>
                      <a:pt x="2665" y="93"/>
                    </a:lnTo>
                    <a:lnTo>
                      <a:pt x="2634" y="93"/>
                    </a:lnTo>
                    <a:cubicBezTo>
                      <a:pt x="2634" y="93"/>
                      <a:pt x="2634" y="124"/>
                      <a:pt x="2604" y="124"/>
                    </a:cubicBezTo>
                    <a:cubicBezTo>
                      <a:pt x="2573" y="124"/>
                      <a:pt x="2541" y="124"/>
                      <a:pt x="2541" y="124"/>
                    </a:cubicBezTo>
                    <a:cubicBezTo>
                      <a:pt x="2510" y="124"/>
                      <a:pt x="2510" y="124"/>
                      <a:pt x="2510" y="124"/>
                    </a:cubicBezTo>
                    <a:lnTo>
                      <a:pt x="2480" y="124"/>
                    </a:lnTo>
                    <a:lnTo>
                      <a:pt x="2480" y="124"/>
                    </a:lnTo>
                    <a:cubicBezTo>
                      <a:pt x="2449" y="124"/>
                      <a:pt x="2449" y="124"/>
                      <a:pt x="2417" y="124"/>
                    </a:cubicBezTo>
                    <a:lnTo>
                      <a:pt x="2386" y="124"/>
                    </a:lnTo>
                    <a:cubicBezTo>
                      <a:pt x="2356" y="124"/>
                      <a:pt x="2356" y="124"/>
                      <a:pt x="2325" y="124"/>
                    </a:cubicBezTo>
                    <a:cubicBezTo>
                      <a:pt x="2325" y="124"/>
                      <a:pt x="2293" y="124"/>
                      <a:pt x="2262" y="124"/>
                    </a:cubicBezTo>
                    <a:cubicBezTo>
                      <a:pt x="2232" y="124"/>
                      <a:pt x="2232" y="124"/>
                      <a:pt x="2201" y="124"/>
                    </a:cubicBezTo>
                    <a:lnTo>
                      <a:pt x="2169" y="124"/>
                    </a:lnTo>
                    <a:cubicBezTo>
                      <a:pt x="2138" y="124"/>
                      <a:pt x="2138" y="93"/>
                      <a:pt x="2138" y="93"/>
                    </a:cubicBezTo>
                    <a:lnTo>
                      <a:pt x="2138" y="93"/>
                    </a:lnTo>
                    <a:cubicBezTo>
                      <a:pt x="2138" y="62"/>
                      <a:pt x="2138" y="62"/>
                      <a:pt x="2169" y="31"/>
                    </a:cubicBezTo>
                    <a:lnTo>
                      <a:pt x="2201" y="31"/>
                    </a:lnTo>
                    <a:lnTo>
                      <a:pt x="2201" y="31"/>
                    </a:lnTo>
                    <a:cubicBezTo>
                      <a:pt x="2262" y="31"/>
                      <a:pt x="2293" y="31"/>
                      <a:pt x="2325" y="31"/>
                    </a:cubicBezTo>
                    <a:cubicBezTo>
                      <a:pt x="2356" y="31"/>
                      <a:pt x="2356" y="31"/>
                      <a:pt x="2356" y="31"/>
                    </a:cubicBezTo>
                    <a:cubicBezTo>
                      <a:pt x="2386" y="31"/>
                      <a:pt x="2417" y="31"/>
                      <a:pt x="2417" y="31"/>
                    </a:cubicBezTo>
                    <a:cubicBezTo>
                      <a:pt x="2449" y="31"/>
                      <a:pt x="2449" y="31"/>
                      <a:pt x="2480" y="31"/>
                    </a:cubicBezTo>
                    <a:lnTo>
                      <a:pt x="2480" y="31"/>
                    </a:lnTo>
                    <a:lnTo>
                      <a:pt x="2480" y="31"/>
                    </a:lnTo>
                    <a:lnTo>
                      <a:pt x="2510" y="31"/>
                    </a:lnTo>
                    <a:cubicBezTo>
                      <a:pt x="2510" y="31"/>
                      <a:pt x="2510" y="31"/>
                      <a:pt x="2541" y="31"/>
                    </a:cubicBezTo>
                    <a:lnTo>
                      <a:pt x="2510" y="0"/>
                    </a:lnTo>
                    <a:cubicBezTo>
                      <a:pt x="2510" y="0"/>
                      <a:pt x="2510" y="0"/>
                      <a:pt x="2480" y="0"/>
                    </a:cubicBezTo>
                    <a:cubicBezTo>
                      <a:pt x="2449" y="0"/>
                      <a:pt x="2449" y="0"/>
                      <a:pt x="2417" y="0"/>
                    </a:cubicBezTo>
                    <a:cubicBezTo>
                      <a:pt x="2386" y="0"/>
                      <a:pt x="2356" y="0"/>
                      <a:pt x="2325" y="0"/>
                    </a:cubicBezTo>
                    <a:lnTo>
                      <a:pt x="2293" y="0"/>
                    </a:lnTo>
                    <a:cubicBezTo>
                      <a:pt x="2262" y="0"/>
                      <a:pt x="2262" y="0"/>
                      <a:pt x="2262" y="0"/>
                    </a:cubicBezTo>
                    <a:lnTo>
                      <a:pt x="2232" y="0"/>
                    </a:lnTo>
                    <a:lnTo>
                      <a:pt x="2201" y="0"/>
                    </a:lnTo>
                    <a:cubicBezTo>
                      <a:pt x="2169" y="0"/>
                      <a:pt x="2169" y="0"/>
                      <a:pt x="2169" y="0"/>
                    </a:cubicBezTo>
                    <a:cubicBezTo>
                      <a:pt x="2138" y="0"/>
                      <a:pt x="2108" y="0"/>
                      <a:pt x="2076" y="0"/>
                    </a:cubicBezTo>
                    <a:cubicBezTo>
                      <a:pt x="2076" y="0"/>
                      <a:pt x="2076" y="0"/>
                      <a:pt x="2045" y="0"/>
                    </a:cubicBezTo>
                    <a:cubicBezTo>
                      <a:pt x="2014" y="0"/>
                      <a:pt x="2014" y="0"/>
                      <a:pt x="1984" y="0"/>
                    </a:cubicBezTo>
                    <a:cubicBezTo>
                      <a:pt x="1953" y="0"/>
                      <a:pt x="1953" y="0"/>
                      <a:pt x="1953" y="0"/>
                    </a:cubicBezTo>
                    <a:cubicBezTo>
                      <a:pt x="1921" y="0"/>
                      <a:pt x="1921" y="0"/>
                      <a:pt x="1890" y="0"/>
                    </a:cubicBezTo>
                    <a:lnTo>
                      <a:pt x="1890" y="0"/>
                    </a:lnTo>
                    <a:cubicBezTo>
                      <a:pt x="1890" y="0"/>
                      <a:pt x="1890" y="0"/>
                      <a:pt x="1860" y="0"/>
                    </a:cubicBezTo>
                    <a:cubicBezTo>
                      <a:pt x="1860" y="0"/>
                      <a:pt x="1860" y="0"/>
                      <a:pt x="1829" y="0"/>
                    </a:cubicBezTo>
                    <a:lnTo>
                      <a:pt x="1829" y="31"/>
                    </a:lnTo>
                    <a:cubicBezTo>
                      <a:pt x="1829" y="62"/>
                      <a:pt x="1829" y="62"/>
                      <a:pt x="1797" y="62"/>
                    </a:cubicBezTo>
                    <a:lnTo>
                      <a:pt x="1797" y="62"/>
                    </a:lnTo>
                    <a:cubicBezTo>
                      <a:pt x="1797" y="62"/>
                      <a:pt x="1736" y="31"/>
                      <a:pt x="1673" y="31"/>
                    </a:cubicBezTo>
                    <a:lnTo>
                      <a:pt x="1642" y="31"/>
                    </a:lnTo>
                    <a:cubicBezTo>
                      <a:pt x="1642" y="31"/>
                      <a:pt x="1642" y="31"/>
                      <a:pt x="1612" y="31"/>
                    </a:cubicBezTo>
                    <a:lnTo>
                      <a:pt x="1612" y="31"/>
                    </a:lnTo>
                    <a:cubicBezTo>
                      <a:pt x="1612" y="31"/>
                      <a:pt x="1612" y="31"/>
                      <a:pt x="1581" y="31"/>
                    </a:cubicBezTo>
                    <a:lnTo>
                      <a:pt x="1549" y="31"/>
                    </a:lnTo>
                    <a:lnTo>
                      <a:pt x="1549" y="31"/>
                    </a:lnTo>
                    <a:cubicBezTo>
                      <a:pt x="1518" y="31"/>
                      <a:pt x="1518" y="31"/>
                      <a:pt x="1518" y="31"/>
                    </a:cubicBezTo>
                    <a:lnTo>
                      <a:pt x="1488" y="31"/>
                    </a:lnTo>
                    <a:cubicBezTo>
                      <a:pt x="1488" y="31"/>
                      <a:pt x="1518" y="31"/>
                      <a:pt x="1518" y="62"/>
                    </a:cubicBezTo>
                    <a:cubicBezTo>
                      <a:pt x="1518" y="93"/>
                      <a:pt x="1488" y="93"/>
                      <a:pt x="1488" y="93"/>
                    </a:cubicBezTo>
                    <a:cubicBezTo>
                      <a:pt x="1488" y="124"/>
                      <a:pt x="1488" y="124"/>
                      <a:pt x="1488" y="124"/>
                    </a:cubicBezTo>
                    <a:cubicBezTo>
                      <a:pt x="1457" y="124"/>
                      <a:pt x="1457" y="124"/>
                      <a:pt x="1457" y="124"/>
                    </a:cubicBezTo>
                    <a:cubicBezTo>
                      <a:pt x="1457" y="124"/>
                      <a:pt x="1394" y="93"/>
                      <a:pt x="1333" y="93"/>
                    </a:cubicBezTo>
                    <a:cubicBezTo>
                      <a:pt x="1301" y="93"/>
                      <a:pt x="1301" y="93"/>
                      <a:pt x="1271" y="62"/>
                    </a:cubicBezTo>
                    <a:cubicBezTo>
                      <a:pt x="1271" y="62"/>
                      <a:pt x="1271" y="62"/>
                      <a:pt x="1240" y="62"/>
                    </a:cubicBezTo>
                    <a:cubicBezTo>
                      <a:pt x="1240" y="62"/>
                      <a:pt x="1240" y="62"/>
                      <a:pt x="1208" y="62"/>
                    </a:cubicBezTo>
                    <a:cubicBezTo>
                      <a:pt x="1240" y="62"/>
                      <a:pt x="1240" y="93"/>
                      <a:pt x="1240" y="93"/>
                    </a:cubicBezTo>
                    <a:cubicBezTo>
                      <a:pt x="1208" y="124"/>
                      <a:pt x="1177" y="124"/>
                      <a:pt x="1177" y="124"/>
                    </a:cubicBezTo>
                    <a:cubicBezTo>
                      <a:pt x="1147" y="124"/>
                      <a:pt x="1116" y="93"/>
                      <a:pt x="1116" y="93"/>
                    </a:cubicBezTo>
                    <a:lnTo>
                      <a:pt x="1085" y="93"/>
                    </a:lnTo>
                    <a:lnTo>
                      <a:pt x="1053" y="93"/>
                    </a:lnTo>
                    <a:lnTo>
                      <a:pt x="1053" y="93"/>
                    </a:lnTo>
                    <a:cubicBezTo>
                      <a:pt x="1023" y="93"/>
                      <a:pt x="1023" y="124"/>
                      <a:pt x="992" y="124"/>
                    </a:cubicBezTo>
                    <a:lnTo>
                      <a:pt x="961" y="124"/>
                    </a:lnTo>
                    <a:cubicBezTo>
                      <a:pt x="929" y="93"/>
                      <a:pt x="929" y="93"/>
                      <a:pt x="929" y="62"/>
                    </a:cubicBezTo>
                    <a:lnTo>
                      <a:pt x="929" y="62"/>
                    </a:lnTo>
                    <a:lnTo>
                      <a:pt x="929" y="62"/>
                    </a:lnTo>
                    <a:cubicBezTo>
                      <a:pt x="899" y="93"/>
                      <a:pt x="837" y="93"/>
                      <a:pt x="805" y="93"/>
                    </a:cubicBezTo>
                    <a:cubicBezTo>
                      <a:pt x="775" y="93"/>
                      <a:pt x="775" y="93"/>
                      <a:pt x="744" y="93"/>
                    </a:cubicBezTo>
                    <a:lnTo>
                      <a:pt x="713" y="93"/>
                    </a:lnTo>
                    <a:lnTo>
                      <a:pt x="681" y="93"/>
                    </a:lnTo>
                    <a:cubicBezTo>
                      <a:pt x="651" y="93"/>
                      <a:pt x="651" y="93"/>
                      <a:pt x="651" y="93"/>
                    </a:cubicBezTo>
                    <a:cubicBezTo>
                      <a:pt x="651" y="93"/>
                      <a:pt x="620" y="93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55"/>
                      <a:pt x="589" y="155"/>
                    </a:cubicBezTo>
                    <a:cubicBezTo>
                      <a:pt x="589" y="155"/>
                      <a:pt x="589" y="155"/>
                      <a:pt x="557" y="155"/>
                    </a:cubicBezTo>
                    <a:lnTo>
                      <a:pt x="557" y="155"/>
                    </a:lnTo>
                    <a:lnTo>
                      <a:pt x="527" y="155"/>
                    </a:lnTo>
                    <a:cubicBezTo>
                      <a:pt x="496" y="155"/>
                      <a:pt x="496" y="155"/>
                      <a:pt x="465" y="155"/>
                    </a:cubicBezTo>
                    <a:lnTo>
                      <a:pt x="465" y="155"/>
                    </a:ln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65" y="155"/>
                      <a:pt x="465" y="155"/>
                      <a:pt x="465" y="155"/>
                    </a:cubicBezTo>
                    <a:cubicBezTo>
                      <a:pt x="465" y="155"/>
                      <a:pt x="465" y="155"/>
                      <a:pt x="433" y="155"/>
                    </a:cubicBezTo>
                    <a:cubicBezTo>
                      <a:pt x="465" y="186"/>
                      <a:pt x="465" y="186"/>
                      <a:pt x="465" y="186"/>
                    </a:cubicBezTo>
                    <a:cubicBezTo>
                      <a:pt x="465" y="186"/>
                      <a:pt x="465" y="217"/>
                      <a:pt x="433" y="217"/>
                    </a:cubicBezTo>
                    <a:lnTo>
                      <a:pt x="433" y="217"/>
                    </a:lnTo>
                    <a:cubicBezTo>
                      <a:pt x="433" y="248"/>
                      <a:pt x="403" y="248"/>
                      <a:pt x="403" y="248"/>
                    </a:cubicBezTo>
                    <a:cubicBezTo>
                      <a:pt x="372" y="279"/>
                      <a:pt x="341" y="279"/>
                      <a:pt x="309" y="279"/>
                    </a:cubicBezTo>
                    <a:lnTo>
                      <a:pt x="309" y="279"/>
                    </a:lnTo>
                    <a:cubicBezTo>
                      <a:pt x="309" y="279"/>
                      <a:pt x="309" y="279"/>
                      <a:pt x="279" y="279"/>
                    </a:cubicBezTo>
                    <a:cubicBezTo>
                      <a:pt x="279" y="279"/>
                      <a:pt x="248" y="279"/>
                      <a:pt x="217" y="279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55" y="310"/>
                      <a:pt x="155" y="310"/>
                      <a:pt x="124" y="310"/>
                    </a:cubicBezTo>
                    <a:lnTo>
                      <a:pt x="124" y="310"/>
                    </a:lnTo>
                    <a:cubicBezTo>
                      <a:pt x="124" y="310"/>
                      <a:pt x="124" y="310"/>
                      <a:pt x="93" y="310"/>
                    </a:cubicBezTo>
                    <a:lnTo>
                      <a:pt x="93" y="310"/>
                    </a:lnTo>
                    <a:cubicBezTo>
                      <a:pt x="61" y="310"/>
                      <a:pt x="61" y="310"/>
                      <a:pt x="61" y="310"/>
                    </a:cubicBezTo>
                    <a:lnTo>
                      <a:pt x="31" y="310"/>
                    </a:lnTo>
                    <a:lnTo>
                      <a:pt x="0" y="310"/>
                    </a:lnTo>
                    <a:cubicBezTo>
                      <a:pt x="0" y="310"/>
                      <a:pt x="31" y="310"/>
                      <a:pt x="61" y="310"/>
                    </a:cubicBezTo>
                    <a:cubicBezTo>
                      <a:pt x="93" y="310"/>
                      <a:pt x="93" y="310"/>
                      <a:pt x="124" y="341"/>
                    </a:cubicBezTo>
                    <a:lnTo>
                      <a:pt x="124" y="341"/>
                    </a:lnTo>
                    <a:lnTo>
                      <a:pt x="124" y="341"/>
                    </a:lnTo>
                    <a:cubicBezTo>
                      <a:pt x="155" y="341"/>
                      <a:pt x="155" y="341"/>
                      <a:pt x="185" y="341"/>
                    </a:cubicBezTo>
                    <a:cubicBezTo>
                      <a:pt x="185" y="341"/>
                      <a:pt x="185" y="341"/>
                      <a:pt x="217" y="341"/>
                    </a:cubicBezTo>
                    <a:lnTo>
                      <a:pt x="217" y="341"/>
                    </a:lnTo>
                    <a:cubicBezTo>
                      <a:pt x="248" y="341"/>
                      <a:pt x="248" y="341"/>
                      <a:pt x="279" y="341"/>
                    </a:cubicBezTo>
                    <a:lnTo>
                      <a:pt x="279" y="341"/>
                    </a:lnTo>
                    <a:lnTo>
                      <a:pt x="279" y="341"/>
                    </a:lnTo>
                    <a:cubicBezTo>
                      <a:pt x="309" y="341"/>
                      <a:pt x="309" y="372"/>
                      <a:pt x="309" y="372"/>
                    </a:cubicBezTo>
                    <a:cubicBezTo>
                      <a:pt x="309" y="403"/>
                      <a:pt x="279" y="403"/>
                      <a:pt x="279" y="403"/>
                    </a:cubicBezTo>
                    <a:lnTo>
                      <a:pt x="279" y="403"/>
                    </a:lnTo>
                    <a:cubicBezTo>
                      <a:pt x="248" y="403"/>
                      <a:pt x="185" y="403"/>
                      <a:pt x="155" y="403"/>
                    </a:cubicBezTo>
                    <a:cubicBezTo>
                      <a:pt x="155" y="403"/>
                      <a:pt x="155" y="403"/>
                      <a:pt x="155" y="434"/>
                    </a:cubicBezTo>
                    <a:lnTo>
                      <a:pt x="155" y="434"/>
                    </a:lnTo>
                    <a:cubicBezTo>
                      <a:pt x="185" y="434"/>
                      <a:pt x="185" y="434"/>
                      <a:pt x="217" y="403"/>
                    </a:cubicBezTo>
                    <a:lnTo>
                      <a:pt x="217" y="403"/>
                    </a:lnTo>
                    <a:lnTo>
                      <a:pt x="248" y="403"/>
                    </a:lnTo>
                    <a:cubicBezTo>
                      <a:pt x="248" y="403"/>
                      <a:pt x="248" y="403"/>
                      <a:pt x="248" y="434"/>
                    </a:cubicBezTo>
                    <a:cubicBezTo>
                      <a:pt x="248" y="434"/>
                      <a:pt x="248" y="434"/>
                      <a:pt x="279" y="434"/>
                    </a:cubicBezTo>
                    <a:lnTo>
                      <a:pt x="279" y="403"/>
                    </a:lnTo>
                    <a:cubicBezTo>
                      <a:pt x="309" y="403"/>
                      <a:pt x="309" y="403"/>
                      <a:pt x="309" y="403"/>
                    </a:cubicBezTo>
                    <a:cubicBezTo>
                      <a:pt x="341" y="403"/>
                      <a:pt x="341" y="434"/>
                      <a:pt x="341" y="434"/>
                    </a:cubicBezTo>
                    <a:lnTo>
                      <a:pt x="341" y="434"/>
                    </a:lnTo>
                    <a:cubicBezTo>
                      <a:pt x="341" y="434"/>
                      <a:pt x="341" y="434"/>
                      <a:pt x="372" y="434"/>
                    </a:cubicBezTo>
                    <a:cubicBezTo>
                      <a:pt x="403" y="403"/>
                      <a:pt x="403" y="403"/>
                      <a:pt x="433" y="403"/>
                    </a:cubicBezTo>
                    <a:cubicBezTo>
                      <a:pt x="465" y="403"/>
                      <a:pt x="465" y="403"/>
                      <a:pt x="496" y="403"/>
                    </a:cubicBezTo>
                    <a:cubicBezTo>
                      <a:pt x="527" y="434"/>
                      <a:pt x="589" y="434"/>
                      <a:pt x="651" y="434"/>
                    </a:cubicBezTo>
                    <a:lnTo>
                      <a:pt x="651" y="434"/>
                    </a:lnTo>
                    <a:cubicBezTo>
                      <a:pt x="681" y="434"/>
                      <a:pt x="681" y="434"/>
                      <a:pt x="681" y="434"/>
                    </a:cubicBezTo>
                    <a:lnTo>
                      <a:pt x="681" y="434"/>
                    </a:lnTo>
                    <a:cubicBezTo>
                      <a:pt x="681" y="434"/>
                      <a:pt x="681" y="434"/>
                      <a:pt x="713" y="434"/>
                    </a:cubicBezTo>
                    <a:cubicBezTo>
                      <a:pt x="713" y="434"/>
                      <a:pt x="713" y="434"/>
                      <a:pt x="744" y="465"/>
                    </a:cubicBezTo>
                    <a:cubicBezTo>
                      <a:pt x="744" y="465"/>
                      <a:pt x="744" y="465"/>
                      <a:pt x="744" y="496"/>
                    </a:cubicBezTo>
                    <a:lnTo>
                      <a:pt x="744" y="496"/>
                    </a:lnTo>
                    <a:cubicBezTo>
                      <a:pt x="744" y="496"/>
                      <a:pt x="775" y="496"/>
                      <a:pt x="805" y="496"/>
                    </a:cubicBezTo>
                    <a:cubicBezTo>
                      <a:pt x="805" y="527"/>
                      <a:pt x="837" y="527"/>
                      <a:pt x="837" y="558"/>
                    </a:cubicBezTo>
                    <a:lnTo>
                      <a:pt x="837" y="558"/>
                    </a:lnTo>
                    <a:lnTo>
                      <a:pt x="868" y="558"/>
                    </a:lnTo>
                    <a:lnTo>
                      <a:pt x="868" y="589"/>
                    </a:lnTo>
                    <a:lnTo>
                      <a:pt x="868" y="589"/>
                    </a:lnTo>
                    <a:lnTo>
                      <a:pt x="868" y="589"/>
                    </a:lnTo>
                    <a:cubicBezTo>
                      <a:pt x="899" y="589"/>
                      <a:pt x="899" y="589"/>
                      <a:pt x="899" y="589"/>
                    </a:cubicBezTo>
                    <a:cubicBezTo>
                      <a:pt x="899" y="620"/>
                      <a:pt x="899" y="620"/>
                      <a:pt x="899" y="620"/>
                    </a:cubicBezTo>
                    <a:cubicBezTo>
                      <a:pt x="929" y="620"/>
                      <a:pt x="929" y="651"/>
                      <a:pt x="929" y="651"/>
                    </a:cubicBezTo>
                    <a:lnTo>
                      <a:pt x="929" y="682"/>
                    </a:lnTo>
                    <a:cubicBezTo>
                      <a:pt x="992" y="713"/>
                      <a:pt x="992" y="713"/>
                      <a:pt x="992" y="713"/>
                    </a:cubicBezTo>
                    <a:cubicBezTo>
                      <a:pt x="899" y="744"/>
                      <a:pt x="899" y="744"/>
                      <a:pt x="899" y="744"/>
                    </a:cubicBezTo>
                    <a:lnTo>
                      <a:pt x="899" y="744"/>
                    </a:lnTo>
                    <a:lnTo>
                      <a:pt x="899" y="744"/>
                    </a:lnTo>
                    <a:lnTo>
                      <a:pt x="929" y="744"/>
                    </a:lnTo>
                    <a:lnTo>
                      <a:pt x="929" y="744"/>
                    </a:lnTo>
                    <a:lnTo>
                      <a:pt x="961" y="744"/>
                    </a:lnTo>
                    <a:lnTo>
                      <a:pt x="961" y="744"/>
                    </a:lnTo>
                    <a:lnTo>
                      <a:pt x="961" y="713"/>
                    </a:lnTo>
                    <a:cubicBezTo>
                      <a:pt x="992" y="713"/>
                      <a:pt x="992" y="713"/>
                      <a:pt x="1023" y="713"/>
                    </a:cubicBezTo>
                    <a:cubicBezTo>
                      <a:pt x="1023" y="713"/>
                      <a:pt x="1023" y="713"/>
                      <a:pt x="1053" y="713"/>
                    </a:cubicBezTo>
                    <a:cubicBezTo>
                      <a:pt x="1053" y="744"/>
                      <a:pt x="1116" y="744"/>
                      <a:pt x="1147" y="775"/>
                    </a:cubicBezTo>
                    <a:cubicBezTo>
                      <a:pt x="1147" y="775"/>
                      <a:pt x="1177" y="775"/>
                      <a:pt x="1177" y="806"/>
                    </a:cubicBezTo>
                    <a:lnTo>
                      <a:pt x="1177" y="806"/>
                    </a:lnTo>
                    <a:lnTo>
                      <a:pt x="1177" y="806"/>
                    </a:lnTo>
                    <a:cubicBezTo>
                      <a:pt x="1177" y="806"/>
                      <a:pt x="1177" y="806"/>
                      <a:pt x="1177" y="837"/>
                    </a:cubicBezTo>
                    <a:cubicBezTo>
                      <a:pt x="1208" y="837"/>
                      <a:pt x="1177" y="868"/>
                      <a:pt x="1177" y="868"/>
                    </a:cubicBezTo>
                    <a:cubicBezTo>
                      <a:pt x="1177" y="868"/>
                      <a:pt x="1177" y="868"/>
                      <a:pt x="1177" y="899"/>
                    </a:cubicBezTo>
                    <a:cubicBezTo>
                      <a:pt x="1177" y="899"/>
                      <a:pt x="1177" y="899"/>
                      <a:pt x="1147" y="930"/>
                    </a:cubicBezTo>
                    <a:lnTo>
                      <a:pt x="1147" y="930"/>
                    </a:lnTo>
                    <a:cubicBezTo>
                      <a:pt x="1147" y="930"/>
                      <a:pt x="1116" y="961"/>
                      <a:pt x="1085" y="961"/>
                    </a:cubicBezTo>
                    <a:lnTo>
                      <a:pt x="1085" y="961"/>
                    </a:lnTo>
                    <a:cubicBezTo>
                      <a:pt x="1053" y="961"/>
                      <a:pt x="1023" y="961"/>
                      <a:pt x="1023" y="961"/>
                    </a:cubicBezTo>
                    <a:cubicBezTo>
                      <a:pt x="1023" y="992"/>
                      <a:pt x="1023" y="992"/>
                      <a:pt x="1023" y="992"/>
                    </a:cubicBezTo>
                    <a:cubicBezTo>
                      <a:pt x="1023" y="992"/>
                      <a:pt x="1023" y="1023"/>
                      <a:pt x="992" y="1023"/>
                    </a:cubicBezTo>
                    <a:lnTo>
                      <a:pt x="992" y="1023"/>
                    </a:lnTo>
                    <a:lnTo>
                      <a:pt x="992" y="1023"/>
                    </a:lnTo>
                    <a:lnTo>
                      <a:pt x="992" y="1054"/>
                    </a:lnTo>
                    <a:cubicBezTo>
                      <a:pt x="992" y="1085"/>
                      <a:pt x="1023" y="1085"/>
                      <a:pt x="1023" y="1085"/>
                    </a:cubicBezTo>
                    <a:cubicBezTo>
                      <a:pt x="1053" y="1116"/>
                      <a:pt x="1053" y="1116"/>
                      <a:pt x="1085" y="1147"/>
                    </a:cubicBezTo>
                    <a:lnTo>
                      <a:pt x="1085" y="1147"/>
                    </a:lnTo>
                    <a:lnTo>
                      <a:pt x="1085" y="1178"/>
                    </a:lnTo>
                    <a:cubicBezTo>
                      <a:pt x="1116" y="1147"/>
                      <a:pt x="1116" y="1116"/>
                      <a:pt x="1116" y="1116"/>
                    </a:cubicBezTo>
                    <a:cubicBezTo>
                      <a:pt x="1147" y="1116"/>
                      <a:pt x="1147" y="1147"/>
                      <a:pt x="1147" y="1147"/>
                    </a:cubicBezTo>
                    <a:cubicBezTo>
                      <a:pt x="1147" y="1147"/>
                      <a:pt x="1147" y="1147"/>
                      <a:pt x="1177" y="1147"/>
                    </a:cubicBezTo>
                    <a:lnTo>
                      <a:pt x="1177" y="1147"/>
                    </a:lnTo>
                    <a:cubicBezTo>
                      <a:pt x="1208" y="1178"/>
                      <a:pt x="1208" y="1178"/>
                      <a:pt x="1208" y="1178"/>
                    </a:cubicBezTo>
                    <a:cubicBezTo>
                      <a:pt x="1208" y="1209"/>
                      <a:pt x="1208" y="1209"/>
                      <a:pt x="1208" y="1209"/>
                    </a:cubicBezTo>
                    <a:cubicBezTo>
                      <a:pt x="1177" y="1209"/>
                      <a:pt x="1177" y="1209"/>
                      <a:pt x="1177" y="1209"/>
                    </a:cubicBezTo>
                    <a:cubicBezTo>
                      <a:pt x="1177" y="1240"/>
                      <a:pt x="1177" y="1240"/>
                      <a:pt x="1177" y="1270"/>
                    </a:cubicBezTo>
                    <a:lnTo>
                      <a:pt x="1177" y="1270"/>
                    </a:lnTo>
                    <a:cubicBezTo>
                      <a:pt x="1177" y="1302"/>
                      <a:pt x="1208" y="1333"/>
                      <a:pt x="1208" y="1333"/>
                    </a:cubicBezTo>
                    <a:cubicBezTo>
                      <a:pt x="1208" y="1333"/>
                      <a:pt x="1208" y="1333"/>
                      <a:pt x="1240" y="1333"/>
                    </a:cubicBezTo>
                    <a:lnTo>
                      <a:pt x="1240" y="1364"/>
                    </a:lnTo>
                    <a:lnTo>
                      <a:pt x="1240" y="1364"/>
                    </a:lnTo>
                    <a:lnTo>
                      <a:pt x="1271" y="1364"/>
                    </a:lnTo>
                    <a:cubicBezTo>
                      <a:pt x="1271" y="1364"/>
                      <a:pt x="1271" y="1364"/>
                      <a:pt x="1301" y="1394"/>
                    </a:cubicBezTo>
                    <a:lnTo>
                      <a:pt x="1301" y="1394"/>
                    </a:lnTo>
                    <a:cubicBezTo>
                      <a:pt x="1301" y="1394"/>
                      <a:pt x="1301" y="1394"/>
                      <a:pt x="1301" y="1426"/>
                    </a:cubicBezTo>
                    <a:lnTo>
                      <a:pt x="1333" y="1426"/>
                    </a:lnTo>
                    <a:lnTo>
                      <a:pt x="1333" y="1426"/>
                    </a:lnTo>
                    <a:cubicBezTo>
                      <a:pt x="1333" y="1394"/>
                      <a:pt x="1333" y="1394"/>
                      <a:pt x="1364" y="1394"/>
                    </a:cubicBezTo>
                    <a:lnTo>
                      <a:pt x="1364" y="1394"/>
                    </a:lnTo>
                    <a:lnTo>
                      <a:pt x="1364" y="1394"/>
                    </a:lnTo>
                    <a:lnTo>
                      <a:pt x="1364" y="1394"/>
                    </a:lnTo>
                    <a:cubicBezTo>
                      <a:pt x="1364" y="1394"/>
                      <a:pt x="1364" y="1394"/>
                      <a:pt x="1394" y="1394"/>
                    </a:cubicBezTo>
                    <a:lnTo>
                      <a:pt x="1394" y="1394"/>
                    </a:lnTo>
                    <a:lnTo>
                      <a:pt x="1425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94"/>
                      <a:pt x="1488" y="1394"/>
                      <a:pt x="1488" y="1426"/>
                    </a:cubicBezTo>
                    <a:cubicBezTo>
                      <a:pt x="1488" y="1426"/>
                      <a:pt x="1457" y="1426"/>
                      <a:pt x="1457" y="1457"/>
                    </a:cubicBezTo>
                    <a:lnTo>
                      <a:pt x="1457" y="1457"/>
                    </a:lnTo>
                    <a:cubicBezTo>
                      <a:pt x="1488" y="1457"/>
                      <a:pt x="1488" y="1457"/>
                      <a:pt x="1488" y="1457"/>
                    </a:cubicBezTo>
                    <a:cubicBezTo>
                      <a:pt x="1518" y="1457"/>
                      <a:pt x="1518" y="1457"/>
                      <a:pt x="1518" y="1457"/>
                    </a:cubicBezTo>
                    <a:cubicBezTo>
                      <a:pt x="1518" y="1457"/>
                      <a:pt x="1518" y="1457"/>
                      <a:pt x="1549" y="1457"/>
                    </a:cubicBezTo>
                    <a:lnTo>
                      <a:pt x="1549" y="1457"/>
                    </a:lnTo>
                    <a:lnTo>
                      <a:pt x="1549" y="1457"/>
                    </a:lnTo>
                    <a:cubicBezTo>
                      <a:pt x="1549" y="1426"/>
                      <a:pt x="1549" y="1426"/>
                      <a:pt x="1581" y="1426"/>
                    </a:cubicBezTo>
                    <a:lnTo>
                      <a:pt x="1581" y="1426"/>
                    </a:lnTo>
                    <a:cubicBezTo>
                      <a:pt x="1581" y="1394"/>
                      <a:pt x="1581" y="1394"/>
                      <a:pt x="1581" y="1394"/>
                    </a:cubicBezTo>
                    <a:cubicBezTo>
                      <a:pt x="1581" y="1394"/>
                      <a:pt x="1581" y="1394"/>
                      <a:pt x="1581" y="1364"/>
                    </a:cubicBezTo>
                    <a:cubicBezTo>
                      <a:pt x="1581" y="1364"/>
                      <a:pt x="1549" y="1364"/>
                      <a:pt x="1549" y="1333"/>
                    </a:cubicBezTo>
                    <a:lnTo>
                      <a:pt x="1549" y="1333"/>
                    </a:lnTo>
                    <a:cubicBezTo>
                      <a:pt x="1549" y="1333"/>
                      <a:pt x="1549" y="1333"/>
                      <a:pt x="1549" y="1302"/>
                    </a:cubicBezTo>
                    <a:lnTo>
                      <a:pt x="1581" y="1270"/>
                    </a:lnTo>
                    <a:cubicBezTo>
                      <a:pt x="1581" y="1270"/>
                      <a:pt x="1581" y="1270"/>
                      <a:pt x="1612" y="1270"/>
                    </a:cubicBezTo>
                    <a:cubicBezTo>
                      <a:pt x="1612" y="1270"/>
                      <a:pt x="1612" y="1270"/>
                      <a:pt x="1612" y="1240"/>
                    </a:cubicBezTo>
                    <a:lnTo>
                      <a:pt x="1642" y="1240"/>
                    </a:lnTo>
                    <a:lnTo>
                      <a:pt x="1642" y="1240"/>
                    </a:lnTo>
                    <a:cubicBezTo>
                      <a:pt x="1673" y="1240"/>
                      <a:pt x="1673" y="1240"/>
                      <a:pt x="1673" y="1240"/>
                    </a:cubicBezTo>
                    <a:cubicBezTo>
                      <a:pt x="1581" y="1178"/>
                      <a:pt x="1581" y="1178"/>
                      <a:pt x="1581" y="1178"/>
                    </a:cubicBezTo>
                    <a:cubicBezTo>
                      <a:pt x="1673" y="1178"/>
                      <a:pt x="1673" y="1178"/>
                      <a:pt x="1673" y="1178"/>
                    </a:cubicBezTo>
                    <a:lnTo>
                      <a:pt x="1673" y="1178"/>
                    </a:lnTo>
                    <a:cubicBezTo>
                      <a:pt x="1673" y="1147"/>
                      <a:pt x="1673" y="1147"/>
                      <a:pt x="1673" y="1116"/>
                    </a:cubicBezTo>
                    <a:cubicBezTo>
                      <a:pt x="1705" y="1116"/>
                      <a:pt x="1705" y="1116"/>
                      <a:pt x="1736" y="1116"/>
                    </a:cubicBezTo>
                    <a:lnTo>
                      <a:pt x="1736" y="1116"/>
                    </a:lnTo>
                    <a:lnTo>
                      <a:pt x="1766" y="1116"/>
                    </a:lnTo>
                    <a:cubicBezTo>
                      <a:pt x="1766" y="1085"/>
                      <a:pt x="1766" y="1085"/>
                      <a:pt x="1797" y="1085"/>
                    </a:cubicBezTo>
                    <a:lnTo>
                      <a:pt x="1797" y="1085"/>
                    </a:lnTo>
                    <a:lnTo>
                      <a:pt x="1829" y="1085"/>
                    </a:lnTo>
                    <a:lnTo>
                      <a:pt x="1829" y="1085"/>
                    </a:lnTo>
                    <a:lnTo>
                      <a:pt x="1860" y="1085"/>
                    </a:lnTo>
                    <a:lnTo>
                      <a:pt x="1890" y="1085"/>
                    </a:lnTo>
                    <a:lnTo>
                      <a:pt x="1921" y="1085"/>
                    </a:lnTo>
                    <a:lnTo>
                      <a:pt x="1953" y="1085"/>
                    </a:lnTo>
                    <a:lnTo>
                      <a:pt x="1984" y="1085"/>
                    </a:lnTo>
                    <a:cubicBezTo>
                      <a:pt x="1984" y="1085"/>
                      <a:pt x="2014" y="1085"/>
                      <a:pt x="2014" y="1054"/>
                    </a:cubicBezTo>
                    <a:cubicBezTo>
                      <a:pt x="2045" y="1054"/>
                      <a:pt x="2045" y="1054"/>
                      <a:pt x="2045" y="1023"/>
                    </a:cubicBezTo>
                    <a:cubicBezTo>
                      <a:pt x="2076" y="1023"/>
                      <a:pt x="2076" y="1023"/>
                      <a:pt x="2076" y="1023"/>
                    </a:cubicBezTo>
                    <a:cubicBezTo>
                      <a:pt x="2076" y="992"/>
                      <a:pt x="2076" y="992"/>
                      <a:pt x="2076" y="992"/>
                    </a:cubicBezTo>
                    <a:cubicBezTo>
                      <a:pt x="2108" y="961"/>
                      <a:pt x="2108" y="961"/>
                      <a:pt x="2138" y="961"/>
                    </a:cubicBezTo>
                    <a:lnTo>
                      <a:pt x="2138" y="930"/>
                    </a:lnTo>
                    <a:lnTo>
                      <a:pt x="2169" y="930"/>
                    </a:lnTo>
                    <a:lnTo>
                      <a:pt x="2169" y="930"/>
                    </a:lnTo>
                    <a:cubicBezTo>
                      <a:pt x="2201" y="930"/>
                      <a:pt x="2201" y="930"/>
                      <a:pt x="2201" y="930"/>
                    </a:cubicBezTo>
                    <a:lnTo>
                      <a:pt x="2201" y="930"/>
                    </a:lnTo>
                    <a:lnTo>
                      <a:pt x="2232" y="930"/>
                    </a:lnTo>
                    <a:cubicBezTo>
                      <a:pt x="2232" y="930"/>
                      <a:pt x="2232" y="930"/>
                      <a:pt x="2262" y="930"/>
                    </a:cubicBezTo>
                    <a:lnTo>
                      <a:pt x="2262" y="930"/>
                    </a:lnTo>
                    <a:lnTo>
                      <a:pt x="2293" y="930"/>
                    </a:lnTo>
                    <a:lnTo>
                      <a:pt x="2293" y="930"/>
                    </a:lnTo>
                    <a:cubicBezTo>
                      <a:pt x="2325" y="930"/>
                      <a:pt x="2325" y="930"/>
                      <a:pt x="2325" y="930"/>
                    </a:cubicBezTo>
                    <a:lnTo>
                      <a:pt x="2325" y="930"/>
                    </a:lnTo>
                    <a:cubicBezTo>
                      <a:pt x="2356" y="930"/>
                      <a:pt x="2356" y="930"/>
                      <a:pt x="2356" y="930"/>
                    </a:cubicBezTo>
                    <a:cubicBezTo>
                      <a:pt x="2356" y="930"/>
                      <a:pt x="2356" y="930"/>
                      <a:pt x="2386" y="930"/>
                    </a:cubicBezTo>
                    <a:cubicBezTo>
                      <a:pt x="2386" y="930"/>
                      <a:pt x="2417" y="930"/>
                      <a:pt x="2449" y="899"/>
                    </a:cubicBezTo>
                    <a:cubicBezTo>
                      <a:pt x="2480" y="899"/>
                      <a:pt x="2510" y="899"/>
                      <a:pt x="2541" y="899"/>
                    </a:cubicBezTo>
                    <a:cubicBezTo>
                      <a:pt x="2541" y="899"/>
                      <a:pt x="2541" y="899"/>
                      <a:pt x="2573" y="868"/>
                    </a:cubicBezTo>
                    <a:lnTo>
                      <a:pt x="2573" y="868"/>
                    </a:lnTo>
                    <a:cubicBezTo>
                      <a:pt x="2573" y="868"/>
                      <a:pt x="2573" y="868"/>
                      <a:pt x="2604" y="8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8" name="Freeform 168">
                <a:extLst>
                  <a:ext uri="{FF2B5EF4-FFF2-40B4-BE49-F238E27FC236}">
                    <a16:creationId xmlns:a16="http://schemas.microsoft.com/office/drawing/2014/main" id="{A5203708-105F-414F-9A55-449CB05C3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1525" y="765175"/>
                <a:ext cx="79375" cy="11113"/>
              </a:xfrm>
              <a:custGeom>
                <a:avLst/>
                <a:gdLst>
                  <a:gd name="T0" fmla="*/ 62 w 219"/>
                  <a:gd name="T1" fmla="*/ 31 h 32"/>
                  <a:gd name="T2" fmla="*/ 62 w 219"/>
                  <a:gd name="T3" fmla="*/ 31 h 32"/>
                  <a:gd name="T4" fmla="*/ 94 w 219"/>
                  <a:gd name="T5" fmla="*/ 31 h 32"/>
                  <a:gd name="T6" fmla="*/ 155 w 219"/>
                  <a:gd name="T7" fmla="*/ 31 h 32"/>
                  <a:gd name="T8" fmla="*/ 218 w 219"/>
                  <a:gd name="T9" fmla="*/ 0 h 32"/>
                  <a:gd name="T10" fmla="*/ 218 w 219"/>
                  <a:gd name="T11" fmla="*/ 0 h 32"/>
                  <a:gd name="T12" fmla="*/ 155 w 219"/>
                  <a:gd name="T13" fmla="*/ 0 h 32"/>
                  <a:gd name="T14" fmla="*/ 124 w 219"/>
                  <a:gd name="T15" fmla="*/ 0 h 32"/>
                  <a:gd name="T16" fmla="*/ 94 w 219"/>
                  <a:gd name="T17" fmla="*/ 0 h 32"/>
                  <a:gd name="T18" fmla="*/ 62 w 219"/>
                  <a:gd name="T19" fmla="*/ 0 h 32"/>
                  <a:gd name="T20" fmla="*/ 62 w 219"/>
                  <a:gd name="T21" fmla="*/ 0 h 32"/>
                  <a:gd name="T22" fmla="*/ 0 w 219"/>
                  <a:gd name="T23" fmla="*/ 0 h 32"/>
                  <a:gd name="T24" fmla="*/ 0 w 219"/>
                  <a:gd name="T25" fmla="*/ 0 h 32"/>
                  <a:gd name="T26" fmla="*/ 0 w 219"/>
                  <a:gd name="T27" fmla="*/ 0 h 32"/>
                  <a:gd name="T28" fmla="*/ 0 w 219"/>
                  <a:gd name="T29" fmla="*/ 31 h 32"/>
                  <a:gd name="T30" fmla="*/ 31 w 219"/>
                  <a:gd name="T31" fmla="*/ 31 h 32"/>
                  <a:gd name="T32" fmla="*/ 62 w 219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9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94" y="31"/>
                    </a:lnTo>
                    <a:cubicBezTo>
                      <a:pt x="124" y="31"/>
                      <a:pt x="124" y="31"/>
                      <a:pt x="155" y="31"/>
                    </a:cubicBezTo>
                    <a:cubicBezTo>
                      <a:pt x="186" y="31"/>
                      <a:pt x="186" y="31"/>
                      <a:pt x="218" y="0"/>
                    </a:cubicBezTo>
                    <a:lnTo>
                      <a:pt x="218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24" y="0"/>
                    </a:lnTo>
                    <a:lnTo>
                      <a:pt x="94" y="0"/>
                    </a:lnTo>
                    <a:cubicBezTo>
                      <a:pt x="94" y="0"/>
                      <a:pt x="94" y="0"/>
                      <a:pt x="62" y="0"/>
                    </a:cubicBezTo>
                    <a:lnTo>
                      <a:pt x="62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31" y="31"/>
                    </a:cubicBezTo>
                    <a:lnTo>
                      <a:pt x="62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9" name="Freeform 169">
                <a:extLst>
                  <a:ext uri="{FF2B5EF4-FFF2-40B4-BE49-F238E27FC236}">
                    <a16:creationId xmlns:a16="http://schemas.microsoft.com/office/drawing/2014/main" id="{69346646-72A2-684E-9785-F5FEEF998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738" y="1122363"/>
                <a:ext cx="146050" cy="55562"/>
              </a:xfrm>
              <a:custGeom>
                <a:avLst/>
                <a:gdLst>
                  <a:gd name="T0" fmla="*/ 341 w 404"/>
                  <a:gd name="T1" fmla="*/ 93 h 156"/>
                  <a:gd name="T2" fmla="*/ 341 w 404"/>
                  <a:gd name="T3" fmla="*/ 93 h 156"/>
                  <a:gd name="T4" fmla="*/ 372 w 404"/>
                  <a:gd name="T5" fmla="*/ 93 h 156"/>
                  <a:gd name="T6" fmla="*/ 372 w 404"/>
                  <a:gd name="T7" fmla="*/ 93 h 156"/>
                  <a:gd name="T8" fmla="*/ 403 w 404"/>
                  <a:gd name="T9" fmla="*/ 62 h 156"/>
                  <a:gd name="T10" fmla="*/ 403 w 404"/>
                  <a:gd name="T11" fmla="*/ 31 h 156"/>
                  <a:gd name="T12" fmla="*/ 403 w 404"/>
                  <a:gd name="T13" fmla="*/ 0 h 156"/>
                  <a:gd name="T14" fmla="*/ 372 w 404"/>
                  <a:gd name="T15" fmla="*/ 0 h 156"/>
                  <a:gd name="T16" fmla="*/ 341 w 404"/>
                  <a:gd name="T17" fmla="*/ 31 h 156"/>
                  <a:gd name="T18" fmla="*/ 341 w 404"/>
                  <a:gd name="T19" fmla="*/ 31 h 156"/>
                  <a:gd name="T20" fmla="*/ 341 w 404"/>
                  <a:gd name="T21" fmla="*/ 31 h 156"/>
                  <a:gd name="T22" fmla="*/ 311 w 404"/>
                  <a:gd name="T23" fmla="*/ 31 h 156"/>
                  <a:gd name="T24" fmla="*/ 311 w 404"/>
                  <a:gd name="T25" fmla="*/ 0 h 156"/>
                  <a:gd name="T26" fmla="*/ 279 w 404"/>
                  <a:gd name="T27" fmla="*/ 0 h 156"/>
                  <a:gd name="T28" fmla="*/ 279 w 404"/>
                  <a:gd name="T29" fmla="*/ 0 h 156"/>
                  <a:gd name="T30" fmla="*/ 248 w 404"/>
                  <a:gd name="T31" fmla="*/ 31 h 156"/>
                  <a:gd name="T32" fmla="*/ 217 w 404"/>
                  <a:gd name="T33" fmla="*/ 31 h 156"/>
                  <a:gd name="T34" fmla="*/ 187 w 404"/>
                  <a:gd name="T35" fmla="*/ 31 h 156"/>
                  <a:gd name="T36" fmla="*/ 187 w 404"/>
                  <a:gd name="T37" fmla="*/ 62 h 156"/>
                  <a:gd name="T38" fmla="*/ 187 w 404"/>
                  <a:gd name="T39" fmla="*/ 62 h 156"/>
                  <a:gd name="T40" fmla="*/ 155 w 404"/>
                  <a:gd name="T41" fmla="*/ 31 h 156"/>
                  <a:gd name="T42" fmla="*/ 155 w 404"/>
                  <a:gd name="T43" fmla="*/ 31 h 156"/>
                  <a:gd name="T44" fmla="*/ 155 w 404"/>
                  <a:gd name="T45" fmla="*/ 31 h 156"/>
                  <a:gd name="T46" fmla="*/ 124 w 404"/>
                  <a:gd name="T47" fmla="*/ 31 h 156"/>
                  <a:gd name="T48" fmla="*/ 124 w 404"/>
                  <a:gd name="T49" fmla="*/ 31 h 156"/>
                  <a:gd name="T50" fmla="*/ 124 w 404"/>
                  <a:gd name="T51" fmla="*/ 62 h 156"/>
                  <a:gd name="T52" fmla="*/ 124 w 404"/>
                  <a:gd name="T53" fmla="*/ 62 h 156"/>
                  <a:gd name="T54" fmla="*/ 94 w 404"/>
                  <a:gd name="T55" fmla="*/ 31 h 156"/>
                  <a:gd name="T56" fmla="*/ 94 w 404"/>
                  <a:gd name="T57" fmla="*/ 31 h 156"/>
                  <a:gd name="T58" fmla="*/ 94 w 404"/>
                  <a:gd name="T59" fmla="*/ 62 h 156"/>
                  <a:gd name="T60" fmla="*/ 63 w 404"/>
                  <a:gd name="T61" fmla="*/ 62 h 156"/>
                  <a:gd name="T62" fmla="*/ 31 w 404"/>
                  <a:gd name="T63" fmla="*/ 93 h 156"/>
                  <a:gd name="T64" fmla="*/ 31 w 404"/>
                  <a:gd name="T65" fmla="*/ 93 h 156"/>
                  <a:gd name="T66" fmla="*/ 0 w 404"/>
                  <a:gd name="T67" fmla="*/ 93 h 156"/>
                  <a:gd name="T68" fmla="*/ 0 w 404"/>
                  <a:gd name="T69" fmla="*/ 93 h 156"/>
                  <a:gd name="T70" fmla="*/ 31 w 404"/>
                  <a:gd name="T71" fmla="*/ 124 h 156"/>
                  <a:gd name="T72" fmla="*/ 31 w 404"/>
                  <a:gd name="T73" fmla="*/ 124 h 156"/>
                  <a:gd name="T74" fmla="*/ 31 w 404"/>
                  <a:gd name="T75" fmla="*/ 124 h 156"/>
                  <a:gd name="T76" fmla="*/ 63 w 404"/>
                  <a:gd name="T77" fmla="*/ 124 h 156"/>
                  <a:gd name="T78" fmla="*/ 155 w 404"/>
                  <a:gd name="T79" fmla="*/ 155 h 156"/>
                  <a:gd name="T80" fmla="*/ 155 w 404"/>
                  <a:gd name="T81" fmla="*/ 155 h 156"/>
                  <a:gd name="T82" fmla="*/ 155 w 404"/>
                  <a:gd name="T83" fmla="*/ 155 h 156"/>
                  <a:gd name="T84" fmla="*/ 217 w 404"/>
                  <a:gd name="T85" fmla="*/ 124 h 156"/>
                  <a:gd name="T86" fmla="*/ 279 w 404"/>
                  <a:gd name="T87" fmla="*/ 124 h 156"/>
                  <a:gd name="T88" fmla="*/ 311 w 404"/>
                  <a:gd name="T89" fmla="*/ 124 h 156"/>
                  <a:gd name="T90" fmla="*/ 311 w 404"/>
                  <a:gd name="T91" fmla="*/ 93 h 156"/>
                  <a:gd name="T92" fmla="*/ 341 w 404"/>
                  <a:gd name="T93" fmla="*/ 9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4" h="156">
                    <a:moveTo>
                      <a:pt x="341" y="93"/>
                    </a:moveTo>
                    <a:lnTo>
                      <a:pt x="341" y="93"/>
                    </a:lnTo>
                    <a:cubicBezTo>
                      <a:pt x="372" y="93"/>
                      <a:pt x="372" y="93"/>
                      <a:pt x="372" y="93"/>
                    </a:cubicBezTo>
                    <a:lnTo>
                      <a:pt x="372" y="93"/>
                    </a:lnTo>
                    <a:cubicBezTo>
                      <a:pt x="372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372" y="0"/>
                    </a:lnTo>
                    <a:cubicBezTo>
                      <a:pt x="372" y="31"/>
                      <a:pt x="372" y="31"/>
                      <a:pt x="341" y="31"/>
                    </a:cubicBezTo>
                    <a:lnTo>
                      <a:pt x="341" y="31"/>
                    </a:lnTo>
                    <a:lnTo>
                      <a:pt x="341" y="31"/>
                    </a:lnTo>
                    <a:cubicBezTo>
                      <a:pt x="341" y="31"/>
                      <a:pt x="341" y="31"/>
                      <a:pt x="311" y="31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279" y="0"/>
                      <a:pt x="279" y="0"/>
                      <a:pt x="279" y="0"/>
                    </a:cubicBezTo>
                    <a:lnTo>
                      <a:pt x="279" y="0"/>
                    </a:lnTo>
                    <a:cubicBezTo>
                      <a:pt x="279" y="31"/>
                      <a:pt x="248" y="31"/>
                      <a:pt x="248" y="31"/>
                    </a:cubicBezTo>
                    <a:lnTo>
                      <a:pt x="217" y="31"/>
                    </a:lnTo>
                    <a:cubicBezTo>
                      <a:pt x="217" y="31"/>
                      <a:pt x="217" y="31"/>
                      <a:pt x="187" y="31"/>
                    </a:cubicBezTo>
                    <a:lnTo>
                      <a:pt x="187" y="62"/>
                    </a:lnTo>
                    <a:lnTo>
                      <a:pt x="187" y="62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124" y="31"/>
                    </a:lnTo>
                    <a:lnTo>
                      <a:pt x="124" y="62"/>
                    </a:lnTo>
                    <a:lnTo>
                      <a:pt x="124" y="62"/>
                    </a:lnTo>
                    <a:cubicBezTo>
                      <a:pt x="94" y="62"/>
                      <a:pt x="94" y="62"/>
                      <a:pt x="94" y="31"/>
                    </a:cubicBezTo>
                    <a:lnTo>
                      <a:pt x="94" y="31"/>
                    </a:lnTo>
                    <a:cubicBezTo>
                      <a:pt x="94" y="31"/>
                      <a:pt x="94" y="31"/>
                      <a:pt x="94" y="62"/>
                    </a:cubicBezTo>
                    <a:lnTo>
                      <a:pt x="63" y="62"/>
                    </a:lnTo>
                    <a:cubicBezTo>
                      <a:pt x="63" y="93"/>
                      <a:pt x="31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0" y="93"/>
                    </a:lnTo>
                    <a:cubicBezTo>
                      <a:pt x="31" y="93"/>
                      <a:pt x="31" y="124"/>
                      <a:pt x="31" y="124"/>
                    </a:cubicBezTo>
                    <a:lnTo>
                      <a:pt x="31" y="124"/>
                    </a:lnTo>
                    <a:lnTo>
                      <a:pt x="31" y="124"/>
                    </a:lnTo>
                    <a:lnTo>
                      <a:pt x="63" y="124"/>
                    </a:lnTo>
                    <a:cubicBezTo>
                      <a:pt x="94" y="124"/>
                      <a:pt x="124" y="155"/>
                      <a:pt x="155" y="155"/>
                    </a:cubicBezTo>
                    <a:lnTo>
                      <a:pt x="155" y="155"/>
                    </a:lnTo>
                    <a:lnTo>
                      <a:pt x="155" y="155"/>
                    </a:lnTo>
                    <a:cubicBezTo>
                      <a:pt x="187" y="155"/>
                      <a:pt x="187" y="155"/>
                      <a:pt x="217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cubicBezTo>
                      <a:pt x="279" y="124"/>
                      <a:pt x="279" y="124"/>
                      <a:pt x="311" y="124"/>
                    </a:cubicBezTo>
                    <a:cubicBezTo>
                      <a:pt x="311" y="124"/>
                      <a:pt x="311" y="124"/>
                      <a:pt x="311" y="93"/>
                    </a:cubicBezTo>
                    <a:lnTo>
                      <a:pt x="341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0" name="Freeform 170">
                <a:extLst>
                  <a:ext uri="{FF2B5EF4-FFF2-40B4-BE49-F238E27FC236}">
                    <a16:creationId xmlns:a16="http://schemas.microsoft.com/office/drawing/2014/main" id="{845C1087-FFF0-B14C-99C3-336A615CD5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613" y="2147888"/>
                <a:ext cx="44450" cy="34925"/>
              </a:xfrm>
              <a:custGeom>
                <a:avLst/>
                <a:gdLst>
                  <a:gd name="T0" fmla="*/ 62 w 125"/>
                  <a:gd name="T1" fmla="*/ 62 h 95"/>
                  <a:gd name="T2" fmla="*/ 62 w 125"/>
                  <a:gd name="T3" fmla="*/ 62 h 95"/>
                  <a:gd name="T4" fmla="*/ 31 w 125"/>
                  <a:gd name="T5" fmla="*/ 0 h 95"/>
                  <a:gd name="T6" fmla="*/ 0 w 125"/>
                  <a:gd name="T7" fmla="*/ 0 h 95"/>
                  <a:gd name="T8" fmla="*/ 0 w 125"/>
                  <a:gd name="T9" fmla="*/ 0 h 95"/>
                  <a:gd name="T10" fmla="*/ 0 w 125"/>
                  <a:gd name="T11" fmla="*/ 31 h 95"/>
                  <a:gd name="T12" fmla="*/ 62 w 125"/>
                  <a:gd name="T13" fmla="*/ 62 h 95"/>
                  <a:gd name="T14" fmla="*/ 62 w 125"/>
                  <a:gd name="T15" fmla="*/ 62 h 95"/>
                  <a:gd name="T16" fmla="*/ 93 w 125"/>
                  <a:gd name="T17" fmla="*/ 62 h 95"/>
                  <a:gd name="T18" fmla="*/ 93 w 125"/>
                  <a:gd name="T19" fmla="*/ 94 h 95"/>
                  <a:gd name="T20" fmla="*/ 93 w 125"/>
                  <a:gd name="T21" fmla="*/ 94 h 95"/>
                  <a:gd name="T22" fmla="*/ 124 w 125"/>
                  <a:gd name="T23" fmla="*/ 94 h 95"/>
                  <a:gd name="T24" fmla="*/ 124 w 125"/>
                  <a:gd name="T25" fmla="*/ 94 h 95"/>
                  <a:gd name="T26" fmla="*/ 124 w 125"/>
                  <a:gd name="T27" fmla="*/ 62 h 95"/>
                  <a:gd name="T28" fmla="*/ 62 w 125"/>
                  <a:gd name="T29" fmla="*/ 6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95">
                    <a:moveTo>
                      <a:pt x="62" y="62"/>
                    </a:moveTo>
                    <a:lnTo>
                      <a:pt x="62" y="62"/>
                    </a:lnTo>
                    <a:cubicBezTo>
                      <a:pt x="62" y="31"/>
                      <a:pt x="31" y="31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31" y="31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94"/>
                      <a:pt x="93" y="94"/>
                      <a:pt x="93" y="94"/>
                    </a:cubicBezTo>
                    <a:lnTo>
                      <a:pt x="93" y="94"/>
                    </a:lnTo>
                    <a:cubicBezTo>
                      <a:pt x="93" y="94"/>
                      <a:pt x="93" y="94"/>
                      <a:pt x="124" y="94"/>
                    </a:cubicBezTo>
                    <a:lnTo>
                      <a:pt x="124" y="94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93" y="62"/>
                      <a:pt x="62" y="62"/>
                      <a:pt x="62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1" name="Freeform 171">
                <a:extLst>
                  <a:ext uri="{FF2B5EF4-FFF2-40B4-BE49-F238E27FC236}">
                    <a16:creationId xmlns:a16="http://schemas.microsoft.com/office/drawing/2014/main" id="{C446CB33-7B4A-EB46-84F3-196844807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063" y="2182813"/>
                <a:ext cx="11112" cy="1587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0 w 32"/>
                  <a:gd name="T5" fmla="*/ 0 h 1"/>
                  <a:gd name="T6" fmla="*/ 0 w 32"/>
                  <a:gd name="T7" fmla="*/ 0 h 1"/>
                  <a:gd name="T8" fmla="*/ 31 w 32"/>
                  <a:gd name="T9" fmla="*/ 0 h 1"/>
                  <a:gd name="T10" fmla="*/ 31 w 32"/>
                  <a:gd name="T11" fmla="*/ 0 h 1"/>
                  <a:gd name="T12" fmla="*/ 31 w 32"/>
                  <a:gd name="T13" fmla="*/ 0 h 1"/>
                  <a:gd name="T14" fmla="*/ 0 w 32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2" name="Freeform 172">
                <a:extLst>
                  <a:ext uri="{FF2B5EF4-FFF2-40B4-BE49-F238E27FC236}">
                    <a16:creationId xmlns:a16="http://schemas.microsoft.com/office/drawing/2014/main" id="{D7E130DD-5611-7840-92F5-BB5AD8A7A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2125663"/>
                <a:ext cx="44450" cy="22225"/>
              </a:xfrm>
              <a:custGeom>
                <a:avLst/>
                <a:gdLst>
                  <a:gd name="T0" fmla="*/ 92 w 125"/>
                  <a:gd name="T1" fmla="*/ 32 h 63"/>
                  <a:gd name="T2" fmla="*/ 92 w 125"/>
                  <a:gd name="T3" fmla="*/ 32 h 63"/>
                  <a:gd name="T4" fmla="*/ 92 w 125"/>
                  <a:gd name="T5" fmla="*/ 32 h 63"/>
                  <a:gd name="T6" fmla="*/ 62 w 125"/>
                  <a:gd name="T7" fmla="*/ 32 h 63"/>
                  <a:gd name="T8" fmla="*/ 62 w 125"/>
                  <a:gd name="T9" fmla="*/ 32 h 63"/>
                  <a:gd name="T10" fmla="*/ 31 w 125"/>
                  <a:gd name="T11" fmla="*/ 32 h 63"/>
                  <a:gd name="T12" fmla="*/ 0 w 125"/>
                  <a:gd name="T13" fmla="*/ 0 h 63"/>
                  <a:gd name="T14" fmla="*/ 0 w 125"/>
                  <a:gd name="T15" fmla="*/ 0 h 63"/>
                  <a:gd name="T16" fmla="*/ 0 w 125"/>
                  <a:gd name="T17" fmla="*/ 0 h 63"/>
                  <a:gd name="T18" fmla="*/ 0 w 125"/>
                  <a:gd name="T19" fmla="*/ 0 h 63"/>
                  <a:gd name="T20" fmla="*/ 0 w 125"/>
                  <a:gd name="T21" fmla="*/ 32 h 63"/>
                  <a:gd name="T22" fmla="*/ 31 w 125"/>
                  <a:gd name="T23" fmla="*/ 32 h 63"/>
                  <a:gd name="T24" fmla="*/ 31 w 125"/>
                  <a:gd name="T25" fmla="*/ 32 h 63"/>
                  <a:gd name="T26" fmla="*/ 92 w 125"/>
                  <a:gd name="T27" fmla="*/ 62 h 63"/>
                  <a:gd name="T28" fmla="*/ 124 w 125"/>
                  <a:gd name="T29" fmla="*/ 62 h 63"/>
                  <a:gd name="T30" fmla="*/ 92 w 125"/>
                  <a:gd name="T31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63">
                    <a:moveTo>
                      <a:pt x="92" y="32"/>
                    </a:moveTo>
                    <a:lnTo>
                      <a:pt x="92" y="32"/>
                    </a:lnTo>
                    <a:lnTo>
                      <a:pt x="92" y="32"/>
                    </a:lnTo>
                    <a:lnTo>
                      <a:pt x="62" y="32"/>
                    </a:lnTo>
                    <a:lnTo>
                      <a:pt x="62" y="32"/>
                    </a:lnTo>
                    <a:cubicBezTo>
                      <a:pt x="31" y="32"/>
                      <a:pt x="31" y="32"/>
                      <a:pt x="31" y="32"/>
                    </a:cubicBez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32"/>
                    </a:lnTo>
                    <a:cubicBezTo>
                      <a:pt x="62" y="32"/>
                      <a:pt x="92" y="62"/>
                      <a:pt x="92" y="62"/>
                    </a:cubicBez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32"/>
                      <a:pt x="124" y="32"/>
                      <a:pt x="92" y="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3" name="Freeform 173">
                <a:extLst>
                  <a:ext uri="{FF2B5EF4-FFF2-40B4-BE49-F238E27FC236}">
                    <a16:creationId xmlns:a16="http://schemas.microsoft.com/office/drawing/2014/main" id="{292A58B6-891A-3B49-80D9-1E38D08ABE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2293938"/>
                <a:ext cx="100012" cy="44450"/>
              </a:xfrm>
              <a:custGeom>
                <a:avLst/>
                <a:gdLst>
                  <a:gd name="T0" fmla="*/ 0 w 280"/>
                  <a:gd name="T1" fmla="*/ 62 h 124"/>
                  <a:gd name="T2" fmla="*/ 0 w 280"/>
                  <a:gd name="T3" fmla="*/ 62 h 124"/>
                  <a:gd name="T4" fmla="*/ 0 w 280"/>
                  <a:gd name="T5" fmla="*/ 62 h 124"/>
                  <a:gd name="T6" fmla="*/ 0 w 280"/>
                  <a:gd name="T7" fmla="*/ 62 h 124"/>
                  <a:gd name="T8" fmla="*/ 31 w 280"/>
                  <a:gd name="T9" fmla="*/ 62 h 124"/>
                  <a:gd name="T10" fmla="*/ 31 w 280"/>
                  <a:gd name="T11" fmla="*/ 62 h 124"/>
                  <a:gd name="T12" fmla="*/ 31 w 280"/>
                  <a:gd name="T13" fmla="*/ 62 h 124"/>
                  <a:gd name="T14" fmla="*/ 62 w 280"/>
                  <a:gd name="T15" fmla="*/ 62 h 124"/>
                  <a:gd name="T16" fmla="*/ 62 w 280"/>
                  <a:gd name="T17" fmla="*/ 62 h 124"/>
                  <a:gd name="T18" fmla="*/ 93 w 280"/>
                  <a:gd name="T19" fmla="*/ 123 h 124"/>
                  <a:gd name="T20" fmla="*/ 93 w 280"/>
                  <a:gd name="T21" fmla="*/ 123 h 124"/>
                  <a:gd name="T22" fmla="*/ 93 w 280"/>
                  <a:gd name="T23" fmla="*/ 123 h 124"/>
                  <a:gd name="T24" fmla="*/ 93 w 280"/>
                  <a:gd name="T25" fmla="*/ 123 h 124"/>
                  <a:gd name="T26" fmla="*/ 93 w 280"/>
                  <a:gd name="T27" fmla="*/ 123 h 124"/>
                  <a:gd name="T28" fmla="*/ 93 w 280"/>
                  <a:gd name="T29" fmla="*/ 92 h 124"/>
                  <a:gd name="T30" fmla="*/ 124 w 280"/>
                  <a:gd name="T31" fmla="*/ 92 h 124"/>
                  <a:gd name="T32" fmla="*/ 124 w 280"/>
                  <a:gd name="T33" fmla="*/ 62 h 124"/>
                  <a:gd name="T34" fmla="*/ 124 w 280"/>
                  <a:gd name="T35" fmla="*/ 62 h 124"/>
                  <a:gd name="T36" fmla="*/ 155 w 280"/>
                  <a:gd name="T37" fmla="*/ 62 h 124"/>
                  <a:gd name="T38" fmla="*/ 155 w 280"/>
                  <a:gd name="T39" fmla="*/ 62 h 124"/>
                  <a:gd name="T40" fmla="*/ 155 w 280"/>
                  <a:gd name="T41" fmla="*/ 62 h 124"/>
                  <a:gd name="T42" fmla="*/ 186 w 280"/>
                  <a:gd name="T43" fmla="*/ 62 h 124"/>
                  <a:gd name="T44" fmla="*/ 186 w 280"/>
                  <a:gd name="T45" fmla="*/ 62 h 124"/>
                  <a:gd name="T46" fmla="*/ 186 w 280"/>
                  <a:gd name="T47" fmla="*/ 62 h 124"/>
                  <a:gd name="T48" fmla="*/ 186 w 280"/>
                  <a:gd name="T49" fmla="*/ 30 h 124"/>
                  <a:gd name="T50" fmla="*/ 217 w 280"/>
                  <a:gd name="T51" fmla="*/ 30 h 124"/>
                  <a:gd name="T52" fmla="*/ 217 w 280"/>
                  <a:gd name="T53" fmla="*/ 30 h 124"/>
                  <a:gd name="T54" fmla="*/ 248 w 280"/>
                  <a:gd name="T55" fmla="*/ 30 h 124"/>
                  <a:gd name="T56" fmla="*/ 248 w 280"/>
                  <a:gd name="T57" fmla="*/ 30 h 124"/>
                  <a:gd name="T58" fmla="*/ 248 w 280"/>
                  <a:gd name="T59" fmla="*/ 30 h 124"/>
                  <a:gd name="T60" fmla="*/ 279 w 280"/>
                  <a:gd name="T61" fmla="*/ 30 h 124"/>
                  <a:gd name="T62" fmla="*/ 217 w 280"/>
                  <a:gd name="T63" fmla="*/ 0 h 124"/>
                  <a:gd name="T64" fmla="*/ 186 w 280"/>
                  <a:gd name="T65" fmla="*/ 0 h 124"/>
                  <a:gd name="T66" fmla="*/ 186 w 280"/>
                  <a:gd name="T67" fmla="*/ 0 h 124"/>
                  <a:gd name="T68" fmla="*/ 155 w 280"/>
                  <a:gd name="T69" fmla="*/ 0 h 124"/>
                  <a:gd name="T70" fmla="*/ 155 w 280"/>
                  <a:gd name="T71" fmla="*/ 0 h 124"/>
                  <a:gd name="T72" fmla="*/ 155 w 280"/>
                  <a:gd name="T73" fmla="*/ 0 h 124"/>
                  <a:gd name="T74" fmla="*/ 124 w 280"/>
                  <a:gd name="T75" fmla="*/ 0 h 124"/>
                  <a:gd name="T76" fmla="*/ 62 w 280"/>
                  <a:gd name="T77" fmla="*/ 0 h 124"/>
                  <a:gd name="T78" fmla="*/ 62 w 280"/>
                  <a:gd name="T79" fmla="*/ 0 h 124"/>
                  <a:gd name="T80" fmla="*/ 62 w 280"/>
                  <a:gd name="T81" fmla="*/ 0 h 124"/>
                  <a:gd name="T82" fmla="*/ 62 w 280"/>
                  <a:gd name="T83" fmla="*/ 0 h 124"/>
                  <a:gd name="T84" fmla="*/ 62 w 280"/>
                  <a:gd name="T85" fmla="*/ 0 h 124"/>
                  <a:gd name="T86" fmla="*/ 31 w 280"/>
                  <a:gd name="T87" fmla="*/ 0 h 124"/>
                  <a:gd name="T88" fmla="*/ 31 w 280"/>
                  <a:gd name="T89" fmla="*/ 30 h 124"/>
                  <a:gd name="T90" fmla="*/ 0 w 280"/>
                  <a:gd name="T9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0" h="124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lnTo>
                      <a:pt x="31" y="62"/>
                    </a:lnTo>
                    <a:lnTo>
                      <a:pt x="31" y="62"/>
                    </a:ln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cubicBezTo>
                      <a:pt x="62" y="62"/>
                      <a:pt x="93" y="92"/>
                      <a:pt x="93" y="123"/>
                    </a:cubicBez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lnTo>
                      <a:pt x="93" y="123"/>
                    </a:lnTo>
                    <a:cubicBezTo>
                      <a:pt x="93" y="92"/>
                      <a:pt x="93" y="92"/>
                      <a:pt x="93" y="92"/>
                    </a:cubicBezTo>
                    <a:cubicBezTo>
                      <a:pt x="93" y="92"/>
                      <a:pt x="93" y="92"/>
                      <a:pt x="124" y="92"/>
                    </a:cubicBezTo>
                    <a:cubicBezTo>
                      <a:pt x="124" y="92"/>
                      <a:pt x="124" y="9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62"/>
                      <a:pt x="155" y="62"/>
                      <a:pt x="186" y="62"/>
                    </a:cubicBezTo>
                    <a:lnTo>
                      <a:pt x="186" y="62"/>
                    </a:lnTo>
                    <a:lnTo>
                      <a:pt x="186" y="62"/>
                    </a:lnTo>
                    <a:cubicBezTo>
                      <a:pt x="186" y="30"/>
                      <a:pt x="186" y="30"/>
                      <a:pt x="186" y="30"/>
                    </a:cubicBezTo>
                    <a:cubicBezTo>
                      <a:pt x="217" y="30"/>
                      <a:pt x="217" y="30"/>
                      <a:pt x="217" y="30"/>
                    </a:cubicBezTo>
                    <a:lnTo>
                      <a:pt x="217" y="30"/>
                    </a:lnTo>
                    <a:cubicBezTo>
                      <a:pt x="248" y="30"/>
                      <a:pt x="248" y="30"/>
                      <a:pt x="248" y="30"/>
                    </a:cubicBezTo>
                    <a:lnTo>
                      <a:pt x="248" y="30"/>
                    </a:lnTo>
                    <a:lnTo>
                      <a:pt x="248" y="30"/>
                    </a:lnTo>
                    <a:lnTo>
                      <a:pt x="279" y="30"/>
                    </a:lnTo>
                    <a:cubicBezTo>
                      <a:pt x="248" y="0"/>
                      <a:pt x="248" y="0"/>
                      <a:pt x="217" y="0"/>
                    </a:cubicBezTo>
                    <a:cubicBezTo>
                      <a:pt x="217" y="0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30"/>
                      <a:pt x="31" y="30"/>
                      <a:pt x="31" y="30"/>
                    </a:cubicBez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4" name="Freeform 174">
                <a:extLst>
                  <a:ext uri="{FF2B5EF4-FFF2-40B4-BE49-F238E27FC236}">
                    <a16:creationId xmlns:a16="http://schemas.microsoft.com/office/drawing/2014/main" id="{8972B3D7-C408-A648-AA90-6E0D939EF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0" y="1512888"/>
                <a:ext cx="66675" cy="44450"/>
              </a:xfrm>
              <a:custGeom>
                <a:avLst/>
                <a:gdLst>
                  <a:gd name="T0" fmla="*/ 0 w 186"/>
                  <a:gd name="T1" fmla="*/ 92 h 125"/>
                  <a:gd name="T2" fmla="*/ 0 w 186"/>
                  <a:gd name="T3" fmla="*/ 92 h 125"/>
                  <a:gd name="T4" fmla="*/ 31 w 186"/>
                  <a:gd name="T5" fmla="*/ 92 h 125"/>
                  <a:gd name="T6" fmla="*/ 31 w 186"/>
                  <a:gd name="T7" fmla="*/ 92 h 125"/>
                  <a:gd name="T8" fmla="*/ 61 w 186"/>
                  <a:gd name="T9" fmla="*/ 92 h 125"/>
                  <a:gd name="T10" fmla="*/ 61 w 186"/>
                  <a:gd name="T11" fmla="*/ 92 h 125"/>
                  <a:gd name="T12" fmla="*/ 93 w 186"/>
                  <a:gd name="T13" fmla="*/ 62 h 125"/>
                  <a:gd name="T14" fmla="*/ 93 w 186"/>
                  <a:gd name="T15" fmla="*/ 62 h 125"/>
                  <a:gd name="T16" fmla="*/ 124 w 186"/>
                  <a:gd name="T17" fmla="*/ 62 h 125"/>
                  <a:gd name="T18" fmla="*/ 155 w 186"/>
                  <a:gd name="T19" fmla="*/ 62 h 125"/>
                  <a:gd name="T20" fmla="*/ 155 w 186"/>
                  <a:gd name="T21" fmla="*/ 92 h 125"/>
                  <a:gd name="T22" fmla="*/ 155 w 186"/>
                  <a:gd name="T23" fmla="*/ 92 h 125"/>
                  <a:gd name="T24" fmla="*/ 155 w 186"/>
                  <a:gd name="T25" fmla="*/ 124 h 125"/>
                  <a:gd name="T26" fmla="*/ 155 w 186"/>
                  <a:gd name="T27" fmla="*/ 124 h 125"/>
                  <a:gd name="T28" fmla="*/ 155 w 186"/>
                  <a:gd name="T29" fmla="*/ 124 h 125"/>
                  <a:gd name="T30" fmla="*/ 185 w 186"/>
                  <a:gd name="T31" fmla="*/ 124 h 125"/>
                  <a:gd name="T32" fmla="*/ 185 w 186"/>
                  <a:gd name="T33" fmla="*/ 124 h 125"/>
                  <a:gd name="T34" fmla="*/ 185 w 186"/>
                  <a:gd name="T35" fmla="*/ 92 h 125"/>
                  <a:gd name="T36" fmla="*/ 185 w 186"/>
                  <a:gd name="T37" fmla="*/ 62 h 125"/>
                  <a:gd name="T38" fmla="*/ 185 w 186"/>
                  <a:gd name="T39" fmla="*/ 62 h 125"/>
                  <a:gd name="T40" fmla="*/ 185 w 186"/>
                  <a:gd name="T41" fmla="*/ 31 h 125"/>
                  <a:gd name="T42" fmla="*/ 185 w 186"/>
                  <a:gd name="T43" fmla="*/ 31 h 125"/>
                  <a:gd name="T44" fmla="*/ 185 w 186"/>
                  <a:gd name="T45" fmla="*/ 31 h 125"/>
                  <a:gd name="T46" fmla="*/ 185 w 186"/>
                  <a:gd name="T47" fmla="*/ 0 h 125"/>
                  <a:gd name="T48" fmla="*/ 185 w 186"/>
                  <a:gd name="T49" fmla="*/ 0 h 125"/>
                  <a:gd name="T50" fmla="*/ 155 w 186"/>
                  <a:gd name="T51" fmla="*/ 31 h 125"/>
                  <a:gd name="T52" fmla="*/ 124 w 186"/>
                  <a:gd name="T53" fmla="*/ 31 h 125"/>
                  <a:gd name="T54" fmla="*/ 93 w 186"/>
                  <a:gd name="T55" fmla="*/ 0 h 125"/>
                  <a:gd name="T56" fmla="*/ 31 w 186"/>
                  <a:gd name="T57" fmla="*/ 31 h 125"/>
                  <a:gd name="T58" fmla="*/ 0 w 186"/>
                  <a:gd name="T59" fmla="*/ 9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125">
                    <a:moveTo>
                      <a:pt x="0" y="92"/>
                    </a:moveTo>
                    <a:lnTo>
                      <a:pt x="0" y="92"/>
                    </a:lnTo>
                    <a:cubicBezTo>
                      <a:pt x="0" y="92"/>
                      <a:pt x="0" y="92"/>
                      <a:pt x="31" y="92"/>
                    </a:cubicBezTo>
                    <a:lnTo>
                      <a:pt x="31" y="92"/>
                    </a:lnTo>
                    <a:cubicBezTo>
                      <a:pt x="61" y="92"/>
                      <a:pt x="61" y="92"/>
                      <a:pt x="61" y="92"/>
                    </a:cubicBezTo>
                    <a:lnTo>
                      <a:pt x="61" y="92"/>
                    </a:lnTo>
                    <a:cubicBezTo>
                      <a:pt x="61" y="92"/>
                      <a:pt x="93" y="92"/>
                      <a:pt x="93" y="62"/>
                    </a:cubicBezTo>
                    <a:lnTo>
                      <a:pt x="93" y="62"/>
                    </a:lnTo>
                    <a:cubicBezTo>
                      <a:pt x="124" y="62"/>
                      <a:pt x="124" y="62"/>
                      <a:pt x="124" y="62"/>
                    </a:cubicBezTo>
                    <a:cubicBezTo>
                      <a:pt x="124" y="62"/>
                      <a:pt x="124" y="62"/>
                      <a:pt x="155" y="62"/>
                    </a:cubicBezTo>
                    <a:cubicBezTo>
                      <a:pt x="155" y="92"/>
                      <a:pt x="155" y="92"/>
                      <a:pt x="155" y="92"/>
                    </a:cubicBezTo>
                    <a:lnTo>
                      <a:pt x="155" y="92"/>
                    </a:lnTo>
                    <a:lnTo>
                      <a:pt x="155" y="124"/>
                    </a:lnTo>
                    <a:lnTo>
                      <a:pt x="155" y="124"/>
                    </a:lnTo>
                    <a:lnTo>
                      <a:pt x="155" y="124"/>
                    </a:lnTo>
                    <a:cubicBezTo>
                      <a:pt x="155" y="124"/>
                      <a:pt x="155" y="124"/>
                      <a:pt x="185" y="124"/>
                    </a:cubicBezTo>
                    <a:lnTo>
                      <a:pt x="185" y="124"/>
                    </a:lnTo>
                    <a:cubicBezTo>
                      <a:pt x="185" y="92"/>
                      <a:pt x="185" y="92"/>
                      <a:pt x="185" y="92"/>
                    </a:cubicBezTo>
                    <a:cubicBezTo>
                      <a:pt x="185" y="62"/>
                      <a:pt x="185" y="62"/>
                      <a:pt x="185" y="62"/>
                    </a:cubicBezTo>
                    <a:lnTo>
                      <a:pt x="185" y="62"/>
                    </a:lnTo>
                    <a:lnTo>
                      <a:pt x="185" y="31"/>
                    </a:lnTo>
                    <a:lnTo>
                      <a:pt x="185" y="31"/>
                    </a:lnTo>
                    <a:lnTo>
                      <a:pt x="185" y="31"/>
                    </a:lnTo>
                    <a:cubicBezTo>
                      <a:pt x="185" y="0"/>
                      <a:pt x="185" y="0"/>
                      <a:pt x="185" y="0"/>
                    </a:cubicBezTo>
                    <a:lnTo>
                      <a:pt x="185" y="0"/>
                    </a:lnTo>
                    <a:cubicBezTo>
                      <a:pt x="185" y="31"/>
                      <a:pt x="155" y="31"/>
                      <a:pt x="155" y="31"/>
                    </a:cubicBezTo>
                    <a:cubicBezTo>
                      <a:pt x="124" y="31"/>
                      <a:pt x="124" y="31"/>
                      <a:pt x="124" y="31"/>
                    </a:cubicBezTo>
                    <a:cubicBezTo>
                      <a:pt x="124" y="31"/>
                      <a:pt x="124" y="0"/>
                      <a:pt x="93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0" y="62"/>
                      <a:pt x="0" y="62"/>
                      <a:pt x="0" y="9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5" name="Freeform 175">
                <a:extLst>
                  <a:ext uri="{FF2B5EF4-FFF2-40B4-BE49-F238E27FC236}">
                    <a16:creationId xmlns:a16="http://schemas.microsoft.com/office/drawing/2014/main" id="{FD790B09-0E2B-A84D-8EB9-E6E0B20EE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7113" y="1524000"/>
                <a:ext cx="66675" cy="77788"/>
              </a:xfrm>
              <a:custGeom>
                <a:avLst/>
                <a:gdLst>
                  <a:gd name="T0" fmla="*/ 0 w 187"/>
                  <a:gd name="T1" fmla="*/ 61 h 218"/>
                  <a:gd name="T2" fmla="*/ 0 w 187"/>
                  <a:gd name="T3" fmla="*/ 61 h 218"/>
                  <a:gd name="T4" fmla="*/ 0 w 187"/>
                  <a:gd name="T5" fmla="*/ 61 h 218"/>
                  <a:gd name="T6" fmla="*/ 30 w 187"/>
                  <a:gd name="T7" fmla="*/ 61 h 218"/>
                  <a:gd name="T8" fmla="*/ 30 w 187"/>
                  <a:gd name="T9" fmla="*/ 61 h 218"/>
                  <a:gd name="T10" fmla="*/ 62 w 187"/>
                  <a:gd name="T11" fmla="*/ 93 h 218"/>
                  <a:gd name="T12" fmla="*/ 62 w 187"/>
                  <a:gd name="T13" fmla="*/ 124 h 218"/>
                  <a:gd name="T14" fmla="*/ 62 w 187"/>
                  <a:gd name="T15" fmla="*/ 155 h 218"/>
                  <a:gd name="T16" fmla="*/ 62 w 187"/>
                  <a:gd name="T17" fmla="*/ 185 h 218"/>
                  <a:gd name="T18" fmla="*/ 93 w 187"/>
                  <a:gd name="T19" fmla="*/ 217 h 218"/>
                  <a:gd name="T20" fmla="*/ 93 w 187"/>
                  <a:gd name="T21" fmla="*/ 217 h 218"/>
                  <a:gd name="T22" fmla="*/ 93 w 187"/>
                  <a:gd name="T23" fmla="*/ 217 h 218"/>
                  <a:gd name="T24" fmla="*/ 124 w 187"/>
                  <a:gd name="T25" fmla="*/ 217 h 218"/>
                  <a:gd name="T26" fmla="*/ 124 w 187"/>
                  <a:gd name="T27" fmla="*/ 217 h 218"/>
                  <a:gd name="T28" fmla="*/ 154 w 187"/>
                  <a:gd name="T29" fmla="*/ 185 h 218"/>
                  <a:gd name="T30" fmla="*/ 154 w 187"/>
                  <a:gd name="T31" fmla="*/ 185 h 218"/>
                  <a:gd name="T32" fmla="*/ 154 w 187"/>
                  <a:gd name="T33" fmla="*/ 185 h 218"/>
                  <a:gd name="T34" fmla="*/ 186 w 187"/>
                  <a:gd name="T35" fmla="*/ 185 h 218"/>
                  <a:gd name="T36" fmla="*/ 186 w 187"/>
                  <a:gd name="T37" fmla="*/ 155 h 218"/>
                  <a:gd name="T38" fmla="*/ 186 w 187"/>
                  <a:gd name="T39" fmla="*/ 124 h 218"/>
                  <a:gd name="T40" fmla="*/ 186 w 187"/>
                  <a:gd name="T41" fmla="*/ 124 h 218"/>
                  <a:gd name="T42" fmla="*/ 186 w 187"/>
                  <a:gd name="T43" fmla="*/ 124 h 218"/>
                  <a:gd name="T44" fmla="*/ 154 w 187"/>
                  <a:gd name="T45" fmla="*/ 93 h 218"/>
                  <a:gd name="T46" fmla="*/ 154 w 187"/>
                  <a:gd name="T47" fmla="*/ 93 h 218"/>
                  <a:gd name="T48" fmla="*/ 124 w 187"/>
                  <a:gd name="T49" fmla="*/ 61 h 218"/>
                  <a:gd name="T50" fmla="*/ 124 w 187"/>
                  <a:gd name="T51" fmla="*/ 61 h 218"/>
                  <a:gd name="T52" fmla="*/ 124 w 187"/>
                  <a:gd name="T53" fmla="*/ 61 h 218"/>
                  <a:gd name="T54" fmla="*/ 124 w 187"/>
                  <a:gd name="T55" fmla="*/ 0 h 218"/>
                  <a:gd name="T56" fmla="*/ 154 w 187"/>
                  <a:gd name="T57" fmla="*/ 0 h 218"/>
                  <a:gd name="T58" fmla="*/ 154 w 187"/>
                  <a:gd name="T59" fmla="*/ 0 h 218"/>
                  <a:gd name="T60" fmla="*/ 186 w 187"/>
                  <a:gd name="T61" fmla="*/ 31 h 218"/>
                  <a:gd name="T62" fmla="*/ 186 w 187"/>
                  <a:gd name="T63" fmla="*/ 0 h 218"/>
                  <a:gd name="T64" fmla="*/ 186 w 187"/>
                  <a:gd name="T65" fmla="*/ 0 h 218"/>
                  <a:gd name="T66" fmla="*/ 186 w 187"/>
                  <a:gd name="T67" fmla="*/ 0 h 218"/>
                  <a:gd name="T68" fmla="*/ 186 w 187"/>
                  <a:gd name="T69" fmla="*/ 0 h 218"/>
                  <a:gd name="T70" fmla="*/ 186 w 187"/>
                  <a:gd name="T71" fmla="*/ 0 h 218"/>
                  <a:gd name="T72" fmla="*/ 154 w 187"/>
                  <a:gd name="T73" fmla="*/ 0 h 218"/>
                  <a:gd name="T74" fmla="*/ 124 w 187"/>
                  <a:gd name="T75" fmla="*/ 0 h 218"/>
                  <a:gd name="T76" fmla="*/ 62 w 187"/>
                  <a:gd name="T77" fmla="*/ 31 h 218"/>
                  <a:gd name="T78" fmla="*/ 62 w 187"/>
                  <a:gd name="T79" fmla="*/ 31 h 218"/>
                  <a:gd name="T80" fmla="*/ 0 w 187"/>
                  <a:gd name="T81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7" h="218">
                    <a:moveTo>
                      <a:pt x="0" y="61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62" y="93"/>
                    </a:ln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55"/>
                      <a:pt x="62" y="155"/>
                      <a:pt x="62" y="155"/>
                    </a:cubicBezTo>
                    <a:cubicBezTo>
                      <a:pt x="62" y="185"/>
                      <a:pt x="62" y="185"/>
                      <a:pt x="62" y="185"/>
                    </a:cubicBezTo>
                    <a:cubicBezTo>
                      <a:pt x="93" y="185"/>
                      <a:pt x="93" y="185"/>
                      <a:pt x="93" y="217"/>
                    </a:cubicBezTo>
                    <a:lnTo>
                      <a:pt x="93" y="217"/>
                    </a:lnTo>
                    <a:lnTo>
                      <a:pt x="93" y="217"/>
                    </a:lnTo>
                    <a:cubicBezTo>
                      <a:pt x="124" y="217"/>
                      <a:pt x="124" y="217"/>
                      <a:pt x="124" y="217"/>
                    </a:cubicBezTo>
                    <a:lnTo>
                      <a:pt x="124" y="217"/>
                    </a:lnTo>
                    <a:cubicBezTo>
                      <a:pt x="124" y="217"/>
                      <a:pt x="154" y="217"/>
                      <a:pt x="154" y="185"/>
                    </a:cubicBezTo>
                    <a:lnTo>
                      <a:pt x="154" y="185"/>
                    </a:lnTo>
                    <a:lnTo>
                      <a:pt x="154" y="185"/>
                    </a:lnTo>
                    <a:lnTo>
                      <a:pt x="186" y="185"/>
                    </a:lnTo>
                    <a:cubicBezTo>
                      <a:pt x="186" y="155"/>
                      <a:pt x="186" y="155"/>
                      <a:pt x="186" y="155"/>
                    </a:cubicBezTo>
                    <a:cubicBezTo>
                      <a:pt x="186" y="155"/>
                      <a:pt x="186" y="155"/>
                      <a:pt x="186" y="124"/>
                    </a:cubicBezTo>
                    <a:lnTo>
                      <a:pt x="186" y="124"/>
                    </a:lnTo>
                    <a:lnTo>
                      <a:pt x="186" y="124"/>
                    </a:lnTo>
                    <a:cubicBezTo>
                      <a:pt x="154" y="124"/>
                      <a:pt x="154" y="124"/>
                      <a:pt x="154" y="93"/>
                    </a:cubicBezTo>
                    <a:lnTo>
                      <a:pt x="154" y="93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cubicBezTo>
                      <a:pt x="124" y="31"/>
                      <a:pt x="124" y="31"/>
                      <a:pt x="124" y="0"/>
                    </a:cubicBezTo>
                    <a:lnTo>
                      <a:pt x="154" y="0"/>
                    </a:lnTo>
                    <a:lnTo>
                      <a:pt x="154" y="0"/>
                    </a:lnTo>
                    <a:lnTo>
                      <a:pt x="186" y="31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4" y="0"/>
                    </a:cubicBezTo>
                    <a:cubicBezTo>
                      <a:pt x="154" y="0"/>
                      <a:pt x="154" y="0"/>
                      <a:pt x="124" y="0"/>
                    </a:cubicBezTo>
                    <a:cubicBezTo>
                      <a:pt x="93" y="0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62" y="31"/>
                      <a:pt x="30" y="61"/>
                      <a:pt x="0" y="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6" name="Freeform 176">
                <a:extLst>
                  <a:ext uri="{FF2B5EF4-FFF2-40B4-BE49-F238E27FC236}">
                    <a16:creationId xmlns:a16="http://schemas.microsoft.com/office/drawing/2014/main" id="{7913BDB5-E1B3-3B4E-AC7F-D29077349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363" y="1033463"/>
                <a:ext cx="1674812" cy="625475"/>
              </a:xfrm>
              <a:custGeom>
                <a:avLst/>
                <a:gdLst>
                  <a:gd name="T0" fmla="*/ 2759 w 4651"/>
                  <a:gd name="T1" fmla="*/ 155 h 1737"/>
                  <a:gd name="T2" fmla="*/ 2604 w 4651"/>
                  <a:gd name="T3" fmla="*/ 124 h 1737"/>
                  <a:gd name="T4" fmla="*/ 2418 w 4651"/>
                  <a:gd name="T5" fmla="*/ 155 h 1737"/>
                  <a:gd name="T6" fmla="*/ 2325 w 4651"/>
                  <a:gd name="T7" fmla="*/ 186 h 1737"/>
                  <a:gd name="T8" fmla="*/ 2139 w 4651"/>
                  <a:gd name="T9" fmla="*/ 186 h 1737"/>
                  <a:gd name="T10" fmla="*/ 2046 w 4651"/>
                  <a:gd name="T11" fmla="*/ 155 h 1737"/>
                  <a:gd name="T12" fmla="*/ 1829 w 4651"/>
                  <a:gd name="T13" fmla="*/ 155 h 1737"/>
                  <a:gd name="T14" fmla="*/ 1767 w 4651"/>
                  <a:gd name="T15" fmla="*/ 186 h 1737"/>
                  <a:gd name="T16" fmla="*/ 1643 w 4651"/>
                  <a:gd name="T17" fmla="*/ 155 h 1737"/>
                  <a:gd name="T18" fmla="*/ 1457 w 4651"/>
                  <a:gd name="T19" fmla="*/ 186 h 1737"/>
                  <a:gd name="T20" fmla="*/ 1147 w 4651"/>
                  <a:gd name="T21" fmla="*/ 62 h 1737"/>
                  <a:gd name="T22" fmla="*/ 931 w 4651"/>
                  <a:gd name="T23" fmla="*/ 93 h 1737"/>
                  <a:gd name="T24" fmla="*/ 837 w 4651"/>
                  <a:gd name="T25" fmla="*/ 62 h 1737"/>
                  <a:gd name="T26" fmla="*/ 683 w 4651"/>
                  <a:gd name="T27" fmla="*/ 0 h 1737"/>
                  <a:gd name="T28" fmla="*/ 496 w 4651"/>
                  <a:gd name="T29" fmla="*/ 62 h 1737"/>
                  <a:gd name="T30" fmla="*/ 248 w 4651"/>
                  <a:gd name="T31" fmla="*/ 93 h 1737"/>
                  <a:gd name="T32" fmla="*/ 0 w 4651"/>
                  <a:gd name="T33" fmla="*/ 589 h 1737"/>
                  <a:gd name="T34" fmla="*/ 63 w 4651"/>
                  <a:gd name="T35" fmla="*/ 620 h 1737"/>
                  <a:gd name="T36" fmla="*/ 187 w 4651"/>
                  <a:gd name="T37" fmla="*/ 713 h 1737"/>
                  <a:gd name="T38" fmla="*/ 403 w 4651"/>
                  <a:gd name="T39" fmla="*/ 775 h 1737"/>
                  <a:gd name="T40" fmla="*/ 527 w 4651"/>
                  <a:gd name="T41" fmla="*/ 899 h 1737"/>
                  <a:gd name="T42" fmla="*/ 559 w 4651"/>
                  <a:gd name="T43" fmla="*/ 1053 h 1737"/>
                  <a:gd name="T44" fmla="*/ 683 w 4651"/>
                  <a:gd name="T45" fmla="*/ 1116 h 1737"/>
                  <a:gd name="T46" fmla="*/ 837 w 4651"/>
                  <a:gd name="T47" fmla="*/ 1240 h 1737"/>
                  <a:gd name="T48" fmla="*/ 961 w 4651"/>
                  <a:gd name="T49" fmla="*/ 1301 h 1737"/>
                  <a:gd name="T50" fmla="*/ 2511 w 4651"/>
                  <a:gd name="T51" fmla="*/ 1301 h 1737"/>
                  <a:gd name="T52" fmla="*/ 2604 w 4651"/>
                  <a:gd name="T53" fmla="*/ 1364 h 1737"/>
                  <a:gd name="T54" fmla="*/ 2759 w 4651"/>
                  <a:gd name="T55" fmla="*/ 1364 h 1737"/>
                  <a:gd name="T56" fmla="*/ 2852 w 4651"/>
                  <a:gd name="T57" fmla="*/ 1395 h 1737"/>
                  <a:gd name="T58" fmla="*/ 3162 w 4651"/>
                  <a:gd name="T59" fmla="*/ 1488 h 1737"/>
                  <a:gd name="T60" fmla="*/ 3255 w 4651"/>
                  <a:gd name="T61" fmla="*/ 1612 h 1737"/>
                  <a:gd name="T62" fmla="*/ 3317 w 4651"/>
                  <a:gd name="T63" fmla="*/ 1705 h 1737"/>
                  <a:gd name="T64" fmla="*/ 3534 w 4651"/>
                  <a:gd name="T65" fmla="*/ 1643 h 1737"/>
                  <a:gd name="T66" fmla="*/ 3813 w 4651"/>
                  <a:gd name="T67" fmla="*/ 1549 h 1737"/>
                  <a:gd name="T68" fmla="*/ 3906 w 4651"/>
                  <a:gd name="T69" fmla="*/ 1457 h 1737"/>
                  <a:gd name="T70" fmla="*/ 4122 w 4651"/>
                  <a:gd name="T71" fmla="*/ 1240 h 1737"/>
                  <a:gd name="T72" fmla="*/ 4370 w 4651"/>
                  <a:gd name="T73" fmla="*/ 1240 h 1737"/>
                  <a:gd name="T74" fmla="*/ 4650 w 4651"/>
                  <a:gd name="T75" fmla="*/ 1085 h 1737"/>
                  <a:gd name="T76" fmla="*/ 4494 w 4651"/>
                  <a:gd name="T77" fmla="*/ 1085 h 1737"/>
                  <a:gd name="T78" fmla="*/ 4464 w 4651"/>
                  <a:gd name="T79" fmla="*/ 992 h 1737"/>
                  <a:gd name="T80" fmla="*/ 4309 w 4651"/>
                  <a:gd name="T81" fmla="*/ 929 h 1737"/>
                  <a:gd name="T82" fmla="*/ 4278 w 4651"/>
                  <a:gd name="T83" fmla="*/ 805 h 1737"/>
                  <a:gd name="T84" fmla="*/ 4216 w 4651"/>
                  <a:gd name="T85" fmla="*/ 681 h 1737"/>
                  <a:gd name="T86" fmla="*/ 4154 w 4651"/>
                  <a:gd name="T87" fmla="*/ 744 h 1737"/>
                  <a:gd name="T88" fmla="*/ 3998 w 4651"/>
                  <a:gd name="T89" fmla="*/ 775 h 1737"/>
                  <a:gd name="T90" fmla="*/ 3874 w 4651"/>
                  <a:gd name="T91" fmla="*/ 681 h 1737"/>
                  <a:gd name="T92" fmla="*/ 3844 w 4651"/>
                  <a:gd name="T93" fmla="*/ 589 h 1737"/>
                  <a:gd name="T94" fmla="*/ 3658 w 4651"/>
                  <a:gd name="T95" fmla="*/ 527 h 1737"/>
                  <a:gd name="T96" fmla="*/ 3503 w 4651"/>
                  <a:gd name="T97" fmla="*/ 527 h 1737"/>
                  <a:gd name="T98" fmla="*/ 3441 w 4651"/>
                  <a:gd name="T99" fmla="*/ 744 h 1737"/>
                  <a:gd name="T100" fmla="*/ 3441 w 4651"/>
                  <a:gd name="T101" fmla="*/ 992 h 1737"/>
                  <a:gd name="T102" fmla="*/ 3441 w 4651"/>
                  <a:gd name="T103" fmla="*/ 1209 h 1737"/>
                  <a:gd name="T104" fmla="*/ 3286 w 4651"/>
                  <a:gd name="T105" fmla="*/ 1209 h 1737"/>
                  <a:gd name="T106" fmla="*/ 3193 w 4651"/>
                  <a:gd name="T107" fmla="*/ 1023 h 1737"/>
                  <a:gd name="T108" fmla="*/ 2914 w 4651"/>
                  <a:gd name="T109" fmla="*/ 929 h 1737"/>
                  <a:gd name="T110" fmla="*/ 2635 w 4651"/>
                  <a:gd name="T111" fmla="*/ 868 h 1737"/>
                  <a:gd name="T112" fmla="*/ 2480 w 4651"/>
                  <a:gd name="T113" fmla="*/ 681 h 1737"/>
                  <a:gd name="T114" fmla="*/ 2604 w 4651"/>
                  <a:gd name="T115" fmla="*/ 496 h 1737"/>
                  <a:gd name="T116" fmla="*/ 2635 w 4651"/>
                  <a:gd name="T117" fmla="*/ 433 h 1737"/>
                  <a:gd name="T118" fmla="*/ 2759 w 4651"/>
                  <a:gd name="T119" fmla="*/ 403 h 1737"/>
                  <a:gd name="T120" fmla="*/ 2883 w 4651"/>
                  <a:gd name="T121" fmla="*/ 372 h 1737"/>
                  <a:gd name="T122" fmla="*/ 2883 w 4651"/>
                  <a:gd name="T123" fmla="*/ 186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651" h="1737">
                    <a:moveTo>
                      <a:pt x="2945" y="186"/>
                    </a:moveTo>
                    <a:lnTo>
                      <a:pt x="2945" y="186"/>
                    </a:lnTo>
                    <a:cubicBezTo>
                      <a:pt x="2914" y="186"/>
                      <a:pt x="2914" y="155"/>
                      <a:pt x="2914" y="155"/>
                    </a:cubicBezTo>
                    <a:lnTo>
                      <a:pt x="2914" y="155"/>
                    </a:lnTo>
                    <a:cubicBezTo>
                      <a:pt x="2914" y="124"/>
                      <a:pt x="2883" y="93"/>
                      <a:pt x="2852" y="93"/>
                    </a:cubicBezTo>
                    <a:lnTo>
                      <a:pt x="2852" y="93"/>
                    </a:lnTo>
                    <a:cubicBezTo>
                      <a:pt x="2821" y="93"/>
                      <a:pt x="2821" y="124"/>
                      <a:pt x="2790" y="124"/>
                    </a:cubicBezTo>
                    <a:cubicBezTo>
                      <a:pt x="2759" y="155"/>
                      <a:pt x="2759" y="155"/>
                      <a:pt x="2759" y="155"/>
                    </a:cubicBezTo>
                    <a:cubicBezTo>
                      <a:pt x="2759" y="124"/>
                      <a:pt x="2759" y="124"/>
                      <a:pt x="2759" y="124"/>
                    </a:cubicBezTo>
                    <a:cubicBezTo>
                      <a:pt x="2759" y="124"/>
                      <a:pt x="2759" y="93"/>
                      <a:pt x="2759" y="62"/>
                    </a:cubicBezTo>
                    <a:cubicBezTo>
                      <a:pt x="2728" y="62"/>
                      <a:pt x="2697" y="62"/>
                      <a:pt x="2666" y="62"/>
                    </a:cubicBezTo>
                    <a:lnTo>
                      <a:pt x="2635" y="62"/>
                    </a:lnTo>
                    <a:lnTo>
                      <a:pt x="2635" y="62"/>
                    </a:lnTo>
                    <a:cubicBezTo>
                      <a:pt x="2604" y="62"/>
                      <a:pt x="2604" y="62"/>
                      <a:pt x="2604" y="62"/>
                    </a:cubicBezTo>
                    <a:lnTo>
                      <a:pt x="2604" y="62"/>
                    </a:lnTo>
                    <a:cubicBezTo>
                      <a:pt x="2635" y="93"/>
                      <a:pt x="2604" y="124"/>
                      <a:pt x="2604" y="124"/>
                    </a:cubicBezTo>
                    <a:cubicBezTo>
                      <a:pt x="2604" y="124"/>
                      <a:pt x="2604" y="124"/>
                      <a:pt x="2573" y="155"/>
                    </a:cubicBezTo>
                    <a:cubicBezTo>
                      <a:pt x="2542" y="155"/>
                      <a:pt x="2542" y="155"/>
                      <a:pt x="2542" y="155"/>
                    </a:cubicBezTo>
                    <a:lnTo>
                      <a:pt x="2542" y="155"/>
                    </a:lnTo>
                    <a:cubicBezTo>
                      <a:pt x="2511" y="155"/>
                      <a:pt x="2511" y="155"/>
                      <a:pt x="2511" y="155"/>
                    </a:cubicBezTo>
                    <a:lnTo>
                      <a:pt x="2511" y="155"/>
                    </a:lnTo>
                    <a:cubicBezTo>
                      <a:pt x="2511" y="186"/>
                      <a:pt x="2480" y="217"/>
                      <a:pt x="2480" y="217"/>
                    </a:cubicBezTo>
                    <a:cubicBezTo>
                      <a:pt x="2449" y="279"/>
                      <a:pt x="2449" y="279"/>
                      <a:pt x="2449" y="279"/>
                    </a:cubicBezTo>
                    <a:cubicBezTo>
                      <a:pt x="2418" y="155"/>
                      <a:pt x="2418" y="155"/>
                      <a:pt x="2418" y="155"/>
                    </a:cubicBezTo>
                    <a:cubicBezTo>
                      <a:pt x="2418" y="124"/>
                      <a:pt x="2418" y="124"/>
                      <a:pt x="2418" y="124"/>
                    </a:cubicBezTo>
                    <a:cubicBezTo>
                      <a:pt x="2418" y="155"/>
                      <a:pt x="2387" y="155"/>
                      <a:pt x="2387" y="155"/>
                    </a:cubicBezTo>
                    <a:lnTo>
                      <a:pt x="2387" y="155"/>
                    </a:lnTo>
                    <a:cubicBezTo>
                      <a:pt x="2387" y="155"/>
                      <a:pt x="2387" y="186"/>
                      <a:pt x="2356" y="186"/>
                    </a:cubicBezTo>
                    <a:lnTo>
                      <a:pt x="2356" y="186"/>
                    </a:lnTo>
                    <a:lnTo>
                      <a:pt x="2325" y="186"/>
                    </a:lnTo>
                    <a:lnTo>
                      <a:pt x="2325" y="186"/>
                    </a:lnTo>
                    <a:lnTo>
                      <a:pt x="2325" y="186"/>
                    </a:lnTo>
                    <a:cubicBezTo>
                      <a:pt x="2294" y="186"/>
                      <a:pt x="2294" y="186"/>
                      <a:pt x="2294" y="186"/>
                    </a:cubicBezTo>
                    <a:cubicBezTo>
                      <a:pt x="2294" y="186"/>
                      <a:pt x="2294" y="186"/>
                      <a:pt x="2263" y="186"/>
                    </a:cubicBezTo>
                    <a:lnTo>
                      <a:pt x="2263" y="186"/>
                    </a:lnTo>
                    <a:cubicBezTo>
                      <a:pt x="2263" y="186"/>
                      <a:pt x="2232" y="186"/>
                      <a:pt x="2232" y="155"/>
                    </a:cubicBezTo>
                    <a:lnTo>
                      <a:pt x="2232" y="155"/>
                    </a:lnTo>
                    <a:lnTo>
                      <a:pt x="2232" y="155"/>
                    </a:lnTo>
                    <a:cubicBezTo>
                      <a:pt x="2201" y="155"/>
                      <a:pt x="2201" y="155"/>
                      <a:pt x="2201" y="186"/>
                    </a:cubicBezTo>
                    <a:cubicBezTo>
                      <a:pt x="2170" y="186"/>
                      <a:pt x="2170" y="186"/>
                      <a:pt x="2139" y="186"/>
                    </a:cubicBezTo>
                    <a:lnTo>
                      <a:pt x="2139" y="186"/>
                    </a:lnTo>
                    <a:lnTo>
                      <a:pt x="2139" y="186"/>
                    </a:lnTo>
                    <a:cubicBezTo>
                      <a:pt x="2108" y="186"/>
                      <a:pt x="2108" y="186"/>
                      <a:pt x="2077" y="186"/>
                    </a:cubicBezTo>
                    <a:cubicBezTo>
                      <a:pt x="2077" y="155"/>
                      <a:pt x="2077" y="155"/>
                      <a:pt x="2077" y="155"/>
                    </a:cubicBezTo>
                    <a:lnTo>
                      <a:pt x="2077" y="155"/>
                    </a:lnTo>
                    <a:cubicBezTo>
                      <a:pt x="2046" y="155"/>
                      <a:pt x="2046" y="155"/>
                      <a:pt x="2046" y="155"/>
                    </a:cubicBezTo>
                    <a:lnTo>
                      <a:pt x="2046" y="155"/>
                    </a:lnTo>
                    <a:lnTo>
                      <a:pt x="2046" y="155"/>
                    </a:lnTo>
                    <a:lnTo>
                      <a:pt x="2015" y="155"/>
                    </a:lnTo>
                    <a:cubicBezTo>
                      <a:pt x="2015" y="155"/>
                      <a:pt x="2015" y="155"/>
                      <a:pt x="1984" y="155"/>
                    </a:cubicBezTo>
                    <a:lnTo>
                      <a:pt x="1984" y="155"/>
                    </a:lnTo>
                    <a:cubicBezTo>
                      <a:pt x="1953" y="155"/>
                      <a:pt x="1953" y="124"/>
                      <a:pt x="1922" y="124"/>
                    </a:cubicBezTo>
                    <a:cubicBezTo>
                      <a:pt x="1922" y="124"/>
                      <a:pt x="1922" y="124"/>
                      <a:pt x="1891" y="155"/>
                    </a:cubicBezTo>
                    <a:cubicBezTo>
                      <a:pt x="1891" y="155"/>
                      <a:pt x="1891" y="155"/>
                      <a:pt x="1860" y="155"/>
                    </a:cubicBezTo>
                    <a:lnTo>
                      <a:pt x="1860" y="155"/>
                    </a:lnTo>
                    <a:lnTo>
                      <a:pt x="1829" y="155"/>
                    </a:lnTo>
                    <a:lnTo>
                      <a:pt x="1860" y="155"/>
                    </a:lnTo>
                    <a:cubicBezTo>
                      <a:pt x="1860" y="186"/>
                      <a:pt x="1860" y="186"/>
                      <a:pt x="1860" y="186"/>
                    </a:cubicBezTo>
                    <a:cubicBezTo>
                      <a:pt x="1860" y="217"/>
                      <a:pt x="1860" y="248"/>
                      <a:pt x="1860" y="248"/>
                    </a:cubicBezTo>
                    <a:cubicBezTo>
                      <a:pt x="1829" y="310"/>
                      <a:pt x="1829" y="310"/>
                      <a:pt x="1829" y="310"/>
                    </a:cubicBezTo>
                    <a:cubicBezTo>
                      <a:pt x="1829" y="248"/>
                      <a:pt x="1829" y="248"/>
                      <a:pt x="1829" y="248"/>
                    </a:cubicBezTo>
                    <a:cubicBezTo>
                      <a:pt x="1799" y="248"/>
                      <a:pt x="1799" y="217"/>
                      <a:pt x="1799" y="217"/>
                    </a:cubicBezTo>
                    <a:lnTo>
                      <a:pt x="1799" y="217"/>
                    </a:lnTo>
                    <a:cubicBezTo>
                      <a:pt x="1767" y="186"/>
                      <a:pt x="1767" y="186"/>
                      <a:pt x="1767" y="186"/>
                    </a:cubicBezTo>
                    <a:lnTo>
                      <a:pt x="1767" y="186"/>
                    </a:lnTo>
                    <a:lnTo>
                      <a:pt x="1767" y="186"/>
                    </a:lnTo>
                    <a:lnTo>
                      <a:pt x="1736" y="186"/>
                    </a:lnTo>
                    <a:lnTo>
                      <a:pt x="1705" y="186"/>
                    </a:lnTo>
                    <a:cubicBezTo>
                      <a:pt x="1705" y="155"/>
                      <a:pt x="1705" y="155"/>
                      <a:pt x="1675" y="155"/>
                    </a:cubicBezTo>
                    <a:lnTo>
                      <a:pt x="1675" y="155"/>
                    </a:lnTo>
                    <a:lnTo>
                      <a:pt x="1675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43" y="155"/>
                    </a:lnTo>
                    <a:lnTo>
                      <a:pt x="1612" y="186"/>
                    </a:lnTo>
                    <a:cubicBezTo>
                      <a:pt x="1612" y="186"/>
                      <a:pt x="1612" y="186"/>
                      <a:pt x="1581" y="186"/>
                    </a:cubicBezTo>
                    <a:lnTo>
                      <a:pt x="1551" y="186"/>
                    </a:lnTo>
                    <a:cubicBezTo>
                      <a:pt x="1519" y="186"/>
                      <a:pt x="1519" y="186"/>
                      <a:pt x="1519" y="186"/>
                    </a:cubicBezTo>
                    <a:cubicBezTo>
                      <a:pt x="1519" y="186"/>
                      <a:pt x="1519" y="186"/>
                      <a:pt x="1488" y="186"/>
                    </a:cubicBezTo>
                    <a:lnTo>
                      <a:pt x="1457" y="186"/>
                    </a:lnTo>
                    <a:lnTo>
                      <a:pt x="1427" y="186"/>
                    </a:lnTo>
                    <a:lnTo>
                      <a:pt x="1395" y="186"/>
                    </a:lnTo>
                    <a:cubicBezTo>
                      <a:pt x="1364" y="155"/>
                      <a:pt x="1364" y="155"/>
                      <a:pt x="1364" y="155"/>
                    </a:cubicBezTo>
                    <a:cubicBezTo>
                      <a:pt x="1395" y="93"/>
                      <a:pt x="1395" y="93"/>
                      <a:pt x="1395" y="93"/>
                    </a:cubicBezTo>
                    <a:cubicBezTo>
                      <a:pt x="1364" y="93"/>
                      <a:pt x="1303" y="93"/>
                      <a:pt x="1303" y="93"/>
                    </a:cubicBezTo>
                    <a:cubicBezTo>
                      <a:pt x="1271" y="93"/>
                      <a:pt x="1240" y="93"/>
                      <a:pt x="1209" y="93"/>
                    </a:cubicBezTo>
                    <a:lnTo>
                      <a:pt x="1209" y="93"/>
                    </a:lnTo>
                    <a:cubicBezTo>
                      <a:pt x="1179" y="62"/>
                      <a:pt x="1147" y="62"/>
                      <a:pt x="1147" y="62"/>
                    </a:cubicBezTo>
                    <a:lnTo>
                      <a:pt x="1147" y="62"/>
                    </a:lnTo>
                    <a:lnTo>
                      <a:pt x="1147" y="62"/>
                    </a:lnTo>
                    <a:cubicBezTo>
                      <a:pt x="1116" y="62"/>
                      <a:pt x="1116" y="62"/>
                      <a:pt x="1085" y="62"/>
                    </a:cubicBezTo>
                    <a:cubicBezTo>
                      <a:pt x="1085" y="62"/>
                      <a:pt x="1055" y="62"/>
                      <a:pt x="992" y="62"/>
                    </a:cubicBezTo>
                    <a:lnTo>
                      <a:pt x="992" y="62"/>
                    </a:lnTo>
                    <a:lnTo>
                      <a:pt x="992" y="62"/>
                    </a:lnTo>
                    <a:lnTo>
                      <a:pt x="961" y="62"/>
                    </a:lnTo>
                    <a:cubicBezTo>
                      <a:pt x="961" y="93"/>
                      <a:pt x="931" y="93"/>
                      <a:pt x="931" y="93"/>
                    </a:cubicBezTo>
                    <a:lnTo>
                      <a:pt x="931" y="93"/>
                    </a:lnTo>
                    <a:lnTo>
                      <a:pt x="931" y="93"/>
                    </a:lnTo>
                    <a:lnTo>
                      <a:pt x="931" y="93"/>
                    </a:lnTo>
                    <a:cubicBezTo>
                      <a:pt x="931" y="93"/>
                      <a:pt x="931" y="93"/>
                      <a:pt x="899" y="93"/>
                    </a:cubicBezTo>
                    <a:cubicBezTo>
                      <a:pt x="899" y="93"/>
                      <a:pt x="899" y="62"/>
                      <a:pt x="868" y="62"/>
                    </a:cubicBezTo>
                    <a:lnTo>
                      <a:pt x="868" y="62"/>
                    </a:lnTo>
                    <a:cubicBezTo>
                      <a:pt x="868" y="62"/>
                      <a:pt x="868" y="62"/>
                      <a:pt x="868" y="31"/>
                    </a:cubicBezTo>
                    <a:cubicBezTo>
                      <a:pt x="837" y="62"/>
                      <a:pt x="837" y="62"/>
                      <a:pt x="837" y="62"/>
                    </a:cubicBezTo>
                    <a:cubicBezTo>
                      <a:pt x="837" y="93"/>
                      <a:pt x="837" y="93"/>
                      <a:pt x="807" y="93"/>
                    </a:cubicBezTo>
                    <a:lnTo>
                      <a:pt x="775" y="62"/>
                    </a:lnTo>
                    <a:lnTo>
                      <a:pt x="775" y="62"/>
                    </a:lnTo>
                    <a:cubicBezTo>
                      <a:pt x="744" y="62"/>
                      <a:pt x="744" y="62"/>
                      <a:pt x="744" y="62"/>
                    </a:cubicBezTo>
                    <a:cubicBezTo>
                      <a:pt x="744" y="62"/>
                      <a:pt x="713" y="0"/>
                      <a:pt x="683" y="0"/>
                    </a:cubicBez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lnTo>
                      <a:pt x="683" y="0"/>
                    </a:lnTo>
                    <a:cubicBezTo>
                      <a:pt x="683" y="0"/>
                      <a:pt x="683" y="31"/>
                      <a:pt x="651" y="31"/>
                    </a:cubicBezTo>
                    <a:lnTo>
                      <a:pt x="620" y="31"/>
                    </a:lnTo>
                    <a:lnTo>
                      <a:pt x="620" y="31"/>
                    </a:lnTo>
                    <a:lnTo>
                      <a:pt x="620" y="31"/>
                    </a:lnTo>
                    <a:cubicBezTo>
                      <a:pt x="620" y="31"/>
                      <a:pt x="589" y="31"/>
                      <a:pt x="589" y="62"/>
                    </a:cubicBezTo>
                    <a:lnTo>
                      <a:pt x="559" y="62"/>
                    </a:lnTo>
                    <a:cubicBezTo>
                      <a:pt x="559" y="62"/>
                      <a:pt x="527" y="62"/>
                      <a:pt x="496" y="62"/>
                    </a:cubicBezTo>
                    <a:cubicBezTo>
                      <a:pt x="496" y="62"/>
                      <a:pt x="496" y="62"/>
                      <a:pt x="465" y="62"/>
                    </a:cubicBezTo>
                    <a:cubicBezTo>
                      <a:pt x="465" y="62"/>
                      <a:pt x="465" y="93"/>
                      <a:pt x="435" y="93"/>
                    </a:cubicBezTo>
                    <a:cubicBezTo>
                      <a:pt x="403" y="93"/>
                      <a:pt x="403" y="93"/>
                      <a:pt x="372" y="93"/>
                    </a:cubicBezTo>
                    <a:cubicBezTo>
                      <a:pt x="372" y="93"/>
                      <a:pt x="341" y="93"/>
                      <a:pt x="341" y="124"/>
                    </a:cubicBezTo>
                    <a:lnTo>
                      <a:pt x="341" y="124"/>
                    </a:lnTo>
                    <a:cubicBezTo>
                      <a:pt x="341" y="124"/>
                      <a:pt x="341" y="124"/>
                      <a:pt x="311" y="124"/>
                    </a:cubicBezTo>
                    <a:cubicBezTo>
                      <a:pt x="311" y="124"/>
                      <a:pt x="311" y="124"/>
                      <a:pt x="279" y="124"/>
                    </a:cubicBezTo>
                    <a:lnTo>
                      <a:pt x="248" y="93"/>
                    </a:lnTo>
                    <a:cubicBezTo>
                      <a:pt x="218" y="93"/>
                      <a:pt x="187" y="93"/>
                      <a:pt x="124" y="93"/>
                    </a:cubicBezTo>
                    <a:lnTo>
                      <a:pt x="124" y="93"/>
                    </a:lnTo>
                    <a:cubicBezTo>
                      <a:pt x="94" y="93"/>
                      <a:pt x="94" y="93"/>
                      <a:pt x="94" y="62"/>
                    </a:cubicBezTo>
                    <a:cubicBezTo>
                      <a:pt x="63" y="62"/>
                      <a:pt x="63" y="62"/>
                      <a:pt x="63" y="62"/>
                    </a:cubicBezTo>
                    <a:lnTo>
                      <a:pt x="31" y="62"/>
                    </a:lnTo>
                    <a:cubicBezTo>
                      <a:pt x="0" y="62"/>
                      <a:pt x="0" y="62"/>
                      <a:pt x="0" y="62"/>
                    </a:cubicBezTo>
                    <a:cubicBezTo>
                      <a:pt x="0" y="589"/>
                      <a:pt x="0" y="589"/>
                      <a:pt x="0" y="589"/>
                    </a:cubicBezTo>
                    <a:lnTo>
                      <a:pt x="0" y="589"/>
                    </a:lnTo>
                    <a:lnTo>
                      <a:pt x="0" y="589"/>
                    </a:lnTo>
                    <a:lnTo>
                      <a:pt x="0" y="589"/>
                    </a:lnTo>
                    <a:cubicBezTo>
                      <a:pt x="31" y="589"/>
                      <a:pt x="31" y="589"/>
                      <a:pt x="31" y="589"/>
                    </a:cubicBezTo>
                    <a:lnTo>
                      <a:pt x="31" y="620"/>
                    </a:lnTo>
                    <a:cubicBezTo>
                      <a:pt x="31" y="589"/>
                      <a:pt x="31" y="589"/>
                      <a:pt x="63" y="589"/>
                    </a:cubicBezTo>
                    <a:lnTo>
                      <a:pt x="63" y="589"/>
                    </a:lnTo>
                    <a:lnTo>
                      <a:pt x="63" y="589"/>
                    </a:lnTo>
                    <a:cubicBezTo>
                      <a:pt x="63" y="589"/>
                      <a:pt x="63" y="589"/>
                      <a:pt x="63" y="620"/>
                    </a:cubicBezTo>
                    <a:cubicBezTo>
                      <a:pt x="94" y="620"/>
                      <a:pt x="94" y="620"/>
                      <a:pt x="94" y="651"/>
                    </a:cubicBezTo>
                    <a:lnTo>
                      <a:pt x="94" y="651"/>
                    </a:lnTo>
                    <a:lnTo>
                      <a:pt x="94" y="651"/>
                    </a:lnTo>
                    <a:lnTo>
                      <a:pt x="94" y="651"/>
                    </a:lnTo>
                    <a:cubicBezTo>
                      <a:pt x="94" y="651"/>
                      <a:pt x="94" y="651"/>
                      <a:pt x="124" y="681"/>
                    </a:cubicBezTo>
                    <a:lnTo>
                      <a:pt x="124" y="681"/>
                    </a:lnTo>
                    <a:cubicBezTo>
                      <a:pt x="155" y="681"/>
                      <a:pt x="155" y="713"/>
                      <a:pt x="155" y="713"/>
                    </a:cubicBezTo>
                    <a:lnTo>
                      <a:pt x="187" y="713"/>
                    </a:lnTo>
                    <a:lnTo>
                      <a:pt x="218" y="713"/>
                    </a:lnTo>
                    <a:lnTo>
                      <a:pt x="248" y="713"/>
                    </a:lnTo>
                    <a:cubicBezTo>
                      <a:pt x="248" y="744"/>
                      <a:pt x="248" y="744"/>
                      <a:pt x="248" y="744"/>
                    </a:cubicBezTo>
                    <a:cubicBezTo>
                      <a:pt x="248" y="713"/>
                      <a:pt x="279" y="713"/>
                      <a:pt x="279" y="713"/>
                    </a:cubicBezTo>
                    <a:cubicBezTo>
                      <a:pt x="279" y="713"/>
                      <a:pt x="279" y="713"/>
                      <a:pt x="311" y="713"/>
                    </a:cubicBezTo>
                    <a:lnTo>
                      <a:pt x="311" y="713"/>
                    </a:lnTo>
                    <a:cubicBezTo>
                      <a:pt x="341" y="744"/>
                      <a:pt x="403" y="775"/>
                      <a:pt x="403" y="775"/>
                    </a:cubicBezTo>
                    <a:lnTo>
                      <a:pt x="403" y="775"/>
                    </a:lnTo>
                    <a:lnTo>
                      <a:pt x="403" y="805"/>
                    </a:lnTo>
                    <a:lnTo>
                      <a:pt x="403" y="805"/>
                    </a:lnTo>
                    <a:cubicBezTo>
                      <a:pt x="435" y="837"/>
                      <a:pt x="435" y="837"/>
                      <a:pt x="435" y="837"/>
                    </a:cubicBezTo>
                    <a:lnTo>
                      <a:pt x="435" y="868"/>
                    </a:lnTo>
                    <a:cubicBezTo>
                      <a:pt x="465" y="899"/>
                      <a:pt x="465" y="899"/>
                      <a:pt x="465" y="899"/>
                    </a:cubicBezTo>
                    <a:cubicBezTo>
                      <a:pt x="465" y="899"/>
                      <a:pt x="496" y="899"/>
                      <a:pt x="496" y="868"/>
                    </a:cubicBezTo>
                    <a:cubicBezTo>
                      <a:pt x="527" y="868"/>
                      <a:pt x="527" y="868"/>
                      <a:pt x="527" y="868"/>
                    </a:cubicBezTo>
                    <a:cubicBezTo>
                      <a:pt x="527" y="899"/>
                      <a:pt x="527" y="899"/>
                      <a:pt x="527" y="899"/>
                    </a:cubicBezTo>
                    <a:lnTo>
                      <a:pt x="527" y="899"/>
                    </a:lnTo>
                    <a:lnTo>
                      <a:pt x="527" y="899"/>
                    </a:lnTo>
                    <a:cubicBezTo>
                      <a:pt x="527" y="899"/>
                      <a:pt x="527" y="929"/>
                      <a:pt x="559" y="929"/>
                    </a:cubicBezTo>
                    <a:cubicBezTo>
                      <a:pt x="559" y="929"/>
                      <a:pt x="559" y="929"/>
                      <a:pt x="559" y="960"/>
                    </a:cubicBezTo>
                    <a:lnTo>
                      <a:pt x="559" y="960"/>
                    </a:lnTo>
                    <a:lnTo>
                      <a:pt x="559" y="992"/>
                    </a:lnTo>
                    <a:cubicBezTo>
                      <a:pt x="559" y="992"/>
                      <a:pt x="589" y="1023"/>
                      <a:pt x="559" y="1023"/>
                    </a:cubicBezTo>
                    <a:lnTo>
                      <a:pt x="559" y="1053"/>
                    </a:lnTo>
                    <a:cubicBezTo>
                      <a:pt x="589" y="1023"/>
                      <a:pt x="589" y="1023"/>
                      <a:pt x="589" y="1023"/>
                    </a:cubicBezTo>
                    <a:cubicBezTo>
                      <a:pt x="589" y="1023"/>
                      <a:pt x="620" y="1023"/>
                      <a:pt x="620" y="1053"/>
                    </a:cubicBezTo>
                    <a:lnTo>
                      <a:pt x="620" y="1053"/>
                    </a:lnTo>
                    <a:cubicBezTo>
                      <a:pt x="651" y="1053"/>
                      <a:pt x="651" y="1053"/>
                      <a:pt x="651" y="1053"/>
                    </a:cubicBezTo>
                    <a:cubicBezTo>
                      <a:pt x="651" y="1085"/>
                      <a:pt x="651" y="1085"/>
                      <a:pt x="651" y="1116"/>
                    </a:cubicBezTo>
                    <a:lnTo>
                      <a:pt x="651" y="1116"/>
                    </a:lnTo>
                    <a:lnTo>
                      <a:pt x="651" y="1116"/>
                    </a:lnTo>
                    <a:lnTo>
                      <a:pt x="683" y="1116"/>
                    </a:lnTo>
                    <a:cubicBezTo>
                      <a:pt x="713" y="1116"/>
                      <a:pt x="713" y="1116"/>
                      <a:pt x="713" y="1116"/>
                    </a:cubicBezTo>
                    <a:cubicBezTo>
                      <a:pt x="744" y="1177"/>
                      <a:pt x="744" y="1177"/>
                      <a:pt x="744" y="1177"/>
                    </a:cubicBezTo>
                    <a:lnTo>
                      <a:pt x="713" y="1177"/>
                    </a:lnTo>
                    <a:cubicBezTo>
                      <a:pt x="713" y="1177"/>
                      <a:pt x="713" y="1177"/>
                      <a:pt x="713" y="1209"/>
                    </a:cubicBezTo>
                    <a:lnTo>
                      <a:pt x="713" y="1209"/>
                    </a:lnTo>
                    <a:cubicBezTo>
                      <a:pt x="744" y="1209"/>
                      <a:pt x="744" y="1209"/>
                      <a:pt x="744" y="1209"/>
                    </a:cubicBezTo>
                    <a:cubicBezTo>
                      <a:pt x="775" y="1209"/>
                      <a:pt x="775" y="1209"/>
                      <a:pt x="775" y="1240"/>
                    </a:cubicBezTo>
                    <a:cubicBezTo>
                      <a:pt x="807" y="1240"/>
                      <a:pt x="807" y="1240"/>
                      <a:pt x="837" y="1240"/>
                    </a:cubicBezTo>
                    <a:lnTo>
                      <a:pt x="837" y="1240"/>
                    </a:lnTo>
                    <a:cubicBezTo>
                      <a:pt x="837" y="1209"/>
                      <a:pt x="868" y="1209"/>
                      <a:pt x="868" y="1209"/>
                    </a:cubicBezTo>
                    <a:lnTo>
                      <a:pt x="868" y="1209"/>
                    </a:lnTo>
                    <a:cubicBezTo>
                      <a:pt x="899" y="1209"/>
                      <a:pt x="899" y="1240"/>
                      <a:pt x="899" y="1240"/>
                    </a:cubicBezTo>
                    <a:cubicBezTo>
                      <a:pt x="899" y="1271"/>
                      <a:pt x="931" y="1271"/>
                      <a:pt x="931" y="1301"/>
                    </a:cubicBezTo>
                    <a:lnTo>
                      <a:pt x="931" y="1301"/>
                    </a:lnTo>
                    <a:lnTo>
                      <a:pt x="931" y="1301"/>
                    </a:lnTo>
                    <a:cubicBezTo>
                      <a:pt x="931" y="1301"/>
                      <a:pt x="931" y="1301"/>
                      <a:pt x="961" y="1301"/>
                    </a:cubicBezTo>
                    <a:lnTo>
                      <a:pt x="992" y="1301"/>
                    </a:lnTo>
                    <a:cubicBezTo>
                      <a:pt x="992" y="1333"/>
                      <a:pt x="992" y="1333"/>
                      <a:pt x="992" y="1333"/>
                    </a:cubicBezTo>
                    <a:cubicBezTo>
                      <a:pt x="2480" y="1333"/>
                      <a:pt x="2480" y="1333"/>
                      <a:pt x="2480" y="1333"/>
                    </a:cubicBezTo>
                    <a:cubicBezTo>
                      <a:pt x="2480" y="1301"/>
                      <a:pt x="2511" y="1301"/>
                      <a:pt x="2511" y="1301"/>
                    </a:cubicBez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lnTo>
                      <a:pt x="2511" y="1301"/>
                    </a:lnTo>
                    <a:cubicBezTo>
                      <a:pt x="2542" y="1301"/>
                      <a:pt x="2542" y="1333"/>
                      <a:pt x="2542" y="1333"/>
                    </a:cubicBezTo>
                    <a:lnTo>
                      <a:pt x="2542" y="1333"/>
                    </a:lnTo>
                    <a:lnTo>
                      <a:pt x="2542" y="1333"/>
                    </a:lnTo>
                    <a:cubicBezTo>
                      <a:pt x="2542" y="1364"/>
                      <a:pt x="2573" y="1364"/>
                      <a:pt x="2573" y="1364"/>
                    </a:cubicBezTo>
                    <a:lnTo>
                      <a:pt x="2573" y="1364"/>
                    </a:lnTo>
                    <a:cubicBezTo>
                      <a:pt x="2573" y="1364"/>
                      <a:pt x="2573" y="1364"/>
                      <a:pt x="2604" y="1364"/>
                    </a:cubicBezTo>
                    <a:lnTo>
                      <a:pt x="2604" y="1364"/>
                    </a:lnTo>
                    <a:lnTo>
                      <a:pt x="2604" y="1364"/>
                    </a:lnTo>
                    <a:cubicBezTo>
                      <a:pt x="2635" y="1364"/>
                      <a:pt x="2635" y="1364"/>
                      <a:pt x="2635" y="1364"/>
                    </a:cubicBezTo>
                    <a:cubicBezTo>
                      <a:pt x="2666" y="1364"/>
                      <a:pt x="2697" y="1364"/>
                      <a:pt x="2697" y="1395"/>
                    </a:cubicBezTo>
                    <a:lnTo>
                      <a:pt x="2697" y="1395"/>
                    </a:lnTo>
                    <a:cubicBezTo>
                      <a:pt x="2728" y="1364"/>
                      <a:pt x="2728" y="1364"/>
                      <a:pt x="2728" y="1364"/>
                    </a:cubicBezTo>
                    <a:lnTo>
                      <a:pt x="2728" y="1364"/>
                    </a:lnTo>
                    <a:lnTo>
                      <a:pt x="2728" y="1364"/>
                    </a:lnTo>
                    <a:cubicBezTo>
                      <a:pt x="2759" y="1364"/>
                      <a:pt x="2759" y="1364"/>
                      <a:pt x="2759" y="1364"/>
                    </a:cubicBezTo>
                    <a:lnTo>
                      <a:pt x="2759" y="1364"/>
                    </a:lnTo>
                    <a:cubicBezTo>
                      <a:pt x="2790" y="1364"/>
                      <a:pt x="2790" y="1364"/>
                      <a:pt x="2790" y="1364"/>
                    </a:cubicBezTo>
                    <a:lnTo>
                      <a:pt x="2790" y="1364"/>
                    </a:lnTo>
                    <a:cubicBezTo>
                      <a:pt x="2790" y="1364"/>
                      <a:pt x="2790" y="1364"/>
                      <a:pt x="2790" y="1395"/>
                    </a:cubicBezTo>
                    <a:lnTo>
                      <a:pt x="2790" y="1395"/>
                    </a:lnTo>
                    <a:lnTo>
                      <a:pt x="2790" y="1395"/>
                    </a:lnTo>
                    <a:cubicBezTo>
                      <a:pt x="2790" y="1395"/>
                      <a:pt x="2790" y="1395"/>
                      <a:pt x="2821" y="1395"/>
                    </a:cubicBezTo>
                    <a:lnTo>
                      <a:pt x="2821" y="1395"/>
                    </a:lnTo>
                    <a:cubicBezTo>
                      <a:pt x="2852" y="1395"/>
                      <a:pt x="2852" y="1395"/>
                      <a:pt x="2852" y="1395"/>
                    </a:cubicBezTo>
                    <a:lnTo>
                      <a:pt x="2852" y="1364"/>
                    </a:lnTo>
                    <a:cubicBezTo>
                      <a:pt x="2883" y="1333"/>
                      <a:pt x="2914" y="1333"/>
                      <a:pt x="2945" y="1301"/>
                    </a:cubicBezTo>
                    <a:cubicBezTo>
                      <a:pt x="2945" y="1301"/>
                      <a:pt x="2945" y="1301"/>
                      <a:pt x="2976" y="1301"/>
                    </a:cubicBezTo>
                    <a:lnTo>
                      <a:pt x="3007" y="1301"/>
                    </a:lnTo>
                    <a:cubicBezTo>
                      <a:pt x="3007" y="1301"/>
                      <a:pt x="3007" y="1333"/>
                      <a:pt x="3038" y="1333"/>
                    </a:cubicBezTo>
                    <a:cubicBezTo>
                      <a:pt x="3069" y="1333"/>
                      <a:pt x="3069" y="1364"/>
                      <a:pt x="3100" y="1395"/>
                    </a:cubicBezTo>
                    <a:cubicBezTo>
                      <a:pt x="3100" y="1425"/>
                      <a:pt x="3100" y="1425"/>
                      <a:pt x="3100" y="1457"/>
                    </a:cubicBezTo>
                    <a:cubicBezTo>
                      <a:pt x="3131" y="1488"/>
                      <a:pt x="3131" y="1488"/>
                      <a:pt x="3162" y="1488"/>
                    </a:cubicBezTo>
                    <a:lnTo>
                      <a:pt x="3193" y="1488"/>
                    </a:lnTo>
                    <a:lnTo>
                      <a:pt x="3193" y="1488"/>
                    </a:lnTo>
                    <a:lnTo>
                      <a:pt x="3224" y="1488"/>
                    </a:lnTo>
                    <a:lnTo>
                      <a:pt x="3224" y="1488"/>
                    </a:lnTo>
                    <a:lnTo>
                      <a:pt x="3255" y="1488"/>
                    </a:lnTo>
                    <a:cubicBezTo>
                      <a:pt x="3286" y="1519"/>
                      <a:pt x="3286" y="1519"/>
                      <a:pt x="3286" y="1549"/>
                    </a:cubicBezTo>
                    <a:cubicBezTo>
                      <a:pt x="3255" y="1549"/>
                      <a:pt x="3255" y="1581"/>
                      <a:pt x="3255" y="1581"/>
                    </a:cubicBezTo>
                    <a:cubicBezTo>
                      <a:pt x="3255" y="1581"/>
                      <a:pt x="3255" y="1581"/>
                      <a:pt x="3255" y="1612"/>
                    </a:cubicBezTo>
                    <a:cubicBezTo>
                      <a:pt x="3224" y="1612"/>
                      <a:pt x="3224" y="1612"/>
                      <a:pt x="3255" y="1612"/>
                    </a:cubicBezTo>
                    <a:cubicBezTo>
                      <a:pt x="3255" y="1643"/>
                      <a:pt x="3255" y="1643"/>
                      <a:pt x="3255" y="1643"/>
                    </a:cubicBezTo>
                    <a:cubicBezTo>
                      <a:pt x="3255" y="1673"/>
                      <a:pt x="3255" y="1705"/>
                      <a:pt x="3224" y="1705"/>
                    </a:cubicBezTo>
                    <a:cubicBezTo>
                      <a:pt x="3224" y="1736"/>
                      <a:pt x="3224" y="1736"/>
                      <a:pt x="3224" y="1736"/>
                    </a:cubicBezTo>
                    <a:lnTo>
                      <a:pt x="3224" y="1736"/>
                    </a:lnTo>
                    <a:lnTo>
                      <a:pt x="3255" y="1736"/>
                    </a:lnTo>
                    <a:lnTo>
                      <a:pt x="3255" y="1736"/>
                    </a:lnTo>
                    <a:cubicBezTo>
                      <a:pt x="3286" y="1705"/>
                      <a:pt x="3286" y="1705"/>
                      <a:pt x="3317" y="1705"/>
                    </a:cubicBezTo>
                    <a:lnTo>
                      <a:pt x="3317" y="1705"/>
                    </a:lnTo>
                    <a:cubicBezTo>
                      <a:pt x="3317" y="1705"/>
                      <a:pt x="3317" y="1705"/>
                      <a:pt x="3348" y="1705"/>
                    </a:cubicBezTo>
                    <a:lnTo>
                      <a:pt x="3348" y="1705"/>
                    </a:lnTo>
                    <a:lnTo>
                      <a:pt x="3379" y="1705"/>
                    </a:lnTo>
                    <a:lnTo>
                      <a:pt x="3379" y="1705"/>
                    </a:lnTo>
                    <a:cubicBezTo>
                      <a:pt x="3379" y="1673"/>
                      <a:pt x="3379" y="1673"/>
                      <a:pt x="3379" y="1643"/>
                    </a:cubicBezTo>
                    <a:cubicBezTo>
                      <a:pt x="3409" y="1643"/>
                      <a:pt x="3441" y="1643"/>
                      <a:pt x="3472" y="1643"/>
                    </a:cubicBezTo>
                    <a:cubicBezTo>
                      <a:pt x="3503" y="1643"/>
                      <a:pt x="3503" y="1643"/>
                      <a:pt x="3534" y="1643"/>
                    </a:cubicBezTo>
                    <a:cubicBezTo>
                      <a:pt x="3626" y="1581"/>
                      <a:pt x="3626" y="1581"/>
                      <a:pt x="3626" y="1581"/>
                    </a:cubicBezTo>
                    <a:lnTo>
                      <a:pt x="3626" y="1581"/>
                    </a:lnTo>
                    <a:cubicBezTo>
                      <a:pt x="3626" y="1581"/>
                      <a:pt x="3750" y="1581"/>
                      <a:pt x="3782" y="1581"/>
                    </a:cubicBezTo>
                    <a:lnTo>
                      <a:pt x="3782" y="1581"/>
                    </a:lnTo>
                    <a:lnTo>
                      <a:pt x="3782" y="1581"/>
                    </a:lnTo>
                    <a:cubicBezTo>
                      <a:pt x="3813" y="1581"/>
                      <a:pt x="3813" y="1581"/>
                      <a:pt x="3813" y="1581"/>
                    </a:cubicBezTo>
                    <a:lnTo>
                      <a:pt x="3813" y="1581"/>
                    </a:lnTo>
                    <a:cubicBezTo>
                      <a:pt x="3813" y="1549"/>
                      <a:pt x="3813" y="1549"/>
                      <a:pt x="3813" y="1549"/>
                    </a:cubicBezTo>
                    <a:lnTo>
                      <a:pt x="3813" y="1549"/>
                    </a:lnTo>
                    <a:cubicBezTo>
                      <a:pt x="3844" y="1549"/>
                      <a:pt x="3844" y="1549"/>
                      <a:pt x="3844" y="1549"/>
                    </a:cubicBezTo>
                    <a:lnTo>
                      <a:pt x="3844" y="1549"/>
                    </a:lnTo>
                    <a:cubicBezTo>
                      <a:pt x="3844" y="1549"/>
                      <a:pt x="3874" y="1549"/>
                      <a:pt x="3874" y="1519"/>
                    </a:cubicBezTo>
                    <a:lnTo>
                      <a:pt x="3874" y="1519"/>
                    </a:lnTo>
                    <a:lnTo>
                      <a:pt x="3874" y="1488"/>
                    </a:lnTo>
                    <a:cubicBezTo>
                      <a:pt x="3874" y="1488"/>
                      <a:pt x="3874" y="1457"/>
                      <a:pt x="3906" y="1457"/>
                    </a:cubicBezTo>
                    <a:lnTo>
                      <a:pt x="3906" y="1457"/>
                    </a:lnTo>
                    <a:cubicBezTo>
                      <a:pt x="3813" y="1488"/>
                      <a:pt x="3813" y="1488"/>
                      <a:pt x="3813" y="1488"/>
                    </a:cubicBezTo>
                    <a:cubicBezTo>
                      <a:pt x="3906" y="1395"/>
                      <a:pt x="3906" y="1395"/>
                      <a:pt x="3906" y="1395"/>
                    </a:cubicBezTo>
                    <a:cubicBezTo>
                      <a:pt x="3968" y="1333"/>
                      <a:pt x="3968" y="1333"/>
                      <a:pt x="3968" y="1333"/>
                    </a:cubicBezTo>
                    <a:cubicBezTo>
                      <a:pt x="3998" y="1301"/>
                      <a:pt x="3998" y="1301"/>
                      <a:pt x="3998" y="1301"/>
                    </a:cubicBezTo>
                    <a:lnTo>
                      <a:pt x="4030" y="1301"/>
                    </a:lnTo>
                    <a:cubicBezTo>
                      <a:pt x="4030" y="1301"/>
                      <a:pt x="4030" y="1301"/>
                      <a:pt x="4061" y="1271"/>
                    </a:cubicBezTo>
                    <a:lnTo>
                      <a:pt x="4061" y="1271"/>
                    </a:lnTo>
                    <a:cubicBezTo>
                      <a:pt x="4061" y="1240"/>
                      <a:pt x="4122" y="1240"/>
                      <a:pt x="4122" y="1240"/>
                    </a:cubicBezTo>
                    <a:lnTo>
                      <a:pt x="4122" y="1240"/>
                    </a:lnTo>
                    <a:cubicBezTo>
                      <a:pt x="4122" y="1240"/>
                      <a:pt x="4122" y="1240"/>
                      <a:pt x="4154" y="1240"/>
                    </a:cubicBezTo>
                    <a:cubicBezTo>
                      <a:pt x="4154" y="1240"/>
                      <a:pt x="4185" y="1240"/>
                      <a:pt x="4216" y="1240"/>
                    </a:cubicBezTo>
                    <a:lnTo>
                      <a:pt x="4216" y="1240"/>
                    </a:lnTo>
                    <a:lnTo>
                      <a:pt x="4216" y="1240"/>
                    </a:lnTo>
                    <a:cubicBezTo>
                      <a:pt x="4246" y="1240"/>
                      <a:pt x="4246" y="1240"/>
                      <a:pt x="4246" y="1240"/>
                    </a:cubicBezTo>
                    <a:lnTo>
                      <a:pt x="4278" y="1240"/>
                    </a:lnTo>
                    <a:cubicBezTo>
                      <a:pt x="4309" y="1240"/>
                      <a:pt x="4340" y="1240"/>
                      <a:pt x="4370" y="1240"/>
                    </a:cubicBezTo>
                    <a:lnTo>
                      <a:pt x="4402" y="1240"/>
                    </a:lnTo>
                    <a:cubicBezTo>
                      <a:pt x="4433" y="1240"/>
                      <a:pt x="4464" y="1240"/>
                      <a:pt x="4464" y="1240"/>
                    </a:cubicBezTo>
                    <a:cubicBezTo>
                      <a:pt x="4494" y="1240"/>
                      <a:pt x="4494" y="1209"/>
                      <a:pt x="4494" y="1209"/>
                    </a:cubicBezTo>
                    <a:cubicBezTo>
                      <a:pt x="4526" y="1177"/>
                      <a:pt x="4526" y="1177"/>
                      <a:pt x="4526" y="1177"/>
                    </a:cubicBezTo>
                    <a:cubicBezTo>
                      <a:pt x="4526" y="1177"/>
                      <a:pt x="4526" y="1177"/>
                      <a:pt x="4588" y="1177"/>
                    </a:cubicBezTo>
                    <a:lnTo>
                      <a:pt x="4618" y="1177"/>
                    </a:lnTo>
                    <a:cubicBezTo>
                      <a:pt x="4618" y="1177"/>
                      <a:pt x="4650" y="1147"/>
                      <a:pt x="4650" y="1116"/>
                    </a:cubicBezTo>
                    <a:cubicBezTo>
                      <a:pt x="4650" y="1116"/>
                      <a:pt x="4650" y="1116"/>
                      <a:pt x="4650" y="1085"/>
                    </a:cubicBezTo>
                    <a:lnTo>
                      <a:pt x="4618" y="1085"/>
                    </a:lnTo>
                    <a:lnTo>
                      <a:pt x="4618" y="1085"/>
                    </a:lnTo>
                    <a:cubicBezTo>
                      <a:pt x="4588" y="1116"/>
                      <a:pt x="4588" y="1116"/>
                      <a:pt x="4588" y="1116"/>
                    </a:cubicBezTo>
                    <a:cubicBezTo>
                      <a:pt x="4588" y="1053"/>
                      <a:pt x="4588" y="1053"/>
                      <a:pt x="4588" y="1053"/>
                    </a:cubicBezTo>
                    <a:lnTo>
                      <a:pt x="4588" y="1053"/>
                    </a:lnTo>
                    <a:cubicBezTo>
                      <a:pt x="4557" y="1053"/>
                      <a:pt x="4557" y="1053"/>
                      <a:pt x="4557" y="1053"/>
                    </a:cubicBezTo>
                    <a:lnTo>
                      <a:pt x="4557" y="1053"/>
                    </a:lnTo>
                    <a:cubicBezTo>
                      <a:pt x="4557" y="1053"/>
                      <a:pt x="4526" y="1053"/>
                      <a:pt x="4494" y="1085"/>
                    </a:cubicBezTo>
                    <a:lnTo>
                      <a:pt x="4464" y="1085"/>
                    </a:lnTo>
                    <a:cubicBezTo>
                      <a:pt x="4464" y="1116"/>
                      <a:pt x="4433" y="1116"/>
                      <a:pt x="4433" y="1116"/>
                    </a:cubicBezTo>
                    <a:cubicBezTo>
                      <a:pt x="4433" y="1116"/>
                      <a:pt x="4402" y="1116"/>
                      <a:pt x="4402" y="1085"/>
                    </a:cubicBezTo>
                    <a:cubicBezTo>
                      <a:pt x="4402" y="1053"/>
                      <a:pt x="4402" y="1023"/>
                      <a:pt x="4433" y="1023"/>
                    </a:cubicBezTo>
                    <a:cubicBezTo>
                      <a:pt x="4433" y="1023"/>
                      <a:pt x="4464" y="992"/>
                      <a:pt x="4494" y="992"/>
                    </a:cubicBezTo>
                    <a:lnTo>
                      <a:pt x="4464" y="992"/>
                    </a:lnTo>
                    <a:lnTo>
                      <a:pt x="4464" y="992"/>
                    </a:lnTo>
                    <a:lnTo>
                      <a:pt x="4464" y="992"/>
                    </a:lnTo>
                    <a:cubicBezTo>
                      <a:pt x="4433" y="992"/>
                      <a:pt x="4433" y="992"/>
                      <a:pt x="4433" y="992"/>
                    </a:cubicBezTo>
                    <a:lnTo>
                      <a:pt x="4433" y="992"/>
                    </a:lnTo>
                    <a:lnTo>
                      <a:pt x="4433" y="992"/>
                    </a:lnTo>
                    <a:cubicBezTo>
                      <a:pt x="4402" y="992"/>
                      <a:pt x="4402" y="992"/>
                      <a:pt x="4402" y="960"/>
                    </a:cubicBezTo>
                    <a:cubicBezTo>
                      <a:pt x="4370" y="960"/>
                      <a:pt x="4370" y="960"/>
                      <a:pt x="4370" y="960"/>
                    </a:cubicBezTo>
                    <a:lnTo>
                      <a:pt x="4370" y="960"/>
                    </a:lnTo>
                    <a:lnTo>
                      <a:pt x="4370" y="929"/>
                    </a:lnTo>
                    <a:cubicBezTo>
                      <a:pt x="4309" y="929"/>
                      <a:pt x="4309" y="929"/>
                      <a:pt x="4309" y="929"/>
                    </a:cubicBezTo>
                    <a:cubicBezTo>
                      <a:pt x="4340" y="899"/>
                      <a:pt x="4340" y="899"/>
                      <a:pt x="4340" y="899"/>
                    </a:cubicBezTo>
                    <a:lnTo>
                      <a:pt x="4340" y="868"/>
                    </a:lnTo>
                    <a:cubicBezTo>
                      <a:pt x="4309" y="837"/>
                      <a:pt x="4309" y="837"/>
                      <a:pt x="4309" y="837"/>
                    </a:cubicBezTo>
                    <a:lnTo>
                      <a:pt x="4340" y="837"/>
                    </a:lnTo>
                    <a:lnTo>
                      <a:pt x="4340" y="837"/>
                    </a:lnTo>
                    <a:cubicBezTo>
                      <a:pt x="4309" y="805"/>
                      <a:pt x="4309" y="805"/>
                      <a:pt x="4309" y="805"/>
                    </a:cubicBezTo>
                    <a:cubicBezTo>
                      <a:pt x="4309" y="805"/>
                      <a:pt x="4309" y="805"/>
                      <a:pt x="4309" y="775"/>
                    </a:cubicBezTo>
                    <a:lnTo>
                      <a:pt x="4278" y="805"/>
                    </a:lnTo>
                    <a:cubicBezTo>
                      <a:pt x="4185" y="837"/>
                      <a:pt x="4185" y="837"/>
                      <a:pt x="4185" y="837"/>
                    </a:cubicBezTo>
                    <a:cubicBezTo>
                      <a:pt x="4246" y="775"/>
                      <a:pt x="4246" y="775"/>
                      <a:pt x="4246" y="775"/>
                    </a:cubicBezTo>
                    <a:cubicBezTo>
                      <a:pt x="4216" y="775"/>
                      <a:pt x="4216" y="775"/>
                      <a:pt x="4216" y="775"/>
                    </a:cubicBezTo>
                    <a:cubicBezTo>
                      <a:pt x="4246" y="744"/>
                      <a:pt x="4246" y="744"/>
                      <a:pt x="4246" y="744"/>
                    </a:cubicBezTo>
                    <a:cubicBezTo>
                      <a:pt x="4216" y="744"/>
                      <a:pt x="4216" y="744"/>
                      <a:pt x="4216" y="744"/>
                    </a:cubicBezTo>
                    <a:cubicBezTo>
                      <a:pt x="4216" y="713"/>
                      <a:pt x="4216" y="713"/>
                      <a:pt x="4216" y="713"/>
                    </a:cubicBezTo>
                    <a:lnTo>
                      <a:pt x="4216" y="713"/>
                    </a:lnTo>
                    <a:cubicBezTo>
                      <a:pt x="4216" y="681"/>
                      <a:pt x="4216" y="681"/>
                      <a:pt x="4216" y="681"/>
                    </a:cubicBezTo>
                    <a:cubicBezTo>
                      <a:pt x="4185" y="681"/>
                      <a:pt x="4185" y="681"/>
                      <a:pt x="4185" y="651"/>
                    </a:cubicBezTo>
                    <a:lnTo>
                      <a:pt x="4185" y="651"/>
                    </a:lnTo>
                    <a:lnTo>
                      <a:pt x="4185" y="651"/>
                    </a:lnTo>
                    <a:cubicBezTo>
                      <a:pt x="4185" y="681"/>
                      <a:pt x="4185" y="713"/>
                      <a:pt x="4185" y="713"/>
                    </a:cubicBezTo>
                    <a:cubicBezTo>
                      <a:pt x="4185" y="713"/>
                      <a:pt x="4185" y="744"/>
                      <a:pt x="4154" y="744"/>
                    </a:cubicBezTo>
                    <a:lnTo>
                      <a:pt x="4154" y="744"/>
                    </a:lnTo>
                    <a:lnTo>
                      <a:pt x="4154" y="744"/>
                    </a:lnTo>
                    <a:lnTo>
                      <a:pt x="4154" y="744"/>
                    </a:lnTo>
                    <a:cubicBezTo>
                      <a:pt x="4122" y="805"/>
                      <a:pt x="4122" y="805"/>
                      <a:pt x="4122" y="805"/>
                    </a:cubicBezTo>
                    <a:cubicBezTo>
                      <a:pt x="4092" y="775"/>
                      <a:pt x="4092" y="775"/>
                      <a:pt x="4092" y="775"/>
                    </a:cubicBezTo>
                    <a:lnTo>
                      <a:pt x="4092" y="744"/>
                    </a:lnTo>
                    <a:lnTo>
                      <a:pt x="4061" y="744"/>
                    </a:lnTo>
                    <a:cubicBezTo>
                      <a:pt x="4061" y="775"/>
                      <a:pt x="4061" y="775"/>
                      <a:pt x="4061" y="775"/>
                    </a:cubicBezTo>
                    <a:lnTo>
                      <a:pt x="4061" y="775"/>
                    </a:lnTo>
                    <a:cubicBezTo>
                      <a:pt x="4030" y="837"/>
                      <a:pt x="4030" y="837"/>
                      <a:pt x="4030" y="837"/>
                    </a:cubicBezTo>
                    <a:cubicBezTo>
                      <a:pt x="3998" y="775"/>
                      <a:pt x="3998" y="775"/>
                      <a:pt x="3998" y="775"/>
                    </a:cubicBezTo>
                    <a:cubicBezTo>
                      <a:pt x="3998" y="805"/>
                      <a:pt x="3968" y="805"/>
                      <a:pt x="3968" y="805"/>
                    </a:cubicBezTo>
                    <a:lnTo>
                      <a:pt x="3937" y="805"/>
                    </a:lnTo>
                    <a:cubicBezTo>
                      <a:pt x="3874" y="775"/>
                      <a:pt x="3874" y="775"/>
                      <a:pt x="3874" y="775"/>
                    </a:cubicBezTo>
                    <a:cubicBezTo>
                      <a:pt x="3937" y="744"/>
                      <a:pt x="3937" y="744"/>
                      <a:pt x="3937" y="744"/>
                    </a:cubicBezTo>
                    <a:lnTo>
                      <a:pt x="3937" y="744"/>
                    </a:lnTo>
                    <a:lnTo>
                      <a:pt x="3906" y="713"/>
                    </a:lnTo>
                    <a:cubicBezTo>
                      <a:pt x="3874" y="713"/>
                      <a:pt x="3874" y="713"/>
                      <a:pt x="3874" y="713"/>
                    </a:cubicBezTo>
                    <a:cubicBezTo>
                      <a:pt x="3874" y="681"/>
                      <a:pt x="3874" y="681"/>
                      <a:pt x="3874" y="681"/>
                    </a:cubicBezTo>
                    <a:lnTo>
                      <a:pt x="3874" y="681"/>
                    </a:lnTo>
                    <a:cubicBezTo>
                      <a:pt x="3874" y="681"/>
                      <a:pt x="3874" y="681"/>
                      <a:pt x="3844" y="681"/>
                    </a:cubicBezTo>
                    <a:cubicBezTo>
                      <a:pt x="3844" y="620"/>
                      <a:pt x="3844" y="620"/>
                      <a:pt x="3844" y="620"/>
                    </a:cubicBezTo>
                    <a:cubicBezTo>
                      <a:pt x="3844" y="620"/>
                      <a:pt x="3874" y="620"/>
                      <a:pt x="3906" y="620"/>
                    </a:cubicBezTo>
                    <a:lnTo>
                      <a:pt x="3906" y="620"/>
                    </a:lnTo>
                    <a:cubicBezTo>
                      <a:pt x="3906" y="620"/>
                      <a:pt x="3906" y="620"/>
                      <a:pt x="3874" y="620"/>
                    </a:cubicBezTo>
                    <a:cubicBezTo>
                      <a:pt x="3874" y="589"/>
                      <a:pt x="3874" y="589"/>
                      <a:pt x="3844" y="589"/>
                    </a:cubicBezTo>
                    <a:lnTo>
                      <a:pt x="3844" y="589"/>
                    </a:lnTo>
                    <a:cubicBezTo>
                      <a:pt x="3813" y="589"/>
                      <a:pt x="3813" y="589"/>
                      <a:pt x="3813" y="589"/>
                    </a:cubicBezTo>
                    <a:cubicBezTo>
                      <a:pt x="3813" y="589"/>
                      <a:pt x="3782" y="589"/>
                      <a:pt x="3782" y="557"/>
                    </a:cubicBezTo>
                    <a:lnTo>
                      <a:pt x="3782" y="557"/>
                    </a:lnTo>
                    <a:lnTo>
                      <a:pt x="3782" y="557"/>
                    </a:lnTo>
                    <a:lnTo>
                      <a:pt x="3750" y="557"/>
                    </a:lnTo>
                    <a:lnTo>
                      <a:pt x="3689" y="527"/>
                    </a:lnTo>
                    <a:cubicBezTo>
                      <a:pt x="3689" y="527"/>
                      <a:pt x="3689" y="527"/>
                      <a:pt x="3658" y="527"/>
                    </a:cubicBezTo>
                    <a:lnTo>
                      <a:pt x="3658" y="527"/>
                    </a:lnTo>
                    <a:lnTo>
                      <a:pt x="3626" y="527"/>
                    </a:lnTo>
                    <a:lnTo>
                      <a:pt x="3596" y="527"/>
                    </a:lnTo>
                    <a:cubicBezTo>
                      <a:pt x="3565" y="527"/>
                      <a:pt x="3565" y="527"/>
                      <a:pt x="3565" y="527"/>
                    </a:cubicBezTo>
                    <a:lnTo>
                      <a:pt x="3565" y="527"/>
                    </a:lnTo>
                    <a:cubicBezTo>
                      <a:pt x="3565" y="527"/>
                      <a:pt x="3565" y="527"/>
                      <a:pt x="3534" y="527"/>
                    </a:cubicBezTo>
                    <a:lnTo>
                      <a:pt x="3534" y="527"/>
                    </a:lnTo>
                    <a:lnTo>
                      <a:pt x="3534" y="527"/>
                    </a:lnTo>
                    <a:lnTo>
                      <a:pt x="3503" y="527"/>
                    </a:lnTo>
                    <a:lnTo>
                      <a:pt x="3503" y="527"/>
                    </a:lnTo>
                    <a:cubicBezTo>
                      <a:pt x="3503" y="557"/>
                      <a:pt x="3503" y="557"/>
                      <a:pt x="3503" y="589"/>
                    </a:cubicBezTo>
                    <a:lnTo>
                      <a:pt x="3503" y="589"/>
                    </a:lnTo>
                    <a:lnTo>
                      <a:pt x="3503" y="620"/>
                    </a:lnTo>
                    <a:lnTo>
                      <a:pt x="3503" y="651"/>
                    </a:lnTo>
                    <a:cubicBezTo>
                      <a:pt x="3503" y="681"/>
                      <a:pt x="3503" y="681"/>
                      <a:pt x="3472" y="681"/>
                    </a:cubicBezTo>
                    <a:cubicBezTo>
                      <a:pt x="3472" y="713"/>
                      <a:pt x="3472" y="713"/>
                      <a:pt x="3472" y="713"/>
                    </a:cubicBezTo>
                    <a:cubicBezTo>
                      <a:pt x="3441" y="713"/>
                      <a:pt x="3441" y="713"/>
                      <a:pt x="3441" y="744"/>
                    </a:cubicBezTo>
                    <a:lnTo>
                      <a:pt x="3472" y="744"/>
                    </a:lnTo>
                    <a:lnTo>
                      <a:pt x="3472" y="744"/>
                    </a:lnTo>
                    <a:cubicBezTo>
                      <a:pt x="3503" y="744"/>
                      <a:pt x="3534" y="775"/>
                      <a:pt x="3534" y="805"/>
                    </a:cubicBezTo>
                    <a:cubicBezTo>
                      <a:pt x="3565" y="805"/>
                      <a:pt x="3565" y="837"/>
                      <a:pt x="3565" y="899"/>
                    </a:cubicBezTo>
                    <a:cubicBezTo>
                      <a:pt x="3565" y="929"/>
                      <a:pt x="3534" y="929"/>
                      <a:pt x="3534" y="929"/>
                    </a:cubicBezTo>
                    <a:cubicBezTo>
                      <a:pt x="3534" y="960"/>
                      <a:pt x="3534" y="960"/>
                      <a:pt x="3503" y="960"/>
                    </a:cubicBezTo>
                    <a:lnTo>
                      <a:pt x="3503" y="960"/>
                    </a:lnTo>
                    <a:cubicBezTo>
                      <a:pt x="3472" y="960"/>
                      <a:pt x="3441" y="992"/>
                      <a:pt x="3441" y="992"/>
                    </a:cubicBezTo>
                    <a:lnTo>
                      <a:pt x="3409" y="992"/>
                    </a:lnTo>
                    <a:cubicBezTo>
                      <a:pt x="3409" y="992"/>
                      <a:pt x="3409" y="992"/>
                      <a:pt x="3409" y="1023"/>
                    </a:cubicBezTo>
                    <a:lnTo>
                      <a:pt x="3409" y="1023"/>
                    </a:lnTo>
                    <a:cubicBezTo>
                      <a:pt x="3409" y="1023"/>
                      <a:pt x="3441" y="1053"/>
                      <a:pt x="3441" y="1116"/>
                    </a:cubicBezTo>
                    <a:cubicBezTo>
                      <a:pt x="3472" y="1177"/>
                      <a:pt x="3472" y="1177"/>
                      <a:pt x="3472" y="1177"/>
                    </a:cubicBezTo>
                    <a:cubicBezTo>
                      <a:pt x="3441" y="1177"/>
                      <a:pt x="3441" y="1177"/>
                      <a:pt x="3441" y="1177"/>
                    </a:cubicBezTo>
                    <a:cubicBezTo>
                      <a:pt x="3441" y="1177"/>
                      <a:pt x="3441" y="1177"/>
                      <a:pt x="3409" y="1177"/>
                    </a:cubicBezTo>
                    <a:lnTo>
                      <a:pt x="3441" y="1209"/>
                    </a:lnTo>
                    <a:cubicBezTo>
                      <a:pt x="3441" y="1271"/>
                      <a:pt x="3441" y="1271"/>
                      <a:pt x="3441" y="1271"/>
                    </a:cubicBezTo>
                    <a:cubicBezTo>
                      <a:pt x="3379" y="1240"/>
                      <a:pt x="3379" y="1240"/>
                      <a:pt x="3379" y="1240"/>
                    </a:cubicBezTo>
                    <a:lnTo>
                      <a:pt x="3379" y="1240"/>
                    </a:lnTo>
                    <a:cubicBezTo>
                      <a:pt x="3379" y="1271"/>
                      <a:pt x="3379" y="1271"/>
                      <a:pt x="3379" y="1271"/>
                    </a:cubicBezTo>
                    <a:cubicBezTo>
                      <a:pt x="3348" y="1271"/>
                      <a:pt x="3348" y="1240"/>
                      <a:pt x="3317" y="1240"/>
                    </a:cubicBezTo>
                    <a:lnTo>
                      <a:pt x="3317" y="1209"/>
                    </a:lnTo>
                    <a:cubicBezTo>
                      <a:pt x="3286" y="1209"/>
                      <a:pt x="3286" y="1209"/>
                      <a:pt x="3286" y="1209"/>
                    </a:cubicBezTo>
                    <a:lnTo>
                      <a:pt x="3286" y="1209"/>
                    </a:lnTo>
                    <a:cubicBezTo>
                      <a:pt x="3286" y="1209"/>
                      <a:pt x="3286" y="1209"/>
                      <a:pt x="3255" y="1209"/>
                    </a:cubicBezTo>
                    <a:cubicBezTo>
                      <a:pt x="3255" y="1177"/>
                      <a:pt x="3224" y="1177"/>
                      <a:pt x="3224" y="1177"/>
                    </a:cubicBezTo>
                    <a:cubicBezTo>
                      <a:pt x="3193" y="1147"/>
                      <a:pt x="3193" y="1147"/>
                      <a:pt x="3193" y="1116"/>
                    </a:cubicBezTo>
                    <a:lnTo>
                      <a:pt x="3193" y="1116"/>
                    </a:lnTo>
                    <a:lnTo>
                      <a:pt x="3193" y="1116"/>
                    </a:lnTo>
                    <a:cubicBezTo>
                      <a:pt x="3193" y="1085"/>
                      <a:pt x="3162" y="1053"/>
                      <a:pt x="3193" y="1053"/>
                    </a:cubicBezTo>
                    <a:lnTo>
                      <a:pt x="3193" y="1023"/>
                    </a:lnTo>
                    <a:lnTo>
                      <a:pt x="3193" y="1023"/>
                    </a:lnTo>
                    <a:lnTo>
                      <a:pt x="3193" y="992"/>
                    </a:lnTo>
                    <a:lnTo>
                      <a:pt x="3193" y="992"/>
                    </a:lnTo>
                    <a:cubicBezTo>
                      <a:pt x="3162" y="992"/>
                      <a:pt x="3162" y="992"/>
                      <a:pt x="3162" y="992"/>
                    </a:cubicBezTo>
                    <a:lnTo>
                      <a:pt x="3162" y="992"/>
                    </a:lnTo>
                    <a:cubicBezTo>
                      <a:pt x="3162" y="992"/>
                      <a:pt x="3100" y="960"/>
                      <a:pt x="3069" y="960"/>
                    </a:cubicBezTo>
                    <a:cubicBezTo>
                      <a:pt x="3038" y="992"/>
                      <a:pt x="3038" y="992"/>
                      <a:pt x="3038" y="992"/>
                    </a:cubicBezTo>
                    <a:cubicBezTo>
                      <a:pt x="3038" y="960"/>
                      <a:pt x="3038" y="960"/>
                      <a:pt x="3038" y="960"/>
                    </a:cubicBezTo>
                    <a:cubicBezTo>
                      <a:pt x="3007" y="960"/>
                      <a:pt x="2945" y="929"/>
                      <a:pt x="2914" y="929"/>
                    </a:cubicBezTo>
                    <a:cubicBezTo>
                      <a:pt x="2883" y="929"/>
                      <a:pt x="2883" y="899"/>
                      <a:pt x="2852" y="868"/>
                    </a:cubicBezTo>
                    <a:lnTo>
                      <a:pt x="2852" y="868"/>
                    </a:lnTo>
                    <a:lnTo>
                      <a:pt x="2852" y="868"/>
                    </a:lnTo>
                    <a:cubicBezTo>
                      <a:pt x="2821" y="868"/>
                      <a:pt x="2790" y="868"/>
                      <a:pt x="2759" y="868"/>
                    </a:cubicBezTo>
                    <a:lnTo>
                      <a:pt x="2759" y="868"/>
                    </a:lnTo>
                    <a:cubicBezTo>
                      <a:pt x="2728" y="868"/>
                      <a:pt x="2728" y="868"/>
                      <a:pt x="2728" y="868"/>
                    </a:cubicBezTo>
                    <a:cubicBezTo>
                      <a:pt x="2697" y="868"/>
                      <a:pt x="2666" y="868"/>
                      <a:pt x="2666" y="868"/>
                    </a:cubicBezTo>
                    <a:cubicBezTo>
                      <a:pt x="2635" y="868"/>
                      <a:pt x="2635" y="868"/>
                      <a:pt x="2635" y="868"/>
                    </a:cubicBezTo>
                    <a:cubicBezTo>
                      <a:pt x="2573" y="868"/>
                      <a:pt x="2573" y="868"/>
                      <a:pt x="2573" y="868"/>
                    </a:cubicBezTo>
                    <a:cubicBezTo>
                      <a:pt x="2635" y="805"/>
                      <a:pt x="2635" y="805"/>
                      <a:pt x="2635" y="805"/>
                    </a:cubicBezTo>
                    <a:cubicBezTo>
                      <a:pt x="2604" y="744"/>
                      <a:pt x="2604" y="744"/>
                      <a:pt x="2604" y="744"/>
                    </a:cubicBezTo>
                    <a:cubicBezTo>
                      <a:pt x="2573" y="744"/>
                      <a:pt x="2573" y="744"/>
                      <a:pt x="2573" y="744"/>
                    </a:cubicBezTo>
                    <a:cubicBezTo>
                      <a:pt x="2542" y="775"/>
                      <a:pt x="2542" y="775"/>
                      <a:pt x="2542" y="775"/>
                    </a:cubicBezTo>
                    <a:lnTo>
                      <a:pt x="2542" y="775"/>
                    </a:lnTo>
                    <a:cubicBezTo>
                      <a:pt x="2542" y="744"/>
                      <a:pt x="2511" y="744"/>
                      <a:pt x="2511" y="744"/>
                    </a:cubicBezTo>
                    <a:cubicBezTo>
                      <a:pt x="2511" y="744"/>
                      <a:pt x="2480" y="713"/>
                      <a:pt x="2480" y="681"/>
                    </a:cubicBezTo>
                    <a:lnTo>
                      <a:pt x="2480" y="651"/>
                    </a:lnTo>
                    <a:cubicBezTo>
                      <a:pt x="2480" y="620"/>
                      <a:pt x="2480" y="620"/>
                      <a:pt x="2480" y="620"/>
                    </a:cubicBezTo>
                    <a:cubicBezTo>
                      <a:pt x="2480" y="589"/>
                      <a:pt x="2511" y="589"/>
                      <a:pt x="2511" y="557"/>
                    </a:cubicBezTo>
                    <a:cubicBezTo>
                      <a:pt x="2542" y="557"/>
                      <a:pt x="2542" y="557"/>
                      <a:pt x="2542" y="557"/>
                    </a:cubicBezTo>
                    <a:lnTo>
                      <a:pt x="2542" y="557"/>
                    </a:lnTo>
                    <a:cubicBezTo>
                      <a:pt x="2573" y="527"/>
                      <a:pt x="2573" y="527"/>
                      <a:pt x="2573" y="527"/>
                    </a:cubicBezTo>
                    <a:cubicBezTo>
                      <a:pt x="2542" y="465"/>
                      <a:pt x="2542" y="465"/>
                      <a:pt x="2542" y="465"/>
                    </a:cubicBezTo>
                    <a:cubicBezTo>
                      <a:pt x="2604" y="496"/>
                      <a:pt x="2604" y="496"/>
                      <a:pt x="2604" y="496"/>
                    </a:cubicBezTo>
                    <a:cubicBezTo>
                      <a:pt x="2604" y="465"/>
                      <a:pt x="2604" y="465"/>
                      <a:pt x="2604" y="465"/>
                    </a:cubicBezTo>
                    <a:lnTo>
                      <a:pt x="2604" y="465"/>
                    </a:lnTo>
                    <a:cubicBezTo>
                      <a:pt x="2635" y="465"/>
                      <a:pt x="2666" y="433"/>
                      <a:pt x="2666" y="433"/>
                    </a:cubicBezTo>
                    <a:cubicBezTo>
                      <a:pt x="2697" y="433"/>
                      <a:pt x="2697" y="433"/>
                      <a:pt x="2697" y="433"/>
                    </a:cubicBezTo>
                    <a:lnTo>
                      <a:pt x="2697" y="433"/>
                    </a:lnTo>
                    <a:cubicBezTo>
                      <a:pt x="2697" y="433"/>
                      <a:pt x="2697" y="433"/>
                      <a:pt x="2666" y="433"/>
                    </a:cubicBezTo>
                    <a:cubicBezTo>
                      <a:pt x="2666" y="433"/>
                      <a:pt x="2666" y="433"/>
                      <a:pt x="2635" y="433"/>
                    </a:cubicBezTo>
                    <a:lnTo>
                      <a:pt x="2635" y="433"/>
                    </a:lnTo>
                    <a:cubicBezTo>
                      <a:pt x="2635" y="433"/>
                      <a:pt x="2604" y="403"/>
                      <a:pt x="2573" y="403"/>
                    </a:cubicBezTo>
                    <a:cubicBezTo>
                      <a:pt x="2511" y="372"/>
                      <a:pt x="2511" y="372"/>
                      <a:pt x="2511" y="372"/>
                    </a:cubicBezTo>
                    <a:cubicBezTo>
                      <a:pt x="2635" y="372"/>
                      <a:pt x="2635" y="372"/>
                      <a:pt x="2635" y="372"/>
                    </a:cubicBezTo>
                    <a:cubicBezTo>
                      <a:pt x="2635" y="372"/>
                      <a:pt x="2635" y="372"/>
                      <a:pt x="2666" y="372"/>
                    </a:cubicBezTo>
                    <a:lnTo>
                      <a:pt x="2666" y="372"/>
                    </a:lnTo>
                    <a:cubicBezTo>
                      <a:pt x="2697" y="372"/>
                      <a:pt x="2697" y="372"/>
                      <a:pt x="2697" y="372"/>
                    </a:cubicBezTo>
                    <a:cubicBezTo>
                      <a:pt x="2697" y="372"/>
                      <a:pt x="2728" y="372"/>
                      <a:pt x="2728" y="403"/>
                    </a:cubicBezTo>
                    <a:cubicBezTo>
                      <a:pt x="2728" y="403"/>
                      <a:pt x="2728" y="403"/>
                      <a:pt x="2759" y="403"/>
                    </a:cubicBezTo>
                    <a:lnTo>
                      <a:pt x="2759" y="403"/>
                    </a:lnTo>
                    <a:cubicBezTo>
                      <a:pt x="2759" y="403"/>
                      <a:pt x="2759" y="403"/>
                      <a:pt x="2759" y="372"/>
                    </a:cubicBezTo>
                    <a:cubicBezTo>
                      <a:pt x="2790" y="372"/>
                      <a:pt x="2790" y="372"/>
                      <a:pt x="2790" y="341"/>
                    </a:cubicBezTo>
                    <a:lnTo>
                      <a:pt x="2821" y="341"/>
                    </a:lnTo>
                    <a:cubicBezTo>
                      <a:pt x="2821" y="341"/>
                      <a:pt x="2821" y="372"/>
                      <a:pt x="2852" y="372"/>
                    </a:cubicBezTo>
                    <a:lnTo>
                      <a:pt x="2852" y="372"/>
                    </a:lnTo>
                    <a:lnTo>
                      <a:pt x="2852" y="372"/>
                    </a:lnTo>
                    <a:cubicBezTo>
                      <a:pt x="2852" y="372"/>
                      <a:pt x="2852" y="372"/>
                      <a:pt x="2883" y="372"/>
                    </a:cubicBezTo>
                    <a:lnTo>
                      <a:pt x="2883" y="372"/>
                    </a:lnTo>
                    <a:lnTo>
                      <a:pt x="2914" y="341"/>
                    </a:lnTo>
                    <a:cubicBezTo>
                      <a:pt x="2914" y="310"/>
                      <a:pt x="2914" y="310"/>
                      <a:pt x="2914" y="310"/>
                    </a:cubicBezTo>
                    <a:cubicBezTo>
                      <a:pt x="2914" y="279"/>
                      <a:pt x="2914" y="279"/>
                      <a:pt x="2914" y="279"/>
                    </a:cubicBezTo>
                    <a:lnTo>
                      <a:pt x="2945" y="248"/>
                    </a:lnTo>
                    <a:cubicBezTo>
                      <a:pt x="2945" y="248"/>
                      <a:pt x="2945" y="248"/>
                      <a:pt x="2945" y="217"/>
                    </a:cubicBezTo>
                    <a:lnTo>
                      <a:pt x="2945" y="217"/>
                    </a:lnTo>
                    <a:cubicBezTo>
                      <a:pt x="2883" y="186"/>
                      <a:pt x="2883" y="186"/>
                      <a:pt x="2883" y="186"/>
                    </a:cubicBezTo>
                    <a:lnTo>
                      <a:pt x="2945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7" name="Freeform 177">
                <a:extLst>
                  <a:ext uri="{FF2B5EF4-FFF2-40B4-BE49-F238E27FC236}">
                    <a16:creationId xmlns:a16="http://schemas.microsoft.com/office/drawing/2014/main" id="{8484DE60-F72E-154D-9FE1-9AD8D875A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1000125"/>
                <a:ext cx="44450" cy="33338"/>
              </a:xfrm>
              <a:custGeom>
                <a:avLst/>
                <a:gdLst>
                  <a:gd name="T0" fmla="*/ 124 w 125"/>
                  <a:gd name="T1" fmla="*/ 31 h 94"/>
                  <a:gd name="T2" fmla="*/ 124 w 125"/>
                  <a:gd name="T3" fmla="*/ 31 h 94"/>
                  <a:gd name="T4" fmla="*/ 93 w 125"/>
                  <a:gd name="T5" fmla="*/ 0 h 94"/>
                  <a:gd name="T6" fmla="*/ 62 w 125"/>
                  <a:gd name="T7" fmla="*/ 0 h 94"/>
                  <a:gd name="T8" fmla="*/ 31 w 125"/>
                  <a:gd name="T9" fmla="*/ 31 h 94"/>
                  <a:gd name="T10" fmla="*/ 0 w 125"/>
                  <a:gd name="T11" fmla="*/ 31 h 94"/>
                  <a:gd name="T12" fmla="*/ 31 w 125"/>
                  <a:gd name="T13" fmla="*/ 62 h 94"/>
                  <a:gd name="T14" fmla="*/ 0 w 125"/>
                  <a:gd name="T15" fmla="*/ 93 h 94"/>
                  <a:gd name="T16" fmla="*/ 0 w 125"/>
                  <a:gd name="T17" fmla="*/ 93 h 94"/>
                  <a:gd name="T18" fmla="*/ 0 w 125"/>
                  <a:gd name="T19" fmla="*/ 93 h 94"/>
                  <a:gd name="T20" fmla="*/ 0 w 125"/>
                  <a:gd name="T21" fmla="*/ 93 h 94"/>
                  <a:gd name="T22" fmla="*/ 31 w 125"/>
                  <a:gd name="T23" fmla="*/ 93 h 94"/>
                  <a:gd name="T24" fmla="*/ 93 w 125"/>
                  <a:gd name="T25" fmla="*/ 93 h 94"/>
                  <a:gd name="T26" fmla="*/ 124 w 125"/>
                  <a:gd name="T27" fmla="*/ 93 h 94"/>
                  <a:gd name="T28" fmla="*/ 124 w 125"/>
                  <a:gd name="T29" fmla="*/ 93 h 94"/>
                  <a:gd name="T30" fmla="*/ 124 w 125"/>
                  <a:gd name="T3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94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31"/>
                      <a:pt x="93" y="0"/>
                      <a:pt x="93" y="0"/>
                    </a:cubicBezTo>
                    <a:lnTo>
                      <a:pt x="62" y="0"/>
                    </a:lnTo>
                    <a:cubicBezTo>
                      <a:pt x="31" y="0"/>
                      <a:pt x="31" y="31"/>
                      <a:pt x="31" y="31"/>
                    </a:cubicBezTo>
                    <a:lnTo>
                      <a:pt x="0" y="31"/>
                    </a:lnTo>
                    <a:cubicBezTo>
                      <a:pt x="31" y="62"/>
                      <a:pt x="31" y="62"/>
                      <a:pt x="31" y="62"/>
                    </a:cubicBezTo>
                    <a:cubicBezTo>
                      <a:pt x="0" y="93"/>
                      <a:pt x="0" y="93"/>
                      <a:pt x="0" y="93"/>
                    </a:cubicBez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93" y="93"/>
                    </a:cubicBezTo>
                    <a:lnTo>
                      <a:pt x="124" y="93"/>
                    </a:lnTo>
                    <a:lnTo>
                      <a:pt x="124" y="93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8" name="Freeform 178">
                <a:extLst>
                  <a:ext uri="{FF2B5EF4-FFF2-40B4-BE49-F238E27FC236}">
                    <a16:creationId xmlns:a16="http://schemas.microsoft.com/office/drawing/2014/main" id="{B73AEC22-6EC9-7A43-A9C8-0CA96D09E9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044575"/>
                <a:ext cx="77787" cy="66675"/>
              </a:xfrm>
              <a:custGeom>
                <a:avLst/>
                <a:gdLst>
                  <a:gd name="T0" fmla="*/ 186 w 218"/>
                  <a:gd name="T1" fmla="*/ 124 h 187"/>
                  <a:gd name="T2" fmla="*/ 186 w 218"/>
                  <a:gd name="T3" fmla="*/ 124 h 187"/>
                  <a:gd name="T4" fmla="*/ 186 w 218"/>
                  <a:gd name="T5" fmla="*/ 124 h 187"/>
                  <a:gd name="T6" fmla="*/ 186 w 218"/>
                  <a:gd name="T7" fmla="*/ 93 h 187"/>
                  <a:gd name="T8" fmla="*/ 186 w 218"/>
                  <a:gd name="T9" fmla="*/ 62 h 187"/>
                  <a:gd name="T10" fmla="*/ 186 w 218"/>
                  <a:gd name="T11" fmla="*/ 62 h 187"/>
                  <a:gd name="T12" fmla="*/ 124 w 218"/>
                  <a:gd name="T13" fmla="*/ 31 h 187"/>
                  <a:gd name="T14" fmla="*/ 186 w 218"/>
                  <a:gd name="T15" fmla="*/ 31 h 187"/>
                  <a:gd name="T16" fmla="*/ 62 w 218"/>
                  <a:gd name="T17" fmla="*/ 31 h 187"/>
                  <a:gd name="T18" fmla="*/ 31 w 218"/>
                  <a:gd name="T19" fmla="*/ 0 h 187"/>
                  <a:gd name="T20" fmla="*/ 31 w 218"/>
                  <a:gd name="T21" fmla="*/ 31 h 187"/>
                  <a:gd name="T22" fmla="*/ 31 w 218"/>
                  <a:gd name="T23" fmla="*/ 93 h 187"/>
                  <a:gd name="T24" fmla="*/ 0 w 218"/>
                  <a:gd name="T25" fmla="*/ 124 h 187"/>
                  <a:gd name="T26" fmla="*/ 0 w 218"/>
                  <a:gd name="T27" fmla="*/ 124 h 187"/>
                  <a:gd name="T28" fmla="*/ 0 w 218"/>
                  <a:gd name="T29" fmla="*/ 155 h 187"/>
                  <a:gd name="T30" fmla="*/ 0 w 218"/>
                  <a:gd name="T31" fmla="*/ 155 h 187"/>
                  <a:gd name="T32" fmla="*/ 62 w 218"/>
                  <a:gd name="T33" fmla="*/ 155 h 187"/>
                  <a:gd name="T34" fmla="*/ 93 w 218"/>
                  <a:gd name="T35" fmla="*/ 155 h 187"/>
                  <a:gd name="T36" fmla="*/ 155 w 218"/>
                  <a:gd name="T37" fmla="*/ 186 h 187"/>
                  <a:gd name="T38" fmla="*/ 155 w 218"/>
                  <a:gd name="T39" fmla="*/ 186 h 187"/>
                  <a:gd name="T40" fmla="*/ 186 w 218"/>
                  <a:gd name="T41" fmla="*/ 155 h 187"/>
                  <a:gd name="T42" fmla="*/ 186 w 218"/>
                  <a:gd name="T43" fmla="*/ 155 h 187"/>
                  <a:gd name="T44" fmla="*/ 217 w 218"/>
                  <a:gd name="T45" fmla="*/ 155 h 187"/>
                  <a:gd name="T46" fmla="*/ 217 w 218"/>
                  <a:gd name="T47" fmla="*/ 124 h 187"/>
                  <a:gd name="T48" fmla="*/ 217 w 218"/>
                  <a:gd name="T49" fmla="*/ 124 h 187"/>
                  <a:gd name="T50" fmla="*/ 186 w 218"/>
                  <a:gd name="T51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8" h="187">
                    <a:moveTo>
                      <a:pt x="186" y="124"/>
                    </a:moveTo>
                    <a:lnTo>
                      <a:pt x="186" y="124"/>
                    </a:lnTo>
                    <a:lnTo>
                      <a:pt x="186" y="124"/>
                    </a:lnTo>
                    <a:lnTo>
                      <a:pt x="186" y="93"/>
                    </a:lnTo>
                    <a:lnTo>
                      <a:pt x="186" y="62"/>
                    </a:lnTo>
                    <a:lnTo>
                      <a:pt x="186" y="62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55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1" y="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1" y="62"/>
                      <a:pt x="31" y="62"/>
                      <a:pt x="31" y="93"/>
                    </a:cubicBezTo>
                    <a:cubicBezTo>
                      <a:pt x="31" y="93"/>
                      <a:pt x="31" y="124"/>
                      <a:pt x="0" y="124"/>
                    </a:cubicBezTo>
                    <a:lnTo>
                      <a:pt x="0" y="124"/>
                    </a:lnTo>
                    <a:cubicBezTo>
                      <a:pt x="0" y="124"/>
                      <a:pt x="0" y="124"/>
                      <a:pt x="0" y="155"/>
                    </a:cubicBezTo>
                    <a:lnTo>
                      <a:pt x="0" y="155"/>
                    </a:ln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124" y="155"/>
                      <a:pt x="155" y="186"/>
                      <a:pt x="155" y="186"/>
                    </a:cubicBezTo>
                    <a:lnTo>
                      <a:pt x="155" y="186"/>
                    </a:lnTo>
                    <a:cubicBezTo>
                      <a:pt x="155" y="155"/>
                      <a:pt x="186" y="155"/>
                      <a:pt x="186" y="155"/>
                    </a:cubicBezTo>
                    <a:lnTo>
                      <a:pt x="186" y="155"/>
                    </a:lnTo>
                    <a:lnTo>
                      <a:pt x="217" y="155"/>
                    </a:lnTo>
                    <a:lnTo>
                      <a:pt x="217" y="124"/>
                    </a:lnTo>
                    <a:lnTo>
                      <a:pt x="217" y="124"/>
                    </a:lnTo>
                    <a:cubicBezTo>
                      <a:pt x="217" y="124"/>
                      <a:pt x="217" y="124"/>
                      <a:pt x="186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9" name="Freeform 179">
                <a:extLst>
                  <a:ext uri="{FF2B5EF4-FFF2-40B4-BE49-F238E27FC236}">
                    <a16:creationId xmlns:a16="http://schemas.microsoft.com/office/drawing/2014/main" id="{582D6AA0-81BB-D94A-B4C3-8D0FF2DD7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013" y="1011238"/>
                <a:ext cx="492125" cy="323850"/>
              </a:xfrm>
              <a:custGeom>
                <a:avLst/>
                <a:gdLst>
                  <a:gd name="T0" fmla="*/ 1272 w 1366"/>
                  <a:gd name="T1" fmla="*/ 93 h 900"/>
                  <a:gd name="T2" fmla="*/ 1148 w 1366"/>
                  <a:gd name="T3" fmla="*/ 93 h 900"/>
                  <a:gd name="T4" fmla="*/ 1085 w 1366"/>
                  <a:gd name="T5" fmla="*/ 93 h 900"/>
                  <a:gd name="T6" fmla="*/ 930 w 1366"/>
                  <a:gd name="T7" fmla="*/ 62 h 900"/>
                  <a:gd name="T8" fmla="*/ 806 w 1366"/>
                  <a:gd name="T9" fmla="*/ 62 h 900"/>
                  <a:gd name="T10" fmla="*/ 713 w 1366"/>
                  <a:gd name="T11" fmla="*/ 31 h 900"/>
                  <a:gd name="T12" fmla="*/ 682 w 1366"/>
                  <a:gd name="T13" fmla="*/ 31 h 900"/>
                  <a:gd name="T14" fmla="*/ 621 w 1366"/>
                  <a:gd name="T15" fmla="*/ 31 h 900"/>
                  <a:gd name="T16" fmla="*/ 558 w 1366"/>
                  <a:gd name="T17" fmla="*/ 0 h 900"/>
                  <a:gd name="T18" fmla="*/ 434 w 1366"/>
                  <a:gd name="T19" fmla="*/ 31 h 900"/>
                  <a:gd name="T20" fmla="*/ 341 w 1366"/>
                  <a:gd name="T21" fmla="*/ 62 h 900"/>
                  <a:gd name="T22" fmla="*/ 217 w 1366"/>
                  <a:gd name="T23" fmla="*/ 93 h 900"/>
                  <a:gd name="T24" fmla="*/ 156 w 1366"/>
                  <a:gd name="T25" fmla="*/ 155 h 900"/>
                  <a:gd name="T26" fmla="*/ 93 w 1366"/>
                  <a:gd name="T27" fmla="*/ 186 h 900"/>
                  <a:gd name="T28" fmla="*/ 156 w 1366"/>
                  <a:gd name="T29" fmla="*/ 217 h 900"/>
                  <a:gd name="T30" fmla="*/ 249 w 1366"/>
                  <a:gd name="T31" fmla="*/ 217 h 900"/>
                  <a:gd name="T32" fmla="*/ 341 w 1366"/>
                  <a:gd name="T33" fmla="*/ 279 h 900"/>
                  <a:gd name="T34" fmla="*/ 280 w 1366"/>
                  <a:gd name="T35" fmla="*/ 310 h 900"/>
                  <a:gd name="T36" fmla="*/ 186 w 1366"/>
                  <a:gd name="T37" fmla="*/ 341 h 900"/>
                  <a:gd name="T38" fmla="*/ 93 w 1366"/>
                  <a:gd name="T39" fmla="*/ 310 h 900"/>
                  <a:gd name="T40" fmla="*/ 0 w 1366"/>
                  <a:gd name="T41" fmla="*/ 372 h 900"/>
                  <a:gd name="T42" fmla="*/ 156 w 1366"/>
                  <a:gd name="T43" fmla="*/ 403 h 900"/>
                  <a:gd name="T44" fmla="*/ 186 w 1366"/>
                  <a:gd name="T45" fmla="*/ 403 h 900"/>
                  <a:gd name="T46" fmla="*/ 280 w 1366"/>
                  <a:gd name="T47" fmla="*/ 372 h 900"/>
                  <a:gd name="T48" fmla="*/ 310 w 1366"/>
                  <a:gd name="T49" fmla="*/ 495 h 900"/>
                  <a:gd name="T50" fmla="*/ 217 w 1366"/>
                  <a:gd name="T51" fmla="*/ 495 h 900"/>
                  <a:gd name="T52" fmla="*/ 124 w 1366"/>
                  <a:gd name="T53" fmla="*/ 527 h 900"/>
                  <a:gd name="T54" fmla="*/ 93 w 1366"/>
                  <a:gd name="T55" fmla="*/ 558 h 900"/>
                  <a:gd name="T56" fmla="*/ 93 w 1366"/>
                  <a:gd name="T57" fmla="*/ 589 h 900"/>
                  <a:gd name="T58" fmla="*/ 124 w 1366"/>
                  <a:gd name="T59" fmla="*/ 619 h 900"/>
                  <a:gd name="T60" fmla="*/ 186 w 1366"/>
                  <a:gd name="T61" fmla="*/ 682 h 900"/>
                  <a:gd name="T62" fmla="*/ 249 w 1366"/>
                  <a:gd name="T63" fmla="*/ 651 h 900"/>
                  <a:gd name="T64" fmla="*/ 280 w 1366"/>
                  <a:gd name="T65" fmla="*/ 743 h 900"/>
                  <a:gd name="T66" fmla="*/ 280 w 1366"/>
                  <a:gd name="T67" fmla="*/ 775 h 900"/>
                  <a:gd name="T68" fmla="*/ 310 w 1366"/>
                  <a:gd name="T69" fmla="*/ 743 h 900"/>
                  <a:gd name="T70" fmla="*/ 373 w 1366"/>
                  <a:gd name="T71" fmla="*/ 775 h 900"/>
                  <a:gd name="T72" fmla="*/ 434 w 1366"/>
                  <a:gd name="T73" fmla="*/ 775 h 900"/>
                  <a:gd name="T74" fmla="*/ 465 w 1366"/>
                  <a:gd name="T75" fmla="*/ 775 h 900"/>
                  <a:gd name="T76" fmla="*/ 528 w 1366"/>
                  <a:gd name="T77" fmla="*/ 806 h 900"/>
                  <a:gd name="T78" fmla="*/ 497 w 1366"/>
                  <a:gd name="T79" fmla="*/ 867 h 900"/>
                  <a:gd name="T80" fmla="*/ 528 w 1366"/>
                  <a:gd name="T81" fmla="*/ 867 h 900"/>
                  <a:gd name="T82" fmla="*/ 621 w 1366"/>
                  <a:gd name="T83" fmla="*/ 806 h 900"/>
                  <a:gd name="T84" fmla="*/ 652 w 1366"/>
                  <a:gd name="T85" fmla="*/ 806 h 900"/>
                  <a:gd name="T86" fmla="*/ 713 w 1366"/>
                  <a:gd name="T87" fmla="*/ 713 h 900"/>
                  <a:gd name="T88" fmla="*/ 776 w 1366"/>
                  <a:gd name="T89" fmla="*/ 651 h 900"/>
                  <a:gd name="T90" fmla="*/ 930 w 1366"/>
                  <a:gd name="T91" fmla="*/ 589 h 900"/>
                  <a:gd name="T92" fmla="*/ 961 w 1366"/>
                  <a:gd name="T93" fmla="*/ 619 h 900"/>
                  <a:gd name="T94" fmla="*/ 1054 w 1366"/>
                  <a:gd name="T95" fmla="*/ 619 h 900"/>
                  <a:gd name="T96" fmla="*/ 1117 w 1366"/>
                  <a:gd name="T97" fmla="*/ 651 h 900"/>
                  <a:gd name="T98" fmla="*/ 1148 w 1366"/>
                  <a:gd name="T99" fmla="*/ 651 h 900"/>
                  <a:gd name="T100" fmla="*/ 1272 w 1366"/>
                  <a:gd name="T101" fmla="*/ 589 h 900"/>
                  <a:gd name="T102" fmla="*/ 1241 w 1366"/>
                  <a:gd name="T103" fmla="*/ 682 h 900"/>
                  <a:gd name="T104" fmla="*/ 1302 w 1366"/>
                  <a:gd name="T105" fmla="*/ 682 h 900"/>
                  <a:gd name="T106" fmla="*/ 1333 w 1366"/>
                  <a:gd name="T107" fmla="*/ 682 h 900"/>
                  <a:gd name="T108" fmla="*/ 1365 w 1366"/>
                  <a:gd name="T109" fmla="*/ 682 h 900"/>
                  <a:gd name="T110" fmla="*/ 1365 w 1366"/>
                  <a:gd name="T111" fmla="*/ 682 h 900"/>
                  <a:gd name="T112" fmla="*/ 1302 w 1366"/>
                  <a:gd name="T113" fmla="*/ 93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66" h="900">
                    <a:moveTo>
                      <a:pt x="1302" y="93"/>
                    </a:moveTo>
                    <a:lnTo>
                      <a:pt x="1302" y="93"/>
                    </a:lnTo>
                    <a:lnTo>
                      <a:pt x="1272" y="93"/>
                    </a:lnTo>
                    <a:lnTo>
                      <a:pt x="1241" y="93"/>
                    </a:lnTo>
                    <a:cubicBezTo>
                      <a:pt x="1209" y="93"/>
                      <a:pt x="1209" y="93"/>
                      <a:pt x="1209" y="93"/>
                    </a:cubicBezTo>
                    <a:cubicBezTo>
                      <a:pt x="1178" y="93"/>
                      <a:pt x="1148" y="93"/>
                      <a:pt x="1148" y="93"/>
                    </a:cubicBezTo>
                    <a:lnTo>
                      <a:pt x="1148" y="93"/>
                    </a:lnTo>
                    <a:cubicBezTo>
                      <a:pt x="1148" y="93"/>
                      <a:pt x="1148" y="93"/>
                      <a:pt x="1117" y="93"/>
                    </a:cubicBezTo>
                    <a:cubicBezTo>
                      <a:pt x="1117" y="93"/>
                      <a:pt x="1117" y="93"/>
                      <a:pt x="1085" y="93"/>
                    </a:cubicBezTo>
                    <a:lnTo>
                      <a:pt x="1085" y="93"/>
                    </a:lnTo>
                    <a:cubicBezTo>
                      <a:pt x="1085" y="93"/>
                      <a:pt x="1054" y="93"/>
                      <a:pt x="1024" y="93"/>
                    </a:cubicBezTo>
                    <a:cubicBezTo>
                      <a:pt x="993" y="62"/>
                      <a:pt x="961" y="62"/>
                      <a:pt x="930" y="62"/>
                    </a:cubicBezTo>
                    <a:lnTo>
                      <a:pt x="930" y="62"/>
                    </a:lnTo>
                    <a:cubicBezTo>
                      <a:pt x="930" y="62"/>
                      <a:pt x="900" y="62"/>
                      <a:pt x="869" y="62"/>
                    </a:cubicBezTo>
                    <a:cubicBezTo>
                      <a:pt x="837" y="62"/>
                      <a:pt x="806" y="62"/>
                      <a:pt x="806" y="62"/>
                    </a:cubicBezTo>
                    <a:cubicBezTo>
                      <a:pt x="806" y="62"/>
                      <a:pt x="776" y="62"/>
                      <a:pt x="745" y="62"/>
                    </a:cubicBezTo>
                    <a:cubicBezTo>
                      <a:pt x="713" y="31"/>
                      <a:pt x="713" y="31"/>
                      <a:pt x="713" y="31"/>
                    </a:cubicBezTo>
                    <a:lnTo>
                      <a:pt x="713" y="31"/>
                    </a:lnTo>
                    <a:lnTo>
                      <a:pt x="713" y="31"/>
                    </a:lnTo>
                    <a:lnTo>
                      <a:pt x="682" y="31"/>
                    </a:lnTo>
                    <a:lnTo>
                      <a:pt x="682" y="31"/>
                    </a:lnTo>
                    <a:lnTo>
                      <a:pt x="652" y="31"/>
                    </a:lnTo>
                    <a:cubicBezTo>
                      <a:pt x="652" y="31"/>
                      <a:pt x="652" y="31"/>
                      <a:pt x="621" y="31"/>
                    </a:cubicBezTo>
                    <a:lnTo>
                      <a:pt x="621" y="31"/>
                    </a:lnTo>
                    <a:lnTo>
                      <a:pt x="621" y="31"/>
                    </a:lnTo>
                    <a:cubicBezTo>
                      <a:pt x="528" y="62"/>
                      <a:pt x="528" y="62"/>
                      <a:pt x="528" y="62"/>
                    </a:cubicBezTo>
                    <a:cubicBezTo>
                      <a:pt x="558" y="0"/>
                      <a:pt x="558" y="0"/>
                      <a:pt x="558" y="0"/>
                    </a:cubicBezTo>
                    <a:lnTo>
                      <a:pt x="558" y="0"/>
                    </a:lnTo>
                    <a:cubicBezTo>
                      <a:pt x="528" y="0"/>
                      <a:pt x="528" y="31"/>
                      <a:pt x="497" y="31"/>
                    </a:cubicBezTo>
                    <a:cubicBezTo>
                      <a:pt x="497" y="31"/>
                      <a:pt x="465" y="31"/>
                      <a:pt x="434" y="31"/>
                    </a:cubicBezTo>
                    <a:lnTo>
                      <a:pt x="434" y="62"/>
                    </a:lnTo>
                    <a:cubicBezTo>
                      <a:pt x="404" y="62"/>
                      <a:pt x="373" y="62"/>
                      <a:pt x="373" y="62"/>
                    </a:cubicBezTo>
                    <a:cubicBezTo>
                      <a:pt x="341" y="62"/>
                      <a:pt x="341" y="62"/>
                      <a:pt x="341" y="62"/>
                    </a:cubicBezTo>
                    <a:lnTo>
                      <a:pt x="341" y="62"/>
                    </a:lnTo>
                    <a:cubicBezTo>
                      <a:pt x="310" y="62"/>
                      <a:pt x="280" y="62"/>
                      <a:pt x="280" y="62"/>
                    </a:cubicBezTo>
                    <a:cubicBezTo>
                      <a:pt x="249" y="62"/>
                      <a:pt x="249" y="93"/>
                      <a:pt x="217" y="93"/>
                    </a:cubicBezTo>
                    <a:lnTo>
                      <a:pt x="186" y="124"/>
                    </a:lnTo>
                    <a:cubicBezTo>
                      <a:pt x="156" y="155"/>
                      <a:pt x="156" y="155"/>
                      <a:pt x="156" y="155"/>
                    </a:cubicBezTo>
                    <a:lnTo>
                      <a:pt x="156" y="155"/>
                    </a:lnTo>
                    <a:cubicBezTo>
                      <a:pt x="156" y="155"/>
                      <a:pt x="156" y="155"/>
                      <a:pt x="124" y="155"/>
                    </a:cubicBezTo>
                    <a:cubicBezTo>
                      <a:pt x="93" y="155"/>
                      <a:pt x="62" y="155"/>
                      <a:pt x="62" y="155"/>
                    </a:cubicBezTo>
                    <a:lnTo>
                      <a:pt x="93" y="186"/>
                    </a:lnTo>
                    <a:lnTo>
                      <a:pt x="93" y="186"/>
                    </a:lnTo>
                    <a:cubicBezTo>
                      <a:pt x="124" y="186"/>
                      <a:pt x="156" y="186"/>
                      <a:pt x="156" y="217"/>
                    </a:cubicBezTo>
                    <a:lnTo>
                      <a:pt x="156" y="217"/>
                    </a:lnTo>
                    <a:lnTo>
                      <a:pt x="186" y="217"/>
                    </a:lnTo>
                    <a:cubicBezTo>
                      <a:pt x="217" y="217"/>
                      <a:pt x="217" y="217"/>
                      <a:pt x="217" y="217"/>
                    </a:cubicBezTo>
                    <a:cubicBezTo>
                      <a:pt x="249" y="217"/>
                      <a:pt x="249" y="217"/>
                      <a:pt x="249" y="217"/>
                    </a:cubicBezTo>
                    <a:cubicBezTo>
                      <a:pt x="280" y="217"/>
                      <a:pt x="280" y="217"/>
                      <a:pt x="280" y="217"/>
                    </a:cubicBezTo>
                    <a:cubicBezTo>
                      <a:pt x="280" y="248"/>
                      <a:pt x="280" y="248"/>
                      <a:pt x="280" y="248"/>
                    </a:cubicBezTo>
                    <a:cubicBezTo>
                      <a:pt x="341" y="279"/>
                      <a:pt x="341" y="279"/>
                      <a:pt x="341" y="279"/>
                    </a:cubicBezTo>
                    <a:cubicBezTo>
                      <a:pt x="341" y="341"/>
                      <a:pt x="341" y="341"/>
                      <a:pt x="341" y="341"/>
                    </a:cubicBez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341"/>
                      <a:pt x="310" y="310"/>
                      <a:pt x="280" y="310"/>
                    </a:cubicBezTo>
                    <a:cubicBezTo>
                      <a:pt x="280" y="310"/>
                      <a:pt x="280" y="310"/>
                      <a:pt x="249" y="310"/>
                    </a:cubicBezTo>
                    <a:cubicBezTo>
                      <a:pt x="249" y="341"/>
                      <a:pt x="217" y="341"/>
                      <a:pt x="186" y="341"/>
                    </a:cubicBezTo>
                    <a:lnTo>
                      <a:pt x="186" y="341"/>
                    </a:lnTo>
                    <a:lnTo>
                      <a:pt x="124" y="341"/>
                    </a:lnTo>
                    <a:cubicBezTo>
                      <a:pt x="124" y="341"/>
                      <a:pt x="93" y="341"/>
                      <a:pt x="93" y="310"/>
                    </a:cubicBezTo>
                    <a:lnTo>
                      <a:pt x="93" y="310"/>
                    </a:lnTo>
                    <a:cubicBezTo>
                      <a:pt x="0" y="341"/>
                      <a:pt x="0" y="341"/>
                      <a:pt x="0" y="341"/>
                    </a:cubicBezTo>
                    <a:lnTo>
                      <a:pt x="0" y="372"/>
                    </a:lnTo>
                    <a:lnTo>
                      <a:pt x="0" y="372"/>
                    </a:lnTo>
                    <a:cubicBezTo>
                      <a:pt x="32" y="403"/>
                      <a:pt x="32" y="403"/>
                      <a:pt x="62" y="403"/>
                    </a:cubicBezTo>
                    <a:lnTo>
                      <a:pt x="62" y="403"/>
                    </a:lnTo>
                    <a:cubicBezTo>
                      <a:pt x="93" y="403"/>
                      <a:pt x="124" y="403"/>
                      <a:pt x="156" y="403"/>
                    </a:cubicBezTo>
                    <a:lnTo>
                      <a:pt x="156" y="403"/>
                    </a:lnTo>
                    <a:cubicBezTo>
                      <a:pt x="186" y="372"/>
                      <a:pt x="186" y="372"/>
                      <a:pt x="186" y="372"/>
                    </a:cubicBezTo>
                    <a:cubicBezTo>
                      <a:pt x="186" y="403"/>
                      <a:pt x="186" y="403"/>
                      <a:pt x="186" y="403"/>
                    </a:cubicBezTo>
                    <a:lnTo>
                      <a:pt x="217" y="403"/>
                    </a:lnTo>
                    <a:lnTo>
                      <a:pt x="217" y="403"/>
                    </a:lnTo>
                    <a:lnTo>
                      <a:pt x="280" y="372"/>
                    </a:lnTo>
                    <a:cubicBezTo>
                      <a:pt x="310" y="341"/>
                      <a:pt x="310" y="341"/>
                      <a:pt x="310" y="341"/>
                    </a:cubicBezTo>
                    <a:cubicBezTo>
                      <a:pt x="310" y="403"/>
                      <a:pt x="310" y="403"/>
                      <a:pt x="310" y="403"/>
                    </a:cubicBezTo>
                    <a:cubicBezTo>
                      <a:pt x="310" y="434"/>
                      <a:pt x="310" y="465"/>
                      <a:pt x="310" y="495"/>
                    </a:cubicBezTo>
                    <a:cubicBezTo>
                      <a:pt x="310" y="495"/>
                      <a:pt x="280" y="527"/>
                      <a:pt x="249" y="527"/>
                    </a:cubicBezTo>
                    <a:lnTo>
                      <a:pt x="249" y="527"/>
                    </a:lnTo>
                    <a:lnTo>
                      <a:pt x="217" y="495"/>
                    </a:lnTo>
                    <a:lnTo>
                      <a:pt x="217" y="495"/>
                    </a:lnTo>
                    <a:lnTo>
                      <a:pt x="186" y="527"/>
                    </a:lnTo>
                    <a:cubicBezTo>
                      <a:pt x="156" y="527"/>
                      <a:pt x="156" y="527"/>
                      <a:pt x="124" y="527"/>
                    </a:cubicBezTo>
                    <a:lnTo>
                      <a:pt x="124" y="527"/>
                    </a:lnTo>
                    <a:lnTo>
                      <a:pt x="124" y="527"/>
                    </a:lnTo>
                    <a:cubicBezTo>
                      <a:pt x="93" y="558"/>
                      <a:pt x="93" y="558"/>
                      <a:pt x="93" y="558"/>
                    </a:cubicBezTo>
                    <a:lnTo>
                      <a:pt x="93" y="558"/>
                    </a:lnTo>
                    <a:cubicBezTo>
                      <a:pt x="62" y="558"/>
                      <a:pt x="62" y="589"/>
                      <a:pt x="62" y="589"/>
                    </a:cubicBezTo>
                    <a:cubicBezTo>
                      <a:pt x="93" y="589"/>
                      <a:pt x="93" y="589"/>
                      <a:pt x="93" y="589"/>
                    </a:cubicBezTo>
                    <a:cubicBezTo>
                      <a:pt x="93" y="619"/>
                      <a:pt x="93" y="619"/>
                      <a:pt x="93" y="619"/>
                    </a:cubicBezTo>
                    <a:lnTo>
                      <a:pt x="93" y="619"/>
                    </a:lnTo>
                    <a:cubicBezTo>
                      <a:pt x="93" y="619"/>
                      <a:pt x="93" y="619"/>
                      <a:pt x="124" y="619"/>
                    </a:cubicBezTo>
                    <a:cubicBezTo>
                      <a:pt x="156" y="619"/>
                      <a:pt x="156" y="619"/>
                      <a:pt x="186" y="651"/>
                    </a:cubicBezTo>
                    <a:cubicBezTo>
                      <a:pt x="186" y="682"/>
                      <a:pt x="186" y="682"/>
                      <a:pt x="186" y="682"/>
                    </a:cubicBezTo>
                    <a:lnTo>
                      <a:pt x="186" y="682"/>
                    </a:lnTo>
                    <a:lnTo>
                      <a:pt x="186" y="682"/>
                    </a:lnTo>
                    <a:cubicBezTo>
                      <a:pt x="217" y="651"/>
                      <a:pt x="217" y="651"/>
                      <a:pt x="217" y="651"/>
                    </a:cubicBezTo>
                    <a:cubicBezTo>
                      <a:pt x="249" y="651"/>
                      <a:pt x="249" y="651"/>
                      <a:pt x="249" y="651"/>
                    </a:cubicBezTo>
                    <a:lnTo>
                      <a:pt x="249" y="651"/>
                    </a:lnTo>
                    <a:cubicBezTo>
                      <a:pt x="249" y="651"/>
                      <a:pt x="280" y="682"/>
                      <a:pt x="280" y="713"/>
                    </a:cubicBez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43"/>
                    </a:lnTo>
                    <a:lnTo>
                      <a:pt x="280" y="775"/>
                    </a:lnTo>
                    <a:lnTo>
                      <a:pt x="280" y="775"/>
                    </a:lnTo>
                    <a:lnTo>
                      <a:pt x="280" y="775"/>
                    </a:lnTo>
                    <a:cubicBezTo>
                      <a:pt x="280" y="743"/>
                      <a:pt x="310" y="743"/>
                      <a:pt x="310" y="743"/>
                    </a:cubicBezTo>
                    <a:cubicBezTo>
                      <a:pt x="341" y="743"/>
                      <a:pt x="341" y="743"/>
                      <a:pt x="341" y="775"/>
                    </a:cubicBezTo>
                    <a:cubicBezTo>
                      <a:pt x="341" y="775"/>
                      <a:pt x="341" y="775"/>
                      <a:pt x="373" y="775"/>
                    </a:cubicBezTo>
                    <a:lnTo>
                      <a:pt x="373" y="775"/>
                    </a:lnTo>
                    <a:lnTo>
                      <a:pt x="404" y="775"/>
                    </a:lnTo>
                    <a:cubicBezTo>
                      <a:pt x="434" y="713"/>
                      <a:pt x="434" y="713"/>
                      <a:pt x="434" y="713"/>
                    </a:cubicBezTo>
                    <a:cubicBezTo>
                      <a:pt x="434" y="775"/>
                      <a:pt x="434" y="775"/>
                      <a:pt x="434" y="775"/>
                    </a:cubicBezTo>
                    <a:lnTo>
                      <a:pt x="434" y="775"/>
                    </a:lnTo>
                    <a:cubicBezTo>
                      <a:pt x="465" y="775"/>
                      <a:pt x="465" y="775"/>
                      <a:pt x="465" y="775"/>
                    </a:cubicBezTo>
                    <a:lnTo>
                      <a:pt x="465" y="775"/>
                    </a:lnTo>
                    <a:cubicBezTo>
                      <a:pt x="465" y="775"/>
                      <a:pt x="497" y="775"/>
                      <a:pt x="497" y="743"/>
                    </a:cubicBezTo>
                    <a:cubicBezTo>
                      <a:pt x="652" y="651"/>
                      <a:pt x="652" y="651"/>
                      <a:pt x="652" y="651"/>
                    </a:cubicBezTo>
                    <a:cubicBezTo>
                      <a:pt x="528" y="806"/>
                      <a:pt x="528" y="806"/>
                      <a:pt x="528" y="806"/>
                    </a:cubicBezTo>
                    <a:lnTo>
                      <a:pt x="497" y="837"/>
                    </a:lnTo>
                    <a:lnTo>
                      <a:pt x="497" y="837"/>
                    </a:lnTo>
                    <a:cubicBezTo>
                      <a:pt x="497" y="867"/>
                      <a:pt x="497" y="867"/>
                      <a:pt x="497" y="867"/>
                    </a:cubicBezTo>
                    <a:lnTo>
                      <a:pt x="497" y="899"/>
                    </a:lnTo>
                    <a:cubicBezTo>
                      <a:pt x="497" y="899"/>
                      <a:pt x="497" y="899"/>
                      <a:pt x="528" y="899"/>
                    </a:cubicBezTo>
                    <a:lnTo>
                      <a:pt x="528" y="867"/>
                    </a:lnTo>
                    <a:lnTo>
                      <a:pt x="528" y="867"/>
                    </a:lnTo>
                    <a:cubicBezTo>
                      <a:pt x="589" y="837"/>
                      <a:pt x="589" y="837"/>
                      <a:pt x="589" y="837"/>
                    </a:cubicBezTo>
                    <a:cubicBezTo>
                      <a:pt x="589" y="837"/>
                      <a:pt x="589" y="837"/>
                      <a:pt x="621" y="806"/>
                    </a:cubicBezTo>
                    <a:lnTo>
                      <a:pt x="621" y="806"/>
                    </a:lnTo>
                    <a:cubicBezTo>
                      <a:pt x="621" y="806"/>
                      <a:pt x="621" y="806"/>
                      <a:pt x="652" y="806"/>
                    </a:cubicBezTo>
                    <a:lnTo>
                      <a:pt x="652" y="806"/>
                    </a:lnTo>
                    <a:cubicBezTo>
                      <a:pt x="682" y="775"/>
                      <a:pt x="713" y="743"/>
                      <a:pt x="713" y="743"/>
                    </a:cubicBezTo>
                    <a:cubicBezTo>
                      <a:pt x="713" y="713"/>
                      <a:pt x="713" y="713"/>
                      <a:pt x="713" y="713"/>
                    </a:cubicBezTo>
                    <a:lnTo>
                      <a:pt x="713" y="713"/>
                    </a:lnTo>
                    <a:cubicBezTo>
                      <a:pt x="652" y="651"/>
                      <a:pt x="652" y="651"/>
                      <a:pt x="652" y="651"/>
                    </a:cubicBezTo>
                    <a:cubicBezTo>
                      <a:pt x="745" y="682"/>
                      <a:pt x="745" y="682"/>
                      <a:pt x="745" y="682"/>
                    </a:cubicBezTo>
                    <a:cubicBezTo>
                      <a:pt x="745" y="651"/>
                      <a:pt x="776" y="651"/>
                      <a:pt x="776" y="651"/>
                    </a:cubicBezTo>
                    <a:lnTo>
                      <a:pt x="776" y="619"/>
                    </a:lnTo>
                    <a:cubicBezTo>
                      <a:pt x="806" y="619"/>
                      <a:pt x="806" y="619"/>
                      <a:pt x="837" y="619"/>
                    </a:cubicBezTo>
                    <a:cubicBezTo>
                      <a:pt x="837" y="619"/>
                      <a:pt x="900" y="589"/>
                      <a:pt x="930" y="589"/>
                    </a:cubicBezTo>
                    <a:cubicBezTo>
                      <a:pt x="961" y="651"/>
                      <a:pt x="961" y="651"/>
                      <a:pt x="961" y="651"/>
                    </a:cubicBezTo>
                    <a:lnTo>
                      <a:pt x="961" y="651"/>
                    </a:lnTo>
                    <a:lnTo>
                      <a:pt x="961" y="619"/>
                    </a:lnTo>
                    <a:cubicBezTo>
                      <a:pt x="993" y="619"/>
                      <a:pt x="993" y="619"/>
                      <a:pt x="1024" y="619"/>
                    </a:cubicBezTo>
                    <a:lnTo>
                      <a:pt x="1024" y="619"/>
                    </a:lnTo>
                    <a:cubicBezTo>
                      <a:pt x="1054" y="619"/>
                      <a:pt x="1054" y="619"/>
                      <a:pt x="1054" y="619"/>
                    </a:cubicBezTo>
                    <a:lnTo>
                      <a:pt x="1085" y="651"/>
                    </a:lnTo>
                    <a:lnTo>
                      <a:pt x="1085" y="651"/>
                    </a:lnTo>
                    <a:cubicBezTo>
                      <a:pt x="1117" y="651"/>
                      <a:pt x="1117" y="651"/>
                      <a:pt x="1117" y="651"/>
                    </a:cubicBezTo>
                    <a:lnTo>
                      <a:pt x="1117" y="651"/>
                    </a:lnTo>
                    <a:lnTo>
                      <a:pt x="1117" y="651"/>
                    </a:lnTo>
                    <a:cubicBezTo>
                      <a:pt x="1148" y="651"/>
                      <a:pt x="1148" y="651"/>
                      <a:pt x="1148" y="651"/>
                    </a:cubicBezTo>
                    <a:lnTo>
                      <a:pt x="1148" y="651"/>
                    </a:lnTo>
                    <a:cubicBezTo>
                      <a:pt x="1178" y="651"/>
                      <a:pt x="1178" y="651"/>
                      <a:pt x="1178" y="651"/>
                    </a:cubicBezTo>
                    <a:cubicBezTo>
                      <a:pt x="1272" y="589"/>
                      <a:pt x="1272" y="589"/>
                      <a:pt x="1272" y="589"/>
                    </a:cubicBezTo>
                    <a:cubicBezTo>
                      <a:pt x="1209" y="682"/>
                      <a:pt x="1209" y="682"/>
                      <a:pt x="1209" y="682"/>
                    </a:cubicBezTo>
                    <a:lnTo>
                      <a:pt x="1209" y="682"/>
                    </a:lnTo>
                    <a:cubicBezTo>
                      <a:pt x="1241" y="682"/>
                      <a:pt x="1241" y="682"/>
                      <a:pt x="1241" y="682"/>
                    </a:cubicBezTo>
                    <a:lnTo>
                      <a:pt x="1272" y="682"/>
                    </a:lnTo>
                    <a:cubicBezTo>
                      <a:pt x="1272" y="682"/>
                      <a:pt x="1272" y="682"/>
                      <a:pt x="1302" y="682"/>
                    </a:cubicBezTo>
                    <a:lnTo>
                      <a:pt x="1302" y="682"/>
                    </a:lnTo>
                    <a:cubicBezTo>
                      <a:pt x="1333" y="682"/>
                      <a:pt x="1333" y="682"/>
                      <a:pt x="1333" y="682"/>
                    </a:cubicBezTo>
                    <a:lnTo>
                      <a:pt x="1333" y="682"/>
                    </a:lnTo>
                    <a:lnTo>
                      <a:pt x="1333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lnTo>
                      <a:pt x="1365" y="682"/>
                    </a:lnTo>
                    <a:cubicBezTo>
                      <a:pt x="1365" y="124"/>
                      <a:pt x="1365" y="124"/>
                      <a:pt x="1365" y="124"/>
                    </a:cubicBezTo>
                    <a:cubicBezTo>
                      <a:pt x="1365" y="124"/>
                      <a:pt x="1365" y="93"/>
                      <a:pt x="1333" y="93"/>
                    </a:cubicBezTo>
                    <a:lnTo>
                      <a:pt x="1302" y="9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6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0" name="Freeform 180">
                <a:extLst>
                  <a:ext uri="{FF2B5EF4-FFF2-40B4-BE49-F238E27FC236}">
                    <a16:creationId xmlns:a16="http://schemas.microsoft.com/office/drawing/2014/main" id="{80022C5D-9FE4-3D49-955A-DF9B1D1D8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8325" y="2249488"/>
                <a:ext cx="44450" cy="77787"/>
              </a:xfrm>
              <a:custGeom>
                <a:avLst/>
                <a:gdLst>
                  <a:gd name="T0" fmla="*/ 124 w 125"/>
                  <a:gd name="T1" fmla="*/ 186 h 217"/>
                  <a:gd name="T2" fmla="*/ 124 w 125"/>
                  <a:gd name="T3" fmla="*/ 186 h 217"/>
                  <a:gd name="T4" fmla="*/ 124 w 125"/>
                  <a:gd name="T5" fmla="*/ 154 h 217"/>
                  <a:gd name="T6" fmla="*/ 124 w 125"/>
                  <a:gd name="T7" fmla="*/ 124 h 217"/>
                  <a:gd name="T8" fmla="*/ 124 w 125"/>
                  <a:gd name="T9" fmla="*/ 124 h 217"/>
                  <a:gd name="T10" fmla="*/ 124 w 125"/>
                  <a:gd name="T11" fmla="*/ 93 h 217"/>
                  <a:gd name="T12" fmla="*/ 124 w 125"/>
                  <a:gd name="T13" fmla="*/ 31 h 217"/>
                  <a:gd name="T14" fmla="*/ 124 w 125"/>
                  <a:gd name="T15" fmla="*/ 0 h 217"/>
                  <a:gd name="T16" fmla="*/ 62 w 125"/>
                  <a:gd name="T17" fmla="*/ 0 h 217"/>
                  <a:gd name="T18" fmla="*/ 62 w 125"/>
                  <a:gd name="T19" fmla="*/ 0 h 217"/>
                  <a:gd name="T20" fmla="*/ 62 w 125"/>
                  <a:gd name="T21" fmla="*/ 0 h 217"/>
                  <a:gd name="T22" fmla="*/ 62 w 125"/>
                  <a:gd name="T23" fmla="*/ 0 h 217"/>
                  <a:gd name="T24" fmla="*/ 93 w 125"/>
                  <a:gd name="T25" fmla="*/ 31 h 217"/>
                  <a:gd name="T26" fmla="*/ 93 w 125"/>
                  <a:gd name="T27" fmla="*/ 31 h 217"/>
                  <a:gd name="T28" fmla="*/ 93 w 125"/>
                  <a:gd name="T29" fmla="*/ 63 h 217"/>
                  <a:gd name="T30" fmla="*/ 93 w 125"/>
                  <a:gd name="T31" fmla="*/ 63 h 217"/>
                  <a:gd name="T32" fmla="*/ 93 w 125"/>
                  <a:gd name="T33" fmla="*/ 63 h 217"/>
                  <a:gd name="T34" fmla="*/ 93 w 125"/>
                  <a:gd name="T35" fmla="*/ 93 h 217"/>
                  <a:gd name="T36" fmla="*/ 62 w 125"/>
                  <a:gd name="T37" fmla="*/ 124 h 217"/>
                  <a:gd name="T38" fmla="*/ 62 w 125"/>
                  <a:gd name="T39" fmla="*/ 124 h 217"/>
                  <a:gd name="T40" fmla="*/ 62 w 125"/>
                  <a:gd name="T41" fmla="*/ 124 h 217"/>
                  <a:gd name="T42" fmla="*/ 31 w 125"/>
                  <a:gd name="T43" fmla="*/ 124 h 217"/>
                  <a:gd name="T44" fmla="*/ 0 w 125"/>
                  <a:gd name="T45" fmla="*/ 124 h 217"/>
                  <a:gd name="T46" fmla="*/ 0 w 125"/>
                  <a:gd name="T47" fmla="*/ 124 h 217"/>
                  <a:gd name="T48" fmla="*/ 0 w 125"/>
                  <a:gd name="T49" fmla="*/ 124 h 217"/>
                  <a:gd name="T50" fmla="*/ 0 w 125"/>
                  <a:gd name="T51" fmla="*/ 124 h 217"/>
                  <a:gd name="T52" fmla="*/ 0 w 125"/>
                  <a:gd name="T53" fmla="*/ 154 h 217"/>
                  <a:gd name="T54" fmla="*/ 0 w 125"/>
                  <a:gd name="T55" fmla="*/ 154 h 217"/>
                  <a:gd name="T56" fmla="*/ 62 w 125"/>
                  <a:gd name="T57" fmla="*/ 216 h 217"/>
                  <a:gd name="T58" fmla="*/ 62 w 125"/>
                  <a:gd name="T59" fmla="*/ 216 h 217"/>
                  <a:gd name="T60" fmla="*/ 93 w 125"/>
                  <a:gd name="T61" fmla="*/ 186 h 217"/>
                  <a:gd name="T62" fmla="*/ 124 w 125"/>
                  <a:gd name="T63" fmla="*/ 18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5" h="217">
                    <a:moveTo>
                      <a:pt x="124" y="186"/>
                    </a:moveTo>
                    <a:lnTo>
                      <a:pt x="124" y="186"/>
                    </a:lnTo>
                    <a:lnTo>
                      <a:pt x="124" y="154"/>
                    </a:lnTo>
                    <a:cubicBezTo>
                      <a:pt x="124" y="154"/>
                      <a:pt x="124" y="154"/>
                      <a:pt x="124" y="124"/>
                    </a:cubicBezTo>
                    <a:lnTo>
                      <a:pt x="124" y="124"/>
                    </a:lnTo>
                    <a:cubicBezTo>
                      <a:pt x="124" y="93"/>
                      <a:pt x="124" y="93"/>
                      <a:pt x="124" y="93"/>
                    </a:cubicBezTo>
                    <a:cubicBezTo>
                      <a:pt x="124" y="93"/>
                      <a:pt x="124" y="63"/>
                      <a:pt x="124" y="31"/>
                    </a:cubicBezTo>
                    <a:cubicBezTo>
                      <a:pt x="124" y="31"/>
                      <a:pt x="124" y="31"/>
                      <a:pt x="124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93" y="0"/>
                      <a:pt x="93" y="31"/>
                    </a:cubicBezTo>
                    <a:lnTo>
                      <a:pt x="93" y="31"/>
                    </a:lnTo>
                    <a:cubicBezTo>
                      <a:pt x="93" y="63"/>
                      <a:pt x="93" y="63"/>
                      <a:pt x="93" y="63"/>
                    </a:cubicBezTo>
                    <a:lnTo>
                      <a:pt x="93" y="63"/>
                    </a:lnTo>
                    <a:lnTo>
                      <a:pt x="93" y="63"/>
                    </a:lnTo>
                    <a:cubicBezTo>
                      <a:pt x="93" y="63"/>
                      <a:pt x="93" y="63"/>
                      <a:pt x="93" y="93"/>
                    </a:cubicBezTo>
                    <a:cubicBezTo>
                      <a:pt x="93" y="93"/>
                      <a:pt x="93" y="93"/>
                      <a:pt x="62" y="124"/>
                    </a:cubicBezTo>
                    <a:lnTo>
                      <a:pt x="62" y="124"/>
                    </a:lnTo>
                    <a:lnTo>
                      <a:pt x="62" y="124"/>
                    </a:lnTo>
                    <a:cubicBezTo>
                      <a:pt x="62" y="124"/>
                      <a:pt x="62" y="124"/>
                      <a:pt x="31" y="124"/>
                    </a:cubicBezTo>
                    <a:cubicBezTo>
                      <a:pt x="31" y="124"/>
                      <a:pt x="31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0" y="124"/>
                    </a:lnTo>
                    <a:cubicBezTo>
                      <a:pt x="0" y="124"/>
                      <a:pt x="0" y="124"/>
                      <a:pt x="0" y="154"/>
                    </a:cubicBezTo>
                    <a:lnTo>
                      <a:pt x="0" y="154"/>
                    </a:lnTo>
                    <a:cubicBezTo>
                      <a:pt x="0" y="186"/>
                      <a:pt x="31" y="216"/>
                      <a:pt x="62" y="216"/>
                    </a:cubicBezTo>
                    <a:lnTo>
                      <a:pt x="62" y="216"/>
                    </a:lnTo>
                    <a:cubicBezTo>
                      <a:pt x="62" y="186"/>
                      <a:pt x="93" y="186"/>
                      <a:pt x="93" y="186"/>
                    </a:cubicBezTo>
                    <a:lnTo>
                      <a:pt x="124" y="18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1" name="Freeform 181">
                <a:extLst>
                  <a:ext uri="{FF2B5EF4-FFF2-40B4-BE49-F238E27FC236}">
                    <a16:creationId xmlns:a16="http://schemas.microsoft.com/office/drawing/2014/main" id="{64507DD3-020D-FD40-9B27-3E1BF798A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9963" y="2205038"/>
                <a:ext cx="33337" cy="23812"/>
              </a:xfrm>
              <a:custGeom>
                <a:avLst/>
                <a:gdLst>
                  <a:gd name="T0" fmla="*/ 31 w 94"/>
                  <a:gd name="T1" fmla="*/ 31 h 64"/>
                  <a:gd name="T2" fmla="*/ 31 w 94"/>
                  <a:gd name="T3" fmla="*/ 31 h 64"/>
                  <a:gd name="T4" fmla="*/ 61 w 94"/>
                  <a:gd name="T5" fmla="*/ 63 h 64"/>
                  <a:gd name="T6" fmla="*/ 93 w 94"/>
                  <a:gd name="T7" fmla="*/ 31 h 64"/>
                  <a:gd name="T8" fmla="*/ 93 w 94"/>
                  <a:gd name="T9" fmla="*/ 31 h 64"/>
                  <a:gd name="T10" fmla="*/ 61 w 94"/>
                  <a:gd name="T11" fmla="*/ 31 h 64"/>
                  <a:gd name="T12" fmla="*/ 61 w 94"/>
                  <a:gd name="T13" fmla="*/ 0 h 64"/>
                  <a:gd name="T14" fmla="*/ 61 w 94"/>
                  <a:gd name="T15" fmla="*/ 0 h 64"/>
                  <a:gd name="T16" fmla="*/ 31 w 94"/>
                  <a:gd name="T17" fmla="*/ 0 h 64"/>
                  <a:gd name="T18" fmla="*/ 31 w 94"/>
                  <a:gd name="T19" fmla="*/ 0 h 64"/>
                  <a:gd name="T20" fmla="*/ 0 w 94"/>
                  <a:gd name="T21" fmla="*/ 31 h 64"/>
                  <a:gd name="T22" fmla="*/ 31 w 94"/>
                  <a:gd name="T23" fmla="*/ 3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64">
                    <a:moveTo>
                      <a:pt x="31" y="31"/>
                    </a:moveTo>
                    <a:lnTo>
                      <a:pt x="31" y="31"/>
                    </a:lnTo>
                    <a:lnTo>
                      <a:pt x="61" y="63"/>
                    </a:lnTo>
                    <a:cubicBezTo>
                      <a:pt x="61" y="31"/>
                      <a:pt x="93" y="31"/>
                      <a:pt x="93" y="31"/>
                    </a:cubicBezTo>
                    <a:lnTo>
                      <a:pt x="93" y="31"/>
                    </a:lnTo>
                    <a:cubicBezTo>
                      <a:pt x="93" y="31"/>
                      <a:pt x="93" y="31"/>
                      <a:pt x="61" y="31"/>
                    </a:cubicBezTo>
                    <a:lnTo>
                      <a:pt x="61" y="0"/>
                    </a:lnTo>
                    <a:lnTo>
                      <a:pt x="6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31"/>
                      <a:pt x="31" y="31"/>
                      <a:pt x="0" y="31"/>
                    </a:cubicBezTo>
                    <a:cubicBezTo>
                      <a:pt x="31" y="31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2" name="Freeform 182">
                <a:extLst>
                  <a:ext uri="{FF2B5EF4-FFF2-40B4-BE49-F238E27FC236}">
                    <a16:creationId xmlns:a16="http://schemas.microsoft.com/office/drawing/2014/main" id="{06C1C44D-3133-BC4F-A217-0A5D329C2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988" y="942975"/>
                <a:ext cx="168275" cy="55563"/>
              </a:xfrm>
              <a:custGeom>
                <a:avLst/>
                <a:gdLst>
                  <a:gd name="T0" fmla="*/ 466 w 467"/>
                  <a:gd name="T1" fmla="*/ 31 h 156"/>
                  <a:gd name="T2" fmla="*/ 466 w 467"/>
                  <a:gd name="T3" fmla="*/ 31 h 156"/>
                  <a:gd name="T4" fmla="*/ 434 w 467"/>
                  <a:gd name="T5" fmla="*/ 0 h 156"/>
                  <a:gd name="T6" fmla="*/ 403 w 467"/>
                  <a:gd name="T7" fmla="*/ 0 h 156"/>
                  <a:gd name="T8" fmla="*/ 342 w 467"/>
                  <a:gd name="T9" fmla="*/ 31 h 156"/>
                  <a:gd name="T10" fmla="*/ 310 w 467"/>
                  <a:gd name="T11" fmla="*/ 31 h 156"/>
                  <a:gd name="T12" fmla="*/ 248 w 467"/>
                  <a:gd name="T13" fmla="*/ 0 h 156"/>
                  <a:gd name="T14" fmla="*/ 186 w 467"/>
                  <a:gd name="T15" fmla="*/ 0 h 156"/>
                  <a:gd name="T16" fmla="*/ 186 w 467"/>
                  <a:gd name="T17" fmla="*/ 0 h 156"/>
                  <a:gd name="T18" fmla="*/ 94 w 467"/>
                  <a:gd name="T19" fmla="*/ 0 h 156"/>
                  <a:gd name="T20" fmla="*/ 94 w 467"/>
                  <a:gd name="T21" fmla="*/ 31 h 156"/>
                  <a:gd name="T22" fmla="*/ 94 w 467"/>
                  <a:gd name="T23" fmla="*/ 62 h 156"/>
                  <a:gd name="T24" fmla="*/ 94 w 467"/>
                  <a:gd name="T25" fmla="*/ 62 h 156"/>
                  <a:gd name="T26" fmla="*/ 62 w 467"/>
                  <a:gd name="T27" fmla="*/ 93 h 156"/>
                  <a:gd name="T28" fmla="*/ 31 w 467"/>
                  <a:gd name="T29" fmla="*/ 93 h 156"/>
                  <a:gd name="T30" fmla="*/ 31 w 467"/>
                  <a:gd name="T31" fmla="*/ 93 h 156"/>
                  <a:gd name="T32" fmla="*/ 0 w 467"/>
                  <a:gd name="T33" fmla="*/ 93 h 156"/>
                  <a:gd name="T34" fmla="*/ 31 w 467"/>
                  <a:gd name="T35" fmla="*/ 93 h 156"/>
                  <a:gd name="T36" fmla="*/ 62 w 467"/>
                  <a:gd name="T37" fmla="*/ 124 h 156"/>
                  <a:gd name="T38" fmla="*/ 94 w 467"/>
                  <a:gd name="T39" fmla="*/ 155 h 156"/>
                  <a:gd name="T40" fmla="*/ 124 w 467"/>
                  <a:gd name="T41" fmla="*/ 155 h 156"/>
                  <a:gd name="T42" fmla="*/ 124 w 467"/>
                  <a:gd name="T43" fmla="*/ 155 h 156"/>
                  <a:gd name="T44" fmla="*/ 248 w 467"/>
                  <a:gd name="T45" fmla="*/ 124 h 156"/>
                  <a:gd name="T46" fmla="*/ 248 w 467"/>
                  <a:gd name="T47" fmla="*/ 124 h 156"/>
                  <a:gd name="T48" fmla="*/ 248 w 467"/>
                  <a:gd name="T49" fmla="*/ 93 h 156"/>
                  <a:gd name="T50" fmla="*/ 310 w 467"/>
                  <a:gd name="T51" fmla="*/ 62 h 156"/>
                  <a:gd name="T52" fmla="*/ 310 w 467"/>
                  <a:gd name="T53" fmla="*/ 62 h 156"/>
                  <a:gd name="T54" fmla="*/ 310 w 467"/>
                  <a:gd name="T55" fmla="*/ 62 h 156"/>
                  <a:gd name="T56" fmla="*/ 310 w 467"/>
                  <a:gd name="T57" fmla="*/ 62 h 156"/>
                  <a:gd name="T58" fmla="*/ 342 w 467"/>
                  <a:gd name="T59" fmla="*/ 62 h 156"/>
                  <a:gd name="T60" fmla="*/ 403 w 467"/>
                  <a:gd name="T61" fmla="*/ 31 h 156"/>
                  <a:gd name="T62" fmla="*/ 466 w 467"/>
                  <a:gd name="T63" fmla="*/ 3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67" h="156">
                    <a:moveTo>
                      <a:pt x="466" y="31"/>
                    </a:moveTo>
                    <a:lnTo>
                      <a:pt x="466" y="31"/>
                    </a:lnTo>
                    <a:cubicBezTo>
                      <a:pt x="466" y="31"/>
                      <a:pt x="434" y="31"/>
                      <a:pt x="434" y="0"/>
                    </a:cubicBezTo>
                    <a:lnTo>
                      <a:pt x="403" y="0"/>
                    </a:lnTo>
                    <a:cubicBezTo>
                      <a:pt x="372" y="0"/>
                      <a:pt x="372" y="0"/>
                      <a:pt x="342" y="31"/>
                    </a:cubicBezTo>
                    <a:cubicBezTo>
                      <a:pt x="342" y="31"/>
                      <a:pt x="342" y="31"/>
                      <a:pt x="310" y="31"/>
                    </a:cubicBezTo>
                    <a:cubicBezTo>
                      <a:pt x="279" y="31"/>
                      <a:pt x="279" y="31"/>
                      <a:pt x="248" y="0"/>
                    </a:cubicBezTo>
                    <a:cubicBezTo>
                      <a:pt x="218" y="0"/>
                      <a:pt x="218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0"/>
                      <a:pt x="94" y="0"/>
                    </a:cubicBezTo>
                    <a:cubicBezTo>
                      <a:pt x="94" y="0"/>
                      <a:pt x="94" y="0"/>
                      <a:pt x="94" y="31"/>
                    </a:cubicBezTo>
                    <a:lnTo>
                      <a:pt x="94" y="62"/>
                    </a:lnTo>
                    <a:lnTo>
                      <a:pt x="94" y="62"/>
                    </a:lnTo>
                    <a:cubicBezTo>
                      <a:pt x="62" y="62"/>
                      <a:pt x="62" y="62"/>
                      <a:pt x="62" y="93"/>
                    </a:cubicBezTo>
                    <a:cubicBezTo>
                      <a:pt x="62" y="93"/>
                      <a:pt x="62" y="93"/>
                      <a:pt x="31" y="93"/>
                    </a:cubicBezTo>
                    <a:lnTo>
                      <a:pt x="31" y="93"/>
                    </a:lnTo>
                    <a:lnTo>
                      <a:pt x="0" y="93"/>
                    </a:lnTo>
                    <a:lnTo>
                      <a:pt x="31" y="93"/>
                    </a:lnTo>
                    <a:cubicBezTo>
                      <a:pt x="31" y="93"/>
                      <a:pt x="31" y="93"/>
                      <a:pt x="62" y="124"/>
                    </a:cubicBezTo>
                    <a:cubicBezTo>
                      <a:pt x="62" y="124"/>
                      <a:pt x="94" y="124"/>
                      <a:pt x="9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218" y="124"/>
                      <a:pt x="248" y="124"/>
                    </a:cubicBezTo>
                    <a:lnTo>
                      <a:pt x="248" y="124"/>
                    </a:lnTo>
                    <a:lnTo>
                      <a:pt x="248" y="93"/>
                    </a:lnTo>
                    <a:cubicBezTo>
                      <a:pt x="248" y="62"/>
                      <a:pt x="279" y="62"/>
                      <a:pt x="310" y="62"/>
                    </a:cubicBezTo>
                    <a:lnTo>
                      <a:pt x="310" y="62"/>
                    </a:lnTo>
                    <a:lnTo>
                      <a:pt x="310" y="62"/>
                    </a:lnTo>
                    <a:lnTo>
                      <a:pt x="310" y="62"/>
                    </a:lnTo>
                    <a:cubicBezTo>
                      <a:pt x="342" y="62"/>
                      <a:pt x="342" y="62"/>
                      <a:pt x="342" y="62"/>
                    </a:cubicBezTo>
                    <a:cubicBezTo>
                      <a:pt x="372" y="62"/>
                      <a:pt x="372" y="31"/>
                      <a:pt x="403" y="31"/>
                    </a:cubicBezTo>
                    <a:cubicBezTo>
                      <a:pt x="403" y="31"/>
                      <a:pt x="434" y="31"/>
                      <a:pt x="466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3" name="Freeform 183">
                <a:extLst>
                  <a:ext uri="{FF2B5EF4-FFF2-40B4-BE49-F238E27FC236}">
                    <a16:creationId xmlns:a16="http://schemas.microsoft.com/office/drawing/2014/main" id="{1A006ACF-569D-8643-B4F9-715434811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375" y="754063"/>
                <a:ext cx="22225" cy="11112"/>
              </a:xfrm>
              <a:custGeom>
                <a:avLst/>
                <a:gdLst>
                  <a:gd name="T0" fmla="*/ 0 w 63"/>
                  <a:gd name="T1" fmla="*/ 0 h 32"/>
                  <a:gd name="T2" fmla="*/ 0 w 63"/>
                  <a:gd name="T3" fmla="*/ 0 h 32"/>
                  <a:gd name="T4" fmla="*/ 0 w 63"/>
                  <a:gd name="T5" fmla="*/ 31 h 32"/>
                  <a:gd name="T6" fmla="*/ 62 w 63"/>
                  <a:gd name="T7" fmla="*/ 31 h 32"/>
                  <a:gd name="T8" fmla="*/ 31 w 63"/>
                  <a:gd name="T9" fmla="*/ 31 h 32"/>
                  <a:gd name="T10" fmla="*/ 0 w 63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31" y="31"/>
                      <a:pt x="62" y="31"/>
                    </a:cubicBezTo>
                    <a:cubicBezTo>
                      <a:pt x="62" y="31"/>
                      <a:pt x="62" y="31"/>
                      <a:pt x="31" y="31"/>
                    </a:cubicBezTo>
                    <a:cubicBezTo>
                      <a:pt x="31" y="31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4" name="Freeform 184">
                <a:extLst>
                  <a:ext uri="{FF2B5EF4-FFF2-40B4-BE49-F238E27FC236}">
                    <a16:creationId xmlns:a16="http://schemas.microsoft.com/office/drawing/2014/main" id="{EC88F8F3-5B03-6F4B-996C-D6804B90D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888" y="865188"/>
                <a:ext cx="123825" cy="11112"/>
              </a:xfrm>
              <a:custGeom>
                <a:avLst/>
                <a:gdLst>
                  <a:gd name="T0" fmla="*/ 279 w 342"/>
                  <a:gd name="T1" fmla="*/ 31 h 32"/>
                  <a:gd name="T2" fmla="*/ 279 w 342"/>
                  <a:gd name="T3" fmla="*/ 31 h 32"/>
                  <a:gd name="T4" fmla="*/ 248 w 342"/>
                  <a:gd name="T5" fmla="*/ 31 h 32"/>
                  <a:gd name="T6" fmla="*/ 248 w 342"/>
                  <a:gd name="T7" fmla="*/ 31 h 32"/>
                  <a:gd name="T8" fmla="*/ 217 w 342"/>
                  <a:gd name="T9" fmla="*/ 31 h 32"/>
                  <a:gd name="T10" fmla="*/ 186 w 342"/>
                  <a:gd name="T11" fmla="*/ 31 h 32"/>
                  <a:gd name="T12" fmla="*/ 155 w 342"/>
                  <a:gd name="T13" fmla="*/ 31 h 32"/>
                  <a:gd name="T14" fmla="*/ 124 w 342"/>
                  <a:gd name="T15" fmla="*/ 0 h 32"/>
                  <a:gd name="T16" fmla="*/ 124 w 342"/>
                  <a:gd name="T17" fmla="*/ 0 h 32"/>
                  <a:gd name="T18" fmla="*/ 93 w 342"/>
                  <a:gd name="T19" fmla="*/ 0 h 32"/>
                  <a:gd name="T20" fmla="*/ 62 w 342"/>
                  <a:gd name="T21" fmla="*/ 0 h 32"/>
                  <a:gd name="T22" fmla="*/ 31 w 342"/>
                  <a:gd name="T23" fmla="*/ 0 h 32"/>
                  <a:gd name="T24" fmla="*/ 31 w 342"/>
                  <a:gd name="T25" fmla="*/ 0 h 32"/>
                  <a:gd name="T26" fmla="*/ 0 w 342"/>
                  <a:gd name="T27" fmla="*/ 31 h 32"/>
                  <a:gd name="T28" fmla="*/ 0 w 342"/>
                  <a:gd name="T29" fmla="*/ 31 h 32"/>
                  <a:gd name="T30" fmla="*/ 31 w 342"/>
                  <a:gd name="T31" fmla="*/ 31 h 32"/>
                  <a:gd name="T32" fmla="*/ 62 w 342"/>
                  <a:gd name="T33" fmla="*/ 31 h 32"/>
                  <a:gd name="T34" fmla="*/ 93 w 342"/>
                  <a:gd name="T35" fmla="*/ 0 h 32"/>
                  <a:gd name="T36" fmla="*/ 93 w 342"/>
                  <a:gd name="T37" fmla="*/ 31 h 32"/>
                  <a:gd name="T38" fmla="*/ 93 w 342"/>
                  <a:gd name="T39" fmla="*/ 31 h 32"/>
                  <a:gd name="T40" fmla="*/ 124 w 342"/>
                  <a:gd name="T41" fmla="*/ 31 h 32"/>
                  <a:gd name="T42" fmla="*/ 155 w 342"/>
                  <a:gd name="T43" fmla="*/ 31 h 32"/>
                  <a:gd name="T44" fmla="*/ 155 w 342"/>
                  <a:gd name="T45" fmla="*/ 31 h 32"/>
                  <a:gd name="T46" fmla="*/ 186 w 342"/>
                  <a:gd name="T47" fmla="*/ 31 h 32"/>
                  <a:gd name="T48" fmla="*/ 186 w 342"/>
                  <a:gd name="T49" fmla="*/ 31 h 32"/>
                  <a:gd name="T50" fmla="*/ 186 w 342"/>
                  <a:gd name="T51" fmla="*/ 31 h 32"/>
                  <a:gd name="T52" fmla="*/ 279 w 342"/>
                  <a:gd name="T53" fmla="*/ 31 h 32"/>
                  <a:gd name="T54" fmla="*/ 279 w 342"/>
                  <a:gd name="T55" fmla="*/ 31 h 32"/>
                  <a:gd name="T56" fmla="*/ 310 w 342"/>
                  <a:gd name="T57" fmla="*/ 31 h 32"/>
                  <a:gd name="T58" fmla="*/ 310 w 342"/>
                  <a:gd name="T59" fmla="*/ 31 h 32"/>
                  <a:gd name="T60" fmla="*/ 341 w 342"/>
                  <a:gd name="T61" fmla="*/ 31 h 32"/>
                  <a:gd name="T62" fmla="*/ 341 w 342"/>
                  <a:gd name="T63" fmla="*/ 31 h 32"/>
                  <a:gd name="T64" fmla="*/ 341 w 342"/>
                  <a:gd name="T65" fmla="*/ 0 h 32"/>
                  <a:gd name="T66" fmla="*/ 341 w 342"/>
                  <a:gd name="T67" fmla="*/ 0 h 32"/>
                  <a:gd name="T68" fmla="*/ 341 w 342"/>
                  <a:gd name="T69" fmla="*/ 0 h 32"/>
                  <a:gd name="T70" fmla="*/ 279 w 342"/>
                  <a:gd name="T7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" h="32">
                    <a:moveTo>
                      <a:pt x="279" y="31"/>
                    </a:moveTo>
                    <a:lnTo>
                      <a:pt x="279" y="31"/>
                    </a:lnTo>
                    <a:lnTo>
                      <a:pt x="248" y="31"/>
                    </a:lnTo>
                    <a:lnTo>
                      <a:pt x="248" y="31"/>
                    </a:lnTo>
                    <a:lnTo>
                      <a:pt x="217" y="31"/>
                    </a:lnTo>
                    <a:lnTo>
                      <a:pt x="186" y="31"/>
                    </a:lnTo>
                    <a:cubicBezTo>
                      <a:pt x="155" y="31"/>
                      <a:pt x="155" y="31"/>
                      <a:pt x="155" y="31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31" y="31"/>
                      <a:pt x="31" y="31"/>
                    </a:cubicBezTo>
                    <a:lnTo>
                      <a:pt x="62" y="31"/>
                    </a:lnTo>
                    <a:cubicBezTo>
                      <a:pt x="62" y="31"/>
                      <a:pt x="62" y="0"/>
                      <a:pt x="93" y="0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55" y="31"/>
                    </a:cubicBezTo>
                    <a:lnTo>
                      <a:pt x="155" y="31"/>
                    </a:lnTo>
                    <a:cubicBezTo>
                      <a:pt x="186" y="31"/>
                      <a:pt x="186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217" y="31"/>
                      <a:pt x="248" y="31"/>
                      <a:pt x="279" y="31"/>
                    </a:cubicBezTo>
                    <a:lnTo>
                      <a:pt x="279" y="31"/>
                    </a:lnTo>
                    <a:cubicBezTo>
                      <a:pt x="279" y="31"/>
                      <a:pt x="279" y="31"/>
                      <a:pt x="310" y="31"/>
                    </a:cubicBezTo>
                    <a:lnTo>
                      <a:pt x="310" y="31"/>
                    </a:lnTo>
                    <a:lnTo>
                      <a:pt x="341" y="31"/>
                    </a:lnTo>
                    <a:lnTo>
                      <a:pt x="341" y="31"/>
                    </a:lnTo>
                    <a:lnTo>
                      <a:pt x="341" y="0"/>
                    </a:lnTo>
                    <a:lnTo>
                      <a:pt x="341" y="0"/>
                    </a:lnTo>
                    <a:lnTo>
                      <a:pt x="341" y="0"/>
                    </a:lnTo>
                    <a:cubicBezTo>
                      <a:pt x="341" y="0"/>
                      <a:pt x="310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5" name="Freeform 185">
                <a:extLst>
                  <a:ext uri="{FF2B5EF4-FFF2-40B4-BE49-F238E27FC236}">
                    <a16:creationId xmlns:a16="http://schemas.microsoft.com/office/drawing/2014/main" id="{EFC7CAAF-7A44-7D47-AF64-53AAC3011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488" y="842963"/>
                <a:ext cx="22225" cy="1587"/>
              </a:xfrm>
              <a:custGeom>
                <a:avLst/>
                <a:gdLst>
                  <a:gd name="T0" fmla="*/ 0 w 63"/>
                  <a:gd name="T1" fmla="*/ 0 h 1"/>
                  <a:gd name="T2" fmla="*/ 0 w 63"/>
                  <a:gd name="T3" fmla="*/ 0 h 1"/>
                  <a:gd name="T4" fmla="*/ 0 w 63"/>
                  <a:gd name="T5" fmla="*/ 0 h 1"/>
                  <a:gd name="T6" fmla="*/ 0 w 63"/>
                  <a:gd name="T7" fmla="*/ 0 h 1"/>
                  <a:gd name="T8" fmla="*/ 62 w 63"/>
                  <a:gd name="T9" fmla="*/ 0 h 1"/>
                  <a:gd name="T10" fmla="*/ 31 w 63"/>
                  <a:gd name="T11" fmla="*/ 0 h 1"/>
                  <a:gd name="T12" fmla="*/ 0 w 63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6" name="Freeform 186">
                <a:extLst>
                  <a:ext uri="{FF2B5EF4-FFF2-40B4-BE49-F238E27FC236}">
                    <a16:creationId xmlns:a16="http://schemas.microsoft.com/office/drawing/2014/main" id="{607ED853-847C-6D4D-98A4-41B7BA18D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742950"/>
                <a:ext cx="77787" cy="22225"/>
              </a:xfrm>
              <a:custGeom>
                <a:avLst/>
                <a:gdLst>
                  <a:gd name="T0" fmla="*/ 186 w 218"/>
                  <a:gd name="T1" fmla="*/ 0 h 63"/>
                  <a:gd name="T2" fmla="*/ 186 w 218"/>
                  <a:gd name="T3" fmla="*/ 0 h 63"/>
                  <a:gd name="T4" fmla="*/ 186 w 218"/>
                  <a:gd name="T5" fmla="*/ 0 h 63"/>
                  <a:gd name="T6" fmla="*/ 124 w 218"/>
                  <a:gd name="T7" fmla="*/ 0 h 63"/>
                  <a:gd name="T8" fmla="*/ 92 w 218"/>
                  <a:gd name="T9" fmla="*/ 0 h 63"/>
                  <a:gd name="T10" fmla="*/ 62 w 218"/>
                  <a:gd name="T11" fmla="*/ 31 h 63"/>
                  <a:gd name="T12" fmla="*/ 62 w 218"/>
                  <a:gd name="T13" fmla="*/ 31 h 63"/>
                  <a:gd name="T14" fmla="*/ 0 w 218"/>
                  <a:gd name="T15" fmla="*/ 0 h 63"/>
                  <a:gd name="T16" fmla="*/ 0 w 218"/>
                  <a:gd name="T17" fmla="*/ 0 h 63"/>
                  <a:gd name="T18" fmla="*/ 0 w 218"/>
                  <a:gd name="T19" fmla="*/ 0 h 63"/>
                  <a:gd name="T20" fmla="*/ 0 w 218"/>
                  <a:gd name="T21" fmla="*/ 31 h 63"/>
                  <a:gd name="T22" fmla="*/ 62 w 218"/>
                  <a:gd name="T23" fmla="*/ 31 h 63"/>
                  <a:gd name="T24" fmla="*/ 62 w 218"/>
                  <a:gd name="T25" fmla="*/ 62 h 63"/>
                  <a:gd name="T26" fmla="*/ 62 w 218"/>
                  <a:gd name="T27" fmla="*/ 62 h 63"/>
                  <a:gd name="T28" fmla="*/ 62 w 218"/>
                  <a:gd name="T29" fmla="*/ 62 h 63"/>
                  <a:gd name="T30" fmla="*/ 92 w 218"/>
                  <a:gd name="T31" fmla="*/ 62 h 63"/>
                  <a:gd name="T32" fmla="*/ 92 w 218"/>
                  <a:gd name="T33" fmla="*/ 62 h 63"/>
                  <a:gd name="T34" fmla="*/ 124 w 218"/>
                  <a:gd name="T35" fmla="*/ 62 h 63"/>
                  <a:gd name="T36" fmla="*/ 186 w 218"/>
                  <a:gd name="T37" fmla="*/ 31 h 63"/>
                  <a:gd name="T38" fmla="*/ 217 w 218"/>
                  <a:gd name="T39" fmla="*/ 31 h 63"/>
                  <a:gd name="T40" fmla="*/ 186 w 218"/>
                  <a:gd name="T4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18" h="63">
                    <a:moveTo>
                      <a:pt x="186" y="0"/>
                    </a:moveTo>
                    <a:lnTo>
                      <a:pt x="186" y="0"/>
                    </a:lnTo>
                    <a:lnTo>
                      <a:pt x="186" y="0"/>
                    </a:lnTo>
                    <a:cubicBezTo>
                      <a:pt x="155" y="0"/>
                      <a:pt x="155" y="0"/>
                      <a:pt x="124" y="0"/>
                    </a:cubicBezTo>
                    <a:lnTo>
                      <a:pt x="92" y="0"/>
                    </a:lnTo>
                    <a:cubicBezTo>
                      <a:pt x="92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31" y="31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cubicBezTo>
                      <a:pt x="62" y="62"/>
                      <a:pt x="62" y="62"/>
                      <a:pt x="62" y="62"/>
                    </a:cubicBezTo>
                    <a:lnTo>
                      <a:pt x="62" y="62"/>
                    </a:lnTo>
                    <a:lnTo>
                      <a:pt x="62" y="62"/>
                    </a:lnTo>
                    <a:lnTo>
                      <a:pt x="92" y="62"/>
                    </a:lnTo>
                    <a:lnTo>
                      <a:pt x="92" y="62"/>
                    </a:lnTo>
                    <a:cubicBezTo>
                      <a:pt x="92" y="62"/>
                      <a:pt x="92" y="62"/>
                      <a:pt x="124" y="62"/>
                    </a:cubicBezTo>
                    <a:cubicBezTo>
                      <a:pt x="155" y="62"/>
                      <a:pt x="186" y="31"/>
                      <a:pt x="186" y="31"/>
                    </a:cubicBezTo>
                    <a:lnTo>
                      <a:pt x="217" y="31"/>
                    </a:lnTo>
                    <a:cubicBezTo>
                      <a:pt x="186" y="0"/>
                      <a:pt x="186" y="0"/>
                      <a:pt x="186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7" name="Freeform 187">
                <a:extLst>
                  <a:ext uri="{FF2B5EF4-FFF2-40B4-BE49-F238E27FC236}">
                    <a16:creationId xmlns:a16="http://schemas.microsoft.com/office/drawing/2014/main" id="{FB6B0D5C-42BE-5B45-889F-6084ADFF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76288"/>
                <a:ext cx="33337" cy="1587"/>
              </a:xfrm>
              <a:custGeom>
                <a:avLst/>
                <a:gdLst>
                  <a:gd name="T0" fmla="*/ 0 w 94"/>
                  <a:gd name="T1" fmla="*/ 0 h 1"/>
                  <a:gd name="T2" fmla="*/ 0 w 94"/>
                  <a:gd name="T3" fmla="*/ 0 h 1"/>
                  <a:gd name="T4" fmla="*/ 31 w 94"/>
                  <a:gd name="T5" fmla="*/ 0 h 1"/>
                  <a:gd name="T6" fmla="*/ 62 w 94"/>
                  <a:gd name="T7" fmla="*/ 0 h 1"/>
                  <a:gd name="T8" fmla="*/ 93 w 94"/>
                  <a:gd name="T9" fmla="*/ 0 h 1"/>
                  <a:gd name="T10" fmla="*/ 93 w 94"/>
                  <a:gd name="T11" fmla="*/ 0 h 1"/>
                  <a:gd name="T12" fmla="*/ 62 w 94"/>
                  <a:gd name="T13" fmla="*/ 0 h 1"/>
                  <a:gd name="T14" fmla="*/ 0 w 94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1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62" y="0"/>
                      <a:pt x="62" y="0"/>
                      <a:pt x="62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8" name="Freeform 188">
                <a:extLst>
                  <a:ext uri="{FF2B5EF4-FFF2-40B4-BE49-F238E27FC236}">
                    <a16:creationId xmlns:a16="http://schemas.microsoft.com/office/drawing/2014/main" id="{C3BCA0D8-1E59-2446-84C5-DDC58D149D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9938" y="742950"/>
                <a:ext cx="368300" cy="112713"/>
              </a:xfrm>
              <a:custGeom>
                <a:avLst/>
                <a:gdLst>
                  <a:gd name="T0" fmla="*/ 930 w 1024"/>
                  <a:gd name="T1" fmla="*/ 62 h 311"/>
                  <a:gd name="T2" fmla="*/ 961 w 1024"/>
                  <a:gd name="T3" fmla="*/ 31 h 311"/>
                  <a:gd name="T4" fmla="*/ 991 w 1024"/>
                  <a:gd name="T5" fmla="*/ 31 h 311"/>
                  <a:gd name="T6" fmla="*/ 1023 w 1024"/>
                  <a:gd name="T7" fmla="*/ 31 h 311"/>
                  <a:gd name="T8" fmla="*/ 991 w 1024"/>
                  <a:gd name="T9" fmla="*/ 0 h 311"/>
                  <a:gd name="T10" fmla="*/ 930 w 1024"/>
                  <a:gd name="T11" fmla="*/ 0 h 311"/>
                  <a:gd name="T12" fmla="*/ 899 w 1024"/>
                  <a:gd name="T13" fmla="*/ 0 h 311"/>
                  <a:gd name="T14" fmla="*/ 806 w 1024"/>
                  <a:gd name="T15" fmla="*/ 31 h 311"/>
                  <a:gd name="T16" fmla="*/ 743 w 1024"/>
                  <a:gd name="T17" fmla="*/ 31 h 311"/>
                  <a:gd name="T18" fmla="*/ 713 w 1024"/>
                  <a:gd name="T19" fmla="*/ 0 h 311"/>
                  <a:gd name="T20" fmla="*/ 682 w 1024"/>
                  <a:gd name="T21" fmla="*/ 0 h 311"/>
                  <a:gd name="T22" fmla="*/ 651 w 1024"/>
                  <a:gd name="T23" fmla="*/ 0 h 311"/>
                  <a:gd name="T24" fmla="*/ 589 w 1024"/>
                  <a:gd name="T25" fmla="*/ 0 h 311"/>
                  <a:gd name="T26" fmla="*/ 558 w 1024"/>
                  <a:gd name="T27" fmla="*/ 0 h 311"/>
                  <a:gd name="T28" fmla="*/ 495 w 1024"/>
                  <a:gd name="T29" fmla="*/ 0 h 311"/>
                  <a:gd name="T30" fmla="*/ 434 w 1024"/>
                  <a:gd name="T31" fmla="*/ 31 h 311"/>
                  <a:gd name="T32" fmla="*/ 310 w 1024"/>
                  <a:gd name="T33" fmla="*/ 0 h 311"/>
                  <a:gd name="T34" fmla="*/ 310 w 1024"/>
                  <a:gd name="T35" fmla="*/ 124 h 311"/>
                  <a:gd name="T36" fmla="*/ 248 w 1024"/>
                  <a:gd name="T37" fmla="*/ 124 h 311"/>
                  <a:gd name="T38" fmla="*/ 217 w 1024"/>
                  <a:gd name="T39" fmla="*/ 155 h 311"/>
                  <a:gd name="T40" fmla="*/ 154 w 1024"/>
                  <a:gd name="T41" fmla="*/ 155 h 311"/>
                  <a:gd name="T42" fmla="*/ 93 w 1024"/>
                  <a:gd name="T43" fmla="*/ 186 h 311"/>
                  <a:gd name="T44" fmla="*/ 31 w 1024"/>
                  <a:gd name="T45" fmla="*/ 217 h 311"/>
                  <a:gd name="T46" fmla="*/ 31 w 1024"/>
                  <a:gd name="T47" fmla="*/ 217 h 311"/>
                  <a:gd name="T48" fmla="*/ 0 w 1024"/>
                  <a:gd name="T49" fmla="*/ 248 h 311"/>
                  <a:gd name="T50" fmla="*/ 0 w 1024"/>
                  <a:gd name="T51" fmla="*/ 310 h 311"/>
                  <a:gd name="T52" fmla="*/ 31 w 1024"/>
                  <a:gd name="T53" fmla="*/ 310 h 311"/>
                  <a:gd name="T54" fmla="*/ 93 w 1024"/>
                  <a:gd name="T55" fmla="*/ 310 h 311"/>
                  <a:gd name="T56" fmla="*/ 186 w 1024"/>
                  <a:gd name="T57" fmla="*/ 310 h 311"/>
                  <a:gd name="T58" fmla="*/ 217 w 1024"/>
                  <a:gd name="T59" fmla="*/ 279 h 311"/>
                  <a:gd name="T60" fmla="*/ 248 w 1024"/>
                  <a:gd name="T61" fmla="*/ 279 h 311"/>
                  <a:gd name="T62" fmla="*/ 279 w 1024"/>
                  <a:gd name="T63" fmla="*/ 248 h 311"/>
                  <a:gd name="T64" fmla="*/ 217 w 1024"/>
                  <a:gd name="T65" fmla="*/ 248 h 311"/>
                  <a:gd name="T66" fmla="*/ 154 w 1024"/>
                  <a:gd name="T67" fmla="*/ 217 h 311"/>
                  <a:gd name="T68" fmla="*/ 217 w 1024"/>
                  <a:gd name="T69" fmla="*/ 186 h 311"/>
                  <a:gd name="T70" fmla="*/ 279 w 1024"/>
                  <a:gd name="T71" fmla="*/ 186 h 311"/>
                  <a:gd name="T72" fmla="*/ 341 w 1024"/>
                  <a:gd name="T73" fmla="*/ 186 h 311"/>
                  <a:gd name="T74" fmla="*/ 371 w 1024"/>
                  <a:gd name="T75" fmla="*/ 186 h 311"/>
                  <a:gd name="T76" fmla="*/ 403 w 1024"/>
                  <a:gd name="T77" fmla="*/ 155 h 311"/>
                  <a:gd name="T78" fmla="*/ 495 w 1024"/>
                  <a:gd name="T79" fmla="*/ 155 h 311"/>
                  <a:gd name="T80" fmla="*/ 527 w 1024"/>
                  <a:gd name="T81" fmla="*/ 155 h 311"/>
                  <a:gd name="T82" fmla="*/ 558 w 1024"/>
                  <a:gd name="T83" fmla="*/ 155 h 311"/>
                  <a:gd name="T84" fmla="*/ 558 w 1024"/>
                  <a:gd name="T85" fmla="*/ 93 h 311"/>
                  <a:gd name="T86" fmla="*/ 651 w 1024"/>
                  <a:gd name="T87" fmla="*/ 124 h 311"/>
                  <a:gd name="T88" fmla="*/ 775 w 1024"/>
                  <a:gd name="T89" fmla="*/ 93 h 311"/>
                  <a:gd name="T90" fmla="*/ 775 w 1024"/>
                  <a:gd name="T91" fmla="*/ 93 h 311"/>
                  <a:gd name="T92" fmla="*/ 899 w 1024"/>
                  <a:gd name="T93" fmla="*/ 6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24" h="311">
                    <a:moveTo>
                      <a:pt x="930" y="62"/>
                    </a:moveTo>
                    <a:lnTo>
                      <a:pt x="930" y="62"/>
                    </a:lnTo>
                    <a:cubicBezTo>
                      <a:pt x="930" y="62"/>
                      <a:pt x="930" y="62"/>
                      <a:pt x="930" y="31"/>
                    </a:cubicBezTo>
                    <a:cubicBezTo>
                      <a:pt x="961" y="31"/>
                      <a:pt x="961" y="31"/>
                      <a:pt x="961" y="31"/>
                    </a:cubicBezTo>
                    <a:lnTo>
                      <a:pt x="991" y="31"/>
                    </a:lnTo>
                    <a:lnTo>
                      <a:pt x="991" y="31"/>
                    </a:lnTo>
                    <a:cubicBezTo>
                      <a:pt x="1023" y="31"/>
                      <a:pt x="1023" y="31"/>
                      <a:pt x="1023" y="31"/>
                    </a:cubicBezTo>
                    <a:lnTo>
                      <a:pt x="1023" y="31"/>
                    </a:lnTo>
                    <a:lnTo>
                      <a:pt x="1023" y="31"/>
                    </a:lnTo>
                    <a:cubicBezTo>
                      <a:pt x="991" y="31"/>
                      <a:pt x="991" y="31"/>
                      <a:pt x="991" y="0"/>
                    </a:cubicBezTo>
                    <a:lnTo>
                      <a:pt x="961" y="0"/>
                    </a:lnTo>
                    <a:cubicBezTo>
                      <a:pt x="961" y="0"/>
                      <a:pt x="961" y="0"/>
                      <a:pt x="930" y="0"/>
                    </a:cubicBezTo>
                    <a:cubicBezTo>
                      <a:pt x="930" y="0"/>
                      <a:pt x="930" y="0"/>
                      <a:pt x="899" y="0"/>
                    </a:cubicBezTo>
                    <a:lnTo>
                      <a:pt x="899" y="0"/>
                    </a:lnTo>
                    <a:lnTo>
                      <a:pt x="867" y="0"/>
                    </a:lnTo>
                    <a:cubicBezTo>
                      <a:pt x="867" y="0"/>
                      <a:pt x="837" y="0"/>
                      <a:pt x="806" y="31"/>
                    </a:cubicBezTo>
                    <a:lnTo>
                      <a:pt x="806" y="31"/>
                    </a:lnTo>
                    <a:cubicBezTo>
                      <a:pt x="775" y="31"/>
                      <a:pt x="775" y="31"/>
                      <a:pt x="743" y="31"/>
                    </a:cubicBezTo>
                    <a:lnTo>
                      <a:pt x="743" y="31"/>
                    </a:lnTo>
                    <a:cubicBezTo>
                      <a:pt x="743" y="0"/>
                      <a:pt x="713" y="0"/>
                      <a:pt x="713" y="0"/>
                    </a:cubicBezTo>
                    <a:lnTo>
                      <a:pt x="713" y="0"/>
                    </a:lnTo>
                    <a:cubicBezTo>
                      <a:pt x="713" y="0"/>
                      <a:pt x="713" y="0"/>
                      <a:pt x="682" y="0"/>
                    </a:cubicBezTo>
                    <a:lnTo>
                      <a:pt x="682" y="0"/>
                    </a:lnTo>
                    <a:lnTo>
                      <a:pt x="651" y="0"/>
                    </a:lnTo>
                    <a:lnTo>
                      <a:pt x="651" y="0"/>
                    </a:lnTo>
                    <a:cubicBezTo>
                      <a:pt x="619" y="0"/>
                      <a:pt x="589" y="0"/>
                      <a:pt x="589" y="0"/>
                    </a:cubicBezTo>
                    <a:lnTo>
                      <a:pt x="558" y="0"/>
                    </a:lnTo>
                    <a:lnTo>
                      <a:pt x="558" y="0"/>
                    </a:lnTo>
                    <a:cubicBezTo>
                      <a:pt x="527" y="0"/>
                      <a:pt x="527" y="0"/>
                      <a:pt x="495" y="0"/>
                    </a:cubicBezTo>
                    <a:lnTo>
                      <a:pt x="495" y="0"/>
                    </a:lnTo>
                    <a:cubicBezTo>
                      <a:pt x="495" y="31"/>
                      <a:pt x="495" y="31"/>
                      <a:pt x="465" y="31"/>
                    </a:cubicBezTo>
                    <a:cubicBezTo>
                      <a:pt x="465" y="31"/>
                      <a:pt x="465" y="31"/>
                      <a:pt x="434" y="31"/>
                    </a:cubicBezTo>
                    <a:cubicBezTo>
                      <a:pt x="403" y="0"/>
                      <a:pt x="371" y="0"/>
                      <a:pt x="341" y="0"/>
                    </a:cubicBezTo>
                    <a:lnTo>
                      <a:pt x="310" y="0"/>
                    </a:lnTo>
                    <a:cubicBezTo>
                      <a:pt x="310" y="124"/>
                      <a:pt x="310" y="124"/>
                      <a:pt x="310" y="124"/>
                    </a:cubicBezTo>
                    <a:lnTo>
                      <a:pt x="310" y="124"/>
                    </a:lnTo>
                    <a:lnTo>
                      <a:pt x="279" y="124"/>
                    </a:lnTo>
                    <a:lnTo>
                      <a:pt x="248" y="124"/>
                    </a:lnTo>
                    <a:lnTo>
                      <a:pt x="217" y="124"/>
                    </a:lnTo>
                    <a:lnTo>
                      <a:pt x="217" y="155"/>
                    </a:lnTo>
                    <a:cubicBezTo>
                      <a:pt x="217" y="155"/>
                      <a:pt x="217" y="155"/>
                      <a:pt x="186" y="155"/>
                    </a:cubicBezTo>
                    <a:cubicBezTo>
                      <a:pt x="186" y="155"/>
                      <a:pt x="186" y="155"/>
                      <a:pt x="154" y="155"/>
                    </a:cubicBezTo>
                    <a:cubicBezTo>
                      <a:pt x="154" y="155"/>
                      <a:pt x="124" y="155"/>
                      <a:pt x="62" y="155"/>
                    </a:cubicBezTo>
                    <a:cubicBezTo>
                      <a:pt x="93" y="186"/>
                      <a:pt x="93" y="186"/>
                      <a:pt x="93" y="186"/>
                    </a:cubicBezTo>
                    <a:cubicBezTo>
                      <a:pt x="93" y="186"/>
                      <a:pt x="93" y="217"/>
                      <a:pt x="62" y="217"/>
                    </a:cubicBezTo>
                    <a:cubicBezTo>
                      <a:pt x="62" y="217"/>
                      <a:pt x="62" y="217"/>
                      <a:pt x="31" y="217"/>
                    </a:cubicBezTo>
                    <a:lnTo>
                      <a:pt x="31" y="217"/>
                    </a:lnTo>
                    <a:lnTo>
                      <a:pt x="31" y="217"/>
                    </a:lnTo>
                    <a:cubicBezTo>
                      <a:pt x="31" y="217"/>
                      <a:pt x="31" y="248"/>
                      <a:pt x="0" y="248"/>
                    </a:cubicBezTo>
                    <a:lnTo>
                      <a:pt x="0" y="248"/>
                    </a:lnTo>
                    <a:cubicBezTo>
                      <a:pt x="62" y="248"/>
                      <a:pt x="62" y="248"/>
                      <a:pt x="62" y="248"/>
                    </a:cubicBezTo>
                    <a:cubicBezTo>
                      <a:pt x="0" y="310"/>
                      <a:pt x="0" y="310"/>
                      <a:pt x="0" y="310"/>
                    </a:cubicBezTo>
                    <a:lnTo>
                      <a:pt x="0" y="310"/>
                    </a:lnTo>
                    <a:cubicBezTo>
                      <a:pt x="31" y="310"/>
                      <a:pt x="31" y="310"/>
                      <a:pt x="31" y="310"/>
                    </a:cubicBezTo>
                    <a:cubicBezTo>
                      <a:pt x="62" y="310"/>
                      <a:pt x="62" y="310"/>
                      <a:pt x="62" y="310"/>
                    </a:cubicBezTo>
                    <a:cubicBezTo>
                      <a:pt x="62" y="310"/>
                      <a:pt x="62" y="310"/>
                      <a:pt x="93" y="310"/>
                    </a:cubicBezTo>
                    <a:cubicBezTo>
                      <a:pt x="93" y="310"/>
                      <a:pt x="124" y="310"/>
                      <a:pt x="154" y="310"/>
                    </a:cubicBezTo>
                    <a:cubicBezTo>
                      <a:pt x="154" y="310"/>
                      <a:pt x="154" y="310"/>
                      <a:pt x="186" y="310"/>
                    </a:cubicBezTo>
                    <a:cubicBezTo>
                      <a:pt x="186" y="310"/>
                      <a:pt x="154" y="310"/>
                      <a:pt x="186" y="279"/>
                    </a:cubicBezTo>
                    <a:cubicBezTo>
                      <a:pt x="186" y="279"/>
                      <a:pt x="186" y="279"/>
                      <a:pt x="217" y="279"/>
                    </a:cubicBezTo>
                    <a:lnTo>
                      <a:pt x="217" y="279"/>
                    </a:lnTo>
                    <a:lnTo>
                      <a:pt x="248" y="279"/>
                    </a:lnTo>
                    <a:lnTo>
                      <a:pt x="279" y="279"/>
                    </a:lnTo>
                    <a:lnTo>
                      <a:pt x="279" y="248"/>
                    </a:lnTo>
                    <a:cubicBezTo>
                      <a:pt x="248" y="248"/>
                      <a:pt x="248" y="248"/>
                      <a:pt x="248" y="248"/>
                    </a:cubicBezTo>
                    <a:cubicBezTo>
                      <a:pt x="248" y="248"/>
                      <a:pt x="248" y="248"/>
                      <a:pt x="217" y="248"/>
                    </a:cubicBezTo>
                    <a:lnTo>
                      <a:pt x="186" y="248"/>
                    </a:lnTo>
                    <a:cubicBezTo>
                      <a:pt x="186" y="248"/>
                      <a:pt x="154" y="248"/>
                      <a:pt x="154" y="217"/>
                    </a:cubicBezTo>
                    <a:cubicBezTo>
                      <a:pt x="154" y="217"/>
                      <a:pt x="154" y="186"/>
                      <a:pt x="186" y="186"/>
                    </a:cubicBezTo>
                    <a:lnTo>
                      <a:pt x="217" y="186"/>
                    </a:lnTo>
                    <a:cubicBezTo>
                      <a:pt x="248" y="186"/>
                      <a:pt x="248" y="186"/>
                      <a:pt x="248" y="186"/>
                    </a:cubicBezTo>
                    <a:cubicBezTo>
                      <a:pt x="279" y="186"/>
                      <a:pt x="279" y="186"/>
                      <a:pt x="279" y="186"/>
                    </a:cubicBezTo>
                    <a:cubicBezTo>
                      <a:pt x="310" y="186"/>
                      <a:pt x="310" y="186"/>
                      <a:pt x="310" y="186"/>
                    </a:cubicBezTo>
                    <a:cubicBezTo>
                      <a:pt x="341" y="186"/>
                      <a:pt x="341" y="186"/>
                      <a:pt x="341" y="186"/>
                    </a:cubicBezTo>
                    <a:lnTo>
                      <a:pt x="371" y="186"/>
                    </a:lnTo>
                    <a:lnTo>
                      <a:pt x="371" y="186"/>
                    </a:lnTo>
                    <a:cubicBezTo>
                      <a:pt x="371" y="155"/>
                      <a:pt x="371" y="155"/>
                      <a:pt x="403" y="155"/>
                    </a:cubicBezTo>
                    <a:lnTo>
                      <a:pt x="403" y="155"/>
                    </a:lnTo>
                    <a:lnTo>
                      <a:pt x="434" y="155"/>
                    </a:lnTo>
                    <a:cubicBezTo>
                      <a:pt x="465" y="155"/>
                      <a:pt x="465" y="155"/>
                      <a:pt x="495" y="155"/>
                    </a:cubicBezTo>
                    <a:lnTo>
                      <a:pt x="495" y="155"/>
                    </a:lnTo>
                    <a:lnTo>
                      <a:pt x="527" y="155"/>
                    </a:lnTo>
                    <a:lnTo>
                      <a:pt x="527" y="155"/>
                    </a:lnTo>
                    <a:cubicBezTo>
                      <a:pt x="558" y="155"/>
                      <a:pt x="558" y="155"/>
                      <a:pt x="558" y="155"/>
                    </a:cubicBezTo>
                    <a:lnTo>
                      <a:pt x="558" y="124"/>
                    </a:lnTo>
                    <a:cubicBezTo>
                      <a:pt x="558" y="93"/>
                      <a:pt x="558" y="93"/>
                      <a:pt x="558" y="93"/>
                    </a:cubicBezTo>
                    <a:cubicBezTo>
                      <a:pt x="589" y="124"/>
                      <a:pt x="589" y="124"/>
                      <a:pt x="589" y="124"/>
                    </a:cubicBezTo>
                    <a:cubicBezTo>
                      <a:pt x="589" y="124"/>
                      <a:pt x="619" y="124"/>
                      <a:pt x="651" y="124"/>
                    </a:cubicBezTo>
                    <a:lnTo>
                      <a:pt x="651" y="124"/>
                    </a:lnTo>
                    <a:cubicBezTo>
                      <a:pt x="682" y="93"/>
                      <a:pt x="743" y="93"/>
                      <a:pt x="775" y="93"/>
                    </a:cubicBezTo>
                    <a:lnTo>
                      <a:pt x="775" y="93"/>
                    </a:lnTo>
                    <a:lnTo>
                      <a:pt x="775" y="93"/>
                    </a:lnTo>
                    <a:cubicBezTo>
                      <a:pt x="775" y="93"/>
                      <a:pt x="806" y="93"/>
                      <a:pt x="837" y="93"/>
                    </a:cubicBezTo>
                    <a:cubicBezTo>
                      <a:pt x="837" y="62"/>
                      <a:pt x="867" y="62"/>
                      <a:pt x="899" y="62"/>
                    </a:cubicBezTo>
                    <a:lnTo>
                      <a:pt x="93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9" name="Freeform 189">
                <a:extLst>
                  <a:ext uri="{FF2B5EF4-FFF2-40B4-BE49-F238E27FC236}">
                    <a16:creationId xmlns:a16="http://schemas.microsoft.com/office/drawing/2014/main" id="{10830047-FC72-3541-8630-8997231BE5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809625"/>
                <a:ext cx="55562" cy="11113"/>
              </a:xfrm>
              <a:custGeom>
                <a:avLst/>
                <a:gdLst>
                  <a:gd name="T0" fmla="*/ 124 w 156"/>
                  <a:gd name="T1" fmla="*/ 31 h 32"/>
                  <a:gd name="T2" fmla="*/ 124 w 156"/>
                  <a:gd name="T3" fmla="*/ 31 h 32"/>
                  <a:gd name="T4" fmla="*/ 62 w 156"/>
                  <a:gd name="T5" fmla="*/ 0 h 32"/>
                  <a:gd name="T6" fmla="*/ 0 w 156"/>
                  <a:gd name="T7" fmla="*/ 0 h 32"/>
                  <a:gd name="T8" fmla="*/ 31 w 156"/>
                  <a:gd name="T9" fmla="*/ 0 h 32"/>
                  <a:gd name="T10" fmla="*/ 31 w 156"/>
                  <a:gd name="T11" fmla="*/ 0 h 32"/>
                  <a:gd name="T12" fmla="*/ 31 w 156"/>
                  <a:gd name="T13" fmla="*/ 0 h 32"/>
                  <a:gd name="T14" fmla="*/ 62 w 156"/>
                  <a:gd name="T15" fmla="*/ 0 h 32"/>
                  <a:gd name="T16" fmla="*/ 124 w 156"/>
                  <a:gd name="T17" fmla="*/ 31 h 32"/>
                  <a:gd name="T18" fmla="*/ 124 w 156"/>
                  <a:gd name="T19" fmla="*/ 31 h 32"/>
                  <a:gd name="T20" fmla="*/ 155 w 156"/>
                  <a:gd name="T21" fmla="*/ 31 h 32"/>
                  <a:gd name="T22" fmla="*/ 155 w 156"/>
                  <a:gd name="T23" fmla="*/ 31 h 32"/>
                  <a:gd name="T24" fmla="*/ 124 w 156"/>
                  <a:gd name="T2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6" h="32">
                    <a:moveTo>
                      <a:pt x="124" y="31"/>
                    </a:moveTo>
                    <a:lnTo>
                      <a:pt x="124" y="31"/>
                    </a:lnTo>
                    <a:cubicBezTo>
                      <a:pt x="93" y="0"/>
                      <a:pt x="93" y="0"/>
                      <a:pt x="62" y="0"/>
                    </a:cubicBezTo>
                    <a:cubicBezTo>
                      <a:pt x="62" y="0"/>
                      <a:pt x="31" y="0"/>
                      <a:pt x="0" y="0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62" y="0"/>
                    </a:cubicBezTo>
                    <a:cubicBezTo>
                      <a:pt x="93" y="0"/>
                      <a:pt x="93" y="31"/>
                      <a:pt x="124" y="31"/>
                    </a:cubicBezTo>
                    <a:lnTo>
                      <a:pt x="124" y="31"/>
                    </a:lnTo>
                    <a:lnTo>
                      <a:pt x="155" y="31"/>
                    </a:lnTo>
                    <a:lnTo>
                      <a:pt x="155" y="31"/>
                    </a:lnTo>
                    <a:lnTo>
                      <a:pt x="124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0" name="Freeform 190">
                <a:extLst>
                  <a:ext uri="{FF2B5EF4-FFF2-40B4-BE49-F238E27FC236}">
                    <a16:creationId xmlns:a16="http://schemas.microsoft.com/office/drawing/2014/main" id="{7DDF507A-9150-984C-B531-0967FA38F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2163" y="876300"/>
                <a:ext cx="22225" cy="11113"/>
              </a:xfrm>
              <a:custGeom>
                <a:avLst/>
                <a:gdLst>
                  <a:gd name="T0" fmla="*/ 62 w 63"/>
                  <a:gd name="T1" fmla="*/ 0 h 32"/>
                  <a:gd name="T2" fmla="*/ 62 w 63"/>
                  <a:gd name="T3" fmla="*/ 0 h 32"/>
                  <a:gd name="T4" fmla="*/ 62 w 63"/>
                  <a:gd name="T5" fmla="*/ 0 h 32"/>
                  <a:gd name="T6" fmla="*/ 62 w 63"/>
                  <a:gd name="T7" fmla="*/ 0 h 32"/>
                  <a:gd name="T8" fmla="*/ 31 w 63"/>
                  <a:gd name="T9" fmla="*/ 0 h 32"/>
                  <a:gd name="T10" fmla="*/ 0 w 63"/>
                  <a:gd name="T11" fmla="*/ 0 h 32"/>
                  <a:gd name="T12" fmla="*/ 0 w 63"/>
                  <a:gd name="T13" fmla="*/ 0 h 32"/>
                  <a:gd name="T14" fmla="*/ 0 w 63"/>
                  <a:gd name="T15" fmla="*/ 31 h 32"/>
                  <a:gd name="T16" fmla="*/ 62 w 63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62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  <a:cubicBezTo>
                      <a:pt x="31" y="31"/>
                      <a:pt x="31" y="31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1" name="Freeform 191">
                <a:extLst>
                  <a:ext uri="{FF2B5EF4-FFF2-40B4-BE49-F238E27FC236}">
                    <a16:creationId xmlns:a16="http://schemas.microsoft.com/office/drawing/2014/main" id="{74C3FE39-E970-6142-A998-12AE61AA8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765175"/>
                <a:ext cx="66675" cy="11113"/>
              </a:xfrm>
              <a:custGeom>
                <a:avLst/>
                <a:gdLst>
                  <a:gd name="T0" fmla="*/ 155 w 187"/>
                  <a:gd name="T1" fmla="*/ 0 h 32"/>
                  <a:gd name="T2" fmla="*/ 155 w 187"/>
                  <a:gd name="T3" fmla="*/ 0 h 32"/>
                  <a:gd name="T4" fmla="*/ 93 w 187"/>
                  <a:gd name="T5" fmla="*/ 0 h 32"/>
                  <a:gd name="T6" fmla="*/ 31 w 187"/>
                  <a:gd name="T7" fmla="*/ 0 h 32"/>
                  <a:gd name="T8" fmla="*/ 0 w 187"/>
                  <a:gd name="T9" fmla="*/ 31 h 32"/>
                  <a:gd name="T10" fmla="*/ 31 w 187"/>
                  <a:gd name="T11" fmla="*/ 31 h 32"/>
                  <a:gd name="T12" fmla="*/ 62 w 187"/>
                  <a:gd name="T13" fmla="*/ 31 h 32"/>
                  <a:gd name="T14" fmla="*/ 93 w 187"/>
                  <a:gd name="T15" fmla="*/ 31 h 32"/>
                  <a:gd name="T16" fmla="*/ 155 w 187"/>
                  <a:gd name="T17" fmla="*/ 31 h 32"/>
                  <a:gd name="T18" fmla="*/ 155 w 187"/>
                  <a:gd name="T19" fmla="*/ 0 h 32"/>
                  <a:gd name="T20" fmla="*/ 186 w 187"/>
                  <a:gd name="T21" fmla="*/ 0 h 32"/>
                  <a:gd name="T22" fmla="*/ 155 w 187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7" h="32">
                    <a:moveTo>
                      <a:pt x="155" y="0"/>
                    </a:moveTo>
                    <a:lnTo>
                      <a:pt x="155" y="0"/>
                    </a:lnTo>
                    <a:cubicBezTo>
                      <a:pt x="124" y="0"/>
                      <a:pt x="124" y="0"/>
                      <a:pt x="93" y="0"/>
                    </a:cubicBezTo>
                    <a:cubicBezTo>
                      <a:pt x="93" y="0"/>
                      <a:pt x="62" y="0"/>
                      <a:pt x="31" y="0"/>
                    </a:cubicBezTo>
                    <a:cubicBezTo>
                      <a:pt x="31" y="31"/>
                      <a:pt x="0" y="31"/>
                      <a:pt x="0" y="31"/>
                    </a:cubicBezTo>
                    <a:lnTo>
                      <a:pt x="31" y="31"/>
                    </a:ln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124" y="31"/>
                      <a:pt x="155" y="31"/>
                    </a:cubicBezTo>
                    <a:lnTo>
                      <a:pt x="155" y="0"/>
                    </a:lnTo>
                    <a:lnTo>
                      <a:pt x="186" y="0"/>
                    </a:lnTo>
                    <a:lnTo>
                      <a:pt x="155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2" name="Freeform 192">
                <a:extLst>
                  <a:ext uri="{FF2B5EF4-FFF2-40B4-BE49-F238E27FC236}">
                    <a16:creationId xmlns:a16="http://schemas.microsoft.com/office/drawing/2014/main" id="{2AB851B1-EF1B-D349-9FE6-9681256A2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1166813"/>
                <a:ext cx="11112" cy="11112"/>
              </a:xfrm>
              <a:custGeom>
                <a:avLst/>
                <a:gdLst>
                  <a:gd name="T0" fmla="*/ 31 w 32"/>
                  <a:gd name="T1" fmla="*/ 31 h 32"/>
                  <a:gd name="T2" fmla="*/ 31 w 32"/>
                  <a:gd name="T3" fmla="*/ 31 h 32"/>
                  <a:gd name="T4" fmla="*/ 31 w 32"/>
                  <a:gd name="T5" fmla="*/ 0 h 32"/>
                  <a:gd name="T6" fmla="*/ 0 w 32"/>
                  <a:gd name="T7" fmla="*/ 0 h 32"/>
                  <a:gd name="T8" fmla="*/ 0 w 32"/>
                  <a:gd name="T9" fmla="*/ 0 h 32"/>
                  <a:gd name="T10" fmla="*/ 31 w 32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31" y="31"/>
                    </a:moveTo>
                    <a:lnTo>
                      <a:pt x="31" y="31"/>
                    </a:ln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cubicBezTo>
                      <a:pt x="31" y="0"/>
                      <a:pt x="31" y="31"/>
                      <a:pt x="31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3" name="Freeform 193">
                <a:extLst>
                  <a:ext uri="{FF2B5EF4-FFF2-40B4-BE49-F238E27FC236}">
                    <a16:creationId xmlns:a16="http://schemas.microsoft.com/office/drawing/2014/main" id="{953020F6-4BB3-E149-BAB4-F85FF2BDE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1144588"/>
                <a:ext cx="55562" cy="33337"/>
              </a:xfrm>
              <a:custGeom>
                <a:avLst/>
                <a:gdLst>
                  <a:gd name="T0" fmla="*/ 62 w 156"/>
                  <a:gd name="T1" fmla="*/ 31 h 94"/>
                  <a:gd name="T2" fmla="*/ 62 w 156"/>
                  <a:gd name="T3" fmla="*/ 31 h 94"/>
                  <a:gd name="T4" fmla="*/ 62 w 156"/>
                  <a:gd name="T5" fmla="*/ 62 h 94"/>
                  <a:gd name="T6" fmla="*/ 31 w 156"/>
                  <a:gd name="T7" fmla="*/ 0 h 94"/>
                  <a:gd name="T8" fmla="*/ 0 w 156"/>
                  <a:gd name="T9" fmla="*/ 0 h 94"/>
                  <a:gd name="T10" fmla="*/ 0 w 156"/>
                  <a:gd name="T11" fmla="*/ 0 h 94"/>
                  <a:gd name="T12" fmla="*/ 0 w 156"/>
                  <a:gd name="T13" fmla="*/ 31 h 94"/>
                  <a:gd name="T14" fmla="*/ 0 w 156"/>
                  <a:gd name="T15" fmla="*/ 31 h 94"/>
                  <a:gd name="T16" fmla="*/ 0 w 156"/>
                  <a:gd name="T17" fmla="*/ 62 h 94"/>
                  <a:gd name="T18" fmla="*/ 0 w 156"/>
                  <a:gd name="T19" fmla="*/ 62 h 94"/>
                  <a:gd name="T20" fmla="*/ 31 w 156"/>
                  <a:gd name="T21" fmla="*/ 93 h 94"/>
                  <a:gd name="T22" fmla="*/ 62 w 156"/>
                  <a:gd name="T23" fmla="*/ 93 h 94"/>
                  <a:gd name="T24" fmla="*/ 93 w 156"/>
                  <a:gd name="T25" fmla="*/ 93 h 94"/>
                  <a:gd name="T26" fmla="*/ 124 w 156"/>
                  <a:gd name="T27" fmla="*/ 62 h 94"/>
                  <a:gd name="T28" fmla="*/ 124 w 156"/>
                  <a:gd name="T29" fmla="*/ 62 h 94"/>
                  <a:gd name="T30" fmla="*/ 155 w 156"/>
                  <a:gd name="T31" fmla="*/ 62 h 94"/>
                  <a:gd name="T32" fmla="*/ 155 w 156"/>
                  <a:gd name="T33" fmla="*/ 62 h 94"/>
                  <a:gd name="T34" fmla="*/ 124 w 156"/>
                  <a:gd name="T35" fmla="*/ 31 h 94"/>
                  <a:gd name="T36" fmla="*/ 93 w 156"/>
                  <a:gd name="T37" fmla="*/ 31 h 94"/>
                  <a:gd name="T38" fmla="*/ 93 w 156"/>
                  <a:gd name="T39" fmla="*/ 31 h 94"/>
                  <a:gd name="T40" fmla="*/ 62 w 156"/>
                  <a:gd name="T41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94">
                    <a:moveTo>
                      <a:pt x="62" y="31"/>
                    </a:moveTo>
                    <a:lnTo>
                      <a:pt x="62" y="31"/>
                    </a:lnTo>
                    <a:cubicBezTo>
                      <a:pt x="62" y="62"/>
                      <a:pt x="62" y="62"/>
                      <a:pt x="62" y="62"/>
                    </a:cubicBezTo>
                    <a:cubicBezTo>
                      <a:pt x="31" y="0"/>
                      <a:pt x="31" y="0"/>
                      <a:pt x="3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0" y="62"/>
                      <a:pt x="0" y="62"/>
                      <a:pt x="0" y="62"/>
                    </a:cubicBezTo>
                    <a:lnTo>
                      <a:pt x="0" y="62"/>
                    </a:lnTo>
                    <a:cubicBezTo>
                      <a:pt x="31" y="62"/>
                      <a:pt x="31" y="93"/>
                      <a:pt x="31" y="93"/>
                    </a:cubicBezTo>
                    <a:lnTo>
                      <a:pt x="62" y="93"/>
                    </a:lnTo>
                    <a:lnTo>
                      <a:pt x="93" y="93"/>
                    </a:lnTo>
                    <a:cubicBezTo>
                      <a:pt x="93" y="62"/>
                      <a:pt x="124" y="62"/>
                      <a:pt x="124" y="62"/>
                    </a:cubicBezTo>
                    <a:lnTo>
                      <a:pt x="124" y="62"/>
                    </a:lnTo>
                    <a:lnTo>
                      <a:pt x="155" y="62"/>
                    </a:lnTo>
                    <a:lnTo>
                      <a:pt x="155" y="62"/>
                    </a:lnTo>
                    <a:cubicBezTo>
                      <a:pt x="155" y="31"/>
                      <a:pt x="155" y="31"/>
                      <a:pt x="124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62" y="31"/>
                      <a:pt x="62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Freeform 194">
                <a:extLst>
                  <a:ext uri="{FF2B5EF4-FFF2-40B4-BE49-F238E27FC236}">
                    <a16:creationId xmlns:a16="http://schemas.microsoft.com/office/drawing/2014/main" id="{9C33510F-F9AA-3A40-9DC8-13B1B123B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9350" y="1122363"/>
                <a:ext cx="1588" cy="11112"/>
              </a:xfrm>
              <a:custGeom>
                <a:avLst/>
                <a:gdLst>
                  <a:gd name="T0" fmla="*/ 0 w 1"/>
                  <a:gd name="T1" fmla="*/ 31 h 32"/>
                  <a:gd name="T2" fmla="*/ 0 w 1"/>
                  <a:gd name="T3" fmla="*/ 31 h 32"/>
                  <a:gd name="T4" fmla="*/ 0 w 1"/>
                  <a:gd name="T5" fmla="*/ 0 h 32"/>
                  <a:gd name="T6" fmla="*/ 0 w 1"/>
                  <a:gd name="T7" fmla="*/ 0 h 32"/>
                  <a:gd name="T8" fmla="*/ 0 w 1"/>
                  <a:gd name="T9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2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0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0" y="0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5" name="Freeform 195">
                <a:extLst>
                  <a:ext uri="{FF2B5EF4-FFF2-40B4-BE49-F238E27FC236}">
                    <a16:creationId xmlns:a16="http://schemas.microsoft.com/office/drawing/2014/main" id="{0A19BAB3-EE1D-0D47-A1B0-57CFDCC18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7713" y="987425"/>
                <a:ext cx="401637" cy="223838"/>
              </a:xfrm>
              <a:custGeom>
                <a:avLst/>
                <a:gdLst>
                  <a:gd name="T0" fmla="*/ 248 w 1117"/>
                  <a:gd name="T1" fmla="*/ 31 h 621"/>
                  <a:gd name="T2" fmla="*/ 186 w 1117"/>
                  <a:gd name="T3" fmla="*/ 31 h 621"/>
                  <a:gd name="T4" fmla="*/ 155 w 1117"/>
                  <a:gd name="T5" fmla="*/ 0 h 621"/>
                  <a:gd name="T6" fmla="*/ 0 w 1117"/>
                  <a:gd name="T7" fmla="*/ 62 h 621"/>
                  <a:gd name="T8" fmla="*/ 31 w 1117"/>
                  <a:gd name="T9" fmla="*/ 93 h 621"/>
                  <a:gd name="T10" fmla="*/ 62 w 1117"/>
                  <a:gd name="T11" fmla="*/ 93 h 621"/>
                  <a:gd name="T12" fmla="*/ 124 w 1117"/>
                  <a:gd name="T13" fmla="*/ 124 h 621"/>
                  <a:gd name="T14" fmla="*/ 186 w 1117"/>
                  <a:gd name="T15" fmla="*/ 93 h 621"/>
                  <a:gd name="T16" fmla="*/ 248 w 1117"/>
                  <a:gd name="T17" fmla="*/ 93 h 621"/>
                  <a:gd name="T18" fmla="*/ 341 w 1117"/>
                  <a:gd name="T19" fmla="*/ 93 h 621"/>
                  <a:gd name="T20" fmla="*/ 372 w 1117"/>
                  <a:gd name="T21" fmla="*/ 155 h 621"/>
                  <a:gd name="T22" fmla="*/ 433 w 1117"/>
                  <a:gd name="T23" fmla="*/ 155 h 621"/>
                  <a:gd name="T24" fmla="*/ 433 w 1117"/>
                  <a:gd name="T25" fmla="*/ 186 h 621"/>
                  <a:gd name="T26" fmla="*/ 496 w 1117"/>
                  <a:gd name="T27" fmla="*/ 217 h 621"/>
                  <a:gd name="T28" fmla="*/ 557 w 1117"/>
                  <a:gd name="T29" fmla="*/ 248 h 621"/>
                  <a:gd name="T30" fmla="*/ 589 w 1117"/>
                  <a:gd name="T31" fmla="*/ 341 h 621"/>
                  <a:gd name="T32" fmla="*/ 496 w 1117"/>
                  <a:gd name="T33" fmla="*/ 372 h 621"/>
                  <a:gd name="T34" fmla="*/ 527 w 1117"/>
                  <a:gd name="T35" fmla="*/ 465 h 621"/>
                  <a:gd name="T36" fmla="*/ 589 w 1117"/>
                  <a:gd name="T37" fmla="*/ 527 h 621"/>
                  <a:gd name="T38" fmla="*/ 651 w 1117"/>
                  <a:gd name="T39" fmla="*/ 557 h 621"/>
                  <a:gd name="T40" fmla="*/ 713 w 1117"/>
                  <a:gd name="T41" fmla="*/ 557 h 621"/>
                  <a:gd name="T42" fmla="*/ 805 w 1117"/>
                  <a:gd name="T43" fmla="*/ 620 h 621"/>
                  <a:gd name="T44" fmla="*/ 899 w 1117"/>
                  <a:gd name="T45" fmla="*/ 620 h 621"/>
                  <a:gd name="T46" fmla="*/ 929 w 1117"/>
                  <a:gd name="T47" fmla="*/ 620 h 621"/>
                  <a:gd name="T48" fmla="*/ 992 w 1117"/>
                  <a:gd name="T49" fmla="*/ 557 h 621"/>
                  <a:gd name="T50" fmla="*/ 992 w 1117"/>
                  <a:gd name="T51" fmla="*/ 527 h 621"/>
                  <a:gd name="T52" fmla="*/ 929 w 1117"/>
                  <a:gd name="T53" fmla="*/ 496 h 621"/>
                  <a:gd name="T54" fmla="*/ 899 w 1117"/>
                  <a:gd name="T55" fmla="*/ 496 h 621"/>
                  <a:gd name="T56" fmla="*/ 837 w 1117"/>
                  <a:gd name="T57" fmla="*/ 465 h 621"/>
                  <a:gd name="T58" fmla="*/ 744 w 1117"/>
                  <a:gd name="T59" fmla="*/ 403 h 621"/>
                  <a:gd name="T60" fmla="*/ 837 w 1117"/>
                  <a:gd name="T61" fmla="*/ 310 h 621"/>
                  <a:gd name="T62" fmla="*/ 929 w 1117"/>
                  <a:gd name="T63" fmla="*/ 341 h 621"/>
                  <a:gd name="T64" fmla="*/ 961 w 1117"/>
                  <a:gd name="T65" fmla="*/ 310 h 621"/>
                  <a:gd name="T66" fmla="*/ 1023 w 1117"/>
                  <a:gd name="T67" fmla="*/ 341 h 621"/>
                  <a:gd name="T68" fmla="*/ 1053 w 1117"/>
                  <a:gd name="T69" fmla="*/ 403 h 621"/>
                  <a:gd name="T70" fmla="*/ 1116 w 1117"/>
                  <a:gd name="T71" fmla="*/ 372 h 621"/>
                  <a:gd name="T72" fmla="*/ 1116 w 1117"/>
                  <a:gd name="T73" fmla="*/ 372 h 621"/>
                  <a:gd name="T74" fmla="*/ 1085 w 1117"/>
                  <a:gd name="T75" fmla="*/ 341 h 621"/>
                  <a:gd name="T76" fmla="*/ 1053 w 1117"/>
                  <a:gd name="T77" fmla="*/ 341 h 621"/>
                  <a:gd name="T78" fmla="*/ 1023 w 1117"/>
                  <a:gd name="T79" fmla="*/ 310 h 621"/>
                  <a:gd name="T80" fmla="*/ 961 w 1117"/>
                  <a:gd name="T81" fmla="*/ 279 h 621"/>
                  <a:gd name="T82" fmla="*/ 929 w 1117"/>
                  <a:gd name="T83" fmla="*/ 279 h 621"/>
                  <a:gd name="T84" fmla="*/ 899 w 1117"/>
                  <a:gd name="T85" fmla="*/ 279 h 621"/>
                  <a:gd name="T86" fmla="*/ 868 w 1117"/>
                  <a:gd name="T87" fmla="*/ 279 h 621"/>
                  <a:gd name="T88" fmla="*/ 775 w 1117"/>
                  <a:gd name="T89" fmla="*/ 217 h 621"/>
                  <a:gd name="T90" fmla="*/ 713 w 1117"/>
                  <a:gd name="T91" fmla="*/ 155 h 621"/>
                  <a:gd name="T92" fmla="*/ 713 w 1117"/>
                  <a:gd name="T93" fmla="*/ 93 h 621"/>
                  <a:gd name="T94" fmla="*/ 651 w 1117"/>
                  <a:gd name="T95" fmla="*/ 124 h 621"/>
                  <a:gd name="T96" fmla="*/ 620 w 1117"/>
                  <a:gd name="T97" fmla="*/ 155 h 621"/>
                  <a:gd name="T98" fmla="*/ 527 w 1117"/>
                  <a:gd name="T99" fmla="*/ 93 h 621"/>
                  <a:gd name="T100" fmla="*/ 527 w 1117"/>
                  <a:gd name="T101" fmla="*/ 93 h 621"/>
                  <a:gd name="T102" fmla="*/ 433 w 1117"/>
                  <a:gd name="T103" fmla="*/ 62 h 621"/>
                  <a:gd name="T104" fmla="*/ 403 w 1117"/>
                  <a:gd name="T105" fmla="*/ 62 h 621"/>
                  <a:gd name="T106" fmla="*/ 403 w 1117"/>
                  <a:gd name="T107" fmla="*/ 0 h 621"/>
                  <a:gd name="T108" fmla="*/ 310 w 1117"/>
                  <a:gd name="T109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17" h="621">
                    <a:moveTo>
                      <a:pt x="279" y="31"/>
                    </a:moveTo>
                    <a:lnTo>
                      <a:pt x="279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6" y="31"/>
                      <a:pt x="216" y="31"/>
                      <a:pt x="216" y="31"/>
                    </a:cubicBezTo>
                    <a:lnTo>
                      <a:pt x="21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55" y="0"/>
                    </a:lnTo>
                    <a:cubicBezTo>
                      <a:pt x="155" y="0"/>
                      <a:pt x="124" y="0"/>
                      <a:pt x="124" y="31"/>
                    </a:cubicBezTo>
                    <a:cubicBezTo>
                      <a:pt x="0" y="62"/>
                      <a:pt x="0" y="62"/>
                      <a:pt x="0" y="62"/>
                    </a:cubicBez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31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124"/>
                      <a:pt x="93" y="124"/>
                    </a:cubicBezTo>
                    <a:lnTo>
                      <a:pt x="93" y="124"/>
                    </a:lnTo>
                    <a:cubicBezTo>
                      <a:pt x="124" y="124"/>
                      <a:pt x="124" y="124"/>
                      <a:pt x="124" y="124"/>
                    </a:cubicBezTo>
                    <a:cubicBezTo>
                      <a:pt x="155" y="124"/>
                      <a:pt x="155" y="124"/>
                      <a:pt x="155" y="124"/>
                    </a:cubicBezTo>
                    <a:lnTo>
                      <a:pt x="155" y="124"/>
                    </a:lnTo>
                    <a:cubicBezTo>
                      <a:pt x="186" y="93"/>
                      <a:pt x="186" y="93"/>
                      <a:pt x="186" y="93"/>
                    </a:cubicBezTo>
                    <a:cubicBezTo>
                      <a:pt x="186" y="93"/>
                      <a:pt x="186" y="62"/>
                      <a:pt x="216" y="62"/>
                    </a:cubicBezTo>
                    <a:cubicBezTo>
                      <a:pt x="216" y="62"/>
                      <a:pt x="216" y="62"/>
                      <a:pt x="248" y="62"/>
                    </a:cubicBezTo>
                    <a:cubicBezTo>
                      <a:pt x="248" y="93"/>
                      <a:pt x="248" y="93"/>
                      <a:pt x="248" y="93"/>
                    </a:cubicBezTo>
                    <a:lnTo>
                      <a:pt x="248" y="93"/>
                    </a:lnTo>
                    <a:cubicBezTo>
                      <a:pt x="279" y="93"/>
                      <a:pt x="279" y="93"/>
                      <a:pt x="310" y="124"/>
                    </a:cubicBezTo>
                    <a:cubicBezTo>
                      <a:pt x="341" y="93"/>
                      <a:pt x="341" y="93"/>
                      <a:pt x="341" y="93"/>
                    </a:cubicBezTo>
                    <a:cubicBezTo>
                      <a:pt x="341" y="155"/>
                      <a:pt x="341" y="155"/>
                      <a:pt x="341" y="155"/>
                    </a:cubicBezTo>
                    <a:cubicBezTo>
                      <a:pt x="341" y="155"/>
                      <a:pt x="341" y="155"/>
                      <a:pt x="372" y="155"/>
                    </a:cubicBezTo>
                    <a:lnTo>
                      <a:pt x="372" y="155"/>
                    </a:lnTo>
                    <a:cubicBezTo>
                      <a:pt x="372" y="155"/>
                      <a:pt x="372" y="155"/>
                      <a:pt x="372" y="186"/>
                    </a:cubicBezTo>
                    <a:cubicBezTo>
                      <a:pt x="403" y="186"/>
                      <a:pt x="403" y="186"/>
                      <a:pt x="403" y="186"/>
                    </a:cubicBezTo>
                    <a:cubicBezTo>
                      <a:pt x="433" y="155"/>
                      <a:pt x="433" y="155"/>
                      <a:pt x="433" y="155"/>
                    </a:cubicBezTo>
                    <a:cubicBezTo>
                      <a:pt x="433" y="186"/>
                      <a:pt x="433" y="186"/>
                      <a:pt x="433" y="186"/>
                    </a:cubicBezTo>
                    <a:lnTo>
                      <a:pt x="433" y="186"/>
                    </a:lnTo>
                    <a:lnTo>
                      <a:pt x="433" y="186"/>
                    </a:lnTo>
                    <a:lnTo>
                      <a:pt x="465" y="186"/>
                    </a:lnTo>
                    <a:cubicBezTo>
                      <a:pt x="496" y="186"/>
                      <a:pt x="496" y="186"/>
                      <a:pt x="496" y="217"/>
                    </a:cubicBezTo>
                    <a:lnTo>
                      <a:pt x="496" y="217"/>
                    </a:lnTo>
                    <a:cubicBezTo>
                      <a:pt x="496" y="217"/>
                      <a:pt x="496" y="217"/>
                      <a:pt x="527" y="217"/>
                    </a:cubicBezTo>
                    <a:lnTo>
                      <a:pt x="527" y="217"/>
                    </a:lnTo>
                    <a:cubicBezTo>
                      <a:pt x="557" y="217"/>
                      <a:pt x="557" y="217"/>
                      <a:pt x="557" y="248"/>
                    </a:cubicBezTo>
                    <a:lnTo>
                      <a:pt x="589" y="279"/>
                    </a:lnTo>
                    <a:lnTo>
                      <a:pt x="589" y="279"/>
                    </a:lnTo>
                    <a:cubicBezTo>
                      <a:pt x="589" y="341"/>
                      <a:pt x="589" y="341"/>
                      <a:pt x="589" y="341"/>
                    </a:cubicBezTo>
                    <a:lnTo>
                      <a:pt x="589" y="341"/>
                    </a:lnTo>
                    <a:cubicBezTo>
                      <a:pt x="557" y="341"/>
                      <a:pt x="527" y="372"/>
                      <a:pt x="496" y="372"/>
                    </a:cubicBezTo>
                    <a:lnTo>
                      <a:pt x="496" y="372"/>
                    </a:lnTo>
                    <a:cubicBezTo>
                      <a:pt x="496" y="403"/>
                      <a:pt x="527" y="403"/>
                      <a:pt x="527" y="403"/>
                    </a:cubicBezTo>
                    <a:cubicBezTo>
                      <a:pt x="527" y="465"/>
                      <a:pt x="527" y="465"/>
                      <a:pt x="527" y="465"/>
                    </a:cubicBezTo>
                    <a:lnTo>
                      <a:pt x="527" y="465"/>
                    </a:lnTo>
                    <a:lnTo>
                      <a:pt x="527" y="465"/>
                    </a:lnTo>
                    <a:cubicBezTo>
                      <a:pt x="557" y="465"/>
                      <a:pt x="557" y="465"/>
                      <a:pt x="557" y="496"/>
                    </a:cubicBezTo>
                    <a:cubicBezTo>
                      <a:pt x="589" y="496"/>
                      <a:pt x="589" y="496"/>
                      <a:pt x="589" y="527"/>
                    </a:cubicBezTo>
                    <a:cubicBezTo>
                      <a:pt x="713" y="527"/>
                      <a:pt x="713" y="527"/>
                      <a:pt x="713" y="527"/>
                    </a:cubicBezTo>
                    <a:cubicBezTo>
                      <a:pt x="651" y="557"/>
                      <a:pt x="651" y="557"/>
                      <a:pt x="651" y="557"/>
                    </a:cubicBezTo>
                    <a:lnTo>
                      <a:pt x="651" y="557"/>
                    </a:lnTo>
                    <a:cubicBezTo>
                      <a:pt x="651" y="557"/>
                      <a:pt x="681" y="557"/>
                      <a:pt x="681" y="589"/>
                    </a:cubicBezTo>
                    <a:cubicBezTo>
                      <a:pt x="681" y="557"/>
                      <a:pt x="713" y="557"/>
                      <a:pt x="713" y="557"/>
                    </a:cubicBezTo>
                    <a:lnTo>
                      <a:pt x="713" y="557"/>
                    </a:lnTo>
                    <a:cubicBezTo>
                      <a:pt x="744" y="557"/>
                      <a:pt x="775" y="589"/>
                      <a:pt x="775" y="589"/>
                    </a:cubicBezTo>
                    <a:lnTo>
                      <a:pt x="805" y="589"/>
                    </a:lnTo>
                    <a:cubicBezTo>
                      <a:pt x="805" y="620"/>
                      <a:pt x="805" y="620"/>
                      <a:pt x="805" y="620"/>
                    </a:cubicBezTo>
                    <a:cubicBezTo>
                      <a:pt x="805" y="620"/>
                      <a:pt x="805" y="620"/>
                      <a:pt x="837" y="620"/>
                    </a:cubicBezTo>
                    <a:lnTo>
                      <a:pt x="837" y="620"/>
                    </a:lnTo>
                    <a:cubicBezTo>
                      <a:pt x="868" y="620"/>
                      <a:pt x="868" y="620"/>
                      <a:pt x="899" y="620"/>
                    </a:cubicBezTo>
                    <a:lnTo>
                      <a:pt x="899" y="620"/>
                    </a:lnTo>
                    <a:lnTo>
                      <a:pt x="899" y="620"/>
                    </a:lnTo>
                    <a:cubicBezTo>
                      <a:pt x="899" y="620"/>
                      <a:pt x="899" y="620"/>
                      <a:pt x="929" y="620"/>
                    </a:cubicBezTo>
                    <a:cubicBezTo>
                      <a:pt x="929" y="620"/>
                      <a:pt x="929" y="620"/>
                      <a:pt x="929" y="589"/>
                    </a:cubicBezTo>
                    <a:cubicBezTo>
                      <a:pt x="929" y="589"/>
                      <a:pt x="929" y="557"/>
                      <a:pt x="961" y="557"/>
                    </a:cubicBezTo>
                    <a:cubicBezTo>
                      <a:pt x="961" y="557"/>
                      <a:pt x="961" y="557"/>
                      <a:pt x="992" y="557"/>
                    </a:cubicBezTo>
                    <a:lnTo>
                      <a:pt x="992" y="557"/>
                    </a:lnTo>
                    <a:lnTo>
                      <a:pt x="992" y="527"/>
                    </a:lnTo>
                    <a:lnTo>
                      <a:pt x="992" y="527"/>
                    </a:lnTo>
                    <a:cubicBezTo>
                      <a:pt x="961" y="527"/>
                      <a:pt x="961" y="527"/>
                      <a:pt x="961" y="527"/>
                    </a:cubicBezTo>
                    <a:lnTo>
                      <a:pt x="929" y="496"/>
                    </a:lnTo>
                    <a:lnTo>
                      <a:pt x="929" y="496"/>
                    </a:lnTo>
                    <a:lnTo>
                      <a:pt x="929" y="496"/>
                    </a:lnTo>
                    <a:lnTo>
                      <a:pt x="899" y="496"/>
                    </a:lnTo>
                    <a:lnTo>
                      <a:pt x="899" y="496"/>
                    </a:lnTo>
                    <a:cubicBezTo>
                      <a:pt x="899" y="496"/>
                      <a:pt x="899" y="496"/>
                      <a:pt x="868" y="496"/>
                    </a:cubicBezTo>
                    <a:lnTo>
                      <a:pt x="868" y="496"/>
                    </a:lnTo>
                    <a:cubicBezTo>
                      <a:pt x="868" y="465"/>
                      <a:pt x="837" y="465"/>
                      <a:pt x="837" y="465"/>
                    </a:cubicBezTo>
                    <a:cubicBezTo>
                      <a:pt x="837" y="434"/>
                      <a:pt x="805" y="434"/>
                      <a:pt x="805" y="403"/>
                    </a:cubicBezTo>
                    <a:lnTo>
                      <a:pt x="775" y="403"/>
                    </a:lnTo>
                    <a:cubicBezTo>
                      <a:pt x="744" y="403"/>
                      <a:pt x="744" y="403"/>
                      <a:pt x="744" y="403"/>
                    </a:cubicBezTo>
                    <a:cubicBezTo>
                      <a:pt x="775" y="341"/>
                      <a:pt x="775" y="341"/>
                      <a:pt x="775" y="341"/>
                    </a:cubicBezTo>
                    <a:cubicBezTo>
                      <a:pt x="775" y="341"/>
                      <a:pt x="805" y="310"/>
                      <a:pt x="837" y="310"/>
                    </a:cubicBezTo>
                    <a:lnTo>
                      <a:pt x="837" y="310"/>
                    </a:lnTo>
                    <a:cubicBezTo>
                      <a:pt x="868" y="310"/>
                      <a:pt x="868" y="310"/>
                      <a:pt x="868" y="310"/>
                    </a:cubicBezTo>
                    <a:cubicBezTo>
                      <a:pt x="868" y="310"/>
                      <a:pt x="899" y="310"/>
                      <a:pt x="899" y="341"/>
                    </a:cubicBezTo>
                    <a:lnTo>
                      <a:pt x="929" y="341"/>
                    </a:lnTo>
                    <a:lnTo>
                      <a:pt x="929" y="341"/>
                    </a:lnTo>
                    <a:lnTo>
                      <a:pt x="929" y="341"/>
                    </a:lnTo>
                    <a:cubicBezTo>
                      <a:pt x="961" y="310"/>
                      <a:pt x="961" y="310"/>
                      <a:pt x="961" y="310"/>
                    </a:cubicBezTo>
                    <a:cubicBezTo>
                      <a:pt x="961" y="341"/>
                      <a:pt x="961" y="341"/>
                      <a:pt x="961" y="341"/>
                    </a:cubicBezTo>
                    <a:cubicBezTo>
                      <a:pt x="992" y="341"/>
                      <a:pt x="1023" y="341"/>
                      <a:pt x="1023" y="341"/>
                    </a:cubicBezTo>
                    <a:lnTo>
                      <a:pt x="1023" y="341"/>
                    </a:lnTo>
                    <a:cubicBezTo>
                      <a:pt x="1023" y="341"/>
                      <a:pt x="1053" y="372"/>
                      <a:pt x="1053" y="403"/>
                    </a:cubicBezTo>
                    <a:lnTo>
                      <a:pt x="1053" y="403"/>
                    </a:lnTo>
                    <a:lnTo>
                      <a:pt x="1053" y="403"/>
                    </a:lnTo>
                    <a:lnTo>
                      <a:pt x="1053" y="372"/>
                    </a:lnTo>
                    <a:lnTo>
                      <a:pt x="1053" y="372"/>
                    </a:lnTo>
                    <a:cubicBezTo>
                      <a:pt x="1116" y="372"/>
                      <a:pt x="1116" y="372"/>
                      <a:pt x="1116" y="372"/>
                    </a:cubicBezTo>
                    <a:lnTo>
                      <a:pt x="1116" y="372"/>
                    </a:lnTo>
                    <a:lnTo>
                      <a:pt x="1116" y="372"/>
                    </a:lnTo>
                    <a:lnTo>
                      <a:pt x="1116" y="372"/>
                    </a:lnTo>
                    <a:cubicBezTo>
                      <a:pt x="1116" y="341"/>
                      <a:pt x="1116" y="341"/>
                      <a:pt x="1085" y="341"/>
                    </a:cubicBezTo>
                    <a:lnTo>
                      <a:pt x="1085" y="341"/>
                    </a:lnTo>
                    <a:lnTo>
                      <a:pt x="1085" y="341"/>
                    </a:lnTo>
                    <a:lnTo>
                      <a:pt x="1085" y="341"/>
                    </a:lnTo>
                    <a:cubicBezTo>
                      <a:pt x="1053" y="341"/>
                      <a:pt x="1053" y="341"/>
                      <a:pt x="1053" y="341"/>
                    </a:cubicBezTo>
                    <a:lnTo>
                      <a:pt x="1053" y="341"/>
                    </a:lnTo>
                    <a:cubicBezTo>
                      <a:pt x="1053" y="310"/>
                      <a:pt x="1023" y="310"/>
                      <a:pt x="1023" y="310"/>
                    </a:cubicBezTo>
                    <a:lnTo>
                      <a:pt x="1023" y="310"/>
                    </a:lnTo>
                    <a:lnTo>
                      <a:pt x="1023" y="310"/>
                    </a:lnTo>
                    <a:lnTo>
                      <a:pt x="992" y="279"/>
                    </a:lnTo>
                    <a:cubicBezTo>
                      <a:pt x="992" y="279"/>
                      <a:pt x="992" y="279"/>
                      <a:pt x="961" y="279"/>
                    </a:cubicBezTo>
                    <a:lnTo>
                      <a:pt x="961" y="279"/>
                    </a:lnTo>
                    <a:lnTo>
                      <a:pt x="961" y="279"/>
                    </a:lnTo>
                    <a:lnTo>
                      <a:pt x="961" y="279"/>
                    </a:lnTo>
                    <a:cubicBezTo>
                      <a:pt x="929" y="279"/>
                      <a:pt x="929" y="279"/>
                      <a:pt x="929" y="279"/>
                    </a:cubicBezTo>
                    <a:cubicBezTo>
                      <a:pt x="929" y="279"/>
                      <a:pt x="929" y="279"/>
                      <a:pt x="899" y="279"/>
                    </a:cubicBezTo>
                    <a:lnTo>
                      <a:pt x="899" y="279"/>
                    </a:lnTo>
                    <a:lnTo>
                      <a:pt x="899" y="279"/>
                    </a:lnTo>
                    <a:lnTo>
                      <a:pt x="899" y="279"/>
                    </a:lnTo>
                    <a:cubicBezTo>
                      <a:pt x="868" y="279"/>
                      <a:pt x="868" y="279"/>
                      <a:pt x="868" y="279"/>
                    </a:cubicBezTo>
                    <a:lnTo>
                      <a:pt x="868" y="279"/>
                    </a:lnTo>
                    <a:cubicBezTo>
                      <a:pt x="868" y="279"/>
                      <a:pt x="837" y="279"/>
                      <a:pt x="837" y="248"/>
                    </a:cubicBezTo>
                    <a:lnTo>
                      <a:pt x="805" y="248"/>
                    </a:lnTo>
                    <a:cubicBezTo>
                      <a:pt x="775" y="248"/>
                      <a:pt x="775" y="248"/>
                      <a:pt x="775" y="217"/>
                    </a:cubicBezTo>
                    <a:cubicBezTo>
                      <a:pt x="744" y="217"/>
                      <a:pt x="713" y="217"/>
                      <a:pt x="713" y="186"/>
                    </a:cubicBezTo>
                    <a:cubicBezTo>
                      <a:pt x="713" y="186"/>
                      <a:pt x="713" y="186"/>
                      <a:pt x="744" y="155"/>
                    </a:cubicBezTo>
                    <a:cubicBezTo>
                      <a:pt x="713" y="155"/>
                      <a:pt x="713" y="155"/>
                      <a:pt x="713" y="155"/>
                    </a:cubicBezTo>
                    <a:cubicBezTo>
                      <a:pt x="713" y="155"/>
                      <a:pt x="713" y="124"/>
                      <a:pt x="744" y="124"/>
                    </a:cubicBezTo>
                    <a:lnTo>
                      <a:pt x="713" y="124"/>
                    </a:lnTo>
                    <a:cubicBezTo>
                      <a:pt x="713" y="93"/>
                      <a:pt x="713" y="93"/>
                      <a:pt x="713" y="93"/>
                    </a:cubicBezTo>
                    <a:lnTo>
                      <a:pt x="713" y="93"/>
                    </a:lnTo>
                    <a:cubicBezTo>
                      <a:pt x="681" y="93"/>
                      <a:pt x="681" y="93"/>
                      <a:pt x="681" y="93"/>
                    </a:cubicBezTo>
                    <a:lnTo>
                      <a:pt x="651" y="124"/>
                    </a:lnTo>
                    <a:lnTo>
                      <a:pt x="651" y="124"/>
                    </a:lnTo>
                    <a:lnTo>
                      <a:pt x="651" y="124"/>
                    </a:lnTo>
                    <a:lnTo>
                      <a:pt x="620" y="155"/>
                    </a:lnTo>
                    <a:cubicBezTo>
                      <a:pt x="589" y="155"/>
                      <a:pt x="589" y="155"/>
                      <a:pt x="589" y="124"/>
                    </a:cubicBezTo>
                    <a:cubicBezTo>
                      <a:pt x="557" y="124"/>
                      <a:pt x="557" y="124"/>
                      <a:pt x="557" y="124"/>
                    </a:cubicBezTo>
                    <a:cubicBezTo>
                      <a:pt x="527" y="93"/>
                      <a:pt x="527" y="93"/>
                      <a:pt x="527" y="93"/>
                    </a:cubicBezTo>
                    <a:lnTo>
                      <a:pt x="527" y="93"/>
                    </a:lnTo>
                    <a:cubicBezTo>
                      <a:pt x="527" y="62"/>
                      <a:pt x="557" y="62"/>
                      <a:pt x="557" y="62"/>
                    </a:cubicBezTo>
                    <a:cubicBezTo>
                      <a:pt x="527" y="62"/>
                      <a:pt x="527" y="62"/>
                      <a:pt x="527" y="93"/>
                    </a:cubicBezTo>
                    <a:cubicBezTo>
                      <a:pt x="496" y="93"/>
                      <a:pt x="496" y="93"/>
                      <a:pt x="496" y="93"/>
                    </a:cubicBezTo>
                    <a:cubicBezTo>
                      <a:pt x="465" y="62"/>
                      <a:pt x="465" y="62"/>
                      <a:pt x="465" y="62"/>
                    </a:cubicBezTo>
                    <a:cubicBezTo>
                      <a:pt x="433" y="62"/>
                      <a:pt x="433" y="62"/>
                      <a:pt x="433" y="62"/>
                    </a:cubicBezTo>
                    <a:lnTo>
                      <a:pt x="433" y="62"/>
                    </a:lnTo>
                    <a:lnTo>
                      <a:pt x="433" y="62"/>
                    </a:lnTo>
                    <a:cubicBezTo>
                      <a:pt x="403" y="62"/>
                      <a:pt x="403" y="62"/>
                      <a:pt x="403" y="62"/>
                    </a:cubicBezTo>
                    <a:lnTo>
                      <a:pt x="403" y="31"/>
                    </a:lnTo>
                    <a:lnTo>
                      <a:pt x="403" y="0"/>
                    </a:lnTo>
                    <a:lnTo>
                      <a:pt x="403" y="0"/>
                    </a:lnTo>
                    <a:lnTo>
                      <a:pt x="403" y="0"/>
                    </a:lnTo>
                    <a:cubicBezTo>
                      <a:pt x="372" y="0"/>
                      <a:pt x="372" y="0"/>
                      <a:pt x="372" y="0"/>
                    </a:cubicBezTo>
                    <a:cubicBezTo>
                      <a:pt x="341" y="0"/>
                      <a:pt x="341" y="0"/>
                      <a:pt x="310" y="0"/>
                    </a:cubicBezTo>
                    <a:lnTo>
                      <a:pt x="310" y="0"/>
                    </a:lnTo>
                    <a:cubicBezTo>
                      <a:pt x="310" y="31"/>
                      <a:pt x="279" y="31"/>
                      <a:pt x="279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325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6" name="Freeform 196">
                <a:extLst>
                  <a:ext uri="{FF2B5EF4-FFF2-40B4-BE49-F238E27FC236}">
                    <a16:creationId xmlns:a16="http://schemas.microsoft.com/office/drawing/2014/main" id="{1FDAA0EF-0F4E-DE45-AC77-5AF7C79DD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775" y="954088"/>
                <a:ext cx="55563" cy="66675"/>
              </a:xfrm>
              <a:custGeom>
                <a:avLst/>
                <a:gdLst>
                  <a:gd name="T0" fmla="*/ 124 w 156"/>
                  <a:gd name="T1" fmla="*/ 124 h 187"/>
                  <a:gd name="T2" fmla="*/ 124 w 156"/>
                  <a:gd name="T3" fmla="*/ 124 h 187"/>
                  <a:gd name="T4" fmla="*/ 124 w 156"/>
                  <a:gd name="T5" fmla="*/ 124 h 187"/>
                  <a:gd name="T6" fmla="*/ 124 w 156"/>
                  <a:gd name="T7" fmla="*/ 124 h 187"/>
                  <a:gd name="T8" fmla="*/ 124 w 156"/>
                  <a:gd name="T9" fmla="*/ 93 h 187"/>
                  <a:gd name="T10" fmla="*/ 124 w 156"/>
                  <a:gd name="T11" fmla="*/ 93 h 187"/>
                  <a:gd name="T12" fmla="*/ 124 w 156"/>
                  <a:gd name="T13" fmla="*/ 31 h 187"/>
                  <a:gd name="T14" fmla="*/ 155 w 156"/>
                  <a:gd name="T15" fmla="*/ 31 h 187"/>
                  <a:gd name="T16" fmla="*/ 155 w 156"/>
                  <a:gd name="T17" fmla="*/ 0 h 187"/>
                  <a:gd name="T18" fmla="*/ 155 w 156"/>
                  <a:gd name="T19" fmla="*/ 0 h 187"/>
                  <a:gd name="T20" fmla="*/ 124 w 156"/>
                  <a:gd name="T21" fmla="*/ 0 h 187"/>
                  <a:gd name="T22" fmla="*/ 31 w 156"/>
                  <a:gd name="T23" fmla="*/ 31 h 187"/>
                  <a:gd name="T24" fmla="*/ 31 w 156"/>
                  <a:gd name="T25" fmla="*/ 62 h 187"/>
                  <a:gd name="T26" fmla="*/ 31 w 156"/>
                  <a:gd name="T27" fmla="*/ 93 h 187"/>
                  <a:gd name="T28" fmla="*/ 0 w 156"/>
                  <a:gd name="T29" fmla="*/ 124 h 187"/>
                  <a:gd name="T30" fmla="*/ 0 w 156"/>
                  <a:gd name="T31" fmla="*/ 124 h 187"/>
                  <a:gd name="T32" fmla="*/ 0 w 156"/>
                  <a:gd name="T33" fmla="*/ 124 h 187"/>
                  <a:gd name="T34" fmla="*/ 31 w 156"/>
                  <a:gd name="T35" fmla="*/ 186 h 187"/>
                  <a:gd name="T36" fmla="*/ 62 w 156"/>
                  <a:gd name="T37" fmla="*/ 186 h 187"/>
                  <a:gd name="T38" fmla="*/ 93 w 156"/>
                  <a:gd name="T39" fmla="*/ 186 h 187"/>
                  <a:gd name="T40" fmla="*/ 124 w 156"/>
                  <a:gd name="T41" fmla="*/ 186 h 187"/>
                  <a:gd name="T42" fmla="*/ 124 w 156"/>
                  <a:gd name="T43" fmla="*/ 186 h 187"/>
                  <a:gd name="T44" fmla="*/ 155 w 156"/>
                  <a:gd name="T45" fmla="*/ 186 h 187"/>
                  <a:gd name="T46" fmla="*/ 124 w 156"/>
                  <a:gd name="T47" fmla="*/ 186 h 187"/>
                  <a:gd name="T48" fmla="*/ 124 w 156"/>
                  <a:gd name="T49" fmla="*/ 124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6" h="187">
                    <a:moveTo>
                      <a:pt x="124" y="124"/>
                    </a:moveTo>
                    <a:lnTo>
                      <a:pt x="124" y="124"/>
                    </a:lnTo>
                    <a:lnTo>
                      <a:pt x="124" y="124"/>
                    </a:lnTo>
                    <a:lnTo>
                      <a:pt x="124" y="124"/>
                    </a:lnTo>
                    <a:cubicBezTo>
                      <a:pt x="124" y="124"/>
                      <a:pt x="155" y="93"/>
                      <a:pt x="124" y="93"/>
                    </a:cubicBezTo>
                    <a:lnTo>
                      <a:pt x="124" y="93"/>
                    </a:lnTo>
                    <a:cubicBezTo>
                      <a:pt x="124" y="62"/>
                      <a:pt x="124" y="62"/>
                      <a:pt x="124" y="31"/>
                    </a:cubicBezTo>
                    <a:cubicBezTo>
                      <a:pt x="124" y="31"/>
                      <a:pt x="124" y="31"/>
                      <a:pt x="155" y="31"/>
                    </a:cubicBezTo>
                    <a:cubicBezTo>
                      <a:pt x="155" y="0"/>
                      <a:pt x="155" y="0"/>
                      <a:pt x="155" y="0"/>
                    </a:cubicBezTo>
                    <a:lnTo>
                      <a:pt x="155" y="0"/>
                    </a:lnTo>
                    <a:lnTo>
                      <a:pt x="124" y="0"/>
                    </a:lnTo>
                    <a:cubicBezTo>
                      <a:pt x="93" y="31"/>
                      <a:pt x="62" y="31"/>
                      <a:pt x="31" y="31"/>
                    </a:cubicBezTo>
                    <a:cubicBezTo>
                      <a:pt x="31" y="62"/>
                      <a:pt x="31" y="62"/>
                      <a:pt x="31" y="62"/>
                    </a:cubicBezTo>
                    <a:lnTo>
                      <a:pt x="31" y="93"/>
                    </a:lnTo>
                    <a:cubicBezTo>
                      <a:pt x="0" y="93"/>
                      <a:pt x="0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cubicBezTo>
                      <a:pt x="31" y="155"/>
                      <a:pt x="31" y="155"/>
                      <a:pt x="31" y="186"/>
                    </a:cubicBezTo>
                    <a:lnTo>
                      <a:pt x="62" y="186"/>
                    </a:lnTo>
                    <a:lnTo>
                      <a:pt x="93" y="186"/>
                    </a:ln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124" y="186"/>
                      <a:pt x="124" y="186"/>
                      <a:pt x="155" y="186"/>
                    </a:cubicBezTo>
                    <a:cubicBezTo>
                      <a:pt x="155" y="186"/>
                      <a:pt x="155" y="186"/>
                      <a:pt x="124" y="186"/>
                    </a:cubicBezTo>
                    <a:cubicBezTo>
                      <a:pt x="124" y="186"/>
                      <a:pt x="124" y="155"/>
                      <a:pt x="124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7" name="Freeform 197">
                <a:extLst>
                  <a:ext uri="{FF2B5EF4-FFF2-40B4-BE49-F238E27FC236}">
                    <a16:creationId xmlns:a16="http://schemas.microsoft.com/office/drawing/2014/main" id="{765EE891-E2BD-CC40-BE62-56C4A2C9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3288" y="1144588"/>
                <a:ext cx="23812" cy="11112"/>
              </a:xfrm>
              <a:custGeom>
                <a:avLst/>
                <a:gdLst>
                  <a:gd name="T0" fmla="*/ 0 w 64"/>
                  <a:gd name="T1" fmla="*/ 31 h 32"/>
                  <a:gd name="T2" fmla="*/ 0 w 64"/>
                  <a:gd name="T3" fmla="*/ 31 h 32"/>
                  <a:gd name="T4" fmla="*/ 0 w 64"/>
                  <a:gd name="T5" fmla="*/ 31 h 32"/>
                  <a:gd name="T6" fmla="*/ 32 w 64"/>
                  <a:gd name="T7" fmla="*/ 31 h 32"/>
                  <a:gd name="T8" fmla="*/ 63 w 64"/>
                  <a:gd name="T9" fmla="*/ 31 h 32"/>
                  <a:gd name="T10" fmla="*/ 63 w 64"/>
                  <a:gd name="T11" fmla="*/ 31 h 32"/>
                  <a:gd name="T12" fmla="*/ 63 w 64"/>
                  <a:gd name="T13" fmla="*/ 0 h 32"/>
                  <a:gd name="T14" fmla="*/ 0 w 64"/>
                  <a:gd name="T15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32">
                    <a:moveTo>
                      <a:pt x="0" y="31"/>
                    </a:moveTo>
                    <a:lnTo>
                      <a:pt x="0" y="31"/>
                    </a:lnTo>
                    <a:lnTo>
                      <a:pt x="0" y="31"/>
                    </a:lnTo>
                    <a:cubicBezTo>
                      <a:pt x="32" y="31"/>
                      <a:pt x="32" y="31"/>
                      <a:pt x="32" y="31"/>
                    </a:cubicBezTo>
                    <a:lnTo>
                      <a:pt x="63" y="31"/>
                    </a:lnTo>
                    <a:lnTo>
                      <a:pt x="63" y="31"/>
                    </a:lnTo>
                    <a:cubicBezTo>
                      <a:pt x="63" y="0"/>
                      <a:pt x="63" y="0"/>
                      <a:pt x="63" y="0"/>
                    </a:cubicBezTo>
                    <a:cubicBezTo>
                      <a:pt x="32" y="0"/>
                      <a:pt x="32" y="31"/>
                      <a:pt x="0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8" name="Freeform 198">
                <a:extLst>
                  <a:ext uri="{FF2B5EF4-FFF2-40B4-BE49-F238E27FC236}">
                    <a16:creationId xmlns:a16="http://schemas.microsoft.com/office/drawing/2014/main" id="{2CA466EE-E2A1-E84C-AFDD-4585D857D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54088"/>
                <a:ext cx="88900" cy="66675"/>
              </a:xfrm>
              <a:custGeom>
                <a:avLst/>
                <a:gdLst>
                  <a:gd name="T0" fmla="*/ 248 w 249"/>
                  <a:gd name="T1" fmla="*/ 62 h 187"/>
                  <a:gd name="T2" fmla="*/ 248 w 249"/>
                  <a:gd name="T3" fmla="*/ 62 h 187"/>
                  <a:gd name="T4" fmla="*/ 186 w 249"/>
                  <a:gd name="T5" fmla="*/ 0 h 187"/>
                  <a:gd name="T6" fmla="*/ 186 w 249"/>
                  <a:gd name="T7" fmla="*/ 0 h 187"/>
                  <a:gd name="T8" fmla="*/ 124 w 249"/>
                  <a:gd name="T9" fmla="*/ 31 h 187"/>
                  <a:gd name="T10" fmla="*/ 93 w 249"/>
                  <a:gd name="T11" fmla="*/ 31 h 187"/>
                  <a:gd name="T12" fmla="*/ 62 w 249"/>
                  <a:gd name="T13" fmla="*/ 31 h 187"/>
                  <a:gd name="T14" fmla="*/ 62 w 249"/>
                  <a:gd name="T15" fmla="*/ 31 h 187"/>
                  <a:gd name="T16" fmla="*/ 62 w 249"/>
                  <a:gd name="T17" fmla="*/ 31 h 187"/>
                  <a:gd name="T18" fmla="*/ 0 w 249"/>
                  <a:gd name="T19" fmla="*/ 62 h 187"/>
                  <a:gd name="T20" fmla="*/ 0 w 249"/>
                  <a:gd name="T21" fmla="*/ 93 h 187"/>
                  <a:gd name="T22" fmla="*/ 0 w 249"/>
                  <a:gd name="T23" fmla="*/ 93 h 187"/>
                  <a:gd name="T24" fmla="*/ 31 w 249"/>
                  <a:gd name="T25" fmla="*/ 93 h 187"/>
                  <a:gd name="T26" fmla="*/ 62 w 249"/>
                  <a:gd name="T27" fmla="*/ 93 h 187"/>
                  <a:gd name="T28" fmla="*/ 62 w 249"/>
                  <a:gd name="T29" fmla="*/ 155 h 187"/>
                  <a:gd name="T30" fmla="*/ 62 w 249"/>
                  <a:gd name="T31" fmla="*/ 155 h 187"/>
                  <a:gd name="T32" fmla="*/ 62 w 249"/>
                  <a:gd name="T33" fmla="*/ 186 h 187"/>
                  <a:gd name="T34" fmla="*/ 31 w 249"/>
                  <a:gd name="T35" fmla="*/ 186 h 187"/>
                  <a:gd name="T36" fmla="*/ 0 w 249"/>
                  <a:gd name="T37" fmla="*/ 186 h 187"/>
                  <a:gd name="T38" fmla="*/ 0 w 249"/>
                  <a:gd name="T39" fmla="*/ 186 h 187"/>
                  <a:gd name="T40" fmla="*/ 0 w 249"/>
                  <a:gd name="T41" fmla="*/ 186 h 187"/>
                  <a:gd name="T42" fmla="*/ 0 w 249"/>
                  <a:gd name="T43" fmla="*/ 186 h 187"/>
                  <a:gd name="T44" fmla="*/ 0 w 249"/>
                  <a:gd name="T45" fmla="*/ 186 h 187"/>
                  <a:gd name="T46" fmla="*/ 31 w 249"/>
                  <a:gd name="T47" fmla="*/ 186 h 187"/>
                  <a:gd name="T48" fmla="*/ 62 w 249"/>
                  <a:gd name="T49" fmla="*/ 186 h 187"/>
                  <a:gd name="T50" fmla="*/ 93 w 249"/>
                  <a:gd name="T51" fmla="*/ 186 h 187"/>
                  <a:gd name="T52" fmla="*/ 124 w 249"/>
                  <a:gd name="T53" fmla="*/ 186 h 187"/>
                  <a:gd name="T54" fmla="*/ 124 w 249"/>
                  <a:gd name="T55" fmla="*/ 186 h 187"/>
                  <a:gd name="T56" fmla="*/ 124 w 249"/>
                  <a:gd name="T57" fmla="*/ 186 h 187"/>
                  <a:gd name="T58" fmla="*/ 93 w 249"/>
                  <a:gd name="T59" fmla="*/ 186 h 187"/>
                  <a:gd name="T60" fmla="*/ 248 w 249"/>
                  <a:gd name="T61" fmla="*/ 62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9" h="187">
                    <a:moveTo>
                      <a:pt x="248" y="62"/>
                    </a:moveTo>
                    <a:lnTo>
                      <a:pt x="248" y="62"/>
                    </a:lnTo>
                    <a:cubicBezTo>
                      <a:pt x="248" y="31"/>
                      <a:pt x="217" y="0"/>
                      <a:pt x="186" y="0"/>
                    </a:cubicBezTo>
                    <a:lnTo>
                      <a:pt x="186" y="0"/>
                    </a:lnTo>
                    <a:cubicBezTo>
                      <a:pt x="155" y="0"/>
                      <a:pt x="124" y="31"/>
                      <a:pt x="124" y="31"/>
                    </a:cubicBezTo>
                    <a:cubicBezTo>
                      <a:pt x="93" y="31"/>
                      <a:pt x="93" y="31"/>
                      <a:pt x="93" y="31"/>
                    </a:cubicBezTo>
                    <a:lnTo>
                      <a:pt x="62" y="31"/>
                    </a:lnTo>
                    <a:lnTo>
                      <a:pt x="62" y="31"/>
                    </a:lnTo>
                    <a:lnTo>
                      <a:pt x="62" y="31"/>
                    </a:lnTo>
                    <a:cubicBezTo>
                      <a:pt x="31" y="31"/>
                      <a:pt x="0" y="62"/>
                      <a:pt x="0" y="62"/>
                    </a:cubicBezTo>
                    <a:cubicBezTo>
                      <a:pt x="0" y="62"/>
                      <a:pt x="0" y="62"/>
                      <a:pt x="0" y="93"/>
                    </a:cubicBezTo>
                    <a:lnTo>
                      <a:pt x="0" y="93"/>
                    </a:lnTo>
                    <a:lnTo>
                      <a:pt x="31" y="93"/>
                    </a:lnTo>
                    <a:cubicBezTo>
                      <a:pt x="62" y="93"/>
                      <a:pt x="62" y="93"/>
                      <a:pt x="62" y="93"/>
                    </a:cubicBezTo>
                    <a:cubicBezTo>
                      <a:pt x="62" y="124"/>
                      <a:pt x="62" y="124"/>
                      <a:pt x="62" y="155"/>
                    </a:cubicBezTo>
                    <a:lnTo>
                      <a:pt x="62" y="155"/>
                    </a:lnTo>
                    <a:cubicBezTo>
                      <a:pt x="62" y="186"/>
                      <a:pt x="62" y="186"/>
                      <a:pt x="62" y="186"/>
                    </a:cubicBezTo>
                    <a:cubicBezTo>
                      <a:pt x="31" y="186"/>
                      <a:pt x="31" y="186"/>
                      <a:pt x="31" y="186"/>
                    </a:cubicBez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0" y="186"/>
                    </a:lnTo>
                    <a:lnTo>
                      <a:pt x="31" y="186"/>
                    </a:lnTo>
                    <a:lnTo>
                      <a:pt x="62" y="186"/>
                    </a:lnTo>
                    <a:lnTo>
                      <a:pt x="93" y="186"/>
                    </a:lnTo>
                    <a:cubicBezTo>
                      <a:pt x="124" y="186"/>
                      <a:pt x="124" y="186"/>
                      <a:pt x="124" y="186"/>
                    </a:cubicBezTo>
                    <a:lnTo>
                      <a:pt x="124" y="186"/>
                    </a:lnTo>
                    <a:lnTo>
                      <a:pt x="124" y="186"/>
                    </a:lnTo>
                    <a:cubicBezTo>
                      <a:pt x="93" y="186"/>
                      <a:pt x="93" y="186"/>
                      <a:pt x="93" y="186"/>
                    </a:cubicBezTo>
                    <a:cubicBezTo>
                      <a:pt x="248" y="62"/>
                      <a:pt x="248" y="62"/>
                      <a:pt x="248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9" name="Freeform 199">
                <a:extLst>
                  <a:ext uri="{FF2B5EF4-FFF2-40B4-BE49-F238E27FC236}">
                    <a16:creationId xmlns:a16="http://schemas.microsoft.com/office/drawing/2014/main" id="{39896E00-F800-D44C-A76E-9DFDC7EF3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650" y="954088"/>
                <a:ext cx="77788" cy="22225"/>
              </a:xfrm>
              <a:custGeom>
                <a:avLst/>
                <a:gdLst>
                  <a:gd name="T0" fmla="*/ 0 w 218"/>
                  <a:gd name="T1" fmla="*/ 62 h 63"/>
                  <a:gd name="T2" fmla="*/ 0 w 218"/>
                  <a:gd name="T3" fmla="*/ 62 h 63"/>
                  <a:gd name="T4" fmla="*/ 0 w 218"/>
                  <a:gd name="T5" fmla="*/ 62 h 63"/>
                  <a:gd name="T6" fmla="*/ 31 w 218"/>
                  <a:gd name="T7" fmla="*/ 62 h 63"/>
                  <a:gd name="T8" fmla="*/ 31 w 218"/>
                  <a:gd name="T9" fmla="*/ 31 h 63"/>
                  <a:gd name="T10" fmla="*/ 31 w 218"/>
                  <a:gd name="T11" fmla="*/ 0 h 63"/>
                  <a:gd name="T12" fmla="*/ 62 w 218"/>
                  <a:gd name="T13" fmla="*/ 0 h 63"/>
                  <a:gd name="T14" fmla="*/ 124 w 218"/>
                  <a:gd name="T15" fmla="*/ 31 h 63"/>
                  <a:gd name="T16" fmla="*/ 155 w 218"/>
                  <a:gd name="T17" fmla="*/ 31 h 63"/>
                  <a:gd name="T18" fmla="*/ 155 w 218"/>
                  <a:gd name="T19" fmla="*/ 31 h 63"/>
                  <a:gd name="T20" fmla="*/ 155 w 218"/>
                  <a:gd name="T21" fmla="*/ 31 h 63"/>
                  <a:gd name="T22" fmla="*/ 186 w 218"/>
                  <a:gd name="T23" fmla="*/ 0 h 63"/>
                  <a:gd name="T24" fmla="*/ 217 w 218"/>
                  <a:gd name="T25" fmla="*/ 0 h 63"/>
                  <a:gd name="T26" fmla="*/ 217 w 218"/>
                  <a:gd name="T27" fmla="*/ 0 h 63"/>
                  <a:gd name="T28" fmla="*/ 186 w 218"/>
                  <a:gd name="T29" fmla="*/ 0 h 63"/>
                  <a:gd name="T30" fmla="*/ 155 w 218"/>
                  <a:gd name="T31" fmla="*/ 0 h 63"/>
                  <a:gd name="T32" fmla="*/ 155 w 218"/>
                  <a:gd name="T33" fmla="*/ 0 h 63"/>
                  <a:gd name="T34" fmla="*/ 124 w 218"/>
                  <a:gd name="T35" fmla="*/ 0 h 63"/>
                  <a:gd name="T36" fmla="*/ 93 w 218"/>
                  <a:gd name="T37" fmla="*/ 0 h 63"/>
                  <a:gd name="T38" fmla="*/ 93 w 218"/>
                  <a:gd name="T39" fmla="*/ 0 h 63"/>
                  <a:gd name="T40" fmla="*/ 93 w 218"/>
                  <a:gd name="T41" fmla="*/ 0 h 63"/>
                  <a:gd name="T42" fmla="*/ 62 w 218"/>
                  <a:gd name="T43" fmla="*/ 0 h 63"/>
                  <a:gd name="T44" fmla="*/ 31 w 218"/>
                  <a:gd name="T45" fmla="*/ 0 h 63"/>
                  <a:gd name="T46" fmla="*/ 0 w 218"/>
                  <a:gd name="T47" fmla="*/ 0 h 63"/>
                  <a:gd name="T48" fmla="*/ 0 w 218"/>
                  <a:gd name="T49" fmla="*/ 0 h 63"/>
                  <a:gd name="T50" fmla="*/ 0 w 218"/>
                  <a:gd name="T51" fmla="*/ 0 h 63"/>
                  <a:gd name="T52" fmla="*/ 0 w 218"/>
                  <a:gd name="T53" fmla="*/ 31 h 63"/>
                  <a:gd name="T54" fmla="*/ 0 w 218"/>
                  <a:gd name="T5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8" h="63">
                    <a:moveTo>
                      <a:pt x="0" y="62"/>
                    </a:move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31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62" y="0"/>
                    </a:lnTo>
                    <a:cubicBezTo>
                      <a:pt x="62" y="0"/>
                      <a:pt x="93" y="31"/>
                      <a:pt x="124" y="31"/>
                    </a:cubicBezTo>
                    <a:lnTo>
                      <a:pt x="155" y="31"/>
                    </a:lnTo>
                    <a:lnTo>
                      <a:pt x="155" y="31"/>
                    </a:lnTo>
                    <a:lnTo>
                      <a:pt x="155" y="31"/>
                    </a:lnTo>
                    <a:cubicBezTo>
                      <a:pt x="155" y="0"/>
                      <a:pt x="186" y="0"/>
                      <a:pt x="186" y="0"/>
                    </a:cubicBezTo>
                    <a:cubicBezTo>
                      <a:pt x="186" y="0"/>
                      <a:pt x="186" y="0"/>
                      <a:pt x="217" y="0"/>
                    </a:cubicBezTo>
                    <a:lnTo>
                      <a:pt x="217" y="0"/>
                    </a:ln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31"/>
                      <a:pt x="0" y="31"/>
                      <a:pt x="0" y="31"/>
                    </a:cubicBezTo>
                    <a:cubicBezTo>
                      <a:pt x="0" y="62"/>
                      <a:pt x="0" y="62"/>
                      <a:pt x="0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0" name="Freeform 200">
                <a:extLst>
                  <a:ext uri="{FF2B5EF4-FFF2-40B4-BE49-F238E27FC236}">
                    <a16:creationId xmlns:a16="http://schemas.microsoft.com/office/drawing/2014/main" id="{990FAC8F-E030-0D40-A2A1-2B2210662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563" y="965200"/>
                <a:ext cx="312737" cy="100013"/>
              </a:xfrm>
              <a:custGeom>
                <a:avLst/>
                <a:gdLst>
                  <a:gd name="T0" fmla="*/ 62 w 869"/>
                  <a:gd name="T1" fmla="*/ 124 h 280"/>
                  <a:gd name="T2" fmla="*/ 186 w 869"/>
                  <a:gd name="T3" fmla="*/ 124 h 280"/>
                  <a:gd name="T4" fmla="*/ 310 w 869"/>
                  <a:gd name="T5" fmla="*/ 124 h 280"/>
                  <a:gd name="T6" fmla="*/ 341 w 869"/>
                  <a:gd name="T7" fmla="*/ 155 h 280"/>
                  <a:gd name="T8" fmla="*/ 280 w 869"/>
                  <a:gd name="T9" fmla="*/ 217 h 280"/>
                  <a:gd name="T10" fmla="*/ 186 w 869"/>
                  <a:gd name="T11" fmla="*/ 186 h 280"/>
                  <a:gd name="T12" fmla="*/ 93 w 869"/>
                  <a:gd name="T13" fmla="*/ 217 h 280"/>
                  <a:gd name="T14" fmla="*/ 156 w 869"/>
                  <a:gd name="T15" fmla="*/ 217 h 280"/>
                  <a:gd name="T16" fmla="*/ 186 w 869"/>
                  <a:gd name="T17" fmla="*/ 217 h 280"/>
                  <a:gd name="T18" fmla="*/ 248 w 869"/>
                  <a:gd name="T19" fmla="*/ 279 h 280"/>
                  <a:gd name="T20" fmla="*/ 248 w 869"/>
                  <a:gd name="T21" fmla="*/ 279 h 280"/>
                  <a:gd name="T22" fmla="*/ 310 w 869"/>
                  <a:gd name="T23" fmla="*/ 279 h 280"/>
                  <a:gd name="T24" fmla="*/ 341 w 869"/>
                  <a:gd name="T25" fmla="*/ 279 h 280"/>
                  <a:gd name="T26" fmla="*/ 404 w 869"/>
                  <a:gd name="T27" fmla="*/ 248 h 280"/>
                  <a:gd name="T28" fmla="*/ 465 w 869"/>
                  <a:gd name="T29" fmla="*/ 248 h 280"/>
                  <a:gd name="T30" fmla="*/ 558 w 869"/>
                  <a:gd name="T31" fmla="*/ 217 h 280"/>
                  <a:gd name="T32" fmla="*/ 620 w 869"/>
                  <a:gd name="T33" fmla="*/ 186 h 280"/>
                  <a:gd name="T34" fmla="*/ 620 w 869"/>
                  <a:gd name="T35" fmla="*/ 217 h 280"/>
                  <a:gd name="T36" fmla="*/ 682 w 869"/>
                  <a:gd name="T37" fmla="*/ 248 h 280"/>
                  <a:gd name="T38" fmla="*/ 806 w 869"/>
                  <a:gd name="T39" fmla="*/ 248 h 280"/>
                  <a:gd name="T40" fmla="*/ 868 w 869"/>
                  <a:gd name="T41" fmla="*/ 186 h 280"/>
                  <a:gd name="T42" fmla="*/ 806 w 869"/>
                  <a:gd name="T43" fmla="*/ 155 h 280"/>
                  <a:gd name="T44" fmla="*/ 775 w 869"/>
                  <a:gd name="T45" fmla="*/ 186 h 280"/>
                  <a:gd name="T46" fmla="*/ 713 w 869"/>
                  <a:gd name="T47" fmla="*/ 155 h 280"/>
                  <a:gd name="T48" fmla="*/ 651 w 869"/>
                  <a:gd name="T49" fmla="*/ 31 h 280"/>
                  <a:gd name="T50" fmla="*/ 589 w 869"/>
                  <a:gd name="T51" fmla="*/ 0 h 280"/>
                  <a:gd name="T52" fmla="*/ 558 w 869"/>
                  <a:gd name="T53" fmla="*/ 31 h 280"/>
                  <a:gd name="T54" fmla="*/ 589 w 869"/>
                  <a:gd name="T55" fmla="*/ 62 h 280"/>
                  <a:gd name="T56" fmla="*/ 528 w 869"/>
                  <a:gd name="T57" fmla="*/ 124 h 280"/>
                  <a:gd name="T58" fmla="*/ 496 w 869"/>
                  <a:gd name="T59" fmla="*/ 93 h 280"/>
                  <a:gd name="T60" fmla="*/ 496 w 869"/>
                  <a:gd name="T61" fmla="*/ 62 h 280"/>
                  <a:gd name="T62" fmla="*/ 465 w 869"/>
                  <a:gd name="T63" fmla="*/ 62 h 280"/>
                  <a:gd name="T64" fmla="*/ 372 w 869"/>
                  <a:gd name="T65" fmla="*/ 62 h 280"/>
                  <a:gd name="T66" fmla="*/ 341 w 869"/>
                  <a:gd name="T67" fmla="*/ 62 h 280"/>
                  <a:gd name="T68" fmla="*/ 310 w 869"/>
                  <a:gd name="T69" fmla="*/ 93 h 280"/>
                  <a:gd name="T70" fmla="*/ 310 w 869"/>
                  <a:gd name="T71" fmla="*/ 62 h 280"/>
                  <a:gd name="T72" fmla="*/ 280 w 869"/>
                  <a:gd name="T73" fmla="*/ 31 h 280"/>
                  <a:gd name="T74" fmla="*/ 248 w 869"/>
                  <a:gd name="T75" fmla="*/ 31 h 280"/>
                  <a:gd name="T76" fmla="*/ 186 w 869"/>
                  <a:gd name="T77" fmla="*/ 62 h 280"/>
                  <a:gd name="T78" fmla="*/ 156 w 869"/>
                  <a:gd name="T79" fmla="*/ 31 h 280"/>
                  <a:gd name="T80" fmla="*/ 156 w 869"/>
                  <a:gd name="T81" fmla="*/ 0 h 280"/>
                  <a:gd name="T82" fmla="*/ 93 w 869"/>
                  <a:gd name="T83" fmla="*/ 0 h 280"/>
                  <a:gd name="T84" fmla="*/ 93 w 869"/>
                  <a:gd name="T85" fmla="*/ 0 h 280"/>
                  <a:gd name="T86" fmla="*/ 32 w 869"/>
                  <a:gd name="T87" fmla="*/ 31 h 280"/>
                  <a:gd name="T88" fmla="*/ 0 w 869"/>
                  <a:gd name="T89" fmla="*/ 62 h 280"/>
                  <a:gd name="T90" fmla="*/ 0 w 869"/>
                  <a:gd name="T91" fmla="*/ 124 h 280"/>
                  <a:gd name="T92" fmla="*/ 0 w 869"/>
                  <a:gd name="T93" fmla="*/ 124 h 280"/>
                  <a:gd name="T94" fmla="*/ 32 w 869"/>
                  <a:gd name="T95" fmla="*/ 124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69" h="280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124"/>
                      <a:pt x="93" y="124"/>
                      <a:pt x="124" y="124"/>
                    </a:cubicBezTo>
                    <a:cubicBezTo>
                      <a:pt x="156" y="124"/>
                      <a:pt x="186" y="124"/>
                      <a:pt x="186" y="124"/>
                    </a:cubicBezTo>
                    <a:cubicBezTo>
                      <a:pt x="186" y="124"/>
                      <a:pt x="217" y="124"/>
                      <a:pt x="248" y="124"/>
                    </a:cubicBezTo>
                    <a:cubicBezTo>
                      <a:pt x="280" y="124"/>
                      <a:pt x="310" y="124"/>
                      <a:pt x="310" y="124"/>
                    </a:cubicBezTo>
                    <a:cubicBezTo>
                      <a:pt x="310" y="124"/>
                      <a:pt x="310" y="124"/>
                      <a:pt x="341" y="124"/>
                    </a:cubicBezTo>
                    <a:lnTo>
                      <a:pt x="341" y="155"/>
                    </a:lnTo>
                    <a:cubicBezTo>
                      <a:pt x="341" y="186"/>
                      <a:pt x="341" y="186"/>
                      <a:pt x="310" y="186"/>
                    </a:cubicBezTo>
                    <a:cubicBezTo>
                      <a:pt x="310" y="217"/>
                      <a:pt x="280" y="217"/>
                      <a:pt x="280" y="217"/>
                    </a:cubicBezTo>
                    <a:cubicBezTo>
                      <a:pt x="248" y="217"/>
                      <a:pt x="248" y="217"/>
                      <a:pt x="217" y="217"/>
                    </a:cubicBezTo>
                    <a:cubicBezTo>
                      <a:pt x="217" y="186"/>
                      <a:pt x="217" y="186"/>
                      <a:pt x="186" y="186"/>
                    </a:cubicBezTo>
                    <a:lnTo>
                      <a:pt x="186" y="186"/>
                    </a:lnTo>
                    <a:cubicBezTo>
                      <a:pt x="156" y="186"/>
                      <a:pt x="124" y="217"/>
                      <a:pt x="93" y="217"/>
                    </a:cubicBezTo>
                    <a:lnTo>
                      <a:pt x="93" y="217"/>
                    </a:lnTo>
                    <a:cubicBezTo>
                      <a:pt x="124" y="217"/>
                      <a:pt x="156" y="217"/>
                      <a:pt x="156" y="217"/>
                    </a:cubicBezTo>
                    <a:lnTo>
                      <a:pt x="186" y="217"/>
                    </a:lnTo>
                    <a:lnTo>
                      <a:pt x="186" y="217"/>
                    </a:lnTo>
                    <a:cubicBezTo>
                      <a:pt x="217" y="217"/>
                      <a:pt x="217" y="248"/>
                      <a:pt x="248" y="248"/>
                    </a:cubicBezTo>
                    <a:cubicBezTo>
                      <a:pt x="248" y="248"/>
                      <a:pt x="248" y="248"/>
                      <a:pt x="248" y="279"/>
                    </a:cubicBezTo>
                    <a:lnTo>
                      <a:pt x="248" y="279"/>
                    </a:lnTo>
                    <a:lnTo>
                      <a:pt x="248" y="279"/>
                    </a:lnTo>
                    <a:lnTo>
                      <a:pt x="248" y="279"/>
                    </a:lnTo>
                    <a:cubicBezTo>
                      <a:pt x="280" y="279"/>
                      <a:pt x="280" y="279"/>
                      <a:pt x="310" y="279"/>
                    </a:cubicBezTo>
                    <a:cubicBezTo>
                      <a:pt x="310" y="279"/>
                      <a:pt x="310" y="279"/>
                      <a:pt x="341" y="279"/>
                    </a:cubicBezTo>
                    <a:lnTo>
                      <a:pt x="341" y="279"/>
                    </a:lnTo>
                    <a:lnTo>
                      <a:pt x="341" y="279"/>
                    </a:lnTo>
                    <a:cubicBezTo>
                      <a:pt x="372" y="279"/>
                      <a:pt x="372" y="248"/>
                      <a:pt x="404" y="248"/>
                    </a:cubicBezTo>
                    <a:cubicBezTo>
                      <a:pt x="434" y="248"/>
                      <a:pt x="434" y="248"/>
                      <a:pt x="465" y="248"/>
                    </a:cubicBezTo>
                    <a:lnTo>
                      <a:pt x="465" y="248"/>
                    </a:lnTo>
                    <a:cubicBezTo>
                      <a:pt x="465" y="248"/>
                      <a:pt x="496" y="217"/>
                      <a:pt x="528" y="217"/>
                    </a:cubicBezTo>
                    <a:cubicBezTo>
                      <a:pt x="528" y="217"/>
                      <a:pt x="528" y="217"/>
                      <a:pt x="558" y="217"/>
                    </a:cubicBezTo>
                    <a:cubicBezTo>
                      <a:pt x="558" y="217"/>
                      <a:pt x="558" y="217"/>
                      <a:pt x="589" y="217"/>
                    </a:cubicBezTo>
                    <a:cubicBezTo>
                      <a:pt x="620" y="186"/>
                      <a:pt x="620" y="186"/>
                      <a:pt x="620" y="186"/>
                    </a:cubicBezTo>
                    <a:cubicBezTo>
                      <a:pt x="620" y="217"/>
                      <a:pt x="620" y="217"/>
                      <a:pt x="620" y="217"/>
                    </a:cubicBezTo>
                    <a:lnTo>
                      <a:pt x="620" y="217"/>
                    </a:lnTo>
                    <a:lnTo>
                      <a:pt x="620" y="217"/>
                    </a:lnTo>
                    <a:cubicBezTo>
                      <a:pt x="651" y="217"/>
                      <a:pt x="682" y="217"/>
                      <a:pt x="682" y="248"/>
                    </a:cubicBezTo>
                    <a:cubicBezTo>
                      <a:pt x="682" y="248"/>
                      <a:pt x="713" y="248"/>
                      <a:pt x="775" y="248"/>
                    </a:cubicBezTo>
                    <a:lnTo>
                      <a:pt x="806" y="248"/>
                    </a:lnTo>
                    <a:cubicBezTo>
                      <a:pt x="837" y="217"/>
                      <a:pt x="868" y="217"/>
                      <a:pt x="868" y="186"/>
                    </a:cubicBezTo>
                    <a:lnTo>
                      <a:pt x="868" y="186"/>
                    </a:lnTo>
                    <a:lnTo>
                      <a:pt x="806" y="155"/>
                    </a:lnTo>
                    <a:lnTo>
                      <a:pt x="806" y="155"/>
                    </a:lnTo>
                    <a:lnTo>
                      <a:pt x="806" y="155"/>
                    </a:lnTo>
                    <a:cubicBezTo>
                      <a:pt x="775" y="186"/>
                      <a:pt x="775" y="186"/>
                      <a:pt x="775" y="186"/>
                    </a:cubicBezTo>
                    <a:cubicBezTo>
                      <a:pt x="744" y="186"/>
                      <a:pt x="744" y="155"/>
                      <a:pt x="713" y="155"/>
                    </a:cubicBezTo>
                    <a:lnTo>
                      <a:pt x="713" y="155"/>
                    </a:lnTo>
                    <a:lnTo>
                      <a:pt x="713" y="155"/>
                    </a:lnTo>
                    <a:cubicBezTo>
                      <a:pt x="713" y="124"/>
                      <a:pt x="651" y="62"/>
                      <a:pt x="651" y="31"/>
                    </a:cubicBezTo>
                    <a:lnTo>
                      <a:pt x="620" y="0"/>
                    </a:lnTo>
                    <a:lnTo>
                      <a:pt x="589" y="0"/>
                    </a:lnTo>
                    <a:lnTo>
                      <a:pt x="558" y="0"/>
                    </a:lnTo>
                    <a:lnTo>
                      <a:pt x="558" y="31"/>
                    </a:lnTo>
                    <a:cubicBezTo>
                      <a:pt x="558" y="31"/>
                      <a:pt x="558" y="31"/>
                      <a:pt x="558" y="62"/>
                    </a:cubicBezTo>
                    <a:lnTo>
                      <a:pt x="589" y="62"/>
                    </a:lnTo>
                    <a:cubicBezTo>
                      <a:pt x="589" y="93"/>
                      <a:pt x="589" y="93"/>
                      <a:pt x="589" y="93"/>
                    </a:cubicBezTo>
                    <a:cubicBezTo>
                      <a:pt x="558" y="124"/>
                      <a:pt x="558" y="124"/>
                      <a:pt x="528" y="124"/>
                    </a:cubicBezTo>
                    <a:lnTo>
                      <a:pt x="528" y="124"/>
                    </a:lnTo>
                    <a:cubicBezTo>
                      <a:pt x="528" y="124"/>
                      <a:pt x="496" y="124"/>
                      <a:pt x="496" y="93"/>
                    </a:cubicBezTo>
                    <a:lnTo>
                      <a:pt x="496" y="62"/>
                    </a:lnTo>
                    <a:lnTo>
                      <a:pt x="496" y="62"/>
                    </a:lnTo>
                    <a:cubicBezTo>
                      <a:pt x="496" y="62"/>
                      <a:pt x="496" y="62"/>
                      <a:pt x="465" y="62"/>
                    </a:cubicBezTo>
                    <a:lnTo>
                      <a:pt x="465" y="62"/>
                    </a:lnTo>
                    <a:cubicBezTo>
                      <a:pt x="465" y="62"/>
                      <a:pt x="465" y="62"/>
                      <a:pt x="404" y="62"/>
                    </a:cubicBezTo>
                    <a:cubicBezTo>
                      <a:pt x="372" y="62"/>
                      <a:pt x="372" y="62"/>
                      <a:pt x="372" y="62"/>
                    </a:cubicBezTo>
                    <a:lnTo>
                      <a:pt x="372" y="62"/>
                    </a:lnTo>
                    <a:cubicBezTo>
                      <a:pt x="372" y="62"/>
                      <a:pt x="372" y="62"/>
                      <a:pt x="341" y="62"/>
                    </a:cubicBezTo>
                    <a:lnTo>
                      <a:pt x="341" y="62"/>
                    </a:lnTo>
                    <a:cubicBezTo>
                      <a:pt x="341" y="62"/>
                      <a:pt x="341" y="93"/>
                      <a:pt x="310" y="93"/>
                    </a:cubicBezTo>
                    <a:lnTo>
                      <a:pt x="310" y="93"/>
                    </a:lnTo>
                    <a:lnTo>
                      <a:pt x="310" y="62"/>
                    </a:lnTo>
                    <a:lnTo>
                      <a:pt x="310" y="31"/>
                    </a:lnTo>
                    <a:cubicBezTo>
                      <a:pt x="280" y="31"/>
                      <a:pt x="280" y="31"/>
                      <a:pt x="280" y="31"/>
                    </a:cubicBezTo>
                    <a:lnTo>
                      <a:pt x="280" y="31"/>
                    </a:lnTo>
                    <a:cubicBezTo>
                      <a:pt x="248" y="31"/>
                      <a:pt x="248" y="31"/>
                      <a:pt x="248" y="31"/>
                    </a:cubicBezTo>
                    <a:cubicBezTo>
                      <a:pt x="217" y="31"/>
                      <a:pt x="217" y="31"/>
                      <a:pt x="217" y="62"/>
                    </a:cubicBezTo>
                    <a:lnTo>
                      <a:pt x="186" y="62"/>
                    </a:lnTo>
                    <a:cubicBezTo>
                      <a:pt x="156" y="62"/>
                      <a:pt x="156" y="62"/>
                      <a:pt x="156" y="62"/>
                    </a:cubicBez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0"/>
                    </a:lnTo>
                    <a:cubicBezTo>
                      <a:pt x="124" y="0"/>
                      <a:pt x="124" y="0"/>
                      <a:pt x="124" y="0"/>
                    </a:cubicBez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62" y="31"/>
                      <a:pt x="62" y="31"/>
                      <a:pt x="32" y="31"/>
                    </a:cubicBezTo>
                    <a:cubicBezTo>
                      <a:pt x="32" y="31"/>
                      <a:pt x="32" y="31"/>
                      <a:pt x="0" y="31"/>
                    </a:cubicBezTo>
                    <a:lnTo>
                      <a:pt x="0" y="62"/>
                    </a:lnTo>
                    <a:lnTo>
                      <a:pt x="32" y="62"/>
                    </a:lnTo>
                    <a:cubicBezTo>
                      <a:pt x="32" y="93"/>
                      <a:pt x="32" y="124"/>
                      <a:pt x="0" y="124"/>
                    </a:cubicBezTo>
                    <a:lnTo>
                      <a:pt x="0" y="124"/>
                    </a:lnTo>
                    <a:lnTo>
                      <a:pt x="0" y="124"/>
                    </a:lnTo>
                    <a:lnTo>
                      <a:pt x="32" y="124"/>
                    </a:lnTo>
                    <a:lnTo>
                      <a:pt x="32" y="124"/>
                    </a:lnTo>
                    <a:lnTo>
                      <a:pt x="62" y="12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1" name="Freeform 201">
                <a:extLst>
                  <a:ext uri="{FF2B5EF4-FFF2-40B4-BE49-F238E27FC236}">
                    <a16:creationId xmlns:a16="http://schemas.microsoft.com/office/drawing/2014/main" id="{076784EE-FD80-214E-9D2E-F68D50638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0525" y="954088"/>
                <a:ext cx="66675" cy="44450"/>
              </a:xfrm>
              <a:custGeom>
                <a:avLst/>
                <a:gdLst>
                  <a:gd name="T0" fmla="*/ 155 w 187"/>
                  <a:gd name="T1" fmla="*/ 62 h 125"/>
                  <a:gd name="T2" fmla="*/ 155 w 187"/>
                  <a:gd name="T3" fmla="*/ 62 h 125"/>
                  <a:gd name="T4" fmla="*/ 124 w 187"/>
                  <a:gd name="T5" fmla="*/ 62 h 125"/>
                  <a:gd name="T6" fmla="*/ 93 w 187"/>
                  <a:gd name="T7" fmla="*/ 31 h 125"/>
                  <a:gd name="T8" fmla="*/ 93 w 187"/>
                  <a:gd name="T9" fmla="*/ 0 h 125"/>
                  <a:gd name="T10" fmla="*/ 93 w 187"/>
                  <a:gd name="T11" fmla="*/ 0 h 125"/>
                  <a:gd name="T12" fmla="*/ 62 w 187"/>
                  <a:gd name="T13" fmla="*/ 0 h 125"/>
                  <a:gd name="T14" fmla="*/ 62 w 187"/>
                  <a:gd name="T15" fmla="*/ 0 h 125"/>
                  <a:gd name="T16" fmla="*/ 0 w 187"/>
                  <a:gd name="T17" fmla="*/ 62 h 125"/>
                  <a:gd name="T18" fmla="*/ 31 w 187"/>
                  <a:gd name="T19" fmla="*/ 62 h 125"/>
                  <a:gd name="T20" fmla="*/ 62 w 187"/>
                  <a:gd name="T21" fmla="*/ 93 h 125"/>
                  <a:gd name="T22" fmla="*/ 93 w 187"/>
                  <a:gd name="T23" fmla="*/ 124 h 125"/>
                  <a:gd name="T24" fmla="*/ 93 w 187"/>
                  <a:gd name="T25" fmla="*/ 124 h 125"/>
                  <a:gd name="T26" fmla="*/ 93 w 187"/>
                  <a:gd name="T27" fmla="*/ 62 h 125"/>
                  <a:gd name="T28" fmla="*/ 155 w 187"/>
                  <a:gd name="T29" fmla="*/ 93 h 125"/>
                  <a:gd name="T30" fmla="*/ 186 w 187"/>
                  <a:gd name="T31" fmla="*/ 93 h 125"/>
                  <a:gd name="T32" fmla="*/ 186 w 187"/>
                  <a:gd name="T33" fmla="*/ 93 h 125"/>
                  <a:gd name="T34" fmla="*/ 186 w 187"/>
                  <a:gd name="T35" fmla="*/ 93 h 125"/>
                  <a:gd name="T36" fmla="*/ 155 w 187"/>
                  <a:gd name="T37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125">
                    <a:moveTo>
                      <a:pt x="155" y="62"/>
                    </a:moveTo>
                    <a:lnTo>
                      <a:pt x="155" y="62"/>
                    </a:lnTo>
                    <a:cubicBezTo>
                      <a:pt x="155" y="62"/>
                      <a:pt x="155" y="62"/>
                      <a:pt x="124" y="62"/>
                    </a:cubicBezTo>
                    <a:cubicBezTo>
                      <a:pt x="124" y="62"/>
                      <a:pt x="93" y="62"/>
                      <a:pt x="93" y="31"/>
                    </a:cubicBez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62" y="31"/>
                      <a:pt x="31" y="62"/>
                      <a:pt x="0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62" y="93"/>
                    </a:cubicBezTo>
                    <a:cubicBezTo>
                      <a:pt x="62" y="93"/>
                      <a:pt x="93" y="93"/>
                      <a:pt x="93" y="124"/>
                    </a:cubicBezTo>
                    <a:lnTo>
                      <a:pt x="93" y="124"/>
                    </a:lnTo>
                    <a:cubicBezTo>
                      <a:pt x="93" y="62"/>
                      <a:pt x="93" y="62"/>
                      <a:pt x="93" y="62"/>
                    </a:cubicBezTo>
                    <a:cubicBezTo>
                      <a:pt x="155" y="93"/>
                      <a:pt x="155" y="93"/>
                      <a:pt x="155" y="93"/>
                    </a:cubicBezTo>
                    <a:cubicBezTo>
                      <a:pt x="155" y="93"/>
                      <a:pt x="155" y="93"/>
                      <a:pt x="186" y="93"/>
                    </a:cubicBezTo>
                    <a:lnTo>
                      <a:pt x="186" y="93"/>
                    </a:lnTo>
                    <a:lnTo>
                      <a:pt x="186" y="93"/>
                    </a:lnTo>
                    <a:cubicBezTo>
                      <a:pt x="186" y="93"/>
                      <a:pt x="186" y="93"/>
                      <a:pt x="155" y="6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2" name="Freeform 202">
                <a:extLst>
                  <a:ext uri="{FF2B5EF4-FFF2-40B4-BE49-F238E27FC236}">
                    <a16:creationId xmlns:a16="http://schemas.microsoft.com/office/drawing/2014/main" id="{B35FA614-1B1C-244E-B728-79D1C2558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263" y="909638"/>
                <a:ext cx="88900" cy="11112"/>
              </a:xfrm>
              <a:custGeom>
                <a:avLst/>
                <a:gdLst>
                  <a:gd name="T0" fmla="*/ 186 w 249"/>
                  <a:gd name="T1" fmla="*/ 0 h 32"/>
                  <a:gd name="T2" fmla="*/ 186 w 249"/>
                  <a:gd name="T3" fmla="*/ 0 h 32"/>
                  <a:gd name="T4" fmla="*/ 155 w 249"/>
                  <a:gd name="T5" fmla="*/ 0 h 32"/>
                  <a:gd name="T6" fmla="*/ 155 w 249"/>
                  <a:gd name="T7" fmla="*/ 0 h 32"/>
                  <a:gd name="T8" fmla="*/ 124 w 249"/>
                  <a:gd name="T9" fmla="*/ 0 h 32"/>
                  <a:gd name="T10" fmla="*/ 93 w 249"/>
                  <a:gd name="T11" fmla="*/ 0 h 32"/>
                  <a:gd name="T12" fmla="*/ 62 w 249"/>
                  <a:gd name="T13" fmla="*/ 0 h 32"/>
                  <a:gd name="T14" fmla="*/ 62 w 249"/>
                  <a:gd name="T15" fmla="*/ 0 h 32"/>
                  <a:gd name="T16" fmla="*/ 62 w 249"/>
                  <a:gd name="T17" fmla="*/ 0 h 32"/>
                  <a:gd name="T18" fmla="*/ 0 w 249"/>
                  <a:gd name="T19" fmla="*/ 31 h 32"/>
                  <a:gd name="T20" fmla="*/ 31 w 249"/>
                  <a:gd name="T21" fmla="*/ 31 h 32"/>
                  <a:gd name="T22" fmla="*/ 31 w 249"/>
                  <a:gd name="T23" fmla="*/ 31 h 32"/>
                  <a:gd name="T24" fmla="*/ 62 w 249"/>
                  <a:gd name="T25" fmla="*/ 0 h 32"/>
                  <a:gd name="T26" fmla="*/ 93 w 249"/>
                  <a:gd name="T27" fmla="*/ 0 h 32"/>
                  <a:gd name="T28" fmla="*/ 93 w 249"/>
                  <a:gd name="T29" fmla="*/ 0 h 32"/>
                  <a:gd name="T30" fmla="*/ 124 w 249"/>
                  <a:gd name="T31" fmla="*/ 31 h 32"/>
                  <a:gd name="T32" fmla="*/ 186 w 249"/>
                  <a:gd name="T33" fmla="*/ 31 h 32"/>
                  <a:gd name="T34" fmla="*/ 186 w 249"/>
                  <a:gd name="T35" fmla="*/ 31 h 32"/>
                  <a:gd name="T36" fmla="*/ 186 w 249"/>
                  <a:gd name="T37" fmla="*/ 31 h 32"/>
                  <a:gd name="T38" fmla="*/ 217 w 249"/>
                  <a:gd name="T39" fmla="*/ 31 h 32"/>
                  <a:gd name="T40" fmla="*/ 217 w 249"/>
                  <a:gd name="T41" fmla="*/ 31 h 32"/>
                  <a:gd name="T42" fmla="*/ 248 w 249"/>
                  <a:gd name="T43" fmla="*/ 31 h 32"/>
                  <a:gd name="T44" fmla="*/ 248 w 249"/>
                  <a:gd name="T45" fmla="*/ 31 h 32"/>
                  <a:gd name="T46" fmla="*/ 248 w 249"/>
                  <a:gd name="T47" fmla="*/ 0 h 32"/>
                  <a:gd name="T48" fmla="*/ 217 w 249"/>
                  <a:gd name="T49" fmla="*/ 0 h 32"/>
                  <a:gd name="T50" fmla="*/ 186 w 249"/>
                  <a:gd name="T5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9" h="32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86" y="0"/>
                      <a:pt x="186" y="0"/>
                      <a:pt x="155" y="0"/>
                    </a:cubicBezTo>
                    <a:lnTo>
                      <a:pt x="155" y="0"/>
                    </a:lnTo>
                    <a:cubicBezTo>
                      <a:pt x="124" y="0"/>
                      <a:pt x="124" y="0"/>
                      <a:pt x="124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cubicBezTo>
                      <a:pt x="31" y="0"/>
                      <a:pt x="31" y="31"/>
                      <a:pt x="0" y="31"/>
                    </a:cubicBezTo>
                    <a:cubicBezTo>
                      <a:pt x="0" y="31"/>
                      <a:pt x="0" y="31"/>
                      <a:pt x="31" y="31"/>
                    </a:cubicBezTo>
                    <a:lnTo>
                      <a:pt x="31" y="31"/>
                    </a:lnTo>
                    <a:cubicBezTo>
                      <a:pt x="31" y="31"/>
                      <a:pt x="62" y="31"/>
                      <a:pt x="62" y="0"/>
                    </a:cubicBezTo>
                    <a:cubicBezTo>
                      <a:pt x="93" y="0"/>
                      <a:pt x="93" y="0"/>
                      <a:pt x="93" y="0"/>
                    </a:cubicBezTo>
                    <a:lnTo>
                      <a:pt x="93" y="0"/>
                    </a:lnTo>
                    <a:cubicBezTo>
                      <a:pt x="93" y="31"/>
                      <a:pt x="124" y="31"/>
                      <a:pt x="124" y="31"/>
                    </a:cubicBezTo>
                    <a:cubicBezTo>
                      <a:pt x="155" y="31"/>
                      <a:pt x="155" y="31"/>
                      <a:pt x="186" y="31"/>
                    </a:cubicBezTo>
                    <a:lnTo>
                      <a:pt x="186" y="31"/>
                    </a:lnTo>
                    <a:lnTo>
                      <a:pt x="186" y="31"/>
                    </a:lnTo>
                    <a:cubicBezTo>
                      <a:pt x="186" y="31"/>
                      <a:pt x="186" y="31"/>
                      <a:pt x="217" y="31"/>
                    </a:cubicBezTo>
                    <a:lnTo>
                      <a:pt x="217" y="31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48" y="0"/>
                      <a:pt x="248" y="0"/>
                      <a:pt x="248" y="0"/>
                    </a:cubicBezTo>
                    <a:lnTo>
                      <a:pt x="217" y="0"/>
                    </a:lnTo>
                    <a:lnTo>
                      <a:pt x="186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3" name="Freeform 203">
                <a:extLst>
                  <a:ext uri="{FF2B5EF4-FFF2-40B4-BE49-F238E27FC236}">
                    <a16:creationId xmlns:a16="http://schemas.microsoft.com/office/drawing/2014/main" id="{044628A8-8B23-854E-A4A8-3A4EA37E7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038" y="920750"/>
                <a:ext cx="11112" cy="1588"/>
              </a:xfrm>
              <a:custGeom>
                <a:avLst/>
                <a:gdLst>
                  <a:gd name="T0" fmla="*/ 0 w 32"/>
                  <a:gd name="T1" fmla="*/ 0 h 1"/>
                  <a:gd name="T2" fmla="*/ 0 w 32"/>
                  <a:gd name="T3" fmla="*/ 0 h 1"/>
                  <a:gd name="T4" fmla="*/ 31 w 32"/>
                  <a:gd name="T5" fmla="*/ 0 h 1"/>
                  <a:gd name="T6" fmla="*/ 31 w 32"/>
                  <a:gd name="T7" fmla="*/ 0 h 1"/>
                  <a:gd name="T8" fmla="*/ 31 w 32"/>
                  <a:gd name="T9" fmla="*/ 0 h 1"/>
                  <a:gd name="T10" fmla="*/ 0 w 32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">
                    <a:moveTo>
                      <a:pt x="0" y="0"/>
                    </a:move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4" name="Freeform 204">
                <a:extLst>
                  <a:ext uri="{FF2B5EF4-FFF2-40B4-BE49-F238E27FC236}">
                    <a16:creationId xmlns:a16="http://schemas.microsoft.com/office/drawing/2014/main" id="{5079CCCC-F08F-3F45-8EA6-CFE72C84F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87413"/>
                <a:ext cx="66675" cy="33337"/>
              </a:xfrm>
              <a:custGeom>
                <a:avLst/>
                <a:gdLst>
                  <a:gd name="T0" fmla="*/ 155 w 187"/>
                  <a:gd name="T1" fmla="*/ 31 h 94"/>
                  <a:gd name="T2" fmla="*/ 155 w 187"/>
                  <a:gd name="T3" fmla="*/ 31 h 94"/>
                  <a:gd name="T4" fmla="*/ 124 w 187"/>
                  <a:gd name="T5" fmla="*/ 31 h 94"/>
                  <a:gd name="T6" fmla="*/ 124 w 187"/>
                  <a:gd name="T7" fmla="*/ 31 h 94"/>
                  <a:gd name="T8" fmla="*/ 93 w 187"/>
                  <a:gd name="T9" fmla="*/ 31 h 94"/>
                  <a:gd name="T10" fmla="*/ 62 w 187"/>
                  <a:gd name="T11" fmla="*/ 31 h 94"/>
                  <a:gd name="T12" fmla="*/ 31 w 187"/>
                  <a:gd name="T13" fmla="*/ 31 h 94"/>
                  <a:gd name="T14" fmla="*/ 0 w 187"/>
                  <a:gd name="T15" fmla="*/ 0 h 94"/>
                  <a:gd name="T16" fmla="*/ 31 w 187"/>
                  <a:gd name="T17" fmla="*/ 62 h 94"/>
                  <a:gd name="T18" fmla="*/ 62 w 187"/>
                  <a:gd name="T19" fmla="*/ 93 h 94"/>
                  <a:gd name="T20" fmla="*/ 62 w 187"/>
                  <a:gd name="T21" fmla="*/ 93 h 94"/>
                  <a:gd name="T22" fmla="*/ 62 w 187"/>
                  <a:gd name="T23" fmla="*/ 93 h 94"/>
                  <a:gd name="T24" fmla="*/ 62 w 187"/>
                  <a:gd name="T25" fmla="*/ 93 h 94"/>
                  <a:gd name="T26" fmla="*/ 93 w 187"/>
                  <a:gd name="T27" fmla="*/ 93 h 94"/>
                  <a:gd name="T28" fmla="*/ 93 w 187"/>
                  <a:gd name="T29" fmla="*/ 93 h 94"/>
                  <a:gd name="T30" fmla="*/ 124 w 187"/>
                  <a:gd name="T31" fmla="*/ 93 h 94"/>
                  <a:gd name="T32" fmla="*/ 186 w 187"/>
                  <a:gd name="T33" fmla="*/ 93 h 94"/>
                  <a:gd name="T34" fmla="*/ 186 w 187"/>
                  <a:gd name="T35" fmla="*/ 93 h 94"/>
                  <a:gd name="T36" fmla="*/ 155 w 187"/>
                  <a:gd name="T37" fmla="*/ 3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" h="94">
                    <a:moveTo>
                      <a:pt x="155" y="31"/>
                    </a:moveTo>
                    <a:lnTo>
                      <a:pt x="155" y="31"/>
                    </a:lnTo>
                    <a:lnTo>
                      <a:pt x="124" y="31"/>
                    </a:lnTo>
                    <a:lnTo>
                      <a:pt x="124" y="31"/>
                    </a:lnTo>
                    <a:cubicBezTo>
                      <a:pt x="124" y="31"/>
                      <a:pt x="124" y="31"/>
                      <a:pt x="93" y="31"/>
                    </a:cubicBezTo>
                    <a:lnTo>
                      <a:pt x="62" y="31"/>
                    </a:lnTo>
                    <a:lnTo>
                      <a:pt x="31" y="31"/>
                    </a:lnTo>
                    <a:cubicBezTo>
                      <a:pt x="31" y="0"/>
                      <a:pt x="31" y="0"/>
                      <a:pt x="0" y="0"/>
                    </a:cubicBezTo>
                    <a:cubicBezTo>
                      <a:pt x="31" y="31"/>
                      <a:pt x="31" y="62"/>
                      <a:pt x="31" y="62"/>
                    </a:cubicBezTo>
                    <a:cubicBezTo>
                      <a:pt x="31" y="62"/>
                      <a:pt x="31" y="93"/>
                      <a:pt x="62" y="93"/>
                    </a:cubicBezTo>
                    <a:lnTo>
                      <a:pt x="62" y="93"/>
                    </a:lnTo>
                    <a:lnTo>
                      <a:pt x="62" y="93"/>
                    </a:lnTo>
                    <a:lnTo>
                      <a:pt x="62" y="93"/>
                    </a:lnTo>
                    <a:cubicBezTo>
                      <a:pt x="93" y="93"/>
                      <a:pt x="93" y="93"/>
                      <a:pt x="93" y="93"/>
                    </a:cubicBezTo>
                    <a:lnTo>
                      <a:pt x="93" y="93"/>
                    </a:lnTo>
                    <a:lnTo>
                      <a:pt x="124" y="93"/>
                    </a:lnTo>
                    <a:cubicBezTo>
                      <a:pt x="124" y="93"/>
                      <a:pt x="155" y="93"/>
                      <a:pt x="186" y="93"/>
                    </a:cubicBezTo>
                    <a:lnTo>
                      <a:pt x="186" y="93"/>
                    </a:lnTo>
                    <a:cubicBezTo>
                      <a:pt x="155" y="62"/>
                      <a:pt x="155" y="62"/>
                      <a:pt x="155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5" name="Freeform 205">
                <a:extLst>
                  <a:ext uri="{FF2B5EF4-FFF2-40B4-BE49-F238E27FC236}">
                    <a16:creationId xmlns:a16="http://schemas.microsoft.com/office/drawing/2014/main" id="{37624BCC-1725-3D4A-9ED0-D4F1B27B1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909638"/>
                <a:ext cx="1588" cy="11112"/>
              </a:xfrm>
              <a:custGeom>
                <a:avLst/>
                <a:gdLst>
                  <a:gd name="T0" fmla="*/ 0 w 1"/>
                  <a:gd name="T1" fmla="*/ 0 h 32"/>
                  <a:gd name="T2" fmla="*/ 0 w 1"/>
                  <a:gd name="T3" fmla="*/ 0 h 32"/>
                  <a:gd name="T4" fmla="*/ 0 w 1"/>
                  <a:gd name="T5" fmla="*/ 31 h 32"/>
                  <a:gd name="T6" fmla="*/ 0 w 1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2">
                    <a:moveTo>
                      <a:pt x="0" y="0"/>
                    </a:moveTo>
                    <a:lnTo>
                      <a:pt x="0" y="0"/>
                    </a:lnTo>
                    <a:lnTo>
                      <a:pt x="0" y="31"/>
                    </a:lnTo>
                    <a:cubicBezTo>
                      <a:pt x="0" y="31"/>
                      <a:pt x="0" y="3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6" name="Freeform 206">
                <a:extLst>
                  <a:ext uri="{FF2B5EF4-FFF2-40B4-BE49-F238E27FC236}">
                    <a16:creationId xmlns:a16="http://schemas.microsoft.com/office/drawing/2014/main" id="{13D93F47-104D-8045-A9F4-199B2BC285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588" y="909638"/>
                <a:ext cx="33337" cy="11112"/>
              </a:xfrm>
              <a:custGeom>
                <a:avLst/>
                <a:gdLst>
                  <a:gd name="T0" fmla="*/ 62 w 94"/>
                  <a:gd name="T1" fmla="*/ 31 h 32"/>
                  <a:gd name="T2" fmla="*/ 62 w 94"/>
                  <a:gd name="T3" fmla="*/ 31 h 32"/>
                  <a:gd name="T4" fmla="*/ 62 w 94"/>
                  <a:gd name="T5" fmla="*/ 0 h 32"/>
                  <a:gd name="T6" fmla="*/ 62 w 94"/>
                  <a:gd name="T7" fmla="*/ 31 h 32"/>
                  <a:gd name="T8" fmla="*/ 31 w 94"/>
                  <a:gd name="T9" fmla="*/ 0 h 32"/>
                  <a:gd name="T10" fmla="*/ 31 w 94"/>
                  <a:gd name="T11" fmla="*/ 0 h 32"/>
                  <a:gd name="T12" fmla="*/ 31 w 94"/>
                  <a:gd name="T13" fmla="*/ 0 h 32"/>
                  <a:gd name="T14" fmla="*/ 31 w 94"/>
                  <a:gd name="T15" fmla="*/ 0 h 32"/>
                  <a:gd name="T16" fmla="*/ 0 w 94"/>
                  <a:gd name="T17" fmla="*/ 31 h 32"/>
                  <a:gd name="T18" fmla="*/ 0 w 94"/>
                  <a:gd name="T19" fmla="*/ 31 h 32"/>
                  <a:gd name="T20" fmla="*/ 62 w 94"/>
                  <a:gd name="T21" fmla="*/ 31 h 32"/>
                  <a:gd name="T22" fmla="*/ 62 w 94"/>
                  <a:gd name="T23" fmla="*/ 31 h 32"/>
                  <a:gd name="T24" fmla="*/ 93 w 94"/>
                  <a:gd name="T25" fmla="*/ 31 h 32"/>
                  <a:gd name="T26" fmla="*/ 93 w 94"/>
                  <a:gd name="T27" fmla="*/ 31 h 32"/>
                  <a:gd name="T28" fmla="*/ 93 w 94"/>
                  <a:gd name="T29" fmla="*/ 31 h 32"/>
                  <a:gd name="T30" fmla="*/ 62 w 94"/>
                  <a:gd name="T3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" h="32">
                    <a:moveTo>
                      <a:pt x="62" y="31"/>
                    </a:moveTo>
                    <a:lnTo>
                      <a:pt x="62" y="31"/>
                    </a:lnTo>
                    <a:lnTo>
                      <a:pt x="62" y="0"/>
                    </a:lnTo>
                    <a:cubicBezTo>
                      <a:pt x="62" y="31"/>
                      <a:pt x="62" y="31"/>
                      <a:pt x="62" y="31"/>
                    </a:cubicBezTo>
                    <a:cubicBezTo>
                      <a:pt x="31" y="31"/>
                      <a:pt x="31" y="31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0" y="31"/>
                      <a:pt x="0" y="31"/>
                      <a:pt x="0" y="31"/>
                    </a:cubicBezTo>
                    <a:lnTo>
                      <a:pt x="0" y="31"/>
                    </a:lnTo>
                    <a:cubicBezTo>
                      <a:pt x="31" y="31"/>
                      <a:pt x="62" y="31"/>
                      <a:pt x="62" y="31"/>
                    </a:cubicBezTo>
                    <a:lnTo>
                      <a:pt x="62" y="31"/>
                    </a:lnTo>
                    <a:cubicBezTo>
                      <a:pt x="93" y="31"/>
                      <a:pt x="93" y="31"/>
                      <a:pt x="93" y="31"/>
                    </a:cubicBezTo>
                    <a:lnTo>
                      <a:pt x="93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62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7" name="Freeform 207">
                <a:extLst>
                  <a:ext uri="{FF2B5EF4-FFF2-40B4-BE49-F238E27FC236}">
                    <a16:creationId xmlns:a16="http://schemas.microsoft.com/office/drawing/2014/main" id="{B1DB52FE-62CF-7642-9FD4-6AF96D3E0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3275" y="954088"/>
                <a:ext cx="22225" cy="11112"/>
              </a:xfrm>
              <a:custGeom>
                <a:avLst/>
                <a:gdLst>
                  <a:gd name="T0" fmla="*/ 31 w 62"/>
                  <a:gd name="T1" fmla="*/ 31 h 32"/>
                  <a:gd name="T2" fmla="*/ 31 w 62"/>
                  <a:gd name="T3" fmla="*/ 31 h 32"/>
                  <a:gd name="T4" fmla="*/ 31 w 62"/>
                  <a:gd name="T5" fmla="*/ 31 h 32"/>
                  <a:gd name="T6" fmla="*/ 31 w 62"/>
                  <a:gd name="T7" fmla="*/ 31 h 32"/>
                  <a:gd name="T8" fmla="*/ 61 w 62"/>
                  <a:gd name="T9" fmla="*/ 0 h 32"/>
                  <a:gd name="T10" fmla="*/ 0 w 62"/>
                  <a:gd name="T11" fmla="*/ 0 h 32"/>
                  <a:gd name="T12" fmla="*/ 31 w 62"/>
                  <a:gd name="T1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32">
                    <a:moveTo>
                      <a:pt x="31" y="31"/>
                    </a:move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31"/>
                      <a:pt x="31" y="0"/>
                      <a:pt x="61" y="0"/>
                    </a:cubicBezTo>
                    <a:cubicBezTo>
                      <a:pt x="31" y="0"/>
                      <a:pt x="31" y="0"/>
                      <a:pt x="0" y="0"/>
                    </a:cubicBezTo>
                    <a:lnTo>
                      <a:pt x="31" y="3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8" name="Freeform 208">
                <a:extLst>
                  <a:ext uri="{FF2B5EF4-FFF2-40B4-BE49-F238E27FC236}">
                    <a16:creationId xmlns:a16="http://schemas.microsoft.com/office/drawing/2014/main" id="{4619AE62-18B8-1D45-86A7-22C219E1D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75" y="787400"/>
                <a:ext cx="134938" cy="44450"/>
              </a:xfrm>
              <a:custGeom>
                <a:avLst/>
                <a:gdLst>
                  <a:gd name="T0" fmla="*/ 0 w 373"/>
                  <a:gd name="T1" fmla="*/ 62 h 125"/>
                  <a:gd name="T2" fmla="*/ 0 w 373"/>
                  <a:gd name="T3" fmla="*/ 62 h 125"/>
                  <a:gd name="T4" fmla="*/ 31 w 373"/>
                  <a:gd name="T5" fmla="*/ 62 h 125"/>
                  <a:gd name="T6" fmla="*/ 62 w 373"/>
                  <a:gd name="T7" fmla="*/ 62 h 125"/>
                  <a:gd name="T8" fmla="*/ 62 w 373"/>
                  <a:gd name="T9" fmla="*/ 62 h 125"/>
                  <a:gd name="T10" fmla="*/ 93 w 373"/>
                  <a:gd name="T11" fmla="*/ 62 h 125"/>
                  <a:gd name="T12" fmla="*/ 124 w 373"/>
                  <a:gd name="T13" fmla="*/ 62 h 125"/>
                  <a:gd name="T14" fmla="*/ 186 w 373"/>
                  <a:gd name="T15" fmla="*/ 62 h 125"/>
                  <a:gd name="T16" fmla="*/ 186 w 373"/>
                  <a:gd name="T17" fmla="*/ 93 h 125"/>
                  <a:gd name="T18" fmla="*/ 248 w 373"/>
                  <a:gd name="T19" fmla="*/ 124 h 125"/>
                  <a:gd name="T20" fmla="*/ 279 w 373"/>
                  <a:gd name="T21" fmla="*/ 124 h 125"/>
                  <a:gd name="T22" fmla="*/ 279 w 373"/>
                  <a:gd name="T23" fmla="*/ 124 h 125"/>
                  <a:gd name="T24" fmla="*/ 310 w 373"/>
                  <a:gd name="T25" fmla="*/ 124 h 125"/>
                  <a:gd name="T26" fmla="*/ 341 w 373"/>
                  <a:gd name="T27" fmla="*/ 124 h 125"/>
                  <a:gd name="T28" fmla="*/ 372 w 373"/>
                  <a:gd name="T29" fmla="*/ 93 h 125"/>
                  <a:gd name="T30" fmla="*/ 372 w 373"/>
                  <a:gd name="T31" fmla="*/ 93 h 125"/>
                  <a:gd name="T32" fmla="*/ 372 w 373"/>
                  <a:gd name="T33" fmla="*/ 93 h 125"/>
                  <a:gd name="T34" fmla="*/ 372 w 373"/>
                  <a:gd name="T35" fmla="*/ 93 h 125"/>
                  <a:gd name="T36" fmla="*/ 341 w 373"/>
                  <a:gd name="T37" fmla="*/ 93 h 125"/>
                  <a:gd name="T38" fmla="*/ 310 w 373"/>
                  <a:gd name="T39" fmla="*/ 62 h 125"/>
                  <a:gd name="T40" fmla="*/ 310 w 373"/>
                  <a:gd name="T41" fmla="*/ 62 h 125"/>
                  <a:gd name="T42" fmla="*/ 279 w 373"/>
                  <a:gd name="T43" fmla="*/ 62 h 125"/>
                  <a:gd name="T44" fmla="*/ 279 w 373"/>
                  <a:gd name="T45" fmla="*/ 62 h 125"/>
                  <a:gd name="T46" fmla="*/ 248 w 373"/>
                  <a:gd name="T47" fmla="*/ 31 h 125"/>
                  <a:gd name="T48" fmla="*/ 248 w 373"/>
                  <a:gd name="T49" fmla="*/ 31 h 125"/>
                  <a:gd name="T50" fmla="*/ 217 w 373"/>
                  <a:gd name="T51" fmla="*/ 31 h 125"/>
                  <a:gd name="T52" fmla="*/ 186 w 373"/>
                  <a:gd name="T53" fmla="*/ 31 h 125"/>
                  <a:gd name="T54" fmla="*/ 155 w 373"/>
                  <a:gd name="T55" fmla="*/ 31 h 125"/>
                  <a:gd name="T56" fmla="*/ 124 w 373"/>
                  <a:gd name="T57" fmla="*/ 0 h 125"/>
                  <a:gd name="T58" fmla="*/ 93 w 373"/>
                  <a:gd name="T59" fmla="*/ 0 h 125"/>
                  <a:gd name="T60" fmla="*/ 93 w 373"/>
                  <a:gd name="T61" fmla="*/ 0 h 125"/>
                  <a:gd name="T62" fmla="*/ 62 w 373"/>
                  <a:gd name="T63" fmla="*/ 0 h 125"/>
                  <a:gd name="T64" fmla="*/ 31 w 373"/>
                  <a:gd name="T65" fmla="*/ 0 h 125"/>
                  <a:gd name="T66" fmla="*/ 0 w 373"/>
                  <a:gd name="T67" fmla="*/ 0 h 125"/>
                  <a:gd name="T68" fmla="*/ 0 w 373"/>
                  <a:gd name="T69" fmla="*/ 0 h 125"/>
                  <a:gd name="T70" fmla="*/ 0 w 373"/>
                  <a:gd name="T71" fmla="*/ 31 h 125"/>
                  <a:gd name="T72" fmla="*/ 0 w 373"/>
                  <a:gd name="T73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3" h="125">
                    <a:moveTo>
                      <a:pt x="0" y="62"/>
                    </a:moveTo>
                    <a:lnTo>
                      <a:pt x="0" y="62"/>
                    </a:lnTo>
                    <a:cubicBezTo>
                      <a:pt x="0" y="62"/>
                      <a:pt x="0" y="62"/>
                      <a:pt x="31" y="62"/>
                    </a:cubicBezTo>
                    <a:cubicBezTo>
                      <a:pt x="31" y="62"/>
                      <a:pt x="31" y="62"/>
                      <a:pt x="62" y="62"/>
                    </a:cubicBezTo>
                    <a:lnTo>
                      <a:pt x="62" y="62"/>
                    </a:lnTo>
                    <a:lnTo>
                      <a:pt x="93" y="62"/>
                    </a:lnTo>
                    <a:cubicBezTo>
                      <a:pt x="93" y="62"/>
                      <a:pt x="93" y="62"/>
                      <a:pt x="124" y="62"/>
                    </a:cubicBezTo>
                    <a:cubicBezTo>
                      <a:pt x="155" y="62"/>
                      <a:pt x="155" y="62"/>
                      <a:pt x="186" y="62"/>
                    </a:cubicBezTo>
                    <a:lnTo>
                      <a:pt x="186" y="93"/>
                    </a:lnTo>
                    <a:cubicBezTo>
                      <a:pt x="248" y="124"/>
                      <a:pt x="248" y="124"/>
                      <a:pt x="248" y="124"/>
                    </a:cubicBezTo>
                    <a:cubicBezTo>
                      <a:pt x="248" y="124"/>
                      <a:pt x="248" y="124"/>
                      <a:pt x="279" y="124"/>
                    </a:cubicBezTo>
                    <a:lnTo>
                      <a:pt x="279" y="124"/>
                    </a:lnTo>
                    <a:lnTo>
                      <a:pt x="310" y="124"/>
                    </a:lnTo>
                    <a:cubicBezTo>
                      <a:pt x="341" y="124"/>
                      <a:pt x="341" y="124"/>
                      <a:pt x="341" y="124"/>
                    </a:cubicBezTo>
                    <a:cubicBezTo>
                      <a:pt x="372" y="124"/>
                      <a:pt x="372" y="93"/>
                      <a:pt x="372" y="93"/>
                    </a:cubicBezTo>
                    <a:lnTo>
                      <a:pt x="372" y="93"/>
                    </a:lnTo>
                    <a:lnTo>
                      <a:pt x="372" y="93"/>
                    </a:lnTo>
                    <a:lnTo>
                      <a:pt x="372" y="93"/>
                    </a:lnTo>
                    <a:cubicBezTo>
                      <a:pt x="341" y="93"/>
                      <a:pt x="341" y="93"/>
                      <a:pt x="341" y="93"/>
                    </a:cubicBezTo>
                    <a:cubicBezTo>
                      <a:pt x="310" y="93"/>
                      <a:pt x="310" y="62"/>
                      <a:pt x="310" y="62"/>
                    </a:cubicBezTo>
                    <a:lnTo>
                      <a:pt x="310" y="62"/>
                    </a:lnTo>
                    <a:cubicBezTo>
                      <a:pt x="310" y="62"/>
                      <a:pt x="310" y="62"/>
                      <a:pt x="279" y="62"/>
                    </a:cubicBezTo>
                    <a:lnTo>
                      <a:pt x="279" y="62"/>
                    </a:lnTo>
                    <a:cubicBezTo>
                      <a:pt x="248" y="31"/>
                      <a:pt x="248" y="31"/>
                      <a:pt x="248" y="31"/>
                    </a:cubicBezTo>
                    <a:lnTo>
                      <a:pt x="248" y="31"/>
                    </a:lnTo>
                    <a:cubicBezTo>
                      <a:pt x="217" y="31"/>
                      <a:pt x="217" y="31"/>
                      <a:pt x="217" y="31"/>
                    </a:cubicBezTo>
                    <a:cubicBezTo>
                      <a:pt x="186" y="31"/>
                      <a:pt x="186" y="31"/>
                      <a:pt x="186" y="31"/>
                    </a:cubicBezTo>
                    <a:lnTo>
                      <a:pt x="155" y="31"/>
                    </a:lnTo>
                    <a:cubicBezTo>
                      <a:pt x="124" y="31"/>
                      <a:pt x="124" y="0"/>
                      <a:pt x="124" y="0"/>
                    </a:cubicBezTo>
                    <a:cubicBezTo>
                      <a:pt x="124" y="0"/>
                      <a:pt x="124" y="0"/>
                      <a:pt x="93" y="0"/>
                    </a:cubicBezTo>
                    <a:lnTo>
                      <a:pt x="93" y="0"/>
                    </a:lnTo>
                    <a:cubicBezTo>
                      <a:pt x="62" y="0"/>
                      <a:pt x="62" y="0"/>
                      <a:pt x="62" y="0"/>
                    </a:cubicBez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0" y="62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9" name="Freeform 209">
                <a:extLst>
                  <a:ext uri="{FF2B5EF4-FFF2-40B4-BE49-F238E27FC236}">
                    <a16:creationId xmlns:a16="http://schemas.microsoft.com/office/drawing/2014/main" id="{6C1CA3C2-9917-804D-8DCE-265E7FBCC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213" y="831850"/>
                <a:ext cx="44450" cy="11113"/>
              </a:xfrm>
              <a:custGeom>
                <a:avLst/>
                <a:gdLst>
                  <a:gd name="T0" fmla="*/ 62 w 125"/>
                  <a:gd name="T1" fmla="*/ 0 h 32"/>
                  <a:gd name="T2" fmla="*/ 62 w 125"/>
                  <a:gd name="T3" fmla="*/ 0 h 32"/>
                  <a:gd name="T4" fmla="*/ 62 w 125"/>
                  <a:gd name="T5" fmla="*/ 0 h 32"/>
                  <a:gd name="T6" fmla="*/ 0 w 125"/>
                  <a:gd name="T7" fmla="*/ 0 h 32"/>
                  <a:gd name="T8" fmla="*/ 0 w 125"/>
                  <a:gd name="T9" fmla="*/ 0 h 32"/>
                  <a:gd name="T10" fmla="*/ 0 w 125"/>
                  <a:gd name="T11" fmla="*/ 31 h 32"/>
                  <a:gd name="T12" fmla="*/ 31 w 125"/>
                  <a:gd name="T13" fmla="*/ 31 h 32"/>
                  <a:gd name="T14" fmla="*/ 62 w 125"/>
                  <a:gd name="T15" fmla="*/ 31 h 32"/>
                  <a:gd name="T16" fmla="*/ 93 w 125"/>
                  <a:gd name="T17" fmla="*/ 31 h 32"/>
                  <a:gd name="T18" fmla="*/ 124 w 125"/>
                  <a:gd name="T19" fmla="*/ 31 h 32"/>
                  <a:gd name="T20" fmla="*/ 93 w 125"/>
                  <a:gd name="T21" fmla="*/ 0 h 32"/>
                  <a:gd name="T22" fmla="*/ 62 w 125"/>
                  <a:gd name="T2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5" h="32">
                    <a:moveTo>
                      <a:pt x="62" y="0"/>
                    </a:moveTo>
                    <a:lnTo>
                      <a:pt x="62" y="0"/>
                    </a:lnTo>
                    <a:lnTo>
                      <a:pt x="62" y="0"/>
                    </a:lnTo>
                    <a:cubicBezTo>
                      <a:pt x="62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lnTo>
                      <a:pt x="62" y="31"/>
                    </a:lnTo>
                    <a:lnTo>
                      <a:pt x="93" y="31"/>
                    </a:lnTo>
                    <a:cubicBezTo>
                      <a:pt x="93" y="31"/>
                      <a:pt x="93" y="31"/>
                      <a:pt x="124" y="31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3" y="0"/>
                      <a:pt x="6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0" name="Freeform 210">
                <a:extLst>
                  <a:ext uri="{FF2B5EF4-FFF2-40B4-BE49-F238E27FC236}">
                    <a16:creationId xmlns:a16="http://schemas.microsoft.com/office/drawing/2014/main" id="{2C1CA6C7-8DD1-F843-8C85-2EF739B35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7725" y="1155700"/>
                <a:ext cx="33338" cy="1588"/>
              </a:xfrm>
              <a:custGeom>
                <a:avLst/>
                <a:gdLst>
                  <a:gd name="T0" fmla="*/ 31 w 94"/>
                  <a:gd name="T1" fmla="*/ 0 h 1"/>
                  <a:gd name="T2" fmla="*/ 31 w 94"/>
                  <a:gd name="T3" fmla="*/ 0 h 1"/>
                  <a:gd name="T4" fmla="*/ 0 w 94"/>
                  <a:gd name="T5" fmla="*/ 0 h 1"/>
                  <a:gd name="T6" fmla="*/ 31 w 94"/>
                  <a:gd name="T7" fmla="*/ 0 h 1"/>
                  <a:gd name="T8" fmla="*/ 31 w 94"/>
                  <a:gd name="T9" fmla="*/ 0 h 1"/>
                  <a:gd name="T10" fmla="*/ 62 w 94"/>
                  <a:gd name="T11" fmla="*/ 0 h 1"/>
                  <a:gd name="T12" fmla="*/ 93 w 94"/>
                  <a:gd name="T13" fmla="*/ 0 h 1"/>
                  <a:gd name="T14" fmla="*/ 93 w 94"/>
                  <a:gd name="T15" fmla="*/ 0 h 1"/>
                  <a:gd name="T16" fmla="*/ 93 w 94"/>
                  <a:gd name="T17" fmla="*/ 0 h 1"/>
                  <a:gd name="T18" fmla="*/ 93 w 94"/>
                  <a:gd name="T19" fmla="*/ 0 h 1"/>
                  <a:gd name="T20" fmla="*/ 31 w 94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1">
                    <a:moveTo>
                      <a:pt x="31" y="0"/>
                    </a:moveTo>
                    <a:lnTo>
                      <a:pt x="31" y="0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3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1" name="Freeform 211">
                <a:extLst>
                  <a:ext uri="{FF2B5EF4-FFF2-40B4-BE49-F238E27FC236}">
                    <a16:creationId xmlns:a16="http://schemas.microsoft.com/office/drawing/2014/main" id="{F4AAA00D-20E4-924F-A924-84544D277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825" y="2449513"/>
                <a:ext cx="22225" cy="11112"/>
              </a:xfrm>
              <a:custGeom>
                <a:avLst/>
                <a:gdLst>
                  <a:gd name="T0" fmla="*/ 31 w 63"/>
                  <a:gd name="T1" fmla="*/ 30 h 31"/>
                  <a:gd name="T2" fmla="*/ 31 w 63"/>
                  <a:gd name="T3" fmla="*/ 30 h 31"/>
                  <a:gd name="T4" fmla="*/ 31 w 63"/>
                  <a:gd name="T5" fmla="*/ 30 h 31"/>
                  <a:gd name="T6" fmla="*/ 31 w 63"/>
                  <a:gd name="T7" fmla="*/ 30 h 31"/>
                  <a:gd name="T8" fmla="*/ 62 w 63"/>
                  <a:gd name="T9" fmla="*/ 30 h 31"/>
                  <a:gd name="T10" fmla="*/ 62 w 63"/>
                  <a:gd name="T11" fmla="*/ 30 h 31"/>
                  <a:gd name="T12" fmla="*/ 62 w 63"/>
                  <a:gd name="T13" fmla="*/ 30 h 31"/>
                  <a:gd name="T14" fmla="*/ 62 w 63"/>
                  <a:gd name="T15" fmla="*/ 30 h 31"/>
                  <a:gd name="T16" fmla="*/ 62 w 63"/>
                  <a:gd name="T17" fmla="*/ 30 h 31"/>
                  <a:gd name="T18" fmla="*/ 31 w 63"/>
                  <a:gd name="T19" fmla="*/ 0 h 31"/>
                  <a:gd name="T20" fmla="*/ 31 w 63"/>
                  <a:gd name="T21" fmla="*/ 0 h 31"/>
                  <a:gd name="T22" fmla="*/ 31 w 63"/>
                  <a:gd name="T23" fmla="*/ 0 h 31"/>
                  <a:gd name="T24" fmla="*/ 0 w 63"/>
                  <a:gd name="T25" fmla="*/ 0 h 31"/>
                  <a:gd name="T26" fmla="*/ 0 w 63"/>
                  <a:gd name="T27" fmla="*/ 0 h 31"/>
                  <a:gd name="T28" fmla="*/ 0 w 63"/>
                  <a:gd name="T29" fmla="*/ 0 h 31"/>
                  <a:gd name="T30" fmla="*/ 0 w 63"/>
                  <a:gd name="T31" fmla="*/ 30 h 31"/>
                  <a:gd name="T32" fmla="*/ 31 w 63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31" y="30"/>
                    </a:move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cubicBezTo>
                      <a:pt x="62" y="30"/>
                      <a:pt x="62" y="30"/>
                      <a:pt x="62" y="30"/>
                    </a:cubicBez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2" y="30"/>
                    </a:lnTo>
                    <a:cubicBezTo>
                      <a:pt x="62" y="30"/>
                      <a:pt x="62" y="30"/>
                      <a:pt x="31" y="0"/>
                    </a:cubicBezTo>
                    <a:lnTo>
                      <a:pt x="31" y="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0" y="0"/>
                      <a:pt x="0" y="30"/>
                    </a:cubicBezTo>
                    <a:lnTo>
                      <a:pt x="31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2" name="Freeform 212">
                <a:extLst>
                  <a:ext uri="{FF2B5EF4-FFF2-40B4-BE49-F238E27FC236}">
                    <a16:creationId xmlns:a16="http://schemas.microsoft.com/office/drawing/2014/main" id="{D62CD81B-753C-6240-B335-E91D177E7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150" y="2405063"/>
                <a:ext cx="44450" cy="44450"/>
              </a:xfrm>
              <a:custGeom>
                <a:avLst/>
                <a:gdLst>
                  <a:gd name="T0" fmla="*/ 93 w 125"/>
                  <a:gd name="T1" fmla="*/ 30 h 125"/>
                  <a:gd name="T2" fmla="*/ 93 w 125"/>
                  <a:gd name="T3" fmla="*/ 30 h 125"/>
                  <a:gd name="T4" fmla="*/ 62 w 125"/>
                  <a:gd name="T5" fmla="*/ 30 h 125"/>
                  <a:gd name="T6" fmla="*/ 62 w 125"/>
                  <a:gd name="T7" fmla="*/ 0 h 125"/>
                  <a:gd name="T8" fmla="*/ 31 w 125"/>
                  <a:gd name="T9" fmla="*/ 0 h 125"/>
                  <a:gd name="T10" fmla="*/ 31 w 125"/>
                  <a:gd name="T11" fmla="*/ 0 h 125"/>
                  <a:gd name="T12" fmla="*/ 0 w 125"/>
                  <a:gd name="T13" fmla="*/ 0 h 125"/>
                  <a:gd name="T14" fmla="*/ 0 w 125"/>
                  <a:gd name="T15" fmla="*/ 0 h 125"/>
                  <a:gd name="T16" fmla="*/ 31 w 125"/>
                  <a:gd name="T17" fmla="*/ 30 h 125"/>
                  <a:gd name="T18" fmla="*/ 93 w 125"/>
                  <a:gd name="T19" fmla="*/ 61 h 125"/>
                  <a:gd name="T20" fmla="*/ 93 w 125"/>
                  <a:gd name="T21" fmla="*/ 61 h 125"/>
                  <a:gd name="T22" fmla="*/ 93 w 125"/>
                  <a:gd name="T23" fmla="*/ 61 h 125"/>
                  <a:gd name="T24" fmla="*/ 124 w 125"/>
                  <a:gd name="T25" fmla="*/ 92 h 125"/>
                  <a:gd name="T26" fmla="*/ 124 w 125"/>
                  <a:gd name="T27" fmla="*/ 124 h 125"/>
                  <a:gd name="T28" fmla="*/ 124 w 125"/>
                  <a:gd name="T29" fmla="*/ 124 h 125"/>
                  <a:gd name="T30" fmla="*/ 124 w 125"/>
                  <a:gd name="T31" fmla="*/ 92 h 125"/>
                  <a:gd name="T32" fmla="*/ 124 w 125"/>
                  <a:gd name="T33" fmla="*/ 92 h 125"/>
                  <a:gd name="T34" fmla="*/ 124 w 125"/>
                  <a:gd name="T35" fmla="*/ 61 h 125"/>
                  <a:gd name="T36" fmla="*/ 124 w 125"/>
                  <a:gd name="T37" fmla="*/ 61 h 125"/>
                  <a:gd name="T38" fmla="*/ 124 w 125"/>
                  <a:gd name="T39" fmla="*/ 61 h 125"/>
                  <a:gd name="T40" fmla="*/ 124 w 125"/>
                  <a:gd name="T41" fmla="*/ 61 h 125"/>
                  <a:gd name="T42" fmla="*/ 93 w 125"/>
                  <a:gd name="T43" fmla="*/ 3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5" h="125">
                    <a:moveTo>
                      <a:pt x="93" y="30"/>
                    </a:moveTo>
                    <a:lnTo>
                      <a:pt x="93" y="30"/>
                    </a:lnTo>
                    <a:cubicBezTo>
                      <a:pt x="93" y="30"/>
                      <a:pt x="93" y="30"/>
                      <a:pt x="62" y="30"/>
                    </a:cubicBezTo>
                    <a:lnTo>
                      <a:pt x="62" y="0"/>
                    </a:ln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31" y="0"/>
                      <a:pt x="0" y="0"/>
                    </a:cubicBezTo>
                    <a:lnTo>
                      <a:pt x="0" y="0"/>
                    </a:lnTo>
                    <a:lnTo>
                      <a:pt x="31" y="30"/>
                    </a:lnTo>
                    <a:cubicBezTo>
                      <a:pt x="31" y="30"/>
                      <a:pt x="62" y="61"/>
                      <a:pt x="93" y="61"/>
                    </a:cubicBezTo>
                    <a:lnTo>
                      <a:pt x="93" y="61"/>
                    </a:lnTo>
                    <a:lnTo>
                      <a:pt x="93" y="61"/>
                    </a:lnTo>
                    <a:lnTo>
                      <a:pt x="124" y="92"/>
                    </a:lnTo>
                    <a:cubicBezTo>
                      <a:pt x="124" y="124"/>
                      <a:pt x="124" y="124"/>
                      <a:pt x="124" y="124"/>
                    </a:cubicBezTo>
                    <a:lnTo>
                      <a:pt x="124" y="124"/>
                    </a:lnTo>
                    <a:cubicBezTo>
                      <a:pt x="124" y="92"/>
                      <a:pt x="124" y="92"/>
                      <a:pt x="124" y="92"/>
                    </a:cubicBezTo>
                    <a:lnTo>
                      <a:pt x="124" y="92"/>
                    </a:lnTo>
                    <a:cubicBezTo>
                      <a:pt x="124" y="92"/>
                      <a:pt x="124" y="92"/>
                      <a:pt x="124" y="61"/>
                    </a:cubicBezTo>
                    <a:lnTo>
                      <a:pt x="124" y="61"/>
                    </a:lnTo>
                    <a:lnTo>
                      <a:pt x="124" y="61"/>
                    </a:lnTo>
                    <a:lnTo>
                      <a:pt x="124" y="61"/>
                    </a:lnTo>
                    <a:lnTo>
                      <a:pt x="93" y="3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3" name="Freeform 213">
                <a:extLst>
                  <a:ext uri="{FF2B5EF4-FFF2-40B4-BE49-F238E27FC236}">
                    <a16:creationId xmlns:a16="http://schemas.microsoft.com/office/drawing/2014/main" id="{59D8D744-3AE9-B84B-983A-FE99895F3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2213" y="1535113"/>
                <a:ext cx="1127125" cy="525462"/>
              </a:xfrm>
              <a:custGeom>
                <a:avLst/>
                <a:gdLst>
                  <a:gd name="T0" fmla="*/ 3099 w 3132"/>
                  <a:gd name="T1" fmla="*/ 154 h 1458"/>
                  <a:gd name="T2" fmla="*/ 3099 w 3132"/>
                  <a:gd name="T3" fmla="*/ 93 h 1458"/>
                  <a:gd name="T4" fmla="*/ 3038 w 3132"/>
                  <a:gd name="T5" fmla="*/ 93 h 1458"/>
                  <a:gd name="T6" fmla="*/ 3007 w 3132"/>
                  <a:gd name="T7" fmla="*/ 154 h 1458"/>
                  <a:gd name="T8" fmla="*/ 2914 w 3132"/>
                  <a:gd name="T9" fmla="*/ 217 h 1458"/>
                  <a:gd name="T10" fmla="*/ 2666 w 3132"/>
                  <a:gd name="T11" fmla="*/ 278 h 1458"/>
                  <a:gd name="T12" fmla="*/ 2510 w 3132"/>
                  <a:gd name="T13" fmla="*/ 371 h 1458"/>
                  <a:gd name="T14" fmla="*/ 2294 w 3132"/>
                  <a:gd name="T15" fmla="*/ 465 h 1458"/>
                  <a:gd name="T16" fmla="*/ 2232 w 3132"/>
                  <a:gd name="T17" fmla="*/ 341 h 1458"/>
                  <a:gd name="T18" fmla="*/ 2201 w 3132"/>
                  <a:gd name="T19" fmla="*/ 186 h 1458"/>
                  <a:gd name="T20" fmla="*/ 2139 w 3132"/>
                  <a:gd name="T21" fmla="*/ 248 h 1458"/>
                  <a:gd name="T22" fmla="*/ 2046 w 3132"/>
                  <a:gd name="T23" fmla="*/ 371 h 1458"/>
                  <a:gd name="T24" fmla="*/ 2077 w 3132"/>
                  <a:gd name="T25" fmla="*/ 154 h 1458"/>
                  <a:gd name="T26" fmla="*/ 1891 w 3132"/>
                  <a:gd name="T27" fmla="*/ 186 h 1458"/>
                  <a:gd name="T28" fmla="*/ 1798 w 3132"/>
                  <a:gd name="T29" fmla="*/ 93 h 1458"/>
                  <a:gd name="T30" fmla="*/ 1829 w 3132"/>
                  <a:gd name="T31" fmla="*/ 62 h 1458"/>
                  <a:gd name="T32" fmla="*/ 1705 w 3132"/>
                  <a:gd name="T33" fmla="*/ 30 h 1458"/>
                  <a:gd name="T34" fmla="*/ 1612 w 3132"/>
                  <a:gd name="T35" fmla="*/ 0 h 1458"/>
                  <a:gd name="T36" fmla="*/ 124 w 3132"/>
                  <a:gd name="T37" fmla="*/ 0 h 1458"/>
                  <a:gd name="T38" fmla="*/ 93 w 3132"/>
                  <a:gd name="T39" fmla="*/ 93 h 1458"/>
                  <a:gd name="T40" fmla="*/ 32 w 3132"/>
                  <a:gd name="T41" fmla="*/ 30 h 1458"/>
                  <a:gd name="T42" fmla="*/ 32 w 3132"/>
                  <a:gd name="T43" fmla="*/ 93 h 1458"/>
                  <a:gd name="T44" fmla="*/ 32 w 3132"/>
                  <a:gd name="T45" fmla="*/ 248 h 1458"/>
                  <a:gd name="T46" fmla="*/ 0 w 3132"/>
                  <a:gd name="T47" fmla="*/ 402 h 1458"/>
                  <a:gd name="T48" fmla="*/ 32 w 3132"/>
                  <a:gd name="T49" fmla="*/ 558 h 1458"/>
                  <a:gd name="T50" fmla="*/ 93 w 3132"/>
                  <a:gd name="T51" fmla="*/ 650 h 1458"/>
                  <a:gd name="T52" fmla="*/ 186 w 3132"/>
                  <a:gd name="T53" fmla="*/ 650 h 1458"/>
                  <a:gd name="T54" fmla="*/ 217 w 3132"/>
                  <a:gd name="T55" fmla="*/ 867 h 1458"/>
                  <a:gd name="T56" fmla="*/ 310 w 3132"/>
                  <a:gd name="T57" fmla="*/ 898 h 1458"/>
                  <a:gd name="T58" fmla="*/ 465 w 3132"/>
                  <a:gd name="T59" fmla="*/ 991 h 1458"/>
                  <a:gd name="T60" fmla="*/ 496 w 3132"/>
                  <a:gd name="T61" fmla="*/ 961 h 1458"/>
                  <a:gd name="T62" fmla="*/ 589 w 3132"/>
                  <a:gd name="T63" fmla="*/ 991 h 1458"/>
                  <a:gd name="T64" fmla="*/ 837 w 3132"/>
                  <a:gd name="T65" fmla="*/ 1085 h 1458"/>
                  <a:gd name="T66" fmla="*/ 930 w 3132"/>
                  <a:gd name="T67" fmla="*/ 1022 h 1458"/>
                  <a:gd name="T68" fmla="*/ 1116 w 3132"/>
                  <a:gd name="T69" fmla="*/ 1178 h 1458"/>
                  <a:gd name="T70" fmla="*/ 1147 w 3132"/>
                  <a:gd name="T71" fmla="*/ 1209 h 1458"/>
                  <a:gd name="T72" fmla="*/ 1271 w 3132"/>
                  <a:gd name="T73" fmla="*/ 1178 h 1458"/>
                  <a:gd name="T74" fmla="*/ 1395 w 3132"/>
                  <a:gd name="T75" fmla="*/ 1363 h 1458"/>
                  <a:gd name="T76" fmla="*/ 1426 w 3132"/>
                  <a:gd name="T77" fmla="*/ 1394 h 1458"/>
                  <a:gd name="T78" fmla="*/ 1519 w 3132"/>
                  <a:gd name="T79" fmla="*/ 1270 h 1458"/>
                  <a:gd name="T80" fmla="*/ 1705 w 3132"/>
                  <a:gd name="T81" fmla="*/ 1178 h 1458"/>
                  <a:gd name="T82" fmla="*/ 2015 w 3132"/>
                  <a:gd name="T83" fmla="*/ 1146 h 1458"/>
                  <a:gd name="T84" fmla="*/ 2108 w 3132"/>
                  <a:gd name="T85" fmla="*/ 1146 h 1458"/>
                  <a:gd name="T86" fmla="*/ 2170 w 3132"/>
                  <a:gd name="T87" fmla="*/ 1178 h 1458"/>
                  <a:gd name="T88" fmla="*/ 2294 w 3132"/>
                  <a:gd name="T89" fmla="*/ 1209 h 1458"/>
                  <a:gd name="T90" fmla="*/ 2325 w 3132"/>
                  <a:gd name="T91" fmla="*/ 1333 h 1458"/>
                  <a:gd name="T92" fmla="*/ 2418 w 3132"/>
                  <a:gd name="T93" fmla="*/ 1457 h 1458"/>
                  <a:gd name="T94" fmla="*/ 2356 w 3132"/>
                  <a:gd name="T95" fmla="*/ 1178 h 1458"/>
                  <a:gd name="T96" fmla="*/ 2510 w 3132"/>
                  <a:gd name="T97" fmla="*/ 930 h 1458"/>
                  <a:gd name="T98" fmla="*/ 2604 w 3132"/>
                  <a:gd name="T99" fmla="*/ 837 h 1458"/>
                  <a:gd name="T100" fmla="*/ 2604 w 3132"/>
                  <a:gd name="T101" fmla="*/ 743 h 1458"/>
                  <a:gd name="T102" fmla="*/ 2573 w 3132"/>
                  <a:gd name="T103" fmla="*/ 619 h 1458"/>
                  <a:gd name="T104" fmla="*/ 2666 w 3132"/>
                  <a:gd name="T105" fmla="*/ 526 h 1458"/>
                  <a:gd name="T106" fmla="*/ 2759 w 3132"/>
                  <a:gd name="T107" fmla="*/ 526 h 1458"/>
                  <a:gd name="T108" fmla="*/ 2759 w 3132"/>
                  <a:gd name="T109" fmla="*/ 465 h 1458"/>
                  <a:gd name="T110" fmla="*/ 2914 w 3132"/>
                  <a:gd name="T111" fmla="*/ 434 h 1458"/>
                  <a:gd name="T112" fmla="*/ 2975 w 3132"/>
                  <a:gd name="T113" fmla="*/ 278 h 1458"/>
                  <a:gd name="T114" fmla="*/ 3069 w 3132"/>
                  <a:gd name="T115" fmla="*/ 217 h 1458"/>
                  <a:gd name="T116" fmla="*/ 3131 w 3132"/>
                  <a:gd name="T117" fmla="*/ 217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32" h="1458">
                    <a:moveTo>
                      <a:pt x="3099" y="217"/>
                    </a:moveTo>
                    <a:lnTo>
                      <a:pt x="3099" y="217"/>
                    </a:lnTo>
                    <a:lnTo>
                      <a:pt x="3099" y="186"/>
                    </a:lnTo>
                    <a:cubicBezTo>
                      <a:pt x="3099" y="186"/>
                      <a:pt x="3099" y="186"/>
                      <a:pt x="3099" y="154"/>
                    </a:cubicBezTo>
                    <a:lnTo>
                      <a:pt x="3099" y="154"/>
                    </a:lnTo>
                    <a:lnTo>
                      <a:pt x="3099" y="124"/>
                    </a:lnTo>
                    <a:cubicBezTo>
                      <a:pt x="3099" y="124"/>
                      <a:pt x="3099" y="124"/>
                      <a:pt x="3099" y="93"/>
                    </a:cubicBezTo>
                    <a:lnTo>
                      <a:pt x="3099" y="93"/>
                    </a:lnTo>
                    <a:lnTo>
                      <a:pt x="3099" y="93"/>
                    </a:lnTo>
                    <a:lnTo>
                      <a:pt x="3099" y="93"/>
                    </a:lnTo>
                    <a:lnTo>
                      <a:pt x="3069" y="93"/>
                    </a:lnTo>
                    <a:lnTo>
                      <a:pt x="3069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lnTo>
                      <a:pt x="3038" y="93"/>
                    </a:lnTo>
                    <a:cubicBezTo>
                      <a:pt x="3038" y="93"/>
                      <a:pt x="3038" y="124"/>
                      <a:pt x="3007" y="124"/>
                    </a:cubicBezTo>
                    <a:lnTo>
                      <a:pt x="3007" y="124"/>
                    </a:lnTo>
                    <a:lnTo>
                      <a:pt x="3007" y="124"/>
                    </a:lnTo>
                    <a:cubicBezTo>
                      <a:pt x="3007" y="124"/>
                      <a:pt x="3007" y="124"/>
                      <a:pt x="3007" y="154"/>
                    </a:cubicBezTo>
                    <a:lnTo>
                      <a:pt x="3007" y="154"/>
                    </a:lnTo>
                    <a:lnTo>
                      <a:pt x="2975" y="217"/>
                    </a:lnTo>
                    <a:lnTo>
                      <a:pt x="2975" y="217"/>
                    </a:lnTo>
                    <a:cubicBezTo>
                      <a:pt x="2945" y="217"/>
                      <a:pt x="2945" y="217"/>
                      <a:pt x="2945" y="217"/>
                    </a:cubicBezTo>
                    <a:cubicBezTo>
                      <a:pt x="2945" y="217"/>
                      <a:pt x="2945" y="217"/>
                      <a:pt x="2914" y="217"/>
                    </a:cubicBezTo>
                    <a:cubicBezTo>
                      <a:pt x="2914" y="248"/>
                      <a:pt x="2914" y="248"/>
                      <a:pt x="2883" y="248"/>
                    </a:cubicBezTo>
                    <a:lnTo>
                      <a:pt x="2883" y="248"/>
                    </a:lnTo>
                    <a:cubicBezTo>
                      <a:pt x="2851" y="248"/>
                      <a:pt x="2821" y="248"/>
                      <a:pt x="2790" y="248"/>
                    </a:cubicBezTo>
                    <a:cubicBezTo>
                      <a:pt x="2759" y="248"/>
                      <a:pt x="2727" y="248"/>
                      <a:pt x="2727" y="248"/>
                    </a:cubicBezTo>
                    <a:cubicBezTo>
                      <a:pt x="2666" y="278"/>
                      <a:pt x="2666" y="278"/>
                      <a:pt x="2666" y="278"/>
                    </a:cubicBezTo>
                    <a:cubicBezTo>
                      <a:pt x="2666" y="310"/>
                      <a:pt x="2635" y="341"/>
                      <a:pt x="2635" y="341"/>
                    </a:cubicBezTo>
                    <a:cubicBezTo>
                      <a:pt x="2635" y="371"/>
                      <a:pt x="2635" y="371"/>
                      <a:pt x="2604" y="371"/>
                    </a:cubicBezTo>
                    <a:cubicBezTo>
                      <a:pt x="2573" y="371"/>
                      <a:pt x="2573" y="371"/>
                      <a:pt x="2573" y="371"/>
                    </a:cubicBezTo>
                    <a:cubicBezTo>
                      <a:pt x="2542" y="371"/>
                      <a:pt x="2542" y="371"/>
                      <a:pt x="2542" y="371"/>
                    </a:cubicBezTo>
                    <a:cubicBezTo>
                      <a:pt x="2542" y="371"/>
                      <a:pt x="2542" y="371"/>
                      <a:pt x="2510" y="371"/>
                    </a:cubicBezTo>
                    <a:cubicBezTo>
                      <a:pt x="2510" y="402"/>
                      <a:pt x="2510" y="402"/>
                      <a:pt x="2480" y="434"/>
                    </a:cubicBezTo>
                    <a:cubicBezTo>
                      <a:pt x="2449" y="434"/>
                      <a:pt x="2325" y="495"/>
                      <a:pt x="2325" y="495"/>
                    </a:cubicBezTo>
                    <a:lnTo>
                      <a:pt x="2325" y="495"/>
                    </a:lnTo>
                    <a:cubicBezTo>
                      <a:pt x="2294" y="495"/>
                      <a:pt x="2294" y="465"/>
                      <a:pt x="2294" y="465"/>
                    </a:cubicBezTo>
                    <a:lnTo>
                      <a:pt x="2294" y="465"/>
                    </a:lnTo>
                    <a:cubicBezTo>
                      <a:pt x="2263" y="465"/>
                      <a:pt x="2232" y="402"/>
                      <a:pt x="2232" y="402"/>
                    </a:cubicBezTo>
                    <a:cubicBezTo>
                      <a:pt x="2232" y="371"/>
                      <a:pt x="2232" y="371"/>
                      <a:pt x="2232" y="371"/>
                    </a:cubicBezTo>
                    <a:lnTo>
                      <a:pt x="2232" y="371"/>
                    </a:lnTo>
                    <a:lnTo>
                      <a:pt x="2263" y="341"/>
                    </a:lnTo>
                    <a:cubicBezTo>
                      <a:pt x="2263" y="341"/>
                      <a:pt x="2263" y="341"/>
                      <a:pt x="2232" y="341"/>
                    </a:cubicBezTo>
                    <a:lnTo>
                      <a:pt x="2232" y="341"/>
                    </a:lnTo>
                    <a:cubicBezTo>
                      <a:pt x="2201" y="310"/>
                      <a:pt x="2232" y="278"/>
                      <a:pt x="2232" y="278"/>
                    </a:cubicBezTo>
                    <a:cubicBezTo>
                      <a:pt x="2232" y="278"/>
                      <a:pt x="2232" y="278"/>
                      <a:pt x="2232" y="248"/>
                    </a:cubicBezTo>
                    <a:cubicBezTo>
                      <a:pt x="2232" y="248"/>
                      <a:pt x="2232" y="248"/>
                      <a:pt x="2232" y="217"/>
                    </a:cubicBezTo>
                    <a:cubicBezTo>
                      <a:pt x="2201" y="217"/>
                      <a:pt x="2201" y="217"/>
                      <a:pt x="2201" y="186"/>
                    </a:cubicBezTo>
                    <a:lnTo>
                      <a:pt x="2201" y="186"/>
                    </a:lnTo>
                    <a:cubicBezTo>
                      <a:pt x="2170" y="186"/>
                      <a:pt x="2170" y="217"/>
                      <a:pt x="2170" y="217"/>
                    </a:cubicBezTo>
                    <a:lnTo>
                      <a:pt x="2170" y="248"/>
                    </a:lnTo>
                    <a:cubicBezTo>
                      <a:pt x="2139" y="248"/>
                      <a:pt x="2139" y="248"/>
                      <a:pt x="2139" y="248"/>
                    </a:cubicBezTo>
                    <a:lnTo>
                      <a:pt x="2139" y="248"/>
                    </a:lnTo>
                    <a:lnTo>
                      <a:pt x="2139" y="278"/>
                    </a:lnTo>
                    <a:lnTo>
                      <a:pt x="2139" y="310"/>
                    </a:lnTo>
                    <a:cubicBezTo>
                      <a:pt x="2108" y="310"/>
                      <a:pt x="2108" y="310"/>
                      <a:pt x="2108" y="341"/>
                    </a:cubicBezTo>
                    <a:lnTo>
                      <a:pt x="2077" y="341"/>
                    </a:lnTo>
                    <a:cubicBezTo>
                      <a:pt x="2077" y="371"/>
                      <a:pt x="2046" y="371"/>
                      <a:pt x="2046" y="371"/>
                    </a:cubicBezTo>
                    <a:lnTo>
                      <a:pt x="2046" y="371"/>
                    </a:lnTo>
                    <a:cubicBezTo>
                      <a:pt x="2015" y="341"/>
                      <a:pt x="2015" y="341"/>
                      <a:pt x="2015" y="341"/>
                    </a:cubicBezTo>
                    <a:cubicBezTo>
                      <a:pt x="2015" y="217"/>
                      <a:pt x="2015" y="217"/>
                      <a:pt x="2015" y="217"/>
                    </a:cubicBezTo>
                    <a:cubicBezTo>
                      <a:pt x="2108" y="154"/>
                      <a:pt x="2108" y="154"/>
                      <a:pt x="2108" y="154"/>
                    </a:cubicBezTo>
                    <a:cubicBezTo>
                      <a:pt x="2077" y="154"/>
                      <a:pt x="2077" y="154"/>
                      <a:pt x="2077" y="154"/>
                    </a:cubicBezTo>
                    <a:cubicBezTo>
                      <a:pt x="2046" y="154"/>
                      <a:pt x="2046" y="154"/>
                      <a:pt x="2046" y="154"/>
                    </a:cubicBezTo>
                    <a:cubicBezTo>
                      <a:pt x="2015" y="124"/>
                      <a:pt x="2015" y="124"/>
                      <a:pt x="2015" y="124"/>
                    </a:cubicBezTo>
                    <a:lnTo>
                      <a:pt x="1984" y="124"/>
                    </a:lnTo>
                    <a:lnTo>
                      <a:pt x="1922" y="154"/>
                    </a:lnTo>
                    <a:cubicBezTo>
                      <a:pt x="1922" y="186"/>
                      <a:pt x="1891" y="186"/>
                      <a:pt x="1891" y="186"/>
                    </a:cubicBezTo>
                    <a:cubicBezTo>
                      <a:pt x="1891" y="186"/>
                      <a:pt x="1891" y="186"/>
                      <a:pt x="1860" y="186"/>
                    </a:cubicBezTo>
                    <a:cubicBezTo>
                      <a:pt x="1860" y="154"/>
                      <a:pt x="1860" y="154"/>
                      <a:pt x="1860" y="154"/>
                    </a:cubicBezTo>
                    <a:cubicBezTo>
                      <a:pt x="1829" y="154"/>
                      <a:pt x="1798" y="154"/>
                      <a:pt x="1798" y="154"/>
                    </a:cubicBezTo>
                    <a:cubicBezTo>
                      <a:pt x="1736" y="124"/>
                      <a:pt x="1736" y="124"/>
                      <a:pt x="1736" y="124"/>
                    </a:cubicBezTo>
                    <a:cubicBezTo>
                      <a:pt x="1798" y="93"/>
                      <a:pt x="1798" y="93"/>
                      <a:pt x="1798" y="93"/>
                    </a:cubicBezTo>
                    <a:cubicBezTo>
                      <a:pt x="1798" y="93"/>
                      <a:pt x="1829" y="62"/>
                      <a:pt x="1860" y="62"/>
                    </a:cubicBezTo>
                    <a:cubicBezTo>
                      <a:pt x="1860" y="62"/>
                      <a:pt x="1860" y="30"/>
                      <a:pt x="1829" y="30"/>
                    </a:cubicBezTo>
                    <a:lnTo>
                      <a:pt x="1829" y="62"/>
                    </a:lnTo>
                    <a:lnTo>
                      <a:pt x="1829" y="62"/>
                    </a:lnTo>
                    <a:lnTo>
                      <a:pt x="1829" y="62"/>
                    </a:lnTo>
                    <a:cubicBezTo>
                      <a:pt x="1798" y="62"/>
                      <a:pt x="1798" y="30"/>
                      <a:pt x="1798" y="30"/>
                    </a:cubicBezTo>
                    <a:cubicBezTo>
                      <a:pt x="1767" y="30"/>
                      <a:pt x="1736" y="0"/>
                      <a:pt x="1736" y="0"/>
                    </a:cubicBezTo>
                    <a:lnTo>
                      <a:pt x="1736" y="0"/>
                    </a:lnTo>
                    <a:cubicBezTo>
                      <a:pt x="1705" y="0"/>
                      <a:pt x="1705" y="30"/>
                      <a:pt x="1705" y="30"/>
                    </a:cubicBezTo>
                    <a:lnTo>
                      <a:pt x="1705" y="30"/>
                    </a:lnTo>
                    <a:cubicBezTo>
                      <a:pt x="1705" y="30"/>
                      <a:pt x="1705" y="30"/>
                      <a:pt x="1674" y="30"/>
                    </a:cubicBezTo>
                    <a:lnTo>
                      <a:pt x="1674" y="30"/>
                    </a:lnTo>
                    <a:cubicBezTo>
                      <a:pt x="1674" y="30"/>
                      <a:pt x="1643" y="0"/>
                      <a:pt x="1612" y="0"/>
                    </a:cubicBez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lnTo>
                      <a:pt x="1612" y="0"/>
                    </a:lnTo>
                    <a:cubicBezTo>
                      <a:pt x="1612" y="0"/>
                      <a:pt x="1612" y="0"/>
                      <a:pt x="1581" y="0"/>
                    </a:cubicBezTo>
                    <a:cubicBezTo>
                      <a:pt x="124" y="0"/>
                      <a:pt x="124" y="0"/>
                      <a:pt x="124" y="0"/>
                    </a:cubicBezTo>
                    <a:lnTo>
                      <a:pt x="124" y="0"/>
                    </a:lnTo>
                    <a:cubicBezTo>
                      <a:pt x="124" y="0"/>
                      <a:pt x="124" y="0"/>
                      <a:pt x="124" y="30"/>
                    </a:cubicBezTo>
                    <a:lnTo>
                      <a:pt x="124" y="62"/>
                    </a:lnTo>
                    <a:lnTo>
                      <a:pt x="124" y="62"/>
                    </a:lnTo>
                    <a:cubicBezTo>
                      <a:pt x="124" y="93"/>
                      <a:pt x="124" y="93"/>
                      <a:pt x="93" y="93"/>
                    </a:cubicBezTo>
                    <a:lnTo>
                      <a:pt x="93" y="93"/>
                    </a:lnTo>
                    <a:lnTo>
                      <a:pt x="93" y="93"/>
                    </a:lnTo>
                    <a:lnTo>
                      <a:pt x="93" y="93"/>
                    </a:lnTo>
                    <a:cubicBezTo>
                      <a:pt x="62" y="93"/>
                      <a:pt x="62" y="93"/>
                      <a:pt x="62" y="62"/>
                    </a:cubicBezTo>
                    <a:lnTo>
                      <a:pt x="62" y="62"/>
                    </a:lnTo>
                    <a:cubicBezTo>
                      <a:pt x="32" y="62"/>
                      <a:pt x="32" y="30"/>
                      <a:pt x="32" y="3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2" y="30"/>
                      <a:pt x="32" y="62"/>
                      <a:pt x="32" y="62"/>
                    </a:cubicBezTo>
                    <a:lnTo>
                      <a:pt x="32" y="62"/>
                    </a:lnTo>
                    <a:cubicBezTo>
                      <a:pt x="32" y="62"/>
                      <a:pt x="32" y="62"/>
                      <a:pt x="32" y="93"/>
                    </a:cubicBezTo>
                    <a:lnTo>
                      <a:pt x="62" y="93"/>
                    </a:lnTo>
                    <a:cubicBezTo>
                      <a:pt x="62" y="124"/>
                      <a:pt x="32" y="124"/>
                      <a:pt x="32" y="124"/>
                    </a:cubicBezTo>
                    <a:lnTo>
                      <a:pt x="32" y="124"/>
                    </a:lnTo>
                    <a:cubicBezTo>
                      <a:pt x="32" y="154"/>
                      <a:pt x="32" y="186"/>
                      <a:pt x="32" y="248"/>
                    </a:cubicBezTo>
                    <a:lnTo>
                      <a:pt x="32" y="248"/>
                    </a:lnTo>
                    <a:cubicBezTo>
                      <a:pt x="32" y="278"/>
                      <a:pt x="32" y="310"/>
                      <a:pt x="32" y="310"/>
                    </a:cubicBezTo>
                    <a:cubicBezTo>
                      <a:pt x="0" y="341"/>
                      <a:pt x="0" y="341"/>
                      <a:pt x="0" y="371"/>
                    </a:cubicBezTo>
                    <a:lnTo>
                      <a:pt x="0" y="371"/>
                    </a:lnTo>
                    <a:lnTo>
                      <a:pt x="0" y="371"/>
                    </a:lnTo>
                    <a:lnTo>
                      <a:pt x="0" y="402"/>
                    </a:lnTo>
                    <a:cubicBezTo>
                      <a:pt x="32" y="434"/>
                      <a:pt x="32" y="465"/>
                      <a:pt x="32" y="465"/>
                    </a:cubicBezTo>
                    <a:cubicBezTo>
                      <a:pt x="32" y="465"/>
                      <a:pt x="32" y="495"/>
                      <a:pt x="0" y="495"/>
                    </a:cubicBezTo>
                    <a:lnTo>
                      <a:pt x="0" y="495"/>
                    </a:lnTo>
                    <a:cubicBezTo>
                      <a:pt x="32" y="495"/>
                      <a:pt x="32" y="526"/>
                      <a:pt x="32" y="526"/>
                    </a:cubicBezTo>
                    <a:cubicBezTo>
                      <a:pt x="32" y="526"/>
                      <a:pt x="32" y="526"/>
                      <a:pt x="32" y="558"/>
                    </a:cubicBezTo>
                    <a:cubicBezTo>
                      <a:pt x="62" y="558"/>
                      <a:pt x="62" y="558"/>
                      <a:pt x="62" y="589"/>
                    </a:cubicBezTo>
                    <a:cubicBezTo>
                      <a:pt x="62" y="589"/>
                      <a:pt x="32" y="589"/>
                      <a:pt x="62" y="589"/>
                    </a:cubicBezTo>
                    <a:lnTo>
                      <a:pt x="62" y="589"/>
                    </a:lnTo>
                    <a:cubicBezTo>
                      <a:pt x="62" y="619"/>
                      <a:pt x="62" y="619"/>
                      <a:pt x="62" y="619"/>
                    </a:cubicBezTo>
                    <a:cubicBezTo>
                      <a:pt x="93" y="650"/>
                      <a:pt x="93" y="650"/>
                      <a:pt x="93" y="650"/>
                    </a:cubicBezTo>
                    <a:lnTo>
                      <a:pt x="93" y="650"/>
                    </a:lnTo>
                    <a:cubicBezTo>
                      <a:pt x="124" y="650"/>
                      <a:pt x="124" y="650"/>
                      <a:pt x="124" y="650"/>
                    </a:cubicBezTo>
                    <a:lnTo>
                      <a:pt x="156" y="650"/>
                    </a:lnTo>
                    <a:lnTo>
                      <a:pt x="156" y="650"/>
                    </a:lnTo>
                    <a:lnTo>
                      <a:pt x="186" y="650"/>
                    </a:lnTo>
                    <a:cubicBezTo>
                      <a:pt x="186" y="682"/>
                      <a:pt x="186" y="682"/>
                      <a:pt x="156" y="713"/>
                    </a:cubicBezTo>
                    <a:cubicBezTo>
                      <a:pt x="156" y="713"/>
                      <a:pt x="156" y="713"/>
                      <a:pt x="156" y="743"/>
                    </a:cubicBezTo>
                    <a:cubicBezTo>
                      <a:pt x="156" y="743"/>
                      <a:pt x="156" y="743"/>
                      <a:pt x="156" y="774"/>
                    </a:cubicBezTo>
                    <a:lnTo>
                      <a:pt x="186" y="806"/>
                    </a:lnTo>
                    <a:cubicBezTo>
                      <a:pt x="217" y="837"/>
                      <a:pt x="217" y="837"/>
                      <a:pt x="217" y="867"/>
                    </a:cubicBezTo>
                    <a:lnTo>
                      <a:pt x="217" y="867"/>
                    </a:lnTo>
                    <a:cubicBezTo>
                      <a:pt x="248" y="867"/>
                      <a:pt x="248" y="867"/>
                      <a:pt x="280" y="867"/>
                    </a:cubicBezTo>
                    <a:lnTo>
                      <a:pt x="280" y="867"/>
                    </a:lnTo>
                    <a:lnTo>
                      <a:pt x="310" y="898"/>
                    </a:lnTo>
                    <a:lnTo>
                      <a:pt x="310" y="898"/>
                    </a:lnTo>
                    <a:cubicBezTo>
                      <a:pt x="341" y="898"/>
                      <a:pt x="341" y="898"/>
                      <a:pt x="372" y="930"/>
                    </a:cubicBezTo>
                    <a:cubicBezTo>
                      <a:pt x="372" y="930"/>
                      <a:pt x="372" y="961"/>
                      <a:pt x="404" y="961"/>
                    </a:cubicBezTo>
                    <a:cubicBezTo>
                      <a:pt x="404" y="961"/>
                      <a:pt x="404" y="961"/>
                      <a:pt x="404" y="991"/>
                    </a:cubicBezTo>
                    <a:lnTo>
                      <a:pt x="404" y="991"/>
                    </a:lnTo>
                    <a:cubicBezTo>
                      <a:pt x="434" y="991"/>
                      <a:pt x="434" y="991"/>
                      <a:pt x="465" y="991"/>
                    </a:cubicBezTo>
                    <a:lnTo>
                      <a:pt x="465" y="991"/>
                    </a:lnTo>
                    <a:cubicBezTo>
                      <a:pt x="465" y="991"/>
                      <a:pt x="496" y="991"/>
                      <a:pt x="496" y="961"/>
                    </a:cubicBezTo>
                    <a:lnTo>
                      <a:pt x="496" y="961"/>
                    </a:lnTo>
                    <a:lnTo>
                      <a:pt x="496" y="961"/>
                    </a:lnTo>
                    <a:lnTo>
                      <a:pt x="496" y="961"/>
                    </a:lnTo>
                    <a:cubicBezTo>
                      <a:pt x="528" y="961"/>
                      <a:pt x="528" y="991"/>
                      <a:pt x="528" y="991"/>
                    </a:cubicBezTo>
                    <a:lnTo>
                      <a:pt x="528" y="991"/>
                    </a:lnTo>
                    <a:cubicBezTo>
                      <a:pt x="558" y="991"/>
                      <a:pt x="558" y="991"/>
                      <a:pt x="558" y="991"/>
                    </a:cubicBezTo>
                    <a:lnTo>
                      <a:pt x="558" y="991"/>
                    </a:lnTo>
                    <a:cubicBezTo>
                      <a:pt x="558" y="991"/>
                      <a:pt x="558" y="991"/>
                      <a:pt x="589" y="991"/>
                    </a:cubicBezTo>
                    <a:cubicBezTo>
                      <a:pt x="589" y="1022"/>
                      <a:pt x="620" y="1022"/>
                      <a:pt x="652" y="1022"/>
                    </a:cubicBezTo>
                    <a:cubicBezTo>
                      <a:pt x="682" y="1054"/>
                      <a:pt x="713" y="1054"/>
                      <a:pt x="744" y="1054"/>
                    </a:cubicBezTo>
                    <a:cubicBezTo>
                      <a:pt x="744" y="1054"/>
                      <a:pt x="744" y="1085"/>
                      <a:pt x="776" y="1085"/>
                    </a:cubicBezTo>
                    <a:lnTo>
                      <a:pt x="776" y="1085"/>
                    </a:lnTo>
                    <a:cubicBezTo>
                      <a:pt x="806" y="1085"/>
                      <a:pt x="806" y="1085"/>
                      <a:pt x="837" y="1085"/>
                    </a:cubicBezTo>
                    <a:cubicBezTo>
                      <a:pt x="837" y="1085"/>
                      <a:pt x="837" y="1085"/>
                      <a:pt x="868" y="1085"/>
                    </a:cubicBezTo>
                    <a:cubicBezTo>
                      <a:pt x="837" y="1022"/>
                      <a:pt x="837" y="1022"/>
                      <a:pt x="837" y="1022"/>
                    </a:cubicBezTo>
                    <a:cubicBezTo>
                      <a:pt x="868" y="1022"/>
                      <a:pt x="868" y="1022"/>
                      <a:pt x="868" y="1022"/>
                    </a:cubicBezTo>
                    <a:lnTo>
                      <a:pt x="868" y="1022"/>
                    </a:lnTo>
                    <a:cubicBezTo>
                      <a:pt x="868" y="1022"/>
                      <a:pt x="900" y="1022"/>
                      <a:pt x="930" y="1022"/>
                    </a:cubicBezTo>
                    <a:lnTo>
                      <a:pt x="930" y="1022"/>
                    </a:lnTo>
                    <a:cubicBezTo>
                      <a:pt x="930" y="1022"/>
                      <a:pt x="930" y="1022"/>
                      <a:pt x="961" y="1022"/>
                    </a:cubicBezTo>
                    <a:cubicBezTo>
                      <a:pt x="961" y="1022"/>
                      <a:pt x="961" y="1022"/>
                      <a:pt x="992" y="1054"/>
                    </a:cubicBezTo>
                    <a:lnTo>
                      <a:pt x="1054" y="1085"/>
                    </a:lnTo>
                    <a:cubicBezTo>
                      <a:pt x="1054" y="1115"/>
                      <a:pt x="1085" y="1146"/>
                      <a:pt x="1116" y="1178"/>
                    </a:cubicBezTo>
                    <a:lnTo>
                      <a:pt x="1116" y="1178"/>
                    </a:lnTo>
                    <a:cubicBezTo>
                      <a:pt x="1116" y="1178"/>
                      <a:pt x="1116" y="1209"/>
                      <a:pt x="1147" y="1209"/>
                    </a:cubicBez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lnTo>
                      <a:pt x="1147" y="1209"/>
                    </a:lnTo>
                    <a:cubicBezTo>
                      <a:pt x="1178" y="1178"/>
                      <a:pt x="1178" y="1178"/>
                      <a:pt x="1209" y="1146"/>
                    </a:cubicBezTo>
                    <a:lnTo>
                      <a:pt x="1209" y="1146"/>
                    </a:lnTo>
                    <a:cubicBezTo>
                      <a:pt x="1240" y="1146"/>
                      <a:pt x="1240" y="1146"/>
                      <a:pt x="1240" y="1178"/>
                    </a:cubicBezTo>
                    <a:cubicBezTo>
                      <a:pt x="1271" y="1178"/>
                      <a:pt x="1271" y="1178"/>
                      <a:pt x="1271" y="1178"/>
                    </a:cubicBezTo>
                    <a:cubicBezTo>
                      <a:pt x="1302" y="1178"/>
                      <a:pt x="1333" y="1239"/>
                      <a:pt x="1333" y="1270"/>
                    </a:cubicBezTo>
                    <a:lnTo>
                      <a:pt x="1364" y="1302"/>
                    </a:lnTo>
                    <a:cubicBezTo>
                      <a:pt x="1395" y="1333"/>
                      <a:pt x="1395" y="1363"/>
                      <a:pt x="1395" y="1363"/>
                    </a:cubicBezTo>
                    <a:lnTo>
                      <a:pt x="1395" y="1363"/>
                    </a:lnTo>
                    <a:lnTo>
                      <a:pt x="1395" y="1363"/>
                    </a:lnTo>
                    <a:lnTo>
                      <a:pt x="1395" y="1363"/>
                    </a:lnTo>
                    <a:cubicBezTo>
                      <a:pt x="1395" y="1363"/>
                      <a:pt x="1395" y="1363"/>
                      <a:pt x="1395" y="1394"/>
                    </a:cubicBezTo>
                    <a:cubicBezTo>
                      <a:pt x="1426" y="1394"/>
                      <a:pt x="1426" y="1394"/>
                      <a:pt x="1426" y="1394"/>
                    </a:cubicBez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lnTo>
                      <a:pt x="1426" y="1394"/>
                    </a:lnTo>
                    <a:cubicBezTo>
                      <a:pt x="1457" y="1394"/>
                      <a:pt x="1457" y="1394"/>
                      <a:pt x="1457" y="1394"/>
                    </a:cubicBezTo>
                    <a:cubicBezTo>
                      <a:pt x="1457" y="1363"/>
                      <a:pt x="1457" y="1333"/>
                      <a:pt x="1488" y="1302"/>
                    </a:cubicBezTo>
                    <a:cubicBezTo>
                      <a:pt x="1488" y="1302"/>
                      <a:pt x="1488" y="1302"/>
                      <a:pt x="1519" y="1270"/>
                    </a:cubicBezTo>
                    <a:cubicBezTo>
                      <a:pt x="1550" y="1239"/>
                      <a:pt x="1581" y="1239"/>
                      <a:pt x="1581" y="1239"/>
                    </a:cubicBezTo>
                    <a:cubicBezTo>
                      <a:pt x="1612" y="1209"/>
                      <a:pt x="1643" y="1178"/>
                      <a:pt x="1674" y="1178"/>
                    </a:cubicBezTo>
                    <a:cubicBezTo>
                      <a:pt x="1674" y="1146"/>
                      <a:pt x="1674" y="1146"/>
                      <a:pt x="1674" y="1146"/>
                    </a:cubicBezTo>
                    <a:cubicBezTo>
                      <a:pt x="1705" y="1178"/>
                      <a:pt x="1705" y="1178"/>
                      <a:pt x="1705" y="1178"/>
                    </a:cubicBezTo>
                    <a:lnTo>
                      <a:pt x="1705" y="1178"/>
                    </a:lnTo>
                    <a:cubicBezTo>
                      <a:pt x="1891" y="1146"/>
                      <a:pt x="1891" y="1146"/>
                      <a:pt x="1891" y="1146"/>
                    </a:cubicBezTo>
                    <a:cubicBezTo>
                      <a:pt x="1891" y="1146"/>
                      <a:pt x="1953" y="1115"/>
                      <a:pt x="1984" y="1115"/>
                    </a:cubicBezTo>
                    <a:cubicBezTo>
                      <a:pt x="1984" y="1115"/>
                      <a:pt x="1984" y="1115"/>
                      <a:pt x="2015" y="1146"/>
                    </a:cubicBezTo>
                    <a:lnTo>
                      <a:pt x="2015" y="1146"/>
                    </a:lnTo>
                    <a:lnTo>
                      <a:pt x="2015" y="1146"/>
                    </a:lnTo>
                    <a:lnTo>
                      <a:pt x="2046" y="1146"/>
                    </a:lnTo>
                    <a:cubicBezTo>
                      <a:pt x="2046" y="1146"/>
                      <a:pt x="2046" y="1115"/>
                      <a:pt x="2077" y="1115"/>
                    </a:cubicBezTo>
                    <a:cubicBezTo>
                      <a:pt x="2077" y="1115"/>
                      <a:pt x="2077" y="1115"/>
                      <a:pt x="2077" y="1146"/>
                    </a:cubicBezTo>
                    <a:cubicBezTo>
                      <a:pt x="2108" y="1146"/>
                      <a:pt x="2108" y="1146"/>
                      <a:pt x="2108" y="1146"/>
                    </a:cubicBezTo>
                    <a:lnTo>
                      <a:pt x="2108" y="1146"/>
                    </a:lnTo>
                    <a:lnTo>
                      <a:pt x="2108" y="1146"/>
                    </a:lnTo>
                    <a:cubicBezTo>
                      <a:pt x="2108" y="1146"/>
                      <a:pt x="2108" y="1146"/>
                      <a:pt x="2139" y="1146"/>
                    </a:cubicBezTo>
                    <a:cubicBezTo>
                      <a:pt x="2139" y="1146"/>
                      <a:pt x="2170" y="1146"/>
                      <a:pt x="2170" y="1178"/>
                    </a:cubicBezTo>
                    <a:lnTo>
                      <a:pt x="2170" y="1178"/>
                    </a:lnTo>
                    <a:lnTo>
                      <a:pt x="2170" y="1178"/>
                    </a:lnTo>
                    <a:cubicBezTo>
                      <a:pt x="2170" y="1178"/>
                      <a:pt x="2201" y="1178"/>
                      <a:pt x="2201" y="1146"/>
                    </a:cubicBezTo>
                    <a:cubicBezTo>
                      <a:pt x="2232" y="1146"/>
                      <a:pt x="2232" y="1146"/>
                      <a:pt x="2232" y="1146"/>
                    </a:cubicBezTo>
                    <a:lnTo>
                      <a:pt x="2232" y="1146"/>
                    </a:lnTo>
                    <a:cubicBezTo>
                      <a:pt x="2232" y="1178"/>
                      <a:pt x="2294" y="1209"/>
                      <a:pt x="2294" y="1209"/>
                    </a:cubicBezTo>
                    <a:lnTo>
                      <a:pt x="2294" y="1209"/>
                    </a:lnTo>
                    <a:cubicBezTo>
                      <a:pt x="2325" y="1239"/>
                      <a:pt x="2325" y="1270"/>
                      <a:pt x="2325" y="1302"/>
                    </a:cubicBezTo>
                    <a:lnTo>
                      <a:pt x="2325" y="1302"/>
                    </a:lnTo>
                    <a:lnTo>
                      <a:pt x="2325" y="1302"/>
                    </a:lnTo>
                    <a:cubicBezTo>
                      <a:pt x="2325" y="1333"/>
                      <a:pt x="2325" y="1333"/>
                      <a:pt x="2325" y="1333"/>
                    </a:cubicBezTo>
                    <a:lnTo>
                      <a:pt x="2325" y="1333"/>
                    </a:lnTo>
                    <a:lnTo>
                      <a:pt x="2325" y="1333"/>
                    </a:lnTo>
                    <a:cubicBezTo>
                      <a:pt x="2325" y="1333"/>
                      <a:pt x="2356" y="1333"/>
                      <a:pt x="2356" y="1363"/>
                    </a:cubicBezTo>
                    <a:cubicBezTo>
                      <a:pt x="2356" y="1394"/>
                      <a:pt x="2356" y="1394"/>
                      <a:pt x="2356" y="1394"/>
                    </a:cubicBezTo>
                    <a:cubicBezTo>
                      <a:pt x="2356" y="1426"/>
                      <a:pt x="2356" y="1426"/>
                      <a:pt x="2387" y="1457"/>
                    </a:cubicBezTo>
                    <a:cubicBezTo>
                      <a:pt x="2418" y="1457"/>
                      <a:pt x="2418" y="1457"/>
                      <a:pt x="2418" y="1457"/>
                    </a:cubicBezTo>
                    <a:cubicBezTo>
                      <a:pt x="2418" y="1426"/>
                      <a:pt x="2418" y="1394"/>
                      <a:pt x="2418" y="1394"/>
                    </a:cubicBezTo>
                    <a:lnTo>
                      <a:pt x="2418" y="1363"/>
                    </a:lnTo>
                    <a:cubicBezTo>
                      <a:pt x="2387" y="1333"/>
                      <a:pt x="2387" y="1302"/>
                      <a:pt x="2387" y="1302"/>
                    </a:cubicBezTo>
                    <a:cubicBezTo>
                      <a:pt x="2387" y="1302"/>
                      <a:pt x="2387" y="1270"/>
                      <a:pt x="2387" y="1239"/>
                    </a:cubicBezTo>
                    <a:cubicBezTo>
                      <a:pt x="2356" y="1209"/>
                      <a:pt x="2356" y="1209"/>
                      <a:pt x="2356" y="1178"/>
                    </a:cubicBezTo>
                    <a:cubicBezTo>
                      <a:pt x="2325" y="1146"/>
                      <a:pt x="2356" y="1085"/>
                      <a:pt x="2356" y="1054"/>
                    </a:cubicBezTo>
                    <a:lnTo>
                      <a:pt x="2356" y="1054"/>
                    </a:lnTo>
                    <a:cubicBezTo>
                      <a:pt x="2356" y="1022"/>
                      <a:pt x="2418" y="991"/>
                      <a:pt x="2449" y="961"/>
                    </a:cubicBezTo>
                    <a:lnTo>
                      <a:pt x="2449" y="961"/>
                    </a:lnTo>
                    <a:cubicBezTo>
                      <a:pt x="2480" y="961"/>
                      <a:pt x="2480" y="930"/>
                      <a:pt x="2510" y="930"/>
                    </a:cubicBezTo>
                    <a:cubicBezTo>
                      <a:pt x="2510" y="898"/>
                      <a:pt x="2510" y="898"/>
                      <a:pt x="2542" y="898"/>
                    </a:cubicBezTo>
                    <a:cubicBezTo>
                      <a:pt x="2542" y="867"/>
                      <a:pt x="2573" y="867"/>
                      <a:pt x="2604" y="867"/>
                    </a:cubicBezTo>
                    <a:cubicBezTo>
                      <a:pt x="2604" y="867"/>
                      <a:pt x="2604" y="867"/>
                      <a:pt x="2604" y="837"/>
                    </a:cubicBezTo>
                    <a:lnTo>
                      <a:pt x="2604" y="837"/>
                    </a:lnTo>
                    <a:lnTo>
                      <a:pt x="2604" y="837"/>
                    </a:lnTo>
                    <a:cubicBezTo>
                      <a:pt x="2604" y="806"/>
                      <a:pt x="2604" y="806"/>
                      <a:pt x="2604" y="806"/>
                    </a:cubicBezTo>
                    <a:lnTo>
                      <a:pt x="2604" y="806"/>
                    </a:lnTo>
                    <a:cubicBezTo>
                      <a:pt x="2604" y="774"/>
                      <a:pt x="2604" y="774"/>
                      <a:pt x="2635" y="743"/>
                    </a:cubicBezTo>
                    <a:cubicBezTo>
                      <a:pt x="2635" y="743"/>
                      <a:pt x="2635" y="743"/>
                      <a:pt x="2604" y="743"/>
                    </a:cubicBezTo>
                    <a:lnTo>
                      <a:pt x="2604" y="743"/>
                    </a:lnTo>
                    <a:lnTo>
                      <a:pt x="2573" y="713"/>
                    </a:lnTo>
                    <a:cubicBezTo>
                      <a:pt x="2573" y="682"/>
                      <a:pt x="2604" y="682"/>
                      <a:pt x="2604" y="682"/>
                    </a:cubicBezTo>
                    <a:lnTo>
                      <a:pt x="2604" y="682"/>
                    </a:lnTo>
                    <a:cubicBezTo>
                      <a:pt x="2573" y="650"/>
                      <a:pt x="2573" y="619"/>
                      <a:pt x="2573" y="619"/>
                    </a:cubicBezTo>
                    <a:lnTo>
                      <a:pt x="2573" y="619"/>
                    </a:lnTo>
                    <a:cubicBezTo>
                      <a:pt x="2573" y="589"/>
                      <a:pt x="2604" y="589"/>
                      <a:pt x="2604" y="589"/>
                    </a:cubicBezTo>
                    <a:lnTo>
                      <a:pt x="2604" y="589"/>
                    </a:lnTo>
                    <a:cubicBezTo>
                      <a:pt x="2604" y="589"/>
                      <a:pt x="2604" y="558"/>
                      <a:pt x="2635" y="558"/>
                    </a:cubicBezTo>
                    <a:lnTo>
                      <a:pt x="2666" y="526"/>
                    </a:lnTo>
                    <a:lnTo>
                      <a:pt x="2666" y="526"/>
                    </a:lnTo>
                    <a:lnTo>
                      <a:pt x="2666" y="526"/>
                    </a:lnTo>
                    <a:cubicBezTo>
                      <a:pt x="2697" y="495"/>
                      <a:pt x="2697" y="495"/>
                      <a:pt x="2727" y="495"/>
                    </a:cubicBezTo>
                    <a:cubicBezTo>
                      <a:pt x="2727" y="495"/>
                      <a:pt x="2727" y="495"/>
                      <a:pt x="2727" y="526"/>
                    </a:cubicBezTo>
                    <a:cubicBezTo>
                      <a:pt x="2759" y="526"/>
                      <a:pt x="2759" y="526"/>
                      <a:pt x="2759" y="526"/>
                    </a:cubicBez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lnTo>
                      <a:pt x="2759" y="526"/>
                    </a:lnTo>
                    <a:cubicBezTo>
                      <a:pt x="2759" y="526"/>
                      <a:pt x="2727" y="495"/>
                      <a:pt x="2759" y="495"/>
                    </a:cubicBezTo>
                    <a:cubicBezTo>
                      <a:pt x="2759" y="465"/>
                      <a:pt x="2759" y="465"/>
                      <a:pt x="2759" y="465"/>
                    </a:cubicBezTo>
                    <a:lnTo>
                      <a:pt x="2790" y="465"/>
                    </a:lnTo>
                    <a:lnTo>
                      <a:pt x="2790" y="465"/>
                    </a:lnTo>
                    <a:lnTo>
                      <a:pt x="2790" y="434"/>
                    </a:lnTo>
                    <a:cubicBezTo>
                      <a:pt x="2821" y="434"/>
                      <a:pt x="2821" y="434"/>
                      <a:pt x="2883" y="434"/>
                    </a:cubicBezTo>
                    <a:cubicBezTo>
                      <a:pt x="2914" y="434"/>
                      <a:pt x="2914" y="434"/>
                      <a:pt x="2914" y="434"/>
                    </a:cubicBezTo>
                    <a:cubicBezTo>
                      <a:pt x="2914" y="434"/>
                      <a:pt x="2914" y="434"/>
                      <a:pt x="2914" y="402"/>
                    </a:cubicBezTo>
                    <a:lnTo>
                      <a:pt x="2914" y="402"/>
                    </a:lnTo>
                    <a:lnTo>
                      <a:pt x="2914" y="371"/>
                    </a:lnTo>
                    <a:cubicBezTo>
                      <a:pt x="2914" y="341"/>
                      <a:pt x="2914" y="341"/>
                      <a:pt x="2914" y="341"/>
                    </a:cubicBezTo>
                    <a:cubicBezTo>
                      <a:pt x="2945" y="310"/>
                      <a:pt x="2945" y="310"/>
                      <a:pt x="2975" y="278"/>
                    </a:cubicBezTo>
                    <a:lnTo>
                      <a:pt x="2975" y="278"/>
                    </a:lnTo>
                    <a:cubicBezTo>
                      <a:pt x="3007" y="278"/>
                      <a:pt x="3007" y="278"/>
                      <a:pt x="3007" y="278"/>
                    </a:cubicBezTo>
                    <a:cubicBezTo>
                      <a:pt x="3007" y="278"/>
                      <a:pt x="3038" y="278"/>
                      <a:pt x="3038" y="248"/>
                    </a:cubicBezTo>
                    <a:lnTo>
                      <a:pt x="3038" y="248"/>
                    </a:lnTo>
                    <a:cubicBezTo>
                      <a:pt x="3038" y="248"/>
                      <a:pt x="3038" y="217"/>
                      <a:pt x="3069" y="217"/>
                    </a:cubicBezTo>
                    <a:cubicBezTo>
                      <a:pt x="3069" y="217"/>
                      <a:pt x="3069" y="217"/>
                      <a:pt x="3099" y="217"/>
                    </a:cubicBezTo>
                    <a:lnTo>
                      <a:pt x="3099" y="248"/>
                    </a:lnTo>
                    <a:lnTo>
                      <a:pt x="3099" y="248"/>
                    </a:lnTo>
                    <a:cubicBezTo>
                      <a:pt x="3099" y="217"/>
                      <a:pt x="3099" y="217"/>
                      <a:pt x="3131" y="217"/>
                    </a:cubicBezTo>
                    <a:lnTo>
                      <a:pt x="3131" y="217"/>
                    </a:lnTo>
                    <a:lnTo>
                      <a:pt x="3131" y="217"/>
                    </a:lnTo>
                    <a:cubicBezTo>
                      <a:pt x="3131" y="217"/>
                      <a:pt x="3131" y="217"/>
                      <a:pt x="3099" y="21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4" name="Freeform 214">
                <a:extLst>
                  <a:ext uri="{FF2B5EF4-FFF2-40B4-BE49-F238E27FC236}">
                    <a16:creationId xmlns:a16="http://schemas.microsoft.com/office/drawing/2014/main" id="{D540A92A-43D8-FA42-8F7A-9182C8EBE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925" y="2327275"/>
                <a:ext cx="55563" cy="66675"/>
              </a:xfrm>
              <a:custGeom>
                <a:avLst/>
                <a:gdLst>
                  <a:gd name="T0" fmla="*/ 124 w 156"/>
                  <a:gd name="T1" fmla="*/ 0 h 187"/>
                  <a:gd name="T2" fmla="*/ 124 w 156"/>
                  <a:gd name="T3" fmla="*/ 0 h 187"/>
                  <a:gd name="T4" fmla="*/ 93 w 156"/>
                  <a:gd name="T5" fmla="*/ 0 h 187"/>
                  <a:gd name="T6" fmla="*/ 93 w 156"/>
                  <a:gd name="T7" fmla="*/ 0 h 187"/>
                  <a:gd name="T8" fmla="*/ 93 w 156"/>
                  <a:gd name="T9" fmla="*/ 0 h 187"/>
                  <a:gd name="T10" fmla="*/ 31 w 156"/>
                  <a:gd name="T11" fmla="*/ 31 h 187"/>
                  <a:gd name="T12" fmla="*/ 31 w 156"/>
                  <a:gd name="T13" fmla="*/ 31 h 187"/>
                  <a:gd name="T14" fmla="*/ 31 w 156"/>
                  <a:gd name="T15" fmla="*/ 31 h 187"/>
                  <a:gd name="T16" fmla="*/ 0 w 156"/>
                  <a:gd name="T17" fmla="*/ 94 h 187"/>
                  <a:gd name="T18" fmla="*/ 0 w 156"/>
                  <a:gd name="T19" fmla="*/ 94 h 187"/>
                  <a:gd name="T20" fmla="*/ 0 w 156"/>
                  <a:gd name="T21" fmla="*/ 124 h 187"/>
                  <a:gd name="T22" fmla="*/ 31 w 156"/>
                  <a:gd name="T23" fmla="*/ 155 h 187"/>
                  <a:gd name="T24" fmla="*/ 62 w 156"/>
                  <a:gd name="T25" fmla="*/ 155 h 187"/>
                  <a:gd name="T26" fmla="*/ 93 w 156"/>
                  <a:gd name="T27" fmla="*/ 155 h 187"/>
                  <a:gd name="T28" fmla="*/ 124 w 156"/>
                  <a:gd name="T29" fmla="*/ 155 h 187"/>
                  <a:gd name="T30" fmla="*/ 124 w 156"/>
                  <a:gd name="T31" fmla="*/ 155 h 187"/>
                  <a:gd name="T32" fmla="*/ 124 w 156"/>
                  <a:gd name="T33" fmla="*/ 155 h 187"/>
                  <a:gd name="T34" fmla="*/ 155 w 156"/>
                  <a:gd name="T35" fmla="*/ 186 h 187"/>
                  <a:gd name="T36" fmla="*/ 155 w 156"/>
                  <a:gd name="T37" fmla="*/ 155 h 187"/>
                  <a:gd name="T38" fmla="*/ 155 w 156"/>
                  <a:gd name="T39" fmla="*/ 62 h 187"/>
                  <a:gd name="T40" fmla="*/ 155 w 156"/>
                  <a:gd name="T41" fmla="*/ 62 h 187"/>
                  <a:gd name="T42" fmla="*/ 155 w 156"/>
                  <a:gd name="T43" fmla="*/ 0 h 187"/>
                  <a:gd name="T44" fmla="*/ 155 w 156"/>
                  <a:gd name="T45" fmla="*/ 0 h 187"/>
                  <a:gd name="T46" fmla="*/ 124 w 156"/>
                  <a:gd name="T4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87">
                    <a:moveTo>
                      <a:pt x="124" y="0"/>
                    </a:moveTo>
                    <a:lnTo>
                      <a:pt x="124" y="0"/>
                    </a:lnTo>
                    <a:lnTo>
                      <a:pt x="93" y="0"/>
                    </a:lnTo>
                    <a:lnTo>
                      <a:pt x="93" y="0"/>
                    </a:lnTo>
                    <a:lnTo>
                      <a:pt x="93" y="0"/>
                    </a:lnTo>
                    <a:cubicBezTo>
                      <a:pt x="62" y="31"/>
                      <a:pt x="62" y="31"/>
                      <a:pt x="31" y="31"/>
                    </a:cubicBezTo>
                    <a:lnTo>
                      <a:pt x="31" y="31"/>
                    </a:lnTo>
                    <a:lnTo>
                      <a:pt x="31" y="31"/>
                    </a:lnTo>
                    <a:cubicBezTo>
                      <a:pt x="31" y="62"/>
                      <a:pt x="31" y="62"/>
                      <a:pt x="0" y="94"/>
                    </a:cubicBezTo>
                    <a:lnTo>
                      <a:pt x="0" y="94"/>
                    </a:lnTo>
                    <a:cubicBezTo>
                      <a:pt x="0" y="94"/>
                      <a:pt x="0" y="94"/>
                      <a:pt x="0" y="124"/>
                    </a:cubicBezTo>
                    <a:cubicBezTo>
                      <a:pt x="31" y="124"/>
                      <a:pt x="31" y="155"/>
                      <a:pt x="31" y="155"/>
                    </a:cubicBezTo>
                    <a:cubicBezTo>
                      <a:pt x="62" y="155"/>
                      <a:pt x="62" y="155"/>
                      <a:pt x="62" y="155"/>
                    </a:cubicBezTo>
                    <a:lnTo>
                      <a:pt x="93" y="155"/>
                    </a:lnTo>
                    <a:cubicBezTo>
                      <a:pt x="93" y="155"/>
                      <a:pt x="93" y="155"/>
                      <a:pt x="124" y="155"/>
                    </a:cubicBezTo>
                    <a:lnTo>
                      <a:pt x="124" y="155"/>
                    </a:lnTo>
                    <a:lnTo>
                      <a:pt x="124" y="155"/>
                    </a:lnTo>
                    <a:cubicBezTo>
                      <a:pt x="124" y="155"/>
                      <a:pt x="155" y="155"/>
                      <a:pt x="155" y="18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5" y="124"/>
                      <a:pt x="155" y="94"/>
                      <a:pt x="155" y="62"/>
                    </a:cubicBezTo>
                    <a:lnTo>
                      <a:pt x="155" y="62"/>
                    </a:lnTo>
                    <a:cubicBezTo>
                      <a:pt x="155" y="31"/>
                      <a:pt x="155" y="31"/>
                      <a:pt x="155" y="0"/>
                    </a:cubicBezTo>
                    <a:lnTo>
                      <a:pt x="155" y="0"/>
                    </a:lnTo>
                    <a:cubicBezTo>
                      <a:pt x="155" y="0"/>
                      <a:pt x="155" y="0"/>
                      <a:pt x="12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5" name="Freeform 215">
                <a:extLst>
                  <a:ext uri="{FF2B5EF4-FFF2-40B4-BE49-F238E27FC236}">
                    <a16:creationId xmlns:a16="http://schemas.microsoft.com/office/drawing/2014/main" id="{B5F6DBD8-7E0F-A947-A2E9-5DB5AC57F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463" y="1925638"/>
                <a:ext cx="514350" cy="368300"/>
              </a:xfrm>
              <a:custGeom>
                <a:avLst/>
                <a:gdLst>
                  <a:gd name="T0" fmla="*/ 775 w 1427"/>
                  <a:gd name="T1" fmla="*/ 341 h 1023"/>
                  <a:gd name="T2" fmla="*/ 713 w 1427"/>
                  <a:gd name="T3" fmla="*/ 309 h 1023"/>
                  <a:gd name="T4" fmla="*/ 713 w 1427"/>
                  <a:gd name="T5" fmla="*/ 278 h 1023"/>
                  <a:gd name="T6" fmla="*/ 682 w 1427"/>
                  <a:gd name="T7" fmla="*/ 217 h 1023"/>
                  <a:gd name="T8" fmla="*/ 589 w 1427"/>
                  <a:gd name="T9" fmla="*/ 124 h 1023"/>
                  <a:gd name="T10" fmla="*/ 589 w 1427"/>
                  <a:gd name="T11" fmla="*/ 124 h 1023"/>
                  <a:gd name="T12" fmla="*/ 527 w 1427"/>
                  <a:gd name="T13" fmla="*/ 185 h 1023"/>
                  <a:gd name="T14" fmla="*/ 527 w 1427"/>
                  <a:gd name="T15" fmla="*/ 185 h 1023"/>
                  <a:gd name="T16" fmla="*/ 434 w 1427"/>
                  <a:gd name="T17" fmla="*/ 93 h 1023"/>
                  <a:gd name="T18" fmla="*/ 341 w 1427"/>
                  <a:gd name="T19" fmla="*/ 0 h 1023"/>
                  <a:gd name="T20" fmla="*/ 280 w 1427"/>
                  <a:gd name="T21" fmla="*/ 0 h 1023"/>
                  <a:gd name="T22" fmla="*/ 156 w 1427"/>
                  <a:gd name="T23" fmla="*/ 30 h 1023"/>
                  <a:gd name="T24" fmla="*/ 32 w 1427"/>
                  <a:gd name="T25" fmla="*/ 61 h 1023"/>
                  <a:gd name="T26" fmla="*/ 32 w 1427"/>
                  <a:gd name="T27" fmla="*/ 124 h 1023"/>
                  <a:gd name="T28" fmla="*/ 124 w 1427"/>
                  <a:gd name="T29" fmla="*/ 217 h 1023"/>
                  <a:gd name="T30" fmla="*/ 156 w 1427"/>
                  <a:gd name="T31" fmla="*/ 217 h 1023"/>
                  <a:gd name="T32" fmla="*/ 186 w 1427"/>
                  <a:gd name="T33" fmla="*/ 278 h 1023"/>
                  <a:gd name="T34" fmla="*/ 217 w 1427"/>
                  <a:gd name="T35" fmla="*/ 372 h 1023"/>
                  <a:gd name="T36" fmla="*/ 248 w 1427"/>
                  <a:gd name="T37" fmla="*/ 372 h 1023"/>
                  <a:gd name="T38" fmla="*/ 341 w 1427"/>
                  <a:gd name="T39" fmla="*/ 465 h 1023"/>
                  <a:gd name="T40" fmla="*/ 434 w 1427"/>
                  <a:gd name="T41" fmla="*/ 681 h 1023"/>
                  <a:gd name="T42" fmla="*/ 434 w 1427"/>
                  <a:gd name="T43" fmla="*/ 681 h 1023"/>
                  <a:gd name="T44" fmla="*/ 465 w 1427"/>
                  <a:gd name="T45" fmla="*/ 743 h 1023"/>
                  <a:gd name="T46" fmla="*/ 558 w 1427"/>
                  <a:gd name="T47" fmla="*/ 837 h 1023"/>
                  <a:gd name="T48" fmla="*/ 620 w 1427"/>
                  <a:gd name="T49" fmla="*/ 837 h 1023"/>
                  <a:gd name="T50" fmla="*/ 682 w 1427"/>
                  <a:gd name="T51" fmla="*/ 898 h 1023"/>
                  <a:gd name="T52" fmla="*/ 806 w 1427"/>
                  <a:gd name="T53" fmla="*/ 929 h 1023"/>
                  <a:gd name="T54" fmla="*/ 899 w 1427"/>
                  <a:gd name="T55" fmla="*/ 991 h 1023"/>
                  <a:gd name="T56" fmla="*/ 930 w 1427"/>
                  <a:gd name="T57" fmla="*/ 991 h 1023"/>
                  <a:gd name="T58" fmla="*/ 992 w 1427"/>
                  <a:gd name="T59" fmla="*/ 929 h 1023"/>
                  <a:gd name="T60" fmla="*/ 1116 w 1427"/>
                  <a:gd name="T61" fmla="*/ 1022 h 1023"/>
                  <a:gd name="T62" fmla="*/ 1178 w 1427"/>
                  <a:gd name="T63" fmla="*/ 961 h 1023"/>
                  <a:gd name="T64" fmla="*/ 1209 w 1427"/>
                  <a:gd name="T65" fmla="*/ 961 h 1023"/>
                  <a:gd name="T66" fmla="*/ 1178 w 1427"/>
                  <a:gd name="T67" fmla="*/ 929 h 1023"/>
                  <a:gd name="T68" fmla="*/ 1178 w 1427"/>
                  <a:gd name="T69" fmla="*/ 867 h 1023"/>
                  <a:gd name="T70" fmla="*/ 1302 w 1427"/>
                  <a:gd name="T71" fmla="*/ 774 h 1023"/>
                  <a:gd name="T72" fmla="*/ 1364 w 1427"/>
                  <a:gd name="T73" fmla="*/ 805 h 1023"/>
                  <a:gd name="T74" fmla="*/ 1364 w 1427"/>
                  <a:gd name="T75" fmla="*/ 774 h 1023"/>
                  <a:gd name="T76" fmla="*/ 1364 w 1427"/>
                  <a:gd name="T77" fmla="*/ 743 h 1023"/>
                  <a:gd name="T78" fmla="*/ 1426 w 1427"/>
                  <a:gd name="T79" fmla="*/ 681 h 1023"/>
                  <a:gd name="T80" fmla="*/ 1395 w 1427"/>
                  <a:gd name="T81" fmla="*/ 650 h 1023"/>
                  <a:gd name="T82" fmla="*/ 1364 w 1427"/>
                  <a:gd name="T83" fmla="*/ 650 h 1023"/>
                  <a:gd name="T84" fmla="*/ 1271 w 1427"/>
                  <a:gd name="T85" fmla="*/ 713 h 1023"/>
                  <a:gd name="T86" fmla="*/ 1209 w 1427"/>
                  <a:gd name="T87" fmla="*/ 837 h 1023"/>
                  <a:gd name="T88" fmla="*/ 1147 w 1427"/>
                  <a:gd name="T89" fmla="*/ 837 h 1023"/>
                  <a:gd name="T90" fmla="*/ 1023 w 1427"/>
                  <a:gd name="T91" fmla="*/ 867 h 1023"/>
                  <a:gd name="T92" fmla="*/ 961 w 1427"/>
                  <a:gd name="T93" fmla="*/ 837 h 1023"/>
                  <a:gd name="T94" fmla="*/ 899 w 1427"/>
                  <a:gd name="T95" fmla="*/ 805 h 1023"/>
                  <a:gd name="T96" fmla="*/ 868 w 1427"/>
                  <a:gd name="T97" fmla="*/ 743 h 1023"/>
                  <a:gd name="T98" fmla="*/ 806 w 1427"/>
                  <a:gd name="T99" fmla="*/ 526 h 1023"/>
                  <a:gd name="T100" fmla="*/ 806 w 1427"/>
                  <a:gd name="T101" fmla="*/ 372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27" h="1023">
                    <a:moveTo>
                      <a:pt x="806" y="372"/>
                    </a:moveTo>
                    <a:lnTo>
                      <a:pt x="806" y="372"/>
                    </a:lnTo>
                    <a:cubicBezTo>
                      <a:pt x="806" y="372"/>
                      <a:pt x="775" y="372"/>
                      <a:pt x="775" y="341"/>
                    </a:cubicBezTo>
                    <a:lnTo>
                      <a:pt x="775" y="341"/>
                    </a:lnTo>
                    <a:lnTo>
                      <a:pt x="744" y="341"/>
                    </a:lnTo>
                    <a:cubicBezTo>
                      <a:pt x="744" y="341"/>
                      <a:pt x="744" y="309"/>
                      <a:pt x="713" y="309"/>
                    </a:cubicBezTo>
                    <a:lnTo>
                      <a:pt x="713" y="309"/>
                    </a:lnTo>
                    <a:cubicBezTo>
                      <a:pt x="713" y="309"/>
                      <a:pt x="713" y="309"/>
                      <a:pt x="713" y="278"/>
                    </a:cubicBezTo>
                    <a:lnTo>
                      <a:pt x="713" y="278"/>
                    </a:lnTo>
                    <a:lnTo>
                      <a:pt x="713" y="278"/>
                    </a:lnTo>
                    <a:lnTo>
                      <a:pt x="713" y="278"/>
                    </a:lnTo>
                    <a:cubicBezTo>
                      <a:pt x="713" y="248"/>
                      <a:pt x="682" y="248"/>
                      <a:pt x="682" y="217"/>
                    </a:cubicBezTo>
                    <a:cubicBezTo>
                      <a:pt x="651" y="185"/>
                      <a:pt x="620" y="154"/>
                      <a:pt x="620" y="124"/>
                    </a:cubicBezTo>
                    <a:lnTo>
                      <a:pt x="620" y="124"/>
                    </a:lnTo>
                    <a:cubicBezTo>
                      <a:pt x="620" y="124"/>
                      <a:pt x="620" y="124"/>
                      <a:pt x="589" y="124"/>
                    </a:cubicBezTo>
                    <a:lnTo>
                      <a:pt x="589" y="124"/>
                    </a:lnTo>
                    <a:lnTo>
                      <a:pt x="589" y="124"/>
                    </a:lnTo>
                    <a:lnTo>
                      <a:pt x="589" y="124"/>
                    </a:lnTo>
                    <a:cubicBezTo>
                      <a:pt x="589" y="154"/>
                      <a:pt x="589" y="154"/>
                      <a:pt x="589" y="154"/>
                    </a:cubicBezTo>
                    <a:cubicBezTo>
                      <a:pt x="558" y="154"/>
                      <a:pt x="558" y="185"/>
                      <a:pt x="527" y="185"/>
                    </a:cubicBez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lnTo>
                      <a:pt x="527" y="185"/>
                    </a:lnTo>
                    <a:cubicBezTo>
                      <a:pt x="496" y="185"/>
                      <a:pt x="496" y="185"/>
                      <a:pt x="496" y="185"/>
                    </a:cubicBezTo>
                    <a:cubicBezTo>
                      <a:pt x="465" y="154"/>
                      <a:pt x="434" y="124"/>
                      <a:pt x="434" y="93"/>
                    </a:cubicBezTo>
                    <a:lnTo>
                      <a:pt x="434" y="93"/>
                    </a:lnTo>
                    <a:lnTo>
                      <a:pt x="403" y="61"/>
                    </a:lnTo>
                    <a:cubicBezTo>
                      <a:pt x="403" y="30"/>
                      <a:pt x="341" y="0"/>
                      <a:pt x="341" y="0"/>
                    </a:cubicBezTo>
                    <a:lnTo>
                      <a:pt x="341" y="0"/>
                    </a:lnTo>
                    <a:cubicBezTo>
                      <a:pt x="310" y="0"/>
                      <a:pt x="310" y="0"/>
                      <a:pt x="310" y="0"/>
                    </a:cubicBezTo>
                    <a:lnTo>
                      <a:pt x="310" y="0"/>
                    </a:lnTo>
                    <a:lnTo>
                      <a:pt x="280" y="0"/>
                    </a:lnTo>
                    <a:cubicBezTo>
                      <a:pt x="280" y="30"/>
                      <a:pt x="280" y="30"/>
                      <a:pt x="280" y="30"/>
                    </a:cubicBezTo>
                    <a:cubicBezTo>
                      <a:pt x="248" y="30"/>
                      <a:pt x="248" y="30"/>
                      <a:pt x="248" y="30"/>
                    </a:cubicBezTo>
                    <a:cubicBezTo>
                      <a:pt x="248" y="30"/>
                      <a:pt x="217" y="30"/>
                      <a:pt x="156" y="30"/>
                    </a:cubicBezTo>
                    <a:cubicBezTo>
                      <a:pt x="124" y="30"/>
                      <a:pt x="93" y="30"/>
                      <a:pt x="93" y="30"/>
                    </a:cubicBezTo>
                    <a:cubicBezTo>
                      <a:pt x="93" y="30"/>
                      <a:pt x="32" y="0"/>
                      <a:pt x="0" y="0"/>
                    </a:cubicBezTo>
                    <a:cubicBezTo>
                      <a:pt x="32" y="30"/>
                      <a:pt x="32" y="30"/>
                      <a:pt x="32" y="61"/>
                    </a:cubicBezTo>
                    <a:lnTo>
                      <a:pt x="32" y="61"/>
                    </a:lnTo>
                    <a:cubicBezTo>
                      <a:pt x="32" y="93"/>
                      <a:pt x="32" y="93"/>
                      <a:pt x="32" y="93"/>
                    </a:cubicBezTo>
                    <a:cubicBezTo>
                      <a:pt x="32" y="93"/>
                      <a:pt x="32" y="93"/>
                      <a:pt x="32" y="124"/>
                    </a:cubicBezTo>
                    <a:cubicBezTo>
                      <a:pt x="62" y="124"/>
                      <a:pt x="62" y="154"/>
                      <a:pt x="93" y="185"/>
                    </a:cubicBezTo>
                    <a:cubicBezTo>
                      <a:pt x="93" y="185"/>
                      <a:pt x="93" y="185"/>
                      <a:pt x="124" y="185"/>
                    </a:cubicBezTo>
                    <a:cubicBezTo>
                      <a:pt x="124" y="217"/>
                      <a:pt x="124" y="217"/>
                      <a:pt x="124" y="217"/>
                    </a:cubicBezTo>
                    <a:cubicBezTo>
                      <a:pt x="124" y="217"/>
                      <a:pt x="124" y="217"/>
                      <a:pt x="124" y="185"/>
                    </a:cubicBezTo>
                    <a:lnTo>
                      <a:pt x="124" y="185"/>
                    </a:lnTo>
                    <a:cubicBezTo>
                      <a:pt x="124" y="185"/>
                      <a:pt x="156" y="185"/>
                      <a:pt x="156" y="217"/>
                    </a:cubicBezTo>
                    <a:lnTo>
                      <a:pt x="156" y="248"/>
                    </a:lnTo>
                    <a:cubicBezTo>
                      <a:pt x="156" y="248"/>
                      <a:pt x="156" y="248"/>
                      <a:pt x="156" y="278"/>
                    </a:cubicBezTo>
                    <a:lnTo>
                      <a:pt x="186" y="278"/>
                    </a:lnTo>
                    <a:lnTo>
                      <a:pt x="217" y="278"/>
                    </a:lnTo>
                    <a:lnTo>
                      <a:pt x="248" y="309"/>
                    </a:lnTo>
                    <a:cubicBezTo>
                      <a:pt x="248" y="341"/>
                      <a:pt x="248" y="341"/>
                      <a:pt x="217" y="372"/>
                    </a:cubicBezTo>
                    <a:lnTo>
                      <a:pt x="217" y="372"/>
                    </a:lnTo>
                    <a:lnTo>
                      <a:pt x="217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80" y="372"/>
                      <a:pt x="310" y="402"/>
                      <a:pt x="310" y="433"/>
                    </a:cubicBezTo>
                    <a:cubicBezTo>
                      <a:pt x="310" y="433"/>
                      <a:pt x="310" y="433"/>
                      <a:pt x="341" y="465"/>
                    </a:cubicBezTo>
                    <a:lnTo>
                      <a:pt x="341" y="465"/>
                    </a:lnTo>
                    <a:cubicBezTo>
                      <a:pt x="372" y="495"/>
                      <a:pt x="434" y="589"/>
                      <a:pt x="434" y="589"/>
                    </a:cubicBezTo>
                    <a:cubicBezTo>
                      <a:pt x="465" y="619"/>
                      <a:pt x="465" y="650"/>
                      <a:pt x="434" y="681"/>
                    </a:cubicBez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681"/>
                    </a:lnTo>
                    <a:lnTo>
                      <a:pt x="434" y="713"/>
                    </a:lnTo>
                    <a:lnTo>
                      <a:pt x="434" y="713"/>
                    </a:lnTo>
                    <a:cubicBezTo>
                      <a:pt x="434" y="743"/>
                      <a:pt x="434" y="743"/>
                      <a:pt x="465" y="743"/>
                    </a:cubicBezTo>
                    <a:cubicBezTo>
                      <a:pt x="465" y="743"/>
                      <a:pt x="465" y="743"/>
                      <a:pt x="465" y="774"/>
                    </a:cubicBezTo>
                    <a:cubicBezTo>
                      <a:pt x="465" y="774"/>
                      <a:pt x="465" y="774"/>
                      <a:pt x="496" y="774"/>
                    </a:cubicBezTo>
                    <a:cubicBezTo>
                      <a:pt x="496" y="774"/>
                      <a:pt x="527" y="805"/>
                      <a:pt x="558" y="837"/>
                    </a:cubicBezTo>
                    <a:lnTo>
                      <a:pt x="558" y="837"/>
                    </a:lnTo>
                    <a:lnTo>
                      <a:pt x="589" y="837"/>
                    </a:lnTo>
                    <a:cubicBezTo>
                      <a:pt x="589" y="837"/>
                      <a:pt x="589" y="837"/>
                      <a:pt x="620" y="837"/>
                    </a:cubicBezTo>
                    <a:cubicBezTo>
                      <a:pt x="651" y="867"/>
                      <a:pt x="651" y="867"/>
                      <a:pt x="651" y="867"/>
                    </a:cubicBezTo>
                    <a:lnTo>
                      <a:pt x="651" y="867"/>
                    </a:lnTo>
                    <a:cubicBezTo>
                      <a:pt x="651" y="898"/>
                      <a:pt x="682" y="898"/>
                      <a:pt x="682" y="898"/>
                    </a:cubicBezTo>
                    <a:lnTo>
                      <a:pt x="682" y="898"/>
                    </a:lnTo>
                    <a:cubicBezTo>
                      <a:pt x="713" y="898"/>
                      <a:pt x="713" y="929"/>
                      <a:pt x="744" y="929"/>
                    </a:cubicBezTo>
                    <a:cubicBezTo>
                      <a:pt x="775" y="929"/>
                      <a:pt x="775" y="929"/>
                      <a:pt x="806" y="929"/>
                    </a:cubicBezTo>
                    <a:cubicBezTo>
                      <a:pt x="806" y="961"/>
                      <a:pt x="837" y="961"/>
                      <a:pt x="837" y="961"/>
                    </a:cubicBezTo>
                    <a:cubicBezTo>
                      <a:pt x="837" y="961"/>
                      <a:pt x="837" y="961"/>
                      <a:pt x="868" y="961"/>
                    </a:cubicBezTo>
                    <a:cubicBezTo>
                      <a:pt x="868" y="991"/>
                      <a:pt x="868" y="991"/>
                      <a:pt x="899" y="991"/>
                    </a:cubicBezTo>
                    <a:cubicBezTo>
                      <a:pt x="899" y="991"/>
                      <a:pt x="899" y="991"/>
                      <a:pt x="930" y="991"/>
                    </a:cubicBezTo>
                    <a:lnTo>
                      <a:pt x="930" y="991"/>
                    </a:lnTo>
                    <a:lnTo>
                      <a:pt x="930" y="991"/>
                    </a:lnTo>
                    <a:cubicBezTo>
                      <a:pt x="930" y="991"/>
                      <a:pt x="930" y="961"/>
                      <a:pt x="961" y="961"/>
                    </a:cubicBezTo>
                    <a:lnTo>
                      <a:pt x="961" y="961"/>
                    </a:lnTo>
                    <a:cubicBezTo>
                      <a:pt x="992" y="961"/>
                      <a:pt x="992" y="929"/>
                      <a:pt x="992" y="929"/>
                    </a:cubicBezTo>
                    <a:cubicBezTo>
                      <a:pt x="1023" y="929"/>
                      <a:pt x="1023" y="929"/>
                      <a:pt x="1023" y="961"/>
                    </a:cubicBezTo>
                    <a:cubicBezTo>
                      <a:pt x="1054" y="961"/>
                      <a:pt x="1054" y="961"/>
                      <a:pt x="1085" y="991"/>
                    </a:cubicBezTo>
                    <a:cubicBezTo>
                      <a:pt x="1116" y="1022"/>
                      <a:pt x="1116" y="1022"/>
                      <a:pt x="1116" y="1022"/>
                    </a:cubicBezTo>
                    <a:lnTo>
                      <a:pt x="1147" y="991"/>
                    </a:lnTo>
                    <a:lnTo>
                      <a:pt x="1147" y="991"/>
                    </a:lnTo>
                    <a:cubicBezTo>
                      <a:pt x="1147" y="961"/>
                      <a:pt x="1147" y="961"/>
                      <a:pt x="1178" y="961"/>
                    </a:cubicBezTo>
                    <a:lnTo>
                      <a:pt x="1178" y="961"/>
                    </a:lnTo>
                    <a:lnTo>
                      <a:pt x="1178" y="961"/>
                    </a:lnTo>
                    <a:cubicBezTo>
                      <a:pt x="1209" y="961"/>
                      <a:pt x="1209" y="961"/>
                      <a:pt x="1209" y="961"/>
                    </a:cubicBezTo>
                    <a:lnTo>
                      <a:pt x="1209" y="961"/>
                    </a:lnTo>
                    <a:lnTo>
                      <a:pt x="1209" y="961"/>
                    </a:lnTo>
                    <a:lnTo>
                      <a:pt x="1178" y="929"/>
                    </a:lnTo>
                    <a:lnTo>
                      <a:pt x="1178" y="929"/>
                    </a:lnTo>
                    <a:cubicBezTo>
                      <a:pt x="1147" y="898"/>
                      <a:pt x="1147" y="898"/>
                      <a:pt x="1147" y="898"/>
                    </a:cubicBezTo>
                    <a:cubicBezTo>
                      <a:pt x="1178" y="867"/>
                      <a:pt x="1178" y="867"/>
                      <a:pt x="1178" y="867"/>
                    </a:cubicBezTo>
                    <a:cubicBezTo>
                      <a:pt x="1178" y="837"/>
                      <a:pt x="1178" y="837"/>
                      <a:pt x="1178" y="837"/>
                    </a:cubicBezTo>
                    <a:cubicBezTo>
                      <a:pt x="1302" y="837"/>
                      <a:pt x="1302" y="837"/>
                      <a:pt x="1302" y="837"/>
                    </a:cubicBezTo>
                    <a:cubicBezTo>
                      <a:pt x="1302" y="774"/>
                      <a:pt x="1302" y="774"/>
                      <a:pt x="1302" y="774"/>
                    </a:cubicBezTo>
                    <a:cubicBezTo>
                      <a:pt x="1333" y="837"/>
                      <a:pt x="1333" y="837"/>
                      <a:pt x="1333" y="837"/>
                    </a:cubicBezTo>
                    <a:lnTo>
                      <a:pt x="1333" y="837"/>
                    </a:lnTo>
                    <a:cubicBezTo>
                      <a:pt x="1333" y="805"/>
                      <a:pt x="1333" y="805"/>
                      <a:pt x="1364" y="805"/>
                    </a:cubicBez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lnTo>
                      <a:pt x="1364" y="774"/>
                    </a:lnTo>
                    <a:cubicBezTo>
                      <a:pt x="1395" y="774"/>
                      <a:pt x="1395" y="774"/>
                      <a:pt x="1395" y="774"/>
                    </a:cubicBezTo>
                    <a:cubicBezTo>
                      <a:pt x="1395" y="774"/>
                      <a:pt x="1364" y="774"/>
                      <a:pt x="1364" y="743"/>
                    </a:cubicBezTo>
                    <a:cubicBezTo>
                      <a:pt x="1364" y="743"/>
                      <a:pt x="1395" y="713"/>
                      <a:pt x="1395" y="681"/>
                    </a:cubicBezTo>
                    <a:lnTo>
                      <a:pt x="1395" y="681"/>
                    </a:lnTo>
                    <a:lnTo>
                      <a:pt x="1426" y="681"/>
                    </a:lnTo>
                    <a:lnTo>
                      <a:pt x="1426" y="650"/>
                    </a:lnTo>
                    <a:lnTo>
                      <a:pt x="1426" y="650"/>
                    </a:lnTo>
                    <a:cubicBezTo>
                      <a:pt x="1426" y="650"/>
                      <a:pt x="1426" y="650"/>
                      <a:pt x="1395" y="650"/>
                    </a:cubicBezTo>
                    <a:lnTo>
                      <a:pt x="1395" y="650"/>
                    </a:lnTo>
                    <a:lnTo>
                      <a:pt x="1364" y="650"/>
                    </a:lnTo>
                    <a:lnTo>
                      <a:pt x="1364" y="650"/>
                    </a:lnTo>
                    <a:cubicBezTo>
                      <a:pt x="1364" y="650"/>
                      <a:pt x="1364" y="650"/>
                      <a:pt x="1333" y="650"/>
                    </a:cubicBezTo>
                    <a:cubicBezTo>
                      <a:pt x="1333" y="681"/>
                      <a:pt x="1302" y="681"/>
                      <a:pt x="1271" y="681"/>
                    </a:cubicBezTo>
                    <a:cubicBezTo>
                      <a:pt x="1271" y="681"/>
                      <a:pt x="1271" y="681"/>
                      <a:pt x="1271" y="713"/>
                    </a:cubicBezTo>
                    <a:cubicBezTo>
                      <a:pt x="1271" y="713"/>
                      <a:pt x="1240" y="743"/>
                      <a:pt x="1240" y="774"/>
                    </a:cubicBezTo>
                    <a:cubicBezTo>
                      <a:pt x="1240" y="805"/>
                      <a:pt x="1240" y="805"/>
                      <a:pt x="1209" y="837"/>
                    </a:cubicBezTo>
                    <a:lnTo>
                      <a:pt x="1209" y="837"/>
                    </a:lnTo>
                    <a:cubicBezTo>
                      <a:pt x="1178" y="837"/>
                      <a:pt x="1178" y="837"/>
                      <a:pt x="1147" y="837"/>
                    </a:cubicBezTo>
                    <a:lnTo>
                      <a:pt x="1147" y="837"/>
                    </a:lnTo>
                    <a:lnTo>
                      <a:pt x="1147" y="837"/>
                    </a:lnTo>
                    <a:cubicBezTo>
                      <a:pt x="1116" y="867"/>
                      <a:pt x="1116" y="867"/>
                      <a:pt x="1116" y="867"/>
                    </a:cubicBezTo>
                    <a:cubicBezTo>
                      <a:pt x="1085" y="867"/>
                      <a:pt x="1023" y="867"/>
                      <a:pt x="1023" y="867"/>
                    </a:cubicBezTo>
                    <a:lnTo>
                      <a:pt x="1023" y="867"/>
                    </a:lnTo>
                    <a:lnTo>
                      <a:pt x="992" y="867"/>
                    </a:lnTo>
                    <a:cubicBezTo>
                      <a:pt x="992" y="837"/>
                      <a:pt x="992" y="837"/>
                      <a:pt x="961" y="837"/>
                    </a:cubicBezTo>
                    <a:lnTo>
                      <a:pt x="961" y="837"/>
                    </a:lnTo>
                    <a:lnTo>
                      <a:pt x="961" y="837"/>
                    </a:lnTo>
                    <a:cubicBezTo>
                      <a:pt x="930" y="837"/>
                      <a:pt x="930" y="837"/>
                      <a:pt x="930" y="805"/>
                    </a:cubicBezTo>
                    <a:cubicBezTo>
                      <a:pt x="930" y="805"/>
                      <a:pt x="930" y="805"/>
                      <a:pt x="899" y="805"/>
                    </a:cubicBezTo>
                    <a:cubicBezTo>
                      <a:pt x="899" y="805"/>
                      <a:pt x="899" y="805"/>
                      <a:pt x="899" y="774"/>
                    </a:cubicBezTo>
                    <a:lnTo>
                      <a:pt x="899" y="774"/>
                    </a:lnTo>
                    <a:cubicBezTo>
                      <a:pt x="899" y="743"/>
                      <a:pt x="868" y="743"/>
                      <a:pt x="868" y="743"/>
                    </a:cubicBezTo>
                    <a:lnTo>
                      <a:pt x="868" y="713"/>
                    </a:lnTo>
                    <a:cubicBezTo>
                      <a:pt x="837" y="681"/>
                      <a:pt x="806" y="619"/>
                      <a:pt x="806" y="589"/>
                    </a:cubicBezTo>
                    <a:cubicBezTo>
                      <a:pt x="806" y="557"/>
                      <a:pt x="806" y="557"/>
                      <a:pt x="806" y="526"/>
                    </a:cubicBezTo>
                    <a:cubicBezTo>
                      <a:pt x="806" y="495"/>
                      <a:pt x="806" y="495"/>
                      <a:pt x="806" y="495"/>
                    </a:cubicBezTo>
                    <a:cubicBezTo>
                      <a:pt x="806" y="465"/>
                      <a:pt x="837" y="402"/>
                      <a:pt x="837" y="372"/>
                    </a:cubicBezTo>
                    <a:cubicBezTo>
                      <a:pt x="837" y="372"/>
                      <a:pt x="837" y="372"/>
                      <a:pt x="806" y="37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8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6" name="Freeform 216">
                <a:extLst>
                  <a:ext uri="{FF2B5EF4-FFF2-40B4-BE49-F238E27FC236}">
                    <a16:creationId xmlns:a16="http://schemas.microsoft.com/office/drawing/2014/main" id="{9496F9AE-5FAE-F24C-9A37-C116EB08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788" y="1903413"/>
                <a:ext cx="88900" cy="134937"/>
              </a:xfrm>
              <a:custGeom>
                <a:avLst/>
                <a:gdLst>
                  <a:gd name="T0" fmla="*/ 62 w 249"/>
                  <a:gd name="T1" fmla="*/ 124 h 373"/>
                  <a:gd name="T2" fmla="*/ 62 w 249"/>
                  <a:gd name="T3" fmla="*/ 124 h 373"/>
                  <a:gd name="T4" fmla="*/ 62 w 249"/>
                  <a:gd name="T5" fmla="*/ 63 h 373"/>
                  <a:gd name="T6" fmla="*/ 62 w 249"/>
                  <a:gd name="T7" fmla="*/ 63 h 373"/>
                  <a:gd name="T8" fmla="*/ 62 w 249"/>
                  <a:gd name="T9" fmla="*/ 32 h 373"/>
                  <a:gd name="T10" fmla="*/ 62 w 249"/>
                  <a:gd name="T11" fmla="*/ 0 h 373"/>
                  <a:gd name="T12" fmla="*/ 62 w 249"/>
                  <a:gd name="T13" fmla="*/ 0 h 373"/>
                  <a:gd name="T14" fmla="*/ 62 w 249"/>
                  <a:gd name="T15" fmla="*/ 0 h 373"/>
                  <a:gd name="T16" fmla="*/ 31 w 249"/>
                  <a:gd name="T17" fmla="*/ 32 h 373"/>
                  <a:gd name="T18" fmla="*/ 0 w 249"/>
                  <a:gd name="T19" fmla="*/ 0 h 373"/>
                  <a:gd name="T20" fmla="*/ 0 w 249"/>
                  <a:gd name="T21" fmla="*/ 0 h 373"/>
                  <a:gd name="T22" fmla="*/ 0 w 249"/>
                  <a:gd name="T23" fmla="*/ 32 h 373"/>
                  <a:gd name="T24" fmla="*/ 0 w 249"/>
                  <a:gd name="T25" fmla="*/ 63 h 373"/>
                  <a:gd name="T26" fmla="*/ 0 w 249"/>
                  <a:gd name="T27" fmla="*/ 63 h 373"/>
                  <a:gd name="T28" fmla="*/ 31 w 249"/>
                  <a:gd name="T29" fmla="*/ 93 h 373"/>
                  <a:gd name="T30" fmla="*/ 31 w 249"/>
                  <a:gd name="T31" fmla="*/ 124 h 373"/>
                  <a:gd name="T32" fmla="*/ 62 w 249"/>
                  <a:gd name="T33" fmla="*/ 124 h 373"/>
                  <a:gd name="T34" fmla="*/ 62 w 249"/>
                  <a:gd name="T35" fmla="*/ 156 h 373"/>
                  <a:gd name="T36" fmla="*/ 124 w 249"/>
                  <a:gd name="T37" fmla="*/ 217 h 373"/>
                  <a:gd name="T38" fmla="*/ 155 w 249"/>
                  <a:gd name="T39" fmla="*/ 248 h 373"/>
                  <a:gd name="T40" fmla="*/ 124 w 249"/>
                  <a:gd name="T41" fmla="*/ 280 h 373"/>
                  <a:gd name="T42" fmla="*/ 94 w 249"/>
                  <a:gd name="T43" fmla="*/ 311 h 373"/>
                  <a:gd name="T44" fmla="*/ 124 w 249"/>
                  <a:gd name="T45" fmla="*/ 311 h 373"/>
                  <a:gd name="T46" fmla="*/ 155 w 249"/>
                  <a:gd name="T47" fmla="*/ 311 h 373"/>
                  <a:gd name="T48" fmla="*/ 155 w 249"/>
                  <a:gd name="T49" fmla="*/ 341 h 373"/>
                  <a:gd name="T50" fmla="*/ 186 w 249"/>
                  <a:gd name="T51" fmla="*/ 341 h 373"/>
                  <a:gd name="T52" fmla="*/ 218 w 249"/>
                  <a:gd name="T53" fmla="*/ 372 h 373"/>
                  <a:gd name="T54" fmla="*/ 248 w 249"/>
                  <a:gd name="T55" fmla="*/ 372 h 373"/>
                  <a:gd name="T56" fmla="*/ 248 w 249"/>
                  <a:gd name="T57" fmla="*/ 372 h 373"/>
                  <a:gd name="T58" fmla="*/ 218 w 249"/>
                  <a:gd name="T59" fmla="*/ 372 h 373"/>
                  <a:gd name="T60" fmla="*/ 218 w 249"/>
                  <a:gd name="T61" fmla="*/ 341 h 373"/>
                  <a:gd name="T62" fmla="*/ 155 w 249"/>
                  <a:gd name="T63" fmla="*/ 280 h 373"/>
                  <a:gd name="T64" fmla="*/ 155 w 249"/>
                  <a:gd name="T65" fmla="*/ 280 h 373"/>
                  <a:gd name="T66" fmla="*/ 155 w 249"/>
                  <a:gd name="T67" fmla="*/ 217 h 373"/>
                  <a:gd name="T68" fmla="*/ 155 w 249"/>
                  <a:gd name="T69" fmla="*/ 217 h 373"/>
                  <a:gd name="T70" fmla="*/ 155 w 249"/>
                  <a:gd name="T71" fmla="*/ 217 h 373"/>
                  <a:gd name="T72" fmla="*/ 155 w 249"/>
                  <a:gd name="T73" fmla="*/ 187 h 373"/>
                  <a:gd name="T74" fmla="*/ 155 w 249"/>
                  <a:gd name="T75" fmla="*/ 187 h 373"/>
                  <a:gd name="T76" fmla="*/ 94 w 249"/>
                  <a:gd name="T77" fmla="*/ 187 h 373"/>
                  <a:gd name="T78" fmla="*/ 62 w 249"/>
                  <a:gd name="T79" fmla="*/ 12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373">
                    <a:moveTo>
                      <a:pt x="62" y="124"/>
                    </a:moveTo>
                    <a:lnTo>
                      <a:pt x="62" y="124"/>
                    </a:lnTo>
                    <a:cubicBezTo>
                      <a:pt x="62" y="93"/>
                      <a:pt x="62" y="93"/>
                      <a:pt x="62" y="63"/>
                    </a:cubicBezTo>
                    <a:lnTo>
                      <a:pt x="62" y="63"/>
                    </a:ln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2"/>
                      <a:pt x="62" y="0"/>
                    </a:cubicBezTo>
                    <a:lnTo>
                      <a:pt x="62" y="0"/>
                    </a:lnTo>
                    <a:lnTo>
                      <a:pt x="62" y="0"/>
                    </a:lnTo>
                    <a:lnTo>
                      <a:pt x="31" y="32"/>
                    </a:lnTo>
                    <a:cubicBezTo>
                      <a:pt x="31" y="32"/>
                      <a:pt x="31" y="32"/>
                      <a:pt x="0" y="0"/>
                    </a:cubicBezTo>
                    <a:lnTo>
                      <a:pt x="0" y="0"/>
                    </a:lnTo>
                    <a:cubicBezTo>
                      <a:pt x="0" y="32"/>
                      <a:pt x="0" y="32"/>
                      <a:pt x="0" y="32"/>
                    </a:cubicBezTo>
                    <a:cubicBezTo>
                      <a:pt x="0" y="63"/>
                      <a:pt x="0" y="63"/>
                      <a:pt x="0" y="63"/>
                    </a:cubicBezTo>
                    <a:lnTo>
                      <a:pt x="0" y="63"/>
                    </a:lnTo>
                    <a:cubicBezTo>
                      <a:pt x="31" y="63"/>
                      <a:pt x="31" y="63"/>
                      <a:pt x="31" y="9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4"/>
                      <a:pt x="31" y="124"/>
                      <a:pt x="62" y="124"/>
                    </a:cubicBezTo>
                    <a:lnTo>
                      <a:pt x="62" y="156"/>
                    </a:lnTo>
                    <a:lnTo>
                      <a:pt x="124" y="217"/>
                    </a:ln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5" y="280"/>
                      <a:pt x="124" y="280"/>
                      <a:pt x="124" y="280"/>
                    </a:cubicBezTo>
                    <a:cubicBezTo>
                      <a:pt x="124" y="280"/>
                      <a:pt x="124" y="280"/>
                      <a:pt x="94" y="311"/>
                    </a:cubicBezTo>
                    <a:cubicBezTo>
                      <a:pt x="124" y="311"/>
                      <a:pt x="124" y="311"/>
                      <a:pt x="124" y="311"/>
                    </a:cubicBezTo>
                    <a:cubicBezTo>
                      <a:pt x="124" y="311"/>
                      <a:pt x="124" y="311"/>
                      <a:pt x="155" y="311"/>
                    </a:cubicBezTo>
                    <a:cubicBezTo>
                      <a:pt x="155" y="341"/>
                      <a:pt x="155" y="341"/>
                      <a:pt x="155" y="341"/>
                    </a:cubicBezTo>
                    <a:lnTo>
                      <a:pt x="186" y="341"/>
                    </a:lnTo>
                    <a:lnTo>
                      <a:pt x="218" y="372"/>
                    </a:lnTo>
                    <a:lnTo>
                      <a:pt x="248" y="372"/>
                    </a:lnTo>
                    <a:lnTo>
                      <a:pt x="248" y="372"/>
                    </a:lnTo>
                    <a:cubicBezTo>
                      <a:pt x="248" y="372"/>
                      <a:pt x="248" y="372"/>
                      <a:pt x="218" y="372"/>
                    </a:cubicBezTo>
                    <a:cubicBezTo>
                      <a:pt x="218" y="372"/>
                      <a:pt x="218" y="372"/>
                      <a:pt x="218" y="341"/>
                    </a:cubicBezTo>
                    <a:cubicBezTo>
                      <a:pt x="186" y="341"/>
                      <a:pt x="186" y="311"/>
                      <a:pt x="155" y="280"/>
                    </a:cubicBezTo>
                    <a:lnTo>
                      <a:pt x="155" y="280"/>
                    </a:lnTo>
                    <a:cubicBezTo>
                      <a:pt x="155" y="248"/>
                      <a:pt x="155" y="217"/>
                      <a:pt x="155" y="217"/>
                    </a:cubicBezTo>
                    <a:lnTo>
                      <a:pt x="155" y="217"/>
                    </a:lnTo>
                    <a:lnTo>
                      <a:pt x="155" y="217"/>
                    </a:lnTo>
                    <a:cubicBezTo>
                      <a:pt x="155" y="217"/>
                      <a:pt x="155" y="217"/>
                      <a:pt x="155" y="187"/>
                    </a:cubicBezTo>
                    <a:lnTo>
                      <a:pt x="155" y="187"/>
                    </a:lnTo>
                    <a:cubicBezTo>
                      <a:pt x="124" y="187"/>
                      <a:pt x="124" y="187"/>
                      <a:pt x="94" y="187"/>
                    </a:cubicBezTo>
                    <a:cubicBezTo>
                      <a:pt x="94" y="187"/>
                      <a:pt x="62" y="156"/>
                      <a:pt x="62" y="12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7" name="Freeform 217">
                <a:extLst>
                  <a:ext uri="{FF2B5EF4-FFF2-40B4-BE49-F238E27FC236}">
                    <a16:creationId xmlns:a16="http://schemas.microsoft.com/office/drawing/2014/main" id="{D959FE72-3AA1-0344-ACB7-F704812A27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088" y="1601788"/>
                <a:ext cx="68262" cy="33337"/>
              </a:xfrm>
              <a:custGeom>
                <a:avLst/>
                <a:gdLst>
                  <a:gd name="T0" fmla="*/ 63 w 188"/>
                  <a:gd name="T1" fmla="*/ 31 h 93"/>
                  <a:gd name="T2" fmla="*/ 63 w 188"/>
                  <a:gd name="T3" fmla="*/ 31 h 93"/>
                  <a:gd name="T4" fmla="*/ 32 w 188"/>
                  <a:gd name="T5" fmla="*/ 62 h 93"/>
                  <a:gd name="T6" fmla="*/ 0 w 188"/>
                  <a:gd name="T7" fmla="*/ 62 h 93"/>
                  <a:gd name="T8" fmla="*/ 32 w 188"/>
                  <a:gd name="T9" fmla="*/ 92 h 93"/>
                  <a:gd name="T10" fmla="*/ 32 w 188"/>
                  <a:gd name="T11" fmla="*/ 92 h 93"/>
                  <a:gd name="T12" fmla="*/ 32 w 188"/>
                  <a:gd name="T13" fmla="*/ 92 h 93"/>
                  <a:gd name="T14" fmla="*/ 63 w 188"/>
                  <a:gd name="T15" fmla="*/ 92 h 93"/>
                  <a:gd name="T16" fmla="*/ 94 w 188"/>
                  <a:gd name="T17" fmla="*/ 31 h 93"/>
                  <a:gd name="T18" fmla="*/ 124 w 188"/>
                  <a:gd name="T19" fmla="*/ 31 h 93"/>
                  <a:gd name="T20" fmla="*/ 124 w 188"/>
                  <a:gd name="T21" fmla="*/ 31 h 93"/>
                  <a:gd name="T22" fmla="*/ 156 w 188"/>
                  <a:gd name="T23" fmla="*/ 31 h 93"/>
                  <a:gd name="T24" fmla="*/ 156 w 188"/>
                  <a:gd name="T25" fmla="*/ 31 h 93"/>
                  <a:gd name="T26" fmla="*/ 156 w 188"/>
                  <a:gd name="T27" fmla="*/ 31 h 93"/>
                  <a:gd name="T28" fmla="*/ 156 w 188"/>
                  <a:gd name="T29" fmla="*/ 31 h 93"/>
                  <a:gd name="T30" fmla="*/ 187 w 188"/>
                  <a:gd name="T31" fmla="*/ 0 h 93"/>
                  <a:gd name="T32" fmla="*/ 156 w 188"/>
                  <a:gd name="T33" fmla="*/ 0 h 93"/>
                  <a:gd name="T34" fmla="*/ 124 w 188"/>
                  <a:gd name="T35" fmla="*/ 0 h 93"/>
                  <a:gd name="T36" fmla="*/ 124 w 188"/>
                  <a:gd name="T37" fmla="*/ 31 h 93"/>
                  <a:gd name="T38" fmla="*/ 63 w 188"/>
                  <a:gd name="T39" fmla="*/ 3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93">
                    <a:moveTo>
                      <a:pt x="63" y="31"/>
                    </a:moveTo>
                    <a:lnTo>
                      <a:pt x="63" y="31"/>
                    </a:lnTo>
                    <a:lnTo>
                      <a:pt x="32" y="62"/>
                    </a:lnTo>
                    <a:lnTo>
                      <a:pt x="0" y="62"/>
                    </a:lnTo>
                    <a:lnTo>
                      <a:pt x="32" y="92"/>
                    </a:lnTo>
                    <a:lnTo>
                      <a:pt x="32" y="92"/>
                    </a:lnTo>
                    <a:lnTo>
                      <a:pt x="32" y="92"/>
                    </a:lnTo>
                    <a:cubicBezTo>
                      <a:pt x="32" y="92"/>
                      <a:pt x="32" y="92"/>
                      <a:pt x="63" y="92"/>
                    </a:cubicBezTo>
                    <a:cubicBezTo>
                      <a:pt x="63" y="62"/>
                      <a:pt x="94" y="31"/>
                      <a:pt x="94" y="31"/>
                    </a:cubicBezTo>
                    <a:cubicBezTo>
                      <a:pt x="124" y="31"/>
                      <a:pt x="124" y="31"/>
                      <a:pt x="124" y="31"/>
                    </a:cubicBezTo>
                    <a:lnTo>
                      <a:pt x="124" y="31"/>
                    </a:lnTo>
                    <a:cubicBezTo>
                      <a:pt x="156" y="31"/>
                      <a:pt x="156" y="31"/>
                      <a:pt x="156" y="31"/>
                    </a:cubicBezTo>
                    <a:lnTo>
                      <a:pt x="156" y="31"/>
                    </a:lnTo>
                    <a:lnTo>
                      <a:pt x="156" y="31"/>
                    </a:lnTo>
                    <a:lnTo>
                      <a:pt x="156" y="31"/>
                    </a:lnTo>
                    <a:cubicBezTo>
                      <a:pt x="187" y="31"/>
                      <a:pt x="187" y="0"/>
                      <a:pt x="187" y="0"/>
                    </a:cubicBezTo>
                    <a:cubicBezTo>
                      <a:pt x="156" y="0"/>
                      <a:pt x="156" y="0"/>
                      <a:pt x="156" y="0"/>
                    </a:cubicBezTo>
                    <a:lnTo>
                      <a:pt x="124" y="0"/>
                    </a:lnTo>
                    <a:cubicBezTo>
                      <a:pt x="124" y="31"/>
                      <a:pt x="124" y="31"/>
                      <a:pt x="124" y="31"/>
                    </a:cubicBezTo>
                    <a:cubicBezTo>
                      <a:pt x="94" y="31"/>
                      <a:pt x="63" y="31"/>
                      <a:pt x="63" y="3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rmAutofit fontScale="25000" lnSpcReduction="20000"/>
              </a:bodyPr>
              <a:lstStyle/>
              <a:p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Freeform 53">
              <a:extLst>
                <a:ext uri="{FF2B5EF4-FFF2-40B4-BE49-F238E27FC236}">
                  <a16:creationId xmlns:a16="http://schemas.microsoft.com/office/drawing/2014/main" id="{C87010F9-B9C8-A247-AD7A-BF32D96D50B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6665081" y="9223935"/>
              <a:ext cx="116470" cy="137526"/>
            </a:xfrm>
            <a:custGeom>
              <a:avLst/>
              <a:gdLst/>
              <a:ahLst/>
              <a:cxnLst>
                <a:cxn ang="0">
                  <a:pos x="4" y="4"/>
                </a:cxn>
                <a:cxn ang="0">
                  <a:pos x="20" y="11"/>
                </a:cxn>
                <a:cxn ang="0">
                  <a:pos x="30" y="7"/>
                </a:cxn>
                <a:cxn ang="0">
                  <a:pos x="68" y="32"/>
                </a:cxn>
                <a:cxn ang="0">
                  <a:pos x="105" y="36"/>
                </a:cxn>
                <a:cxn ang="0">
                  <a:pos x="127" y="23"/>
                </a:cxn>
                <a:cxn ang="0">
                  <a:pos x="148" y="22"/>
                </a:cxn>
                <a:cxn ang="0">
                  <a:pos x="165" y="13"/>
                </a:cxn>
                <a:cxn ang="0">
                  <a:pos x="176" y="7"/>
                </a:cxn>
                <a:cxn ang="0">
                  <a:pos x="193" y="22"/>
                </a:cxn>
                <a:cxn ang="0">
                  <a:pos x="198" y="54"/>
                </a:cxn>
                <a:cxn ang="0">
                  <a:pos x="196" y="85"/>
                </a:cxn>
                <a:cxn ang="0">
                  <a:pos x="201" y="109"/>
                </a:cxn>
                <a:cxn ang="0">
                  <a:pos x="198" y="112"/>
                </a:cxn>
                <a:cxn ang="0">
                  <a:pos x="194" y="94"/>
                </a:cxn>
                <a:cxn ang="0">
                  <a:pos x="182" y="119"/>
                </a:cxn>
                <a:cxn ang="0">
                  <a:pos x="177" y="135"/>
                </a:cxn>
                <a:cxn ang="0">
                  <a:pos x="172" y="157"/>
                </a:cxn>
                <a:cxn ang="0">
                  <a:pos x="156" y="155"/>
                </a:cxn>
                <a:cxn ang="0">
                  <a:pos x="154" y="167"/>
                </a:cxn>
                <a:cxn ang="0">
                  <a:pos x="143" y="179"/>
                </a:cxn>
                <a:cxn ang="0">
                  <a:pos x="137" y="184"/>
                </a:cxn>
                <a:cxn ang="0">
                  <a:pos x="127" y="187"/>
                </a:cxn>
                <a:cxn ang="0">
                  <a:pos x="124" y="206"/>
                </a:cxn>
                <a:cxn ang="0">
                  <a:pos x="111" y="216"/>
                </a:cxn>
                <a:cxn ang="0">
                  <a:pos x="99" y="209"/>
                </a:cxn>
                <a:cxn ang="0">
                  <a:pos x="83" y="208"/>
                </a:cxn>
                <a:cxn ang="0">
                  <a:pos x="69" y="201"/>
                </a:cxn>
                <a:cxn ang="0">
                  <a:pos x="80" y="193"/>
                </a:cxn>
                <a:cxn ang="0">
                  <a:pos x="62" y="188"/>
                </a:cxn>
                <a:cxn ang="0">
                  <a:pos x="41" y="157"/>
                </a:cxn>
                <a:cxn ang="0">
                  <a:pos x="25" y="107"/>
                </a:cxn>
                <a:cxn ang="0">
                  <a:pos x="45" y="118"/>
                </a:cxn>
                <a:cxn ang="0">
                  <a:pos x="25" y="92"/>
                </a:cxn>
                <a:cxn ang="0">
                  <a:pos x="2" y="24"/>
                </a:cxn>
              </a:cxnLst>
              <a:rect l="0" t="0" r="r" b="b"/>
              <a:pathLst>
                <a:path w="201" h="216">
                  <a:moveTo>
                    <a:pt x="2" y="0"/>
                  </a:moveTo>
                  <a:lnTo>
                    <a:pt x="4" y="4"/>
                  </a:lnTo>
                  <a:lnTo>
                    <a:pt x="13" y="6"/>
                  </a:lnTo>
                  <a:lnTo>
                    <a:pt x="20" y="11"/>
                  </a:lnTo>
                  <a:lnTo>
                    <a:pt x="26" y="7"/>
                  </a:lnTo>
                  <a:lnTo>
                    <a:pt x="30" y="7"/>
                  </a:lnTo>
                  <a:lnTo>
                    <a:pt x="43" y="13"/>
                  </a:lnTo>
                  <a:lnTo>
                    <a:pt x="68" y="32"/>
                  </a:lnTo>
                  <a:lnTo>
                    <a:pt x="100" y="36"/>
                  </a:lnTo>
                  <a:lnTo>
                    <a:pt x="105" y="36"/>
                  </a:lnTo>
                  <a:lnTo>
                    <a:pt x="116" y="28"/>
                  </a:lnTo>
                  <a:lnTo>
                    <a:pt x="127" y="23"/>
                  </a:lnTo>
                  <a:lnTo>
                    <a:pt x="137" y="24"/>
                  </a:lnTo>
                  <a:lnTo>
                    <a:pt x="148" y="22"/>
                  </a:lnTo>
                  <a:lnTo>
                    <a:pt x="159" y="11"/>
                  </a:lnTo>
                  <a:lnTo>
                    <a:pt x="165" y="13"/>
                  </a:lnTo>
                  <a:lnTo>
                    <a:pt x="172" y="16"/>
                  </a:lnTo>
                  <a:lnTo>
                    <a:pt x="176" y="7"/>
                  </a:lnTo>
                  <a:lnTo>
                    <a:pt x="185" y="11"/>
                  </a:lnTo>
                  <a:lnTo>
                    <a:pt x="193" y="22"/>
                  </a:lnTo>
                  <a:lnTo>
                    <a:pt x="197" y="44"/>
                  </a:lnTo>
                  <a:lnTo>
                    <a:pt x="198" y="54"/>
                  </a:lnTo>
                  <a:lnTo>
                    <a:pt x="196" y="65"/>
                  </a:lnTo>
                  <a:lnTo>
                    <a:pt x="196" y="85"/>
                  </a:lnTo>
                  <a:lnTo>
                    <a:pt x="198" y="103"/>
                  </a:lnTo>
                  <a:lnTo>
                    <a:pt x="201" y="109"/>
                  </a:lnTo>
                  <a:lnTo>
                    <a:pt x="198" y="122"/>
                  </a:lnTo>
                  <a:lnTo>
                    <a:pt x="198" y="112"/>
                  </a:lnTo>
                  <a:lnTo>
                    <a:pt x="197" y="102"/>
                  </a:lnTo>
                  <a:lnTo>
                    <a:pt x="194" y="94"/>
                  </a:lnTo>
                  <a:lnTo>
                    <a:pt x="192" y="101"/>
                  </a:lnTo>
                  <a:lnTo>
                    <a:pt x="182" y="119"/>
                  </a:lnTo>
                  <a:lnTo>
                    <a:pt x="182" y="134"/>
                  </a:lnTo>
                  <a:lnTo>
                    <a:pt x="177" y="135"/>
                  </a:lnTo>
                  <a:lnTo>
                    <a:pt x="177" y="153"/>
                  </a:lnTo>
                  <a:lnTo>
                    <a:pt x="172" y="157"/>
                  </a:lnTo>
                  <a:lnTo>
                    <a:pt x="166" y="157"/>
                  </a:lnTo>
                  <a:lnTo>
                    <a:pt x="156" y="155"/>
                  </a:lnTo>
                  <a:lnTo>
                    <a:pt x="154" y="158"/>
                  </a:lnTo>
                  <a:lnTo>
                    <a:pt x="154" y="167"/>
                  </a:lnTo>
                  <a:lnTo>
                    <a:pt x="150" y="176"/>
                  </a:lnTo>
                  <a:lnTo>
                    <a:pt x="143" y="179"/>
                  </a:lnTo>
                  <a:lnTo>
                    <a:pt x="140" y="190"/>
                  </a:lnTo>
                  <a:lnTo>
                    <a:pt x="137" y="184"/>
                  </a:lnTo>
                  <a:lnTo>
                    <a:pt x="131" y="182"/>
                  </a:lnTo>
                  <a:lnTo>
                    <a:pt x="127" y="187"/>
                  </a:lnTo>
                  <a:lnTo>
                    <a:pt x="124" y="198"/>
                  </a:lnTo>
                  <a:lnTo>
                    <a:pt x="124" y="206"/>
                  </a:lnTo>
                  <a:lnTo>
                    <a:pt x="117" y="215"/>
                  </a:lnTo>
                  <a:lnTo>
                    <a:pt x="111" y="216"/>
                  </a:lnTo>
                  <a:lnTo>
                    <a:pt x="105" y="211"/>
                  </a:lnTo>
                  <a:lnTo>
                    <a:pt x="99" y="209"/>
                  </a:lnTo>
                  <a:lnTo>
                    <a:pt x="94" y="212"/>
                  </a:lnTo>
                  <a:lnTo>
                    <a:pt x="83" y="208"/>
                  </a:lnTo>
                  <a:lnTo>
                    <a:pt x="73" y="208"/>
                  </a:lnTo>
                  <a:lnTo>
                    <a:pt x="69" y="201"/>
                  </a:lnTo>
                  <a:lnTo>
                    <a:pt x="77" y="200"/>
                  </a:lnTo>
                  <a:lnTo>
                    <a:pt x="80" y="193"/>
                  </a:lnTo>
                  <a:lnTo>
                    <a:pt x="70" y="193"/>
                  </a:lnTo>
                  <a:lnTo>
                    <a:pt x="62" y="188"/>
                  </a:lnTo>
                  <a:lnTo>
                    <a:pt x="49" y="165"/>
                  </a:lnTo>
                  <a:lnTo>
                    <a:pt x="41" y="157"/>
                  </a:lnTo>
                  <a:lnTo>
                    <a:pt x="37" y="151"/>
                  </a:lnTo>
                  <a:lnTo>
                    <a:pt x="25" y="107"/>
                  </a:lnTo>
                  <a:lnTo>
                    <a:pt x="37" y="129"/>
                  </a:lnTo>
                  <a:lnTo>
                    <a:pt x="45" y="118"/>
                  </a:lnTo>
                  <a:lnTo>
                    <a:pt x="37" y="113"/>
                  </a:lnTo>
                  <a:lnTo>
                    <a:pt x="25" y="92"/>
                  </a:lnTo>
                  <a:lnTo>
                    <a:pt x="0" y="39"/>
                  </a:lnTo>
                  <a:lnTo>
                    <a:pt x="2" y="2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36A51735-264E-FB43-9E99-DB79E29A50D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358077" y="9220735"/>
              <a:ext cx="247501" cy="294238"/>
            </a:xfrm>
            <a:custGeom>
              <a:avLst/>
              <a:gdLst/>
              <a:ahLst/>
              <a:cxnLst>
                <a:cxn ang="0">
                  <a:pos x="319" y="16"/>
                </a:cxn>
                <a:cxn ang="0">
                  <a:pos x="337" y="0"/>
                </a:cxn>
                <a:cxn ang="0">
                  <a:pos x="349" y="22"/>
                </a:cxn>
                <a:cxn ang="0">
                  <a:pos x="362" y="51"/>
                </a:cxn>
                <a:cxn ang="0">
                  <a:pos x="391" y="35"/>
                </a:cxn>
                <a:cxn ang="0">
                  <a:pos x="402" y="35"/>
                </a:cxn>
                <a:cxn ang="0">
                  <a:pos x="411" y="47"/>
                </a:cxn>
                <a:cxn ang="0">
                  <a:pos x="423" y="40"/>
                </a:cxn>
                <a:cxn ang="0">
                  <a:pos x="417" y="68"/>
                </a:cxn>
                <a:cxn ang="0">
                  <a:pos x="411" y="114"/>
                </a:cxn>
                <a:cxn ang="0">
                  <a:pos x="387" y="141"/>
                </a:cxn>
                <a:cxn ang="0">
                  <a:pos x="362" y="180"/>
                </a:cxn>
                <a:cxn ang="0">
                  <a:pos x="342" y="228"/>
                </a:cxn>
                <a:cxn ang="0">
                  <a:pos x="360" y="246"/>
                </a:cxn>
                <a:cxn ang="0">
                  <a:pos x="326" y="235"/>
                </a:cxn>
                <a:cxn ang="0">
                  <a:pos x="316" y="244"/>
                </a:cxn>
                <a:cxn ang="0">
                  <a:pos x="287" y="262"/>
                </a:cxn>
                <a:cxn ang="0">
                  <a:pos x="274" y="265"/>
                </a:cxn>
                <a:cxn ang="0">
                  <a:pos x="262" y="320"/>
                </a:cxn>
                <a:cxn ang="0">
                  <a:pos x="245" y="361"/>
                </a:cxn>
                <a:cxn ang="0">
                  <a:pos x="231" y="390"/>
                </a:cxn>
                <a:cxn ang="0">
                  <a:pos x="230" y="410"/>
                </a:cxn>
                <a:cxn ang="0">
                  <a:pos x="190" y="434"/>
                </a:cxn>
                <a:cxn ang="0">
                  <a:pos x="177" y="449"/>
                </a:cxn>
                <a:cxn ang="0">
                  <a:pos x="138" y="463"/>
                </a:cxn>
                <a:cxn ang="0">
                  <a:pos x="120" y="454"/>
                </a:cxn>
                <a:cxn ang="0">
                  <a:pos x="104" y="454"/>
                </a:cxn>
                <a:cxn ang="0">
                  <a:pos x="91" y="441"/>
                </a:cxn>
                <a:cxn ang="0">
                  <a:pos x="55" y="421"/>
                </a:cxn>
                <a:cxn ang="0">
                  <a:pos x="12" y="422"/>
                </a:cxn>
                <a:cxn ang="0">
                  <a:pos x="13" y="413"/>
                </a:cxn>
                <a:cxn ang="0">
                  <a:pos x="9" y="405"/>
                </a:cxn>
                <a:cxn ang="0">
                  <a:pos x="16" y="391"/>
                </a:cxn>
                <a:cxn ang="0">
                  <a:pos x="24" y="379"/>
                </a:cxn>
                <a:cxn ang="0">
                  <a:pos x="15" y="366"/>
                </a:cxn>
                <a:cxn ang="0">
                  <a:pos x="21" y="353"/>
                </a:cxn>
                <a:cxn ang="0">
                  <a:pos x="37" y="356"/>
                </a:cxn>
                <a:cxn ang="0">
                  <a:pos x="31" y="347"/>
                </a:cxn>
                <a:cxn ang="0">
                  <a:pos x="47" y="325"/>
                </a:cxn>
                <a:cxn ang="0">
                  <a:pos x="56" y="329"/>
                </a:cxn>
                <a:cxn ang="0">
                  <a:pos x="61" y="304"/>
                </a:cxn>
                <a:cxn ang="0">
                  <a:pos x="82" y="278"/>
                </a:cxn>
                <a:cxn ang="0">
                  <a:pos x="102" y="255"/>
                </a:cxn>
                <a:cxn ang="0">
                  <a:pos x="133" y="249"/>
                </a:cxn>
                <a:cxn ang="0">
                  <a:pos x="187" y="208"/>
                </a:cxn>
                <a:cxn ang="0">
                  <a:pos x="219" y="178"/>
                </a:cxn>
                <a:cxn ang="0">
                  <a:pos x="256" y="144"/>
                </a:cxn>
                <a:cxn ang="0">
                  <a:pos x="288" y="81"/>
                </a:cxn>
                <a:cxn ang="0">
                  <a:pos x="308" y="34"/>
                </a:cxn>
              </a:cxnLst>
              <a:rect l="0" t="0" r="r" b="b"/>
              <a:pathLst>
                <a:path w="424" h="463">
                  <a:moveTo>
                    <a:pt x="308" y="34"/>
                  </a:moveTo>
                  <a:lnTo>
                    <a:pt x="310" y="35"/>
                  </a:lnTo>
                  <a:lnTo>
                    <a:pt x="311" y="20"/>
                  </a:lnTo>
                  <a:lnTo>
                    <a:pt x="319" y="16"/>
                  </a:lnTo>
                  <a:lnTo>
                    <a:pt x="327" y="6"/>
                  </a:lnTo>
                  <a:lnTo>
                    <a:pt x="331" y="6"/>
                  </a:lnTo>
                  <a:lnTo>
                    <a:pt x="333" y="2"/>
                  </a:lnTo>
                  <a:lnTo>
                    <a:pt x="337" y="0"/>
                  </a:lnTo>
                  <a:lnTo>
                    <a:pt x="340" y="3"/>
                  </a:lnTo>
                  <a:lnTo>
                    <a:pt x="340" y="14"/>
                  </a:lnTo>
                  <a:lnTo>
                    <a:pt x="343" y="20"/>
                  </a:lnTo>
                  <a:lnTo>
                    <a:pt x="349" y="22"/>
                  </a:lnTo>
                  <a:lnTo>
                    <a:pt x="354" y="22"/>
                  </a:lnTo>
                  <a:lnTo>
                    <a:pt x="358" y="28"/>
                  </a:lnTo>
                  <a:lnTo>
                    <a:pt x="358" y="45"/>
                  </a:lnTo>
                  <a:lnTo>
                    <a:pt x="362" y="51"/>
                  </a:lnTo>
                  <a:lnTo>
                    <a:pt x="368" y="55"/>
                  </a:lnTo>
                  <a:lnTo>
                    <a:pt x="381" y="44"/>
                  </a:lnTo>
                  <a:lnTo>
                    <a:pt x="387" y="41"/>
                  </a:lnTo>
                  <a:lnTo>
                    <a:pt x="391" y="35"/>
                  </a:lnTo>
                  <a:lnTo>
                    <a:pt x="401" y="29"/>
                  </a:lnTo>
                  <a:lnTo>
                    <a:pt x="406" y="28"/>
                  </a:lnTo>
                  <a:lnTo>
                    <a:pt x="407" y="29"/>
                  </a:lnTo>
                  <a:lnTo>
                    <a:pt x="402" y="35"/>
                  </a:lnTo>
                  <a:lnTo>
                    <a:pt x="403" y="36"/>
                  </a:lnTo>
                  <a:lnTo>
                    <a:pt x="405" y="44"/>
                  </a:lnTo>
                  <a:lnTo>
                    <a:pt x="401" y="54"/>
                  </a:lnTo>
                  <a:lnTo>
                    <a:pt x="411" y="47"/>
                  </a:lnTo>
                  <a:lnTo>
                    <a:pt x="408" y="43"/>
                  </a:lnTo>
                  <a:lnTo>
                    <a:pt x="413" y="34"/>
                  </a:lnTo>
                  <a:lnTo>
                    <a:pt x="418" y="33"/>
                  </a:lnTo>
                  <a:lnTo>
                    <a:pt x="423" y="40"/>
                  </a:lnTo>
                  <a:lnTo>
                    <a:pt x="414" y="51"/>
                  </a:lnTo>
                  <a:lnTo>
                    <a:pt x="418" y="51"/>
                  </a:lnTo>
                  <a:lnTo>
                    <a:pt x="422" y="57"/>
                  </a:lnTo>
                  <a:lnTo>
                    <a:pt x="417" y="68"/>
                  </a:lnTo>
                  <a:lnTo>
                    <a:pt x="424" y="87"/>
                  </a:lnTo>
                  <a:lnTo>
                    <a:pt x="422" y="93"/>
                  </a:lnTo>
                  <a:lnTo>
                    <a:pt x="413" y="106"/>
                  </a:lnTo>
                  <a:lnTo>
                    <a:pt x="411" y="114"/>
                  </a:lnTo>
                  <a:lnTo>
                    <a:pt x="405" y="124"/>
                  </a:lnTo>
                  <a:lnTo>
                    <a:pt x="398" y="125"/>
                  </a:lnTo>
                  <a:lnTo>
                    <a:pt x="397" y="129"/>
                  </a:lnTo>
                  <a:lnTo>
                    <a:pt x="387" y="141"/>
                  </a:lnTo>
                  <a:lnTo>
                    <a:pt x="375" y="168"/>
                  </a:lnTo>
                  <a:lnTo>
                    <a:pt x="369" y="174"/>
                  </a:lnTo>
                  <a:lnTo>
                    <a:pt x="365" y="175"/>
                  </a:lnTo>
                  <a:lnTo>
                    <a:pt x="362" y="180"/>
                  </a:lnTo>
                  <a:lnTo>
                    <a:pt x="349" y="189"/>
                  </a:lnTo>
                  <a:lnTo>
                    <a:pt x="347" y="192"/>
                  </a:lnTo>
                  <a:lnTo>
                    <a:pt x="344" y="217"/>
                  </a:lnTo>
                  <a:lnTo>
                    <a:pt x="342" y="228"/>
                  </a:lnTo>
                  <a:lnTo>
                    <a:pt x="352" y="230"/>
                  </a:lnTo>
                  <a:lnTo>
                    <a:pt x="359" y="234"/>
                  </a:lnTo>
                  <a:lnTo>
                    <a:pt x="362" y="243"/>
                  </a:lnTo>
                  <a:lnTo>
                    <a:pt x="360" y="246"/>
                  </a:lnTo>
                  <a:lnTo>
                    <a:pt x="356" y="240"/>
                  </a:lnTo>
                  <a:lnTo>
                    <a:pt x="354" y="246"/>
                  </a:lnTo>
                  <a:lnTo>
                    <a:pt x="333" y="239"/>
                  </a:lnTo>
                  <a:lnTo>
                    <a:pt x="326" y="235"/>
                  </a:lnTo>
                  <a:lnTo>
                    <a:pt x="324" y="237"/>
                  </a:lnTo>
                  <a:lnTo>
                    <a:pt x="324" y="244"/>
                  </a:lnTo>
                  <a:lnTo>
                    <a:pt x="320" y="248"/>
                  </a:lnTo>
                  <a:lnTo>
                    <a:pt x="316" y="244"/>
                  </a:lnTo>
                  <a:lnTo>
                    <a:pt x="313" y="243"/>
                  </a:lnTo>
                  <a:lnTo>
                    <a:pt x="310" y="249"/>
                  </a:lnTo>
                  <a:lnTo>
                    <a:pt x="295" y="256"/>
                  </a:lnTo>
                  <a:lnTo>
                    <a:pt x="287" y="262"/>
                  </a:lnTo>
                  <a:lnTo>
                    <a:pt x="282" y="262"/>
                  </a:lnTo>
                  <a:lnTo>
                    <a:pt x="279" y="256"/>
                  </a:lnTo>
                  <a:lnTo>
                    <a:pt x="274" y="256"/>
                  </a:lnTo>
                  <a:lnTo>
                    <a:pt x="274" y="265"/>
                  </a:lnTo>
                  <a:lnTo>
                    <a:pt x="272" y="277"/>
                  </a:lnTo>
                  <a:lnTo>
                    <a:pt x="265" y="289"/>
                  </a:lnTo>
                  <a:lnTo>
                    <a:pt x="263" y="302"/>
                  </a:lnTo>
                  <a:lnTo>
                    <a:pt x="262" y="320"/>
                  </a:lnTo>
                  <a:lnTo>
                    <a:pt x="256" y="324"/>
                  </a:lnTo>
                  <a:lnTo>
                    <a:pt x="257" y="336"/>
                  </a:lnTo>
                  <a:lnTo>
                    <a:pt x="247" y="347"/>
                  </a:lnTo>
                  <a:lnTo>
                    <a:pt x="245" y="361"/>
                  </a:lnTo>
                  <a:lnTo>
                    <a:pt x="245" y="369"/>
                  </a:lnTo>
                  <a:lnTo>
                    <a:pt x="239" y="379"/>
                  </a:lnTo>
                  <a:lnTo>
                    <a:pt x="233" y="385"/>
                  </a:lnTo>
                  <a:lnTo>
                    <a:pt x="231" y="390"/>
                  </a:lnTo>
                  <a:lnTo>
                    <a:pt x="231" y="398"/>
                  </a:lnTo>
                  <a:lnTo>
                    <a:pt x="228" y="401"/>
                  </a:lnTo>
                  <a:lnTo>
                    <a:pt x="233" y="402"/>
                  </a:lnTo>
                  <a:lnTo>
                    <a:pt x="230" y="410"/>
                  </a:lnTo>
                  <a:lnTo>
                    <a:pt x="223" y="409"/>
                  </a:lnTo>
                  <a:lnTo>
                    <a:pt x="214" y="415"/>
                  </a:lnTo>
                  <a:lnTo>
                    <a:pt x="204" y="428"/>
                  </a:lnTo>
                  <a:lnTo>
                    <a:pt x="190" y="434"/>
                  </a:lnTo>
                  <a:lnTo>
                    <a:pt x="185" y="437"/>
                  </a:lnTo>
                  <a:lnTo>
                    <a:pt x="185" y="441"/>
                  </a:lnTo>
                  <a:lnTo>
                    <a:pt x="180" y="443"/>
                  </a:lnTo>
                  <a:lnTo>
                    <a:pt x="177" y="449"/>
                  </a:lnTo>
                  <a:lnTo>
                    <a:pt x="172" y="453"/>
                  </a:lnTo>
                  <a:lnTo>
                    <a:pt x="153" y="459"/>
                  </a:lnTo>
                  <a:lnTo>
                    <a:pt x="149" y="459"/>
                  </a:lnTo>
                  <a:lnTo>
                    <a:pt x="138" y="463"/>
                  </a:lnTo>
                  <a:lnTo>
                    <a:pt x="132" y="459"/>
                  </a:lnTo>
                  <a:lnTo>
                    <a:pt x="129" y="452"/>
                  </a:lnTo>
                  <a:lnTo>
                    <a:pt x="126" y="450"/>
                  </a:lnTo>
                  <a:lnTo>
                    <a:pt x="120" y="454"/>
                  </a:lnTo>
                  <a:lnTo>
                    <a:pt x="114" y="455"/>
                  </a:lnTo>
                  <a:lnTo>
                    <a:pt x="110" y="454"/>
                  </a:lnTo>
                  <a:lnTo>
                    <a:pt x="110" y="453"/>
                  </a:lnTo>
                  <a:lnTo>
                    <a:pt x="104" y="454"/>
                  </a:lnTo>
                  <a:lnTo>
                    <a:pt x="102" y="449"/>
                  </a:lnTo>
                  <a:lnTo>
                    <a:pt x="102" y="443"/>
                  </a:lnTo>
                  <a:lnTo>
                    <a:pt x="98" y="444"/>
                  </a:lnTo>
                  <a:lnTo>
                    <a:pt x="91" y="441"/>
                  </a:lnTo>
                  <a:lnTo>
                    <a:pt x="73" y="439"/>
                  </a:lnTo>
                  <a:lnTo>
                    <a:pt x="69" y="427"/>
                  </a:lnTo>
                  <a:lnTo>
                    <a:pt x="64" y="422"/>
                  </a:lnTo>
                  <a:lnTo>
                    <a:pt x="55" y="421"/>
                  </a:lnTo>
                  <a:lnTo>
                    <a:pt x="47" y="428"/>
                  </a:lnTo>
                  <a:lnTo>
                    <a:pt x="39" y="429"/>
                  </a:lnTo>
                  <a:lnTo>
                    <a:pt x="18" y="427"/>
                  </a:lnTo>
                  <a:lnTo>
                    <a:pt x="12" y="422"/>
                  </a:lnTo>
                  <a:lnTo>
                    <a:pt x="15" y="415"/>
                  </a:lnTo>
                  <a:lnTo>
                    <a:pt x="20" y="409"/>
                  </a:lnTo>
                  <a:lnTo>
                    <a:pt x="24" y="402"/>
                  </a:lnTo>
                  <a:lnTo>
                    <a:pt x="13" y="413"/>
                  </a:lnTo>
                  <a:lnTo>
                    <a:pt x="9" y="413"/>
                  </a:lnTo>
                  <a:lnTo>
                    <a:pt x="14" y="402"/>
                  </a:lnTo>
                  <a:lnTo>
                    <a:pt x="14" y="401"/>
                  </a:lnTo>
                  <a:lnTo>
                    <a:pt x="9" y="405"/>
                  </a:lnTo>
                  <a:lnTo>
                    <a:pt x="3" y="406"/>
                  </a:lnTo>
                  <a:lnTo>
                    <a:pt x="0" y="400"/>
                  </a:lnTo>
                  <a:lnTo>
                    <a:pt x="4" y="395"/>
                  </a:lnTo>
                  <a:lnTo>
                    <a:pt x="16" y="391"/>
                  </a:lnTo>
                  <a:lnTo>
                    <a:pt x="24" y="385"/>
                  </a:lnTo>
                  <a:lnTo>
                    <a:pt x="21" y="385"/>
                  </a:lnTo>
                  <a:lnTo>
                    <a:pt x="19" y="383"/>
                  </a:lnTo>
                  <a:lnTo>
                    <a:pt x="24" y="379"/>
                  </a:lnTo>
                  <a:lnTo>
                    <a:pt x="26" y="373"/>
                  </a:lnTo>
                  <a:lnTo>
                    <a:pt x="21" y="373"/>
                  </a:lnTo>
                  <a:lnTo>
                    <a:pt x="16" y="372"/>
                  </a:lnTo>
                  <a:lnTo>
                    <a:pt x="15" y="366"/>
                  </a:lnTo>
                  <a:lnTo>
                    <a:pt x="21" y="366"/>
                  </a:lnTo>
                  <a:lnTo>
                    <a:pt x="25" y="361"/>
                  </a:lnTo>
                  <a:lnTo>
                    <a:pt x="21" y="358"/>
                  </a:lnTo>
                  <a:lnTo>
                    <a:pt x="21" y="353"/>
                  </a:lnTo>
                  <a:lnTo>
                    <a:pt x="26" y="353"/>
                  </a:lnTo>
                  <a:lnTo>
                    <a:pt x="29" y="357"/>
                  </a:lnTo>
                  <a:lnTo>
                    <a:pt x="34" y="355"/>
                  </a:lnTo>
                  <a:lnTo>
                    <a:pt x="37" y="356"/>
                  </a:lnTo>
                  <a:lnTo>
                    <a:pt x="40" y="353"/>
                  </a:lnTo>
                  <a:lnTo>
                    <a:pt x="40" y="351"/>
                  </a:lnTo>
                  <a:lnTo>
                    <a:pt x="35" y="351"/>
                  </a:lnTo>
                  <a:lnTo>
                    <a:pt x="31" y="347"/>
                  </a:lnTo>
                  <a:lnTo>
                    <a:pt x="35" y="329"/>
                  </a:lnTo>
                  <a:lnTo>
                    <a:pt x="42" y="323"/>
                  </a:lnTo>
                  <a:lnTo>
                    <a:pt x="45" y="321"/>
                  </a:lnTo>
                  <a:lnTo>
                    <a:pt x="47" y="325"/>
                  </a:lnTo>
                  <a:lnTo>
                    <a:pt x="48" y="331"/>
                  </a:lnTo>
                  <a:lnTo>
                    <a:pt x="51" y="332"/>
                  </a:lnTo>
                  <a:lnTo>
                    <a:pt x="53" y="332"/>
                  </a:lnTo>
                  <a:lnTo>
                    <a:pt x="56" y="329"/>
                  </a:lnTo>
                  <a:lnTo>
                    <a:pt x="53" y="319"/>
                  </a:lnTo>
                  <a:lnTo>
                    <a:pt x="55" y="315"/>
                  </a:lnTo>
                  <a:lnTo>
                    <a:pt x="58" y="314"/>
                  </a:lnTo>
                  <a:lnTo>
                    <a:pt x="61" y="304"/>
                  </a:lnTo>
                  <a:lnTo>
                    <a:pt x="69" y="302"/>
                  </a:lnTo>
                  <a:lnTo>
                    <a:pt x="75" y="296"/>
                  </a:lnTo>
                  <a:lnTo>
                    <a:pt x="77" y="286"/>
                  </a:lnTo>
                  <a:lnTo>
                    <a:pt x="82" y="278"/>
                  </a:lnTo>
                  <a:lnTo>
                    <a:pt x="89" y="275"/>
                  </a:lnTo>
                  <a:lnTo>
                    <a:pt x="93" y="260"/>
                  </a:lnTo>
                  <a:lnTo>
                    <a:pt x="96" y="260"/>
                  </a:lnTo>
                  <a:lnTo>
                    <a:pt x="102" y="255"/>
                  </a:lnTo>
                  <a:lnTo>
                    <a:pt x="109" y="255"/>
                  </a:lnTo>
                  <a:lnTo>
                    <a:pt x="116" y="251"/>
                  </a:lnTo>
                  <a:lnTo>
                    <a:pt x="123" y="251"/>
                  </a:lnTo>
                  <a:lnTo>
                    <a:pt x="133" y="249"/>
                  </a:lnTo>
                  <a:lnTo>
                    <a:pt x="141" y="244"/>
                  </a:lnTo>
                  <a:lnTo>
                    <a:pt x="154" y="232"/>
                  </a:lnTo>
                  <a:lnTo>
                    <a:pt x="169" y="223"/>
                  </a:lnTo>
                  <a:lnTo>
                    <a:pt x="187" y="208"/>
                  </a:lnTo>
                  <a:lnTo>
                    <a:pt x="201" y="200"/>
                  </a:lnTo>
                  <a:lnTo>
                    <a:pt x="202" y="191"/>
                  </a:lnTo>
                  <a:lnTo>
                    <a:pt x="213" y="181"/>
                  </a:lnTo>
                  <a:lnTo>
                    <a:pt x="219" y="178"/>
                  </a:lnTo>
                  <a:lnTo>
                    <a:pt x="225" y="178"/>
                  </a:lnTo>
                  <a:lnTo>
                    <a:pt x="235" y="170"/>
                  </a:lnTo>
                  <a:lnTo>
                    <a:pt x="241" y="164"/>
                  </a:lnTo>
                  <a:lnTo>
                    <a:pt x="256" y="144"/>
                  </a:lnTo>
                  <a:lnTo>
                    <a:pt x="261" y="126"/>
                  </a:lnTo>
                  <a:lnTo>
                    <a:pt x="265" y="105"/>
                  </a:lnTo>
                  <a:lnTo>
                    <a:pt x="270" y="93"/>
                  </a:lnTo>
                  <a:lnTo>
                    <a:pt x="288" y="81"/>
                  </a:lnTo>
                  <a:lnTo>
                    <a:pt x="294" y="78"/>
                  </a:lnTo>
                  <a:lnTo>
                    <a:pt x="298" y="72"/>
                  </a:lnTo>
                  <a:lnTo>
                    <a:pt x="304" y="60"/>
                  </a:lnTo>
                  <a:lnTo>
                    <a:pt x="308" y="34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7" name="Freeform 56">
              <a:extLst>
                <a:ext uri="{FF2B5EF4-FFF2-40B4-BE49-F238E27FC236}">
                  <a16:creationId xmlns:a16="http://schemas.microsoft.com/office/drawing/2014/main" id="{A7C57413-6E43-7F43-8B7B-C1EB96F1A6C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556077" y="8948886"/>
              <a:ext cx="183442" cy="316625"/>
            </a:xfrm>
            <a:custGeom>
              <a:avLst/>
              <a:gdLst/>
              <a:ahLst/>
              <a:cxnLst>
                <a:cxn ang="0">
                  <a:pos x="128" y="441"/>
                </a:cxn>
                <a:cxn ang="0">
                  <a:pos x="139" y="398"/>
                </a:cxn>
                <a:cxn ang="0">
                  <a:pos x="97" y="366"/>
                </a:cxn>
                <a:cxn ang="0">
                  <a:pos x="59" y="325"/>
                </a:cxn>
                <a:cxn ang="0">
                  <a:pos x="100" y="296"/>
                </a:cxn>
                <a:cxn ang="0">
                  <a:pos x="115" y="250"/>
                </a:cxn>
                <a:cxn ang="0">
                  <a:pos x="120" y="224"/>
                </a:cxn>
                <a:cxn ang="0">
                  <a:pos x="113" y="198"/>
                </a:cxn>
                <a:cxn ang="0">
                  <a:pos x="112" y="178"/>
                </a:cxn>
                <a:cxn ang="0">
                  <a:pos x="97" y="172"/>
                </a:cxn>
                <a:cxn ang="0">
                  <a:pos x="91" y="145"/>
                </a:cxn>
                <a:cxn ang="0">
                  <a:pos x="86" y="127"/>
                </a:cxn>
                <a:cxn ang="0">
                  <a:pos x="73" y="117"/>
                </a:cxn>
                <a:cxn ang="0">
                  <a:pos x="43" y="85"/>
                </a:cxn>
                <a:cxn ang="0">
                  <a:pos x="45" y="59"/>
                </a:cxn>
                <a:cxn ang="0">
                  <a:pos x="26" y="59"/>
                </a:cxn>
                <a:cxn ang="0">
                  <a:pos x="7" y="14"/>
                </a:cxn>
                <a:cxn ang="0">
                  <a:pos x="10" y="0"/>
                </a:cxn>
                <a:cxn ang="0">
                  <a:pos x="19" y="28"/>
                </a:cxn>
                <a:cxn ang="0">
                  <a:pos x="35" y="30"/>
                </a:cxn>
                <a:cxn ang="0">
                  <a:pos x="59" y="41"/>
                </a:cxn>
                <a:cxn ang="0">
                  <a:pos x="78" y="59"/>
                </a:cxn>
                <a:cxn ang="0">
                  <a:pos x="87" y="70"/>
                </a:cxn>
                <a:cxn ang="0">
                  <a:pos x="100" y="96"/>
                </a:cxn>
                <a:cxn ang="0">
                  <a:pos x="86" y="96"/>
                </a:cxn>
                <a:cxn ang="0">
                  <a:pos x="96" y="107"/>
                </a:cxn>
                <a:cxn ang="0">
                  <a:pos x="110" y="140"/>
                </a:cxn>
                <a:cxn ang="0">
                  <a:pos x="109" y="159"/>
                </a:cxn>
                <a:cxn ang="0">
                  <a:pos x="116" y="170"/>
                </a:cxn>
                <a:cxn ang="0">
                  <a:pos x="136" y="169"/>
                </a:cxn>
                <a:cxn ang="0">
                  <a:pos x="151" y="182"/>
                </a:cxn>
                <a:cxn ang="0">
                  <a:pos x="147" y="141"/>
                </a:cxn>
                <a:cxn ang="0">
                  <a:pos x="167" y="162"/>
                </a:cxn>
                <a:cxn ang="0">
                  <a:pos x="169" y="192"/>
                </a:cxn>
                <a:cxn ang="0">
                  <a:pos x="185" y="219"/>
                </a:cxn>
                <a:cxn ang="0">
                  <a:pos x="239" y="240"/>
                </a:cxn>
                <a:cxn ang="0">
                  <a:pos x="266" y="224"/>
                </a:cxn>
                <a:cxn ang="0">
                  <a:pos x="286" y="210"/>
                </a:cxn>
                <a:cxn ang="0">
                  <a:pos x="313" y="231"/>
                </a:cxn>
                <a:cxn ang="0">
                  <a:pos x="307" y="272"/>
                </a:cxn>
                <a:cxn ang="0">
                  <a:pos x="286" y="304"/>
                </a:cxn>
                <a:cxn ang="0">
                  <a:pos x="287" y="321"/>
                </a:cxn>
                <a:cxn ang="0">
                  <a:pos x="269" y="315"/>
                </a:cxn>
                <a:cxn ang="0">
                  <a:pos x="242" y="323"/>
                </a:cxn>
                <a:cxn ang="0">
                  <a:pos x="232" y="356"/>
                </a:cxn>
                <a:cxn ang="0">
                  <a:pos x="217" y="404"/>
                </a:cxn>
                <a:cxn ang="0">
                  <a:pos x="171" y="479"/>
                </a:cxn>
                <a:cxn ang="0">
                  <a:pos x="132" y="481"/>
                </a:cxn>
              </a:cxnLst>
              <a:rect l="0" t="0" r="r" b="b"/>
              <a:pathLst>
                <a:path w="313" h="495">
                  <a:moveTo>
                    <a:pt x="109" y="469"/>
                  </a:moveTo>
                  <a:lnTo>
                    <a:pt x="118" y="458"/>
                  </a:lnTo>
                  <a:lnTo>
                    <a:pt x="121" y="449"/>
                  </a:lnTo>
                  <a:lnTo>
                    <a:pt x="128" y="441"/>
                  </a:lnTo>
                  <a:lnTo>
                    <a:pt x="134" y="429"/>
                  </a:lnTo>
                  <a:lnTo>
                    <a:pt x="135" y="417"/>
                  </a:lnTo>
                  <a:lnTo>
                    <a:pt x="139" y="407"/>
                  </a:lnTo>
                  <a:lnTo>
                    <a:pt x="139" y="398"/>
                  </a:lnTo>
                  <a:lnTo>
                    <a:pt x="134" y="391"/>
                  </a:lnTo>
                  <a:lnTo>
                    <a:pt x="120" y="375"/>
                  </a:lnTo>
                  <a:lnTo>
                    <a:pt x="108" y="372"/>
                  </a:lnTo>
                  <a:lnTo>
                    <a:pt x="97" y="366"/>
                  </a:lnTo>
                  <a:lnTo>
                    <a:pt x="80" y="350"/>
                  </a:lnTo>
                  <a:lnTo>
                    <a:pt x="67" y="349"/>
                  </a:lnTo>
                  <a:lnTo>
                    <a:pt x="57" y="337"/>
                  </a:lnTo>
                  <a:lnTo>
                    <a:pt x="59" y="325"/>
                  </a:lnTo>
                  <a:lnTo>
                    <a:pt x="69" y="316"/>
                  </a:lnTo>
                  <a:lnTo>
                    <a:pt x="78" y="310"/>
                  </a:lnTo>
                  <a:lnTo>
                    <a:pt x="92" y="306"/>
                  </a:lnTo>
                  <a:lnTo>
                    <a:pt x="100" y="296"/>
                  </a:lnTo>
                  <a:lnTo>
                    <a:pt x="104" y="283"/>
                  </a:lnTo>
                  <a:lnTo>
                    <a:pt x="105" y="261"/>
                  </a:lnTo>
                  <a:lnTo>
                    <a:pt x="109" y="250"/>
                  </a:lnTo>
                  <a:lnTo>
                    <a:pt x="115" y="250"/>
                  </a:lnTo>
                  <a:lnTo>
                    <a:pt x="118" y="247"/>
                  </a:lnTo>
                  <a:lnTo>
                    <a:pt x="118" y="237"/>
                  </a:lnTo>
                  <a:lnTo>
                    <a:pt x="115" y="229"/>
                  </a:lnTo>
                  <a:lnTo>
                    <a:pt x="120" y="224"/>
                  </a:lnTo>
                  <a:lnTo>
                    <a:pt x="118" y="220"/>
                  </a:lnTo>
                  <a:lnTo>
                    <a:pt x="115" y="208"/>
                  </a:lnTo>
                  <a:lnTo>
                    <a:pt x="116" y="196"/>
                  </a:lnTo>
                  <a:lnTo>
                    <a:pt x="113" y="198"/>
                  </a:lnTo>
                  <a:lnTo>
                    <a:pt x="104" y="188"/>
                  </a:lnTo>
                  <a:lnTo>
                    <a:pt x="102" y="182"/>
                  </a:lnTo>
                  <a:lnTo>
                    <a:pt x="108" y="182"/>
                  </a:lnTo>
                  <a:lnTo>
                    <a:pt x="112" y="178"/>
                  </a:lnTo>
                  <a:lnTo>
                    <a:pt x="113" y="175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97" y="172"/>
                  </a:lnTo>
                  <a:lnTo>
                    <a:pt x="86" y="151"/>
                  </a:lnTo>
                  <a:lnTo>
                    <a:pt x="81" y="138"/>
                  </a:lnTo>
                  <a:lnTo>
                    <a:pt x="87" y="148"/>
                  </a:lnTo>
                  <a:lnTo>
                    <a:pt x="91" y="145"/>
                  </a:lnTo>
                  <a:lnTo>
                    <a:pt x="92" y="133"/>
                  </a:lnTo>
                  <a:lnTo>
                    <a:pt x="87" y="133"/>
                  </a:lnTo>
                  <a:lnTo>
                    <a:pt x="83" y="130"/>
                  </a:lnTo>
                  <a:lnTo>
                    <a:pt x="86" y="127"/>
                  </a:lnTo>
                  <a:lnTo>
                    <a:pt x="86" y="117"/>
                  </a:lnTo>
                  <a:lnTo>
                    <a:pt x="82" y="113"/>
                  </a:lnTo>
                  <a:lnTo>
                    <a:pt x="80" y="117"/>
                  </a:lnTo>
                  <a:lnTo>
                    <a:pt x="73" y="117"/>
                  </a:lnTo>
                  <a:lnTo>
                    <a:pt x="72" y="122"/>
                  </a:lnTo>
                  <a:lnTo>
                    <a:pt x="73" y="129"/>
                  </a:lnTo>
                  <a:lnTo>
                    <a:pt x="60" y="107"/>
                  </a:lnTo>
                  <a:lnTo>
                    <a:pt x="43" y="85"/>
                  </a:lnTo>
                  <a:lnTo>
                    <a:pt x="38" y="75"/>
                  </a:lnTo>
                  <a:lnTo>
                    <a:pt x="37" y="71"/>
                  </a:lnTo>
                  <a:lnTo>
                    <a:pt x="42" y="67"/>
                  </a:lnTo>
                  <a:lnTo>
                    <a:pt x="45" y="59"/>
                  </a:lnTo>
                  <a:lnTo>
                    <a:pt x="42" y="57"/>
                  </a:lnTo>
                  <a:lnTo>
                    <a:pt x="40" y="62"/>
                  </a:lnTo>
                  <a:lnTo>
                    <a:pt x="33" y="68"/>
                  </a:lnTo>
                  <a:lnTo>
                    <a:pt x="26" y="59"/>
                  </a:lnTo>
                  <a:lnTo>
                    <a:pt x="22" y="49"/>
                  </a:lnTo>
                  <a:lnTo>
                    <a:pt x="23" y="44"/>
                  </a:lnTo>
                  <a:lnTo>
                    <a:pt x="21" y="35"/>
                  </a:lnTo>
                  <a:lnTo>
                    <a:pt x="7" y="14"/>
                  </a:lnTo>
                  <a:lnTo>
                    <a:pt x="1" y="6"/>
                  </a:lnTo>
                  <a:lnTo>
                    <a:pt x="0" y="3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4" y="36"/>
                  </a:lnTo>
                  <a:lnTo>
                    <a:pt x="29" y="32"/>
                  </a:lnTo>
                  <a:lnTo>
                    <a:pt x="34" y="27"/>
                  </a:lnTo>
                  <a:lnTo>
                    <a:pt x="35" y="30"/>
                  </a:lnTo>
                  <a:lnTo>
                    <a:pt x="35" y="35"/>
                  </a:lnTo>
                  <a:lnTo>
                    <a:pt x="46" y="35"/>
                  </a:lnTo>
                  <a:lnTo>
                    <a:pt x="51" y="38"/>
                  </a:lnTo>
                  <a:lnTo>
                    <a:pt x="59" y="41"/>
                  </a:lnTo>
                  <a:lnTo>
                    <a:pt x="64" y="40"/>
                  </a:lnTo>
                  <a:lnTo>
                    <a:pt x="73" y="48"/>
                  </a:lnTo>
                  <a:lnTo>
                    <a:pt x="66" y="52"/>
                  </a:lnTo>
                  <a:lnTo>
                    <a:pt x="78" y="59"/>
                  </a:lnTo>
                  <a:lnTo>
                    <a:pt x="80" y="56"/>
                  </a:lnTo>
                  <a:lnTo>
                    <a:pt x="83" y="59"/>
                  </a:lnTo>
                  <a:lnTo>
                    <a:pt x="85" y="64"/>
                  </a:lnTo>
                  <a:lnTo>
                    <a:pt x="87" y="70"/>
                  </a:lnTo>
                  <a:lnTo>
                    <a:pt x="96" y="79"/>
                  </a:lnTo>
                  <a:lnTo>
                    <a:pt x="98" y="83"/>
                  </a:lnTo>
                  <a:lnTo>
                    <a:pt x="98" y="87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89" y="89"/>
                  </a:lnTo>
                  <a:lnTo>
                    <a:pt x="85" y="89"/>
                  </a:lnTo>
                  <a:lnTo>
                    <a:pt x="86" y="96"/>
                  </a:lnTo>
                  <a:lnTo>
                    <a:pt x="87" y="97"/>
                  </a:lnTo>
                  <a:lnTo>
                    <a:pt x="89" y="97"/>
                  </a:lnTo>
                  <a:lnTo>
                    <a:pt x="93" y="100"/>
                  </a:lnTo>
                  <a:lnTo>
                    <a:pt x="96" y="107"/>
                  </a:lnTo>
                  <a:lnTo>
                    <a:pt x="103" y="114"/>
                  </a:lnTo>
                  <a:lnTo>
                    <a:pt x="109" y="126"/>
                  </a:lnTo>
                  <a:lnTo>
                    <a:pt x="116" y="134"/>
                  </a:lnTo>
                  <a:lnTo>
                    <a:pt x="110" y="140"/>
                  </a:lnTo>
                  <a:lnTo>
                    <a:pt x="109" y="148"/>
                  </a:lnTo>
                  <a:lnTo>
                    <a:pt x="113" y="151"/>
                  </a:lnTo>
                  <a:lnTo>
                    <a:pt x="113" y="159"/>
                  </a:lnTo>
                  <a:lnTo>
                    <a:pt x="109" y="159"/>
                  </a:lnTo>
                  <a:lnTo>
                    <a:pt x="105" y="162"/>
                  </a:lnTo>
                  <a:lnTo>
                    <a:pt x="108" y="165"/>
                  </a:lnTo>
                  <a:lnTo>
                    <a:pt x="112" y="165"/>
                  </a:lnTo>
                  <a:lnTo>
                    <a:pt x="116" y="170"/>
                  </a:lnTo>
                  <a:lnTo>
                    <a:pt x="123" y="170"/>
                  </a:lnTo>
                  <a:lnTo>
                    <a:pt x="125" y="167"/>
                  </a:lnTo>
                  <a:lnTo>
                    <a:pt x="132" y="167"/>
                  </a:lnTo>
                  <a:lnTo>
                    <a:pt x="136" y="169"/>
                  </a:lnTo>
                  <a:lnTo>
                    <a:pt x="137" y="177"/>
                  </a:lnTo>
                  <a:lnTo>
                    <a:pt x="140" y="184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0" y="156"/>
                  </a:lnTo>
                  <a:lnTo>
                    <a:pt x="150" y="151"/>
                  </a:lnTo>
                  <a:lnTo>
                    <a:pt x="143" y="141"/>
                  </a:lnTo>
                  <a:lnTo>
                    <a:pt x="147" y="141"/>
                  </a:lnTo>
                  <a:lnTo>
                    <a:pt x="151" y="148"/>
                  </a:lnTo>
                  <a:lnTo>
                    <a:pt x="164" y="151"/>
                  </a:lnTo>
                  <a:lnTo>
                    <a:pt x="164" y="161"/>
                  </a:lnTo>
                  <a:lnTo>
                    <a:pt x="167" y="162"/>
                  </a:lnTo>
                  <a:lnTo>
                    <a:pt x="167" y="171"/>
                  </a:lnTo>
                  <a:lnTo>
                    <a:pt x="169" y="176"/>
                  </a:lnTo>
                  <a:lnTo>
                    <a:pt x="168" y="186"/>
                  </a:lnTo>
                  <a:lnTo>
                    <a:pt x="169" y="192"/>
                  </a:lnTo>
                  <a:lnTo>
                    <a:pt x="173" y="197"/>
                  </a:lnTo>
                  <a:lnTo>
                    <a:pt x="175" y="203"/>
                  </a:lnTo>
                  <a:lnTo>
                    <a:pt x="178" y="213"/>
                  </a:lnTo>
                  <a:lnTo>
                    <a:pt x="185" y="219"/>
                  </a:lnTo>
                  <a:lnTo>
                    <a:pt x="194" y="219"/>
                  </a:lnTo>
                  <a:lnTo>
                    <a:pt x="205" y="227"/>
                  </a:lnTo>
                  <a:lnTo>
                    <a:pt x="232" y="235"/>
                  </a:lnTo>
                  <a:lnTo>
                    <a:pt x="239" y="240"/>
                  </a:lnTo>
                  <a:lnTo>
                    <a:pt x="249" y="241"/>
                  </a:lnTo>
                  <a:lnTo>
                    <a:pt x="254" y="235"/>
                  </a:lnTo>
                  <a:lnTo>
                    <a:pt x="259" y="235"/>
                  </a:lnTo>
                  <a:lnTo>
                    <a:pt x="266" y="224"/>
                  </a:lnTo>
                  <a:lnTo>
                    <a:pt x="271" y="221"/>
                  </a:lnTo>
                  <a:lnTo>
                    <a:pt x="276" y="218"/>
                  </a:lnTo>
                  <a:lnTo>
                    <a:pt x="284" y="213"/>
                  </a:lnTo>
                  <a:lnTo>
                    <a:pt x="286" y="210"/>
                  </a:lnTo>
                  <a:lnTo>
                    <a:pt x="292" y="208"/>
                  </a:lnTo>
                  <a:lnTo>
                    <a:pt x="301" y="210"/>
                  </a:lnTo>
                  <a:lnTo>
                    <a:pt x="313" y="218"/>
                  </a:lnTo>
                  <a:lnTo>
                    <a:pt x="313" y="231"/>
                  </a:lnTo>
                  <a:lnTo>
                    <a:pt x="308" y="246"/>
                  </a:lnTo>
                  <a:lnTo>
                    <a:pt x="308" y="262"/>
                  </a:lnTo>
                  <a:lnTo>
                    <a:pt x="307" y="264"/>
                  </a:lnTo>
                  <a:lnTo>
                    <a:pt x="307" y="272"/>
                  </a:lnTo>
                  <a:lnTo>
                    <a:pt x="304" y="280"/>
                  </a:lnTo>
                  <a:lnTo>
                    <a:pt x="296" y="286"/>
                  </a:lnTo>
                  <a:lnTo>
                    <a:pt x="287" y="290"/>
                  </a:lnTo>
                  <a:lnTo>
                    <a:pt x="286" y="304"/>
                  </a:lnTo>
                  <a:lnTo>
                    <a:pt x="284" y="307"/>
                  </a:lnTo>
                  <a:lnTo>
                    <a:pt x="285" y="316"/>
                  </a:lnTo>
                  <a:lnTo>
                    <a:pt x="287" y="317"/>
                  </a:lnTo>
                  <a:lnTo>
                    <a:pt x="287" y="321"/>
                  </a:lnTo>
                  <a:lnTo>
                    <a:pt x="282" y="328"/>
                  </a:lnTo>
                  <a:lnTo>
                    <a:pt x="280" y="316"/>
                  </a:lnTo>
                  <a:lnTo>
                    <a:pt x="275" y="315"/>
                  </a:lnTo>
                  <a:lnTo>
                    <a:pt x="269" y="315"/>
                  </a:lnTo>
                  <a:lnTo>
                    <a:pt x="261" y="316"/>
                  </a:lnTo>
                  <a:lnTo>
                    <a:pt x="253" y="316"/>
                  </a:lnTo>
                  <a:lnTo>
                    <a:pt x="247" y="318"/>
                  </a:lnTo>
                  <a:lnTo>
                    <a:pt x="242" y="323"/>
                  </a:lnTo>
                  <a:lnTo>
                    <a:pt x="226" y="345"/>
                  </a:lnTo>
                  <a:lnTo>
                    <a:pt x="226" y="349"/>
                  </a:lnTo>
                  <a:lnTo>
                    <a:pt x="228" y="348"/>
                  </a:lnTo>
                  <a:lnTo>
                    <a:pt x="232" y="356"/>
                  </a:lnTo>
                  <a:lnTo>
                    <a:pt x="237" y="360"/>
                  </a:lnTo>
                  <a:lnTo>
                    <a:pt x="236" y="369"/>
                  </a:lnTo>
                  <a:lnTo>
                    <a:pt x="231" y="380"/>
                  </a:lnTo>
                  <a:lnTo>
                    <a:pt x="217" y="404"/>
                  </a:lnTo>
                  <a:lnTo>
                    <a:pt x="215" y="412"/>
                  </a:lnTo>
                  <a:lnTo>
                    <a:pt x="202" y="428"/>
                  </a:lnTo>
                  <a:lnTo>
                    <a:pt x="182" y="463"/>
                  </a:lnTo>
                  <a:lnTo>
                    <a:pt x="171" y="479"/>
                  </a:lnTo>
                  <a:lnTo>
                    <a:pt x="153" y="492"/>
                  </a:lnTo>
                  <a:lnTo>
                    <a:pt x="145" y="495"/>
                  </a:lnTo>
                  <a:lnTo>
                    <a:pt x="137" y="488"/>
                  </a:lnTo>
                  <a:lnTo>
                    <a:pt x="132" y="481"/>
                  </a:lnTo>
                  <a:lnTo>
                    <a:pt x="113" y="482"/>
                  </a:lnTo>
                  <a:lnTo>
                    <a:pt x="109" y="473"/>
                  </a:lnTo>
                  <a:lnTo>
                    <a:pt x="109" y="469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  <p:sp>
          <p:nvSpPr>
            <p:cNvPr id="38" name="Freeform 57">
              <a:extLst>
                <a:ext uri="{FF2B5EF4-FFF2-40B4-BE49-F238E27FC236}">
                  <a16:creationId xmlns:a16="http://schemas.microsoft.com/office/drawing/2014/main" id="{D4A548E3-B467-8247-91B4-88CD5B24B6CD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7276548" y="8389194"/>
              <a:ext cx="93176" cy="83153"/>
            </a:xfrm>
            <a:custGeom>
              <a:avLst/>
              <a:gdLst/>
              <a:ahLst/>
              <a:cxnLst>
                <a:cxn ang="0">
                  <a:pos x="60" y="71"/>
                </a:cxn>
                <a:cxn ang="0">
                  <a:pos x="39" y="60"/>
                </a:cxn>
                <a:cxn ang="0">
                  <a:pos x="27" y="43"/>
                </a:cxn>
                <a:cxn ang="0">
                  <a:pos x="21" y="38"/>
                </a:cxn>
                <a:cxn ang="0">
                  <a:pos x="16" y="26"/>
                </a:cxn>
                <a:cxn ang="0">
                  <a:pos x="6" y="17"/>
                </a:cxn>
                <a:cxn ang="0">
                  <a:pos x="6" y="9"/>
                </a:cxn>
                <a:cxn ang="0">
                  <a:pos x="0" y="2"/>
                </a:cxn>
                <a:cxn ang="0">
                  <a:pos x="6" y="0"/>
                </a:cxn>
                <a:cxn ang="0">
                  <a:pos x="14" y="5"/>
                </a:cxn>
                <a:cxn ang="0">
                  <a:pos x="19" y="4"/>
                </a:cxn>
                <a:cxn ang="0">
                  <a:pos x="33" y="14"/>
                </a:cxn>
                <a:cxn ang="0">
                  <a:pos x="40" y="16"/>
                </a:cxn>
                <a:cxn ang="0">
                  <a:pos x="41" y="21"/>
                </a:cxn>
                <a:cxn ang="0">
                  <a:pos x="45" y="26"/>
                </a:cxn>
                <a:cxn ang="0">
                  <a:pos x="51" y="26"/>
                </a:cxn>
                <a:cxn ang="0">
                  <a:pos x="59" y="29"/>
                </a:cxn>
                <a:cxn ang="0">
                  <a:pos x="67" y="43"/>
                </a:cxn>
                <a:cxn ang="0">
                  <a:pos x="72" y="47"/>
                </a:cxn>
                <a:cxn ang="0">
                  <a:pos x="75" y="57"/>
                </a:cxn>
                <a:cxn ang="0">
                  <a:pos x="78" y="58"/>
                </a:cxn>
                <a:cxn ang="0">
                  <a:pos x="82" y="63"/>
                </a:cxn>
                <a:cxn ang="0">
                  <a:pos x="89" y="68"/>
                </a:cxn>
                <a:cxn ang="0">
                  <a:pos x="94" y="74"/>
                </a:cxn>
                <a:cxn ang="0">
                  <a:pos x="98" y="75"/>
                </a:cxn>
                <a:cxn ang="0">
                  <a:pos x="100" y="81"/>
                </a:cxn>
                <a:cxn ang="0">
                  <a:pos x="109" y="82"/>
                </a:cxn>
                <a:cxn ang="0">
                  <a:pos x="123" y="86"/>
                </a:cxn>
                <a:cxn ang="0">
                  <a:pos x="141" y="103"/>
                </a:cxn>
                <a:cxn ang="0">
                  <a:pos x="143" y="109"/>
                </a:cxn>
                <a:cxn ang="0">
                  <a:pos x="150" y="108"/>
                </a:cxn>
                <a:cxn ang="0">
                  <a:pos x="157" y="114"/>
                </a:cxn>
                <a:cxn ang="0">
                  <a:pos x="159" y="123"/>
                </a:cxn>
                <a:cxn ang="0">
                  <a:pos x="158" y="125"/>
                </a:cxn>
                <a:cxn ang="0">
                  <a:pos x="153" y="125"/>
                </a:cxn>
                <a:cxn ang="0">
                  <a:pos x="152" y="133"/>
                </a:cxn>
                <a:cxn ang="0">
                  <a:pos x="150" y="131"/>
                </a:cxn>
                <a:cxn ang="0">
                  <a:pos x="147" y="127"/>
                </a:cxn>
                <a:cxn ang="0">
                  <a:pos x="141" y="122"/>
                </a:cxn>
                <a:cxn ang="0">
                  <a:pos x="138" y="119"/>
                </a:cxn>
                <a:cxn ang="0">
                  <a:pos x="130" y="119"/>
                </a:cxn>
                <a:cxn ang="0">
                  <a:pos x="124" y="115"/>
                </a:cxn>
                <a:cxn ang="0">
                  <a:pos x="116" y="115"/>
                </a:cxn>
                <a:cxn ang="0">
                  <a:pos x="114" y="112"/>
                </a:cxn>
                <a:cxn ang="0">
                  <a:pos x="113" y="104"/>
                </a:cxn>
                <a:cxn ang="0">
                  <a:pos x="108" y="104"/>
                </a:cxn>
                <a:cxn ang="0">
                  <a:pos x="104" y="102"/>
                </a:cxn>
                <a:cxn ang="0">
                  <a:pos x="99" y="102"/>
                </a:cxn>
                <a:cxn ang="0">
                  <a:pos x="98" y="97"/>
                </a:cxn>
                <a:cxn ang="0">
                  <a:pos x="93" y="97"/>
                </a:cxn>
                <a:cxn ang="0">
                  <a:pos x="91" y="95"/>
                </a:cxn>
                <a:cxn ang="0">
                  <a:pos x="84" y="93"/>
                </a:cxn>
                <a:cxn ang="0">
                  <a:pos x="77" y="86"/>
                </a:cxn>
                <a:cxn ang="0">
                  <a:pos x="71" y="86"/>
                </a:cxn>
                <a:cxn ang="0">
                  <a:pos x="66" y="84"/>
                </a:cxn>
                <a:cxn ang="0">
                  <a:pos x="65" y="76"/>
                </a:cxn>
                <a:cxn ang="0">
                  <a:pos x="60" y="71"/>
                </a:cxn>
              </a:cxnLst>
              <a:rect l="0" t="0" r="r" b="b"/>
              <a:pathLst>
                <a:path w="159" h="133">
                  <a:moveTo>
                    <a:pt x="60" y="71"/>
                  </a:moveTo>
                  <a:lnTo>
                    <a:pt x="39" y="60"/>
                  </a:lnTo>
                  <a:lnTo>
                    <a:pt x="27" y="43"/>
                  </a:lnTo>
                  <a:lnTo>
                    <a:pt x="21" y="38"/>
                  </a:lnTo>
                  <a:lnTo>
                    <a:pt x="16" y="26"/>
                  </a:lnTo>
                  <a:lnTo>
                    <a:pt x="6" y="17"/>
                  </a:lnTo>
                  <a:lnTo>
                    <a:pt x="6" y="9"/>
                  </a:lnTo>
                  <a:lnTo>
                    <a:pt x="0" y="2"/>
                  </a:lnTo>
                  <a:lnTo>
                    <a:pt x="6" y="0"/>
                  </a:lnTo>
                  <a:lnTo>
                    <a:pt x="14" y="5"/>
                  </a:lnTo>
                  <a:lnTo>
                    <a:pt x="19" y="4"/>
                  </a:lnTo>
                  <a:lnTo>
                    <a:pt x="33" y="14"/>
                  </a:lnTo>
                  <a:lnTo>
                    <a:pt x="40" y="16"/>
                  </a:lnTo>
                  <a:lnTo>
                    <a:pt x="41" y="21"/>
                  </a:lnTo>
                  <a:lnTo>
                    <a:pt x="45" y="26"/>
                  </a:lnTo>
                  <a:lnTo>
                    <a:pt x="51" y="26"/>
                  </a:lnTo>
                  <a:lnTo>
                    <a:pt x="59" y="29"/>
                  </a:lnTo>
                  <a:lnTo>
                    <a:pt x="67" y="43"/>
                  </a:lnTo>
                  <a:lnTo>
                    <a:pt x="72" y="47"/>
                  </a:lnTo>
                  <a:lnTo>
                    <a:pt x="75" y="57"/>
                  </a:lnTo>
                  <a:lnTo>
                    <a:pt x="78" y="58"/>
                  </a:lnTo>
                  <a:lnTo>
                    <a:pt x="82" y="63"/>
                  </a:lnTo>
                  <a:lnTo>
                    <a:pt x="89" y="68"/>
                  </a:lnTo>
                  <a:lnTo>
                    <a:pt x="94" y="74"/>
                  </a:lnTo>
                  <a:lnTo>
                    <a:pt x="98" y="75"/>
                  </a:lnTo>
                  <a:lnTo>
                    <a:pt x="100" y="81"/>
                  </a:lnTo>
                  <a:lnTo>
                    <a:pt x="109" y="82"/>
                  </a:lnTo>
                  <a:lnTo>
                    <a:pt x="123" y="86"/>
                  </a:lnTo>
                  <a:lnTo>
                    <a:pt x="141" y="103"/>
                  </a:lnTo>
                  <a:lnTo>
                    <a:pt x="143" y="109"/>
                  </a:lnTo>
                  <a:lnTo>
                    <a:pt x="150" y="108"/>
                  </a:lnTo>
                  <a:lnTo>
                    <a:pt x="157" y="114"/>
                  </a:lnTo>
                  <a:lnTo>
                    <a:pt x="159" y="123"/>
                  </a:lnTo>
                  <a:lnTo>
                    <a:pt x="158" y="125"/>
                  </a:lnTo>
                  <a:lnTo>
                    <a:pt x="153" y="125"/>
                  </a:lnTo>
                  <a:lnTo>
                    <a:pt x="152" y="133"/>
                  </a:lnTo>
                  <a:lnTo>
                    <a:pt x="150" y="131"/>
                  </a:lnTo>
                  <a:lnTo>
                    <a:pt x="147" y="127"/>
                  </a:lnTo>
                  <a:lnTo>
                    <a:pt x="141" y="122"/>
                  </a:lnTo>
                  <a:lnTo>
                    <a:pt x="138" y="119"/>
                  </a:lnTo>
                  <a:lnTo>
                    <a:pt x="130" y="119"/>
                  </a:lnTo>
                  <a:lnTo>
                    <a:pt x="124" y="115"/>
                  </a:lnTo>
                  <a:lnTo>
                    <a:pt x="116" y="115"/>
                  </a:lnTo>
                  <a:lnTo>
                    <a:pt x="114" y="112"/>
                  </a:lnTo>
                  <a:lnTo>
                    <a:pt x="113" y="104"/>
                  </a:lnTo>
                  <a:lnTo>
                    <a:pt x="108" y="104"/>
                  </a:lnTo>
                  <a:lnTo>
                    <a:pt x="104" y="102"/>
                  </a:lnTo>
                  <a:lnTo>
                    <a:pt x="99" y="102"/>
                  </a:lnTo>
                  <a:lnTo>
                    <a:pt x="98" y="97"/>
                  </a:lnTo>
                  <a:lnTo>
                    <a:pt x="93" y="97"/>
                  </a:lnTo>
                  <a:lnTo>
                    <a:pt x="91" y="95"/>
                  </a:lnTo>
                  <a:lnTo>
                    <a:pt x="84" y="93"/>
                  </a:lnTo>
                  <a:lnTo>
                    <a:pt x="77" y="86"/>
                  </a:lnTo>
                  <a:lnTo>
                    <a:pt x="71" y="86"/>
                  </a:lnTo>
                  <a:lnTo>
                    <a:pt x="66" y="84"/>
                  </a:lnTo>
                  <a:lnTo>
                    <a:pt x="65" y="76"/>
                  </a:lnTo>
                  <a:lnTo>
                    <a:pt x="60" y="71"/>
                  </a:lnTo>
                  <a:close/>
                </a:path>
              </a:pathLst>
            </a:custGeom>
            <a:grpFill/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normAutofit fontScale="25000" lnSpcReduction="20000"/>
            </a:bodyPr>
            <a:lstStyle/>
            <a:p>
              <a:pPr>
                <a:defRPr/>
              </a:pPr>
              <a:endParaRPr lang="en-US" sz="2400" dirty="0">
                <a:solidFill>
                  <a:schemeClr val="bg1"/>
                </a:solidFill>
                <a:latin typeface="Lato Light"/>
              </a:endParaRP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7A5BE69D-1FA7-4A4E-AD04-2B474020F9E5}"/>
              </a:ext>
            </a:extLst>
          </p:cNvPr>
          <p:cNvGrpSpPr/>
          <p:nvPr/>
        </p:nvGrpSpPr>
        <p:grpSpPr>
          <a:xfrm>
            <a:off x="-127973" y="57823"/>
            <a:ext cx="4632738" cy="868055"/>
            <a:chOff x="-1023142" y="206918"/>
            <a:chExt cx="5286376" cy="1020763"/>
          </a:xfrm>
        </p:grpSpPr>
        <p:sp>
          <p:nvSpPr>
            <p:cNvPr id="259" name="Freeform 208">
              <a:extLst>
                <a:ext uri="{FF2B5EF4-FFF2-40B4-BE49-F238E27FC236}">
                  <a16:creationId xmlns:a16="http://schemas.microsoft.com/office/drawing/2014/main" id="{2B30358F-4F97-AB44-8AF1-14062DE8EE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7283" y="206918"/>
              <a:ext cx="73025" cy="1020763"/>
            </a:xfrm>
            <a:custGeom>
              <a:avLst/>
              <a:gdLst>
                <a:gd name="T0" fmla="*/ 19 w 23"/>
                <a:gd name="T1" fmla="*/ 9 h 314"/>
                <a:gd name="T2" fmla="*/ 15 w 23"/>
                <a:gd name="T3" fmla="*/ 2 h 314"/>
                <a:gd name="T4" fmla="*/ 5 w 23"/>
                <a:gd name="T5" fmla="*/ 0 h 314"/>
                <a:gd name="T6" fmla="*/ 0 w 23"/>
                <a:gd name="T7" fmla="*/ 0 h 314"/>
                <a:gd name="T8" fmla="*/ 6 w 23"/>
                <a:gd name="T9" fmla="*/ 14 h 314"/>
                <a:gd name="T10" fmla="*/ 23 w 23"/>
                <a:gd name="T11" fmla="*/ 14 h 314"/>
                <a:gd name="T12" fmla="*/ 19 w 23"/>
                <a:gd name="T13" fmla="*/ 9 h 314"/>
                <a:gd name="T14" fmla="*/ 6 w 23"/>
                <a:gd name="T15" fmla="*/ 299 h 314"/>
                <a:gd name="T16" fmla="*/ 0 w 23"/>
                <a:gd name="T17" fmla="*/ 314 h 314"/>
                <a:gd name="T18" fmla="*/ 15 w 23"/>
                <a:gd name="T19" fmla="*/ 311 h 314"/>
                <a:gd name="T20" fmla="*/ 23 w 23"/>
                <a:gd name="T21" fmla="*/ 299 h 314"/>
                <a:gd name="T22" fmla="*/ 6 w 23"/>
                <a:gd name="T23" fmla="*/ 299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14">
                  <a:moveTo>
                    <a:pt x="19" y="9"/>
                  </a:moveTo>
                  <a:cubicBezTo>
                    <a:pt x="17" y="5"/>
                    <a:pt x="15" y="2"/>
                    <a:pt x="15" y="2"/>
                  </a:cubicBezTo>
                  <a:cubicBezTo>
                    <a:pt x="14" y="1"/>
                    <a:pt x="9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2"/>
                    <a:pt x="21" y="10"/>
                    <a:pt x="19" y="9"/>
                  </a:cubicBezTo>
                  <a:close/>
                  <a:moveTo>
                    <a:pt x="6" y="299"/>
                  </a:moveTo>
                  <a:cubicBezTo>
                    <a:pt x="0" y="314"/>
                    <a:pt x="0" y="314"/>
                    <a:pt x="0" y="314"/>
                  </a:cubicBezTo>
                  <a:cubicBezTo>
                    <a:pt x="3" y="313"/>
                    <a:pt x="14" y="313"/>
                    <a:pt x="15" y="311"/>
                  </a:cubicBezTo>
                  <a:cubicBezTo>
                    <a:pt x="15" y="311"/>
                    <a:pt x="19" y="306"/>
                    <a:pt x="23" y="299"/>
                  </a:cubicBezTo>
                  <a:lnTo>
                    <a:pt x="6" y="299"/>
                  </a:lnTo>
                  <a:close/>
                </a:path>
              </a:pathLst>
            </a:custGeom>
            <a:solidFill>
              <a:srgbClr val="8D82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0" name="Freeform 209">
              <a:extLst>
                <a:ext uri="{FF2B5EF4-FFF2-40B4-BE49-F238E27FC236}">
                  <a16:creationId xmlns:a16="http://schemas.microsoft.com/office/drawing/2014/main" id="{C59BA18B-7C15-3B41-B7DD-FD9F90B12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259" y="206918"/>
              <a:ext cx="942975" cy="1020763"/>
            </a:xfrm>
            <a:custGeom>
              <a:avLst/>
              <a:gdLst>
                <a:gd name="T0" fmla="*/ 169 w 295"/>
                <a:gd name="T1" fmla="*/ 254 h 314"/>
                <a:gd name="T2" fmla="*/ 155 w 295"/>
                <a:gd name="T3" fmla="*/ 255 h 314"/>
                <a:gd name="T4" fmla="*/ 165 w 295"/>
                <a:gd name="T5" fmla="*/ 240 h 314"/>
                <a:gd name="T6" fmla="*/ 177 w 295"/>
                <a:gd name="T7" fmla="*/ 223 h 314"/>
                <a:gd name="T8" fmla="*/ 201 w 295"/>
                <a:gd name="T9" fmla="*/ 223 h 314"/>
                <a:gd name="T10" fmla="*/ 201 w 295"/>
                <a:gd name="T11" fmla="*/ 208 h 314"/>
                <a:gd name="T12" fmla="*/ 222 w 295"/>
                <a:gd name="T13" fmla="*/ 172 h 314"/>
                <a:gd name="T14" fmla="*/ 270 w 295"/>
                <a:gd name="T15" fmla="*/ 168 h 314"/>
                <a:gd name="T16" fmla="*/ 295 w 295"/>
                <a:gd name="T17" fmla="*/ 157 h 314"/>
                <a:gd name="T18" fmla="*/ 241 w 295"/>
                <a:gd name="T19" fmla="*/ 142 h 314"/>
                <a:gd name="T20" fmla="*/ 187 w 295"/>
                <a:gd name="T21" fmla="*/ 104 h 314"/>
                <a:gd name="T22" fmla="*/ 205 w 295"/>
                <a:gd name="T23" fmla="*/ 98 h 314"/>
                <a:gd name="T24" fmla="*/ 179 w 295"/>
                <a:gd name="T25" fmla="*/ 94 h 314"/>
                <a:gd name="T26" fmla="*/ 165 w 295"/>
                <a:gd name="T27" fmla="*/ 74 h 314"/>
                <a:gd name="T28" fmla="*/ 155 w 295"/>
                <a:gd name="T29" fmla="*/ 59 h 314"/>
                <a:gd name="T30" fmla="*/ 169 w 295"/>
                <a:gd name="T31" fmla="*/ 59 h 314"/>
                <a:gd name="T32" fmla="*/ 171 w 295"/>
                <a:gd name="T33" fmla="*/ 46 h 314"/>
                <a:gd name="T34" fmla="*/ 164 w 295"/>
                <a:gd name="T35" fmla="*/ 45 h 314"/>
                <a:gd name="T36" fmla="*/ 164 w 295"/>
                <a:gd name="T37" fmla="*/ 45 h 314"/>
                <a:gd name="T38" fmla="*/ 148 w 295"/>
                <a:gd name="T39" fmla="*/ 48 h 314"/>
                <a:gd name="T40" fmla="*/ 121 w 295"/>
                <a:gd name="T41" fmla="*/ 9 h 314"/>
                <a:gd name="T42" fmla="*/ 107 w 295"/>
                <a:gd name="T43" fmla="*/ 0 h 314"/>
                <a:gd name="T44" fmla="*/ 119 w 295"/>
                <a:gd name="T45" fmla="*/ 42 h 314"/>
                <a:gd name="T46" fmla="*/ 131 w 295"/>
                <a:gd name="T47" fmla="*/ 71 h 314"/>
                <a:gd name="T48" fmla="*/ 148 w 295"/>
                <a:gd name="T49" fmla="*/ 110 h 314"/>
                <a:gd name="T50" fmla="*/ 160 w 295"/>
                <a:gd name="T51" fmla="*/ 140 h 314"/>
                <a:gd name="T52" fmla="*/ 116 w 295"/>
                <a:gd name="T53" fmla="*/ 141 h 314"/>
                <a:gd name="T54" fmla="*/ 65 w 295"/>
                <a:gd name="T55" fmla="*/ 147 h 314"/>
                <a:gd name="T56" fmla="*/ 18 w 295"/>
                <a:gd name="T57" fmla="*/ 104 h 314"/>
                <a:gd name="T58" fmla="*/ 28 w 295"/>
                <a:gd name="T59" fmla="*/ 154 h 314"/>
                <a:gd name="T60" fmla="*/ 0 w 295"/>
                <a:gd name="T61" fmla="*/ 158 h 314"/>
                <a:gd name="T62" fmla="*/ 32 w 295"/>
                <a:gd name="T63" fmla="*/ 160 h 314"/>
                <a:gd name="T64" fmla="*/ 31 w 295"/>
                <a:gd name="T65" fmla="*/ 162 h 314"/>
                <a:gd name="T66" fmla="*/ 18 w 295"/>
                <a:gd name="T67" fmla="*/ 209 h 314"/>
                <a:gd name="T68" fmla="*/ 65 w 295"/>
                <a:gd name="T69" fmla="*/ 166 h 314"/>
                <a:gd name="T70" fmla="*/ 113 w 295"/>
                <a:gd name="T71" fmla="*/ 172 h 314"/>
                <a:gd name="T72" fmla="*/ 131 w 295"/>
                <a:gd name="T73" fmla="*/ 172 h 314"/>
                <a:gd name="T74" fmla="*/ 161 w 295"/>
                <a:gd name="T75" fmla="*/ 172 h 314"/>
                <a:gd name="T76" fmla="*/ 159 w 295"/>
                <a:gd name="T77" fmla="*/ 176 h 314"/>
                <a:gd name="T78" fmla="*/ 132 w 295"/>
                <a:gd name="T79" fmla="*/ 240 h 314"/>
                <a:gd name="T80" fmla="*/ 131 w 295"/>
                <a:gd name="T81" fmla="*/ 243 h 314"/>
                <a:gd name="T82" fmla="*/ 117 w 295"/>
                <a:gd name="T83" fmla="*/ 311 h 314"/>
                <a:gd name="T84" fmla="*/ 169 w 295"/>
                <a:gd name="T85" fmla="*/ 268 h 314"/>
                <a:gd name="T86" fmla="*/ 174 w 295"/>
                <a:gd name="T87" fmla="*/ 26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5" h="314">
                  <a:moveTo>
                    <a:pt x="174" y="261"/>
                  </a:moveTo>
                  <a:cubicBezTo>
                    <a:pt x="174" y="257"/>
                    <a:pt x="172" y="254"/>
                    <a:pt x="169" y="254"/>
                  </a:cubicBezTo>
                  <a:cubicBezTo>
                    <a:pt x="169" y="254"/>
                    <a:pt x="169" y="254"/>
                    <a:pt x="169" y="254"/>
                  </a:cubicBezTo>
                  <a:cubicBezTo>
                    <a:pt x="167" y="254"/>
                    <a:pt x="161" y="254"/>
                    <a:pt x="155" y="255"/>
                  </a:cubicBezTo>
                  <a:cubicBezTo>
                    <a:pt x="159" y="250"/>
                    <a:pt x="162" y="245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65" y="240"/>
                    <a:pt x="165" y="240"/>
                  </a:cubicBezTo>
                  <a:cubicBezTo>
                    <a:pt x="165" y="240"/>
                    <a:pt x="175" y="226"/>
                    <a:pt x="177" y="223"/>
                  </a:cubicBezTo>
                  <a:cubicBezTo>
                    <a:pt x="178" y="222"/>
                    <a:pt x="179" y="221"/>
                    <a:pt x="179" y="220"/>
                  </a:cubicBezTo>
                  <a:cubicBezTo>
                    <a:pt x="185" y="223"/>
                    <a:pt x="199" y="223"/>
                    <a:pt x="201" y="223"/>
                  </a:cubicBezTo>
                  <a:cubicBezTo>
                    <a:pt x="203" y="223"/>
                    <a:pt x="206" y="219"/>
                    <a:pt x="206" y="215"/>
                  </a:cubicBezTo>
                  <a:cubicBezTo>
                    <a:pt x="206" y="211"/>
                    <a:pt x="203" y="208"/>
                    <a:pt x="201" y="208"/>
                  </a:cubicBezTo>
                  <a:cubicBezTo>
                    <a:pt x="199" y="208"/>
                    <a:pt x="193" y="208"/>
                    <a:pt x="187" y="209"/>
                  </a:cubicBezTo>
                  <a:cubicBezTo>
                    <a:pt x="199" y="193"/>
                    <a:pt x="216" y="173"/>
                    <a:pt x="222" y="172"/>
                  </a:cubicBezTo>
                  <a:cubicBezTo>
                    <a:pt x="234" y="172"/>
                    <a:pt x="242" y="171"/>
                    <a:pt x="250" y="171"/>
                  </a:cubicBezTo>
                  <a:cubicBezTo>
                    <a:pt x="257" y="171"/>
                    <a:pt x="263" y="170"/>
                    <a:pt x="270" y="168"/>
                  </a:cubicBezTo>
                  <a:cubicBezTo>
                    <a:pt x="272" y="168"/>
                    <a:pt x="274" y="167"/>
                    <a:pt x="276" y="167"/>
                  </a:cubicBezTo>
                  <a:cubicBezTo>
                    <a:pt x="288" y="163"/>
                    <a:pt x="295" y="160"/>
                    <a:pt x="295" y="157"/>
                  </a:cubicBezTo>
                  <a:cubicBezTo>
                    <a:pt x="295" y="152"/>
                    <a:pt x="286" y="149"/>
                    <a:pt x="270" y="145"/>
                  </a:cubicBezTo>
                  <a:cubicBezTo>
                    <a:pt x="260" y="142"/>
                    <a:pt x="251" y="142"/>
                    <a:pt x="241" y="142"/>
                  </a:cubicBezTo>
                  <a:cubicBezTo>
                    <a:pt x="235" y="141"/>
                    <a:pt x="229" y="141"/>
                    <a:pt x="222" y="141"/>
                  </a:cubicBezTo>
                  <a:cubicBezTo>
                    <a:pt x="215" y="140"/>
                    <a:pt x="199" y="120"/>
                    <a:pt x="187" y="104"/>
                  </a:cubicBezTo>
                  <a:cubicBezTo>
                    <a:pt x="193" y="105"/>
                    <a:pt x="199" y="105"/>
                    <a:pt x="201" y="105"/>
                  </a:cubicBezTo>
                  <a:cubicBezTo>
                    <a:pt x="203" y="105"/>
                    <a:pt x="205" y="102"/>
                    <a:pt x="205" y="98"/>
                  </a:cubicBezTo>
                  <a:cubicBezTo>
                    <a:pt x="205" y="94"/>
                    <a:pt x="203" y="90"/>
                    <a:pt x="201" y="90"/>
                  </a:cubicBezTo>
                  <a:cubicBezTo>
                    <a:pt x="199" y="90"/>
                    <a:pt x="185" y="90"/>
                    <a:pt x="179" y="94"/>
                  </a:cubicBezTo>
                  <a:cubicBezTo>
                    <a:pt x="179" y="92"/>
                    <a:pt x="178" y="91"/>
                    <a:pt x="177" y="90"/>
                  </a:cubicBezTo>
                  <a:cubicBezTo>
                    <a:pt x="175" y="87"/>
                    <a:pt x="171" y="81"/>
                    <a:pt x="165" y="74"/>
                  </a:cubicBezTo>
                  <a:cubicBezTo>
                    <a:pt x="163" y="70"/>
                    <a:pt x="160" y="65"/>
                    <a:pt x="157" y="61"/>
                  </a:cubicBezTo>
                  <a:cubicBezTo>
                    <a:pt x="156" y="60"/>
                    <a:pt x="156" y="59"/>
                    <a:pt x="155" y="59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62" y="59"/>
                    <a:pt x="167" y="59"/>
                    <a:pt x="169" y="59"/>
                  </a:cubicBezTo>
                  <a:cubicBezTo>
                    <a:pt x="171" y="59"/>
                    <a:pt x="173" y="56"/>
                    <a:pt x="173" y="52"/>
                  </a:cubicBezTo>
                  <a:cubicBezTo>
                    <a:pt x="173" y="49"/>
                    <a:pt x="172" y="47"/>
                    <a:pt x="171" y="46"/>
                  </a:cubicBezTo>
                  <a:cubicBezTo>
                    <a:pt x="170" y="45"/>
                    <a:pt x="169" y="45"/>
                    <a:pt x="169" y="45"/>
                  </a:cubicBezTo>
                  <a:cubicBezTo>
                    <a:pt x="168" y="45"/>
                    <a:pt x="166" y="45"/>
                    <a:pt x="164" y="45"/>
                  </a:cubicBezTo>
                  <a:cubicBezTo>
                    <a:pt x="166" y="46"/>
                    <a:pt x="168" y="46"/>
                    <a:pt x="170" y="46"/>
                  </a:cubicBezTo>
                  <a:cubicBezTo>
                    <a:pt x="168" y="46"/>
                    <a:pt x="166" y="46"/>
                    <a:pt x="164" y="45"/>
                  </a:cubicBezTo>
                  <a:cubicBezTo>
                    <a:pt x="162" y="45"/>
                    <a:pt x="159" y="45"/>
                    <a:pt x="156" y="46"/>
                  </a:cubicBezTo>
                  <a:cubicBezTo>
                    <a:pt x="153" y="46"/>
                    <a:pt x="150" y="47"/>
                    <a:pt x="148" y="48"/>
                  </a:cubicBezTo>
                  <a:cubicBezTo>
                    <a:pt x="142" y="39"/>
                    <a:pt x="136" y="30"/>
                    <a:pt x="130" y="22"/>
                  </a:cubicBezTo>
                  <a:cubicBezTo>
                    <a:pt x="127" y="17"/>
                    <a:pt x="124" y="12"/>
                    <a:pt x="121" y="9"/>
                  </a:cubicBezTo>
                  <a:cubicBezTo>
                    <a:pt x="119" y="5"/>
                    <a:pt x="117" y="2"/>
                    <a:pt x="117" y="2"/>
                  </a:cubicBezTo>
                  <a:cubicBezTo>
                    <a:pt x="116" y="1"/>
                    <a:pt x="111" y="0"/>
                    <a:pt x="107" y="0"/>
                  </a:cubicBezTo>
                  <a:cubicBezTo>
                    <a:pt x="105" y="0"/>
                    <a:pt x="103" y="0"/>
                    <a:pt x="102" y="0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31" y="71"/>
                    <a:pt x="131" y="71"/>
                    <a:pt x="131" y="7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1" y="141"/>
                    <a:pt x="139" y="141"/>
                    <a:pt x="116" y="141"/>
                  </a:cubicBezTo>
                  <a:cubicBezTo>
                    <a:pt x="101" y="142"/>
                    <a:pt x="89" y="143"/>
                    <a:pt x="77" y="145"/>
                  </a:cubicBezTo>
                  <a:cubicBezTo>
                    <a:pt x="73" y="146"/>
                    <a:pt x="69" y="147"/>
                    <a:pt x="65" y="147"/>
                  </a:cubicBezTo>
                  <a:cubicBezTo>
                    <a:pt x="56" y="140"/>
                    <a:pt x="27" y="104"/>
                    <a:pt x="27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1" y="154"/>
                    <a:pt x="30" y="154"/>
                    <a:pt x="28" y="154"/>
                  </a:cubicBezTo>
                  <a:cubicBezTo>
                    <a:pt x="21" y="154"/>
                    <a:pt x="7" y="155"/>
                    <a:pt x="1" y="156"/>
                  </a:cubicBezTo>
                  <a:cubicBezTo>
                    <a:pt x="0" y="156"/>
                    <a:pt x="0" y="157"/>
                    <a:pt x="0" y="158"/>
                  </a:cubicBezTo>
                  <a:cubicBezTo>
                    <a:pt x="8" y="159"/>
                    <a:pt x="26" y="159"/>
                    <a:pt x="31" y="160"/>
                  </a:cubicBezTo>
                  <a:cubicBezTo>
                    <a:pt x="31" y="160"/>
                    <a:pt x="31" y="160"/>
                    <a:pt x="32" y="160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62"/>
                    <a:pt x="31" y="163"/>
                    <a:pt x="31" y="163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09"/>
                    <a:pt x="56" y="173"/>
                    <a:pt x="65" y="166"/>
                  </a:cubicBezTo>
                  <a:cubicBezTo>
                    <a:pt x="71" y="167"/>
                    <a:pt x="78" y="168"/>
                    <a:pt x="84" y="169"/>
                  </a:cubicBezTo>
                  <a:cubicBezTo>
                    <a:pt x="93" y="171"/>
                    <a:pt x="102" y="172"/>
                    <a:pt x="113" y="172"/>
                  </a:cubicBezTo>
                  <a:cubicBezTo>
                    <a:pt x="114" y="172"/>
                    <a:pt x="115" y="172"/>
                    <a:pt x="116" y="172"/>
                  </a:cubicBezTo>
                  <a:cubicBezTo>
                    <a:pt x="121" y="172"/>
                    <a:pt x="126" y="172"/>
                    <a:pt x="131" y="172"/>
                  </a:cubicBezTo>
                  <a:cubicBezTo>
                    <a:pt x="144" y="172"/>
                    <a:pt x="155" y="172"/>
                    <a:pt x="159" y="172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159" y="176"/>
                    <a:pt x="159" y="176"/>
                    <a:pt x="159" y="176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2" y="240"/>
                    <a:pt x="132" y="240"/>
                    <a:pt x="132" y="240"/>
                  </a:cubicBezTo>
                  <a:cubicBezTo>
                    <a:pt x="131" y="243"/>
                    <a:pt x="131" y="243"/>
                    <a:pt x="131" y="243"/>
                  </a:cubicBezTo>
                  <a:cubicBezTo>
                    <a:pt x="102" y="314"/>
                    <a:pt x="102" y="314"/>
                    <a:pt x="102" y="314"/>
                  </a:cubicBezTo>
                  <a:cubicBezTo>
                    <a:pt x="105" y="313"/>
                    <a:pt x="116" y="313"/>
                    <a:pt x="117" y="311"/>
                  </a:cubicBezTo>
                  <a:cubicBezTo>
                    <a:pt x="118" y="310"/>
                    <a:pt x="133" y="288"/>
                    <a:pt x="148" y="266"/>
                  </a:cubicBezTo>
                  <a:cubicBezTo>
                    <a:pt x="154" y="269"/>
                    <a:pt x="167" y="268"/>
                    <a:pt x="169" y="268"/>
                  </a:cubicBezTo>
                  <a:cubicBezTo>
                    <a:pt x="169" y="268"/>
                    <a:pt x="170" y="268"/>
                    <a:pt x="171" y="268"/>
                  </a:cubicBezTo>
                  <a:cubicBezTo>
                    <a:pt x="172" y="267"/>
                    <a:pt x="174" y="264"/>
                    <a:pt x="174" y="2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  <p:sp>
          <p:nvSpPr>
            <p:cNvPr id="261" name="Freeform 210">
              <a:extLst>
                <a:ext uri="{FF2B5EF4-FFF2-40B4-BE49-F238E27FC236}">
                  <a16:creationId xmlns:a16="http://schemas.microsoft.com/office/drawing/2014/main" id="{59AA6EE4-FDA4-D34F-A6CD-439819577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42155" y="252956"/>
              <a:ext cx="814388" cy="925513"/>
            </a:xfrm>
            <a:custGeom>
              <a:avLst/>
              <a:gdLst>
                <a:gd name="T0" fmla="*/ 457 w 513"/>
                <a:gd name="T1" fmla="*/ 0 h 583"/>
                <a:gd name="T2" fmla="*/ 0 w 513"/>
                <a:gd name="T3" fmla="*/ 583 h 583"/>
                <a:gd name="T4" fmla="*/ 56 w 513"/>
                <a:gd name="T5" fmla="*/ 583 h 583"/>
                <a:gd name="T6" fmla="*/ 513 w 513"/>
                <a:gd name="T7" fmla="*/ 0 h 583"/>
                <a:gd name="T8" fmla="*/ 457 w 513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583">
                  <a:moveTo>
                    <a:pt x="457" y="0"/>
                  </a:moveTo>
                  <a:lnTo>
                    <a:pt x="0" y="583"/>
                  </a:lnTo>
                  <a:lnTo>
                    <a:pt x="56" y="583"/>
                  </a:lnTo>
                  <a:lnTo>
                    <a:pt x="513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2" name="Freeform 211">
              <a:extLst>
                <a:ext uri="{FF2B5EF4-FFF2-40B4-BE49-F238E27FC236}">
                  <a16:creationId xmlns:a16="http://schemas.microsoft.com/office/drawing/2014/main" id="{CE7098C6-6E7D-1046-9E41-B77D880A9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2330" y="252956"/>
              <a:ext cx="811213" cy="925513"/>
            </a:xfrm>
            <a:custGeom>
              <a:avLst/>
              <a:gdLst>
                <a:gd name="T0" fmla="*/ 454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4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4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  <p:sp>
          <p:nvSpPr>
            <p:cNvPr id="263" name="Freeform 212">
              <a:extLst>
                <a:ext uri="{FF2B5EF4-FFF2-40B4-BE49-F238E27FC236}">
                  <a16:creationId xmlns:a16="http://schemas.microsoft.com/office/drawing/2014/main" id="{FDD81311-8449-084B-9968-E51E145E4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23142" y="252956"/>
              <a:ext cx="811213" cy="925513"/>
            </a:xfrm>
            <a:custGeom>
              <a:avLst/>
              <a:gdLst>
                <a:gd name="T0" fmla="*/ 455 w 511"/>
                <a:gd name="T1" fmla="*/ 0 h 583"/>
                <a:gd name="T2" fmla="*/ 0 w 511"/>
                <a:gd name="T3" fmla="*/ 583 h 583"/>
                <a:gd name="T4" fmla="*/ 54 w 511"/>
                <a:gd name="T5" fmla="*/ 583 h 583"/>
                <a:gd name="T6" fmla="*/ 511 w 511"/>
                <a:gd name="T7" fmla="*/ 0 h 583"/>
                <a:gd name="T8" fmla="*/ 455 w 511"/>
                <a:gd name="T9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1" h="583">
                  <a:moveTo>
                    <a:pt x="455" y="0"/>
                  </a:moveTo>
                  <a:lnTo>
                    <a:pt x="0" y="583"/>
                  </a:lnTo>
                  <a:lnTo>
                    <a:pt x="54" y="583"/>
                  </a:lnTo>
                  <a:lnTo>
                    <a:pt x="511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endParaRPr lang="en-US" sz="2400"/>
            </a:p>
          </p:txBody>
        </p:sp>
        <p:sp>
          <p:nvSpPr>
            <p:cNvPr id="264" name="Freeform 213">
              <a:extLst>
                <a:ext uri="{FF2B5EF4-FFF2-40B4-BE49-F238E27FC236}">
                  <a16:creationId xmlns:a16="http://schemas.microsoft.com/office/drawing/2014/main" id="{9AE31692-84DD-9C4C-9DB3-AE22A443B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7217" y="252956"/>
              <a:ext cx="4441825" cy="925513"/>
            </a:xfrm>
            <a:custGeom>
              <a:avLst/>
              <a:gdLst>
                <a:gd name="T0" fmla="*/ 1361 w 1391"/>
                <a:gd name="T1" fmla="*/ 158 h 285"/>
                <a:gd name="T2" fmla="*/ 1346 w 1391"/>
                <a:gd name="T3" fmla="*/ 158 h 285"/>
                <a:gd name="T4" fmla="*/ 1343 w 1391"/>
                <a:gd name="T5" fmla="*/ 158 h 285"/>
                <a:gd name="T6" fmla="*/ 1314 w 1391"/>
                <a:gd name="T7" fmla="*/ 155 h 285"/>
                <a:gd name="T8" fmla="*/ 1295 w 1391"/>
                <a:gd name="T9" fmla="*/ 152 h 285"/>
                <a:gd name="T10" fmla="*/ 1257 w 1391"/>
                <a:gd name="T11" fmla="*/ 195 h 285"/>
                <a:gd name="T12" fmla="*/ 1248 w 1391"/>
                <a:gd name="T13" fmla="*/ 195 h 285"/>
                <a:gd name="T14" fmla="*/ 1261 w 1391"/>
                <a:gd name="T15" fmla="*/ 149 h 285"/>
                <a:gd name="T16" fmla="*/ 1261 w 1391"/>
                <a:gd name="T17" fmla="*/ 148 h 285"/>
                <a:gd name="T18" fmla="*/ 1261 w 1391"/>
                <a:gd name="T19" fmla="*/ 147 h 285"/>
                <a:gd name="T20" fmla="*/ 1262 w 1391"/>
                <a:gd name="T21" fmla="*/ 146 h 285"/>
                <a:gd name="T22" fmla="*/ 1261 w 1391"/>
                <a:gd name="T23" fmla="*/ 146 h 285"/>
                <a:gd name="T24" fmla="*/ 1230 w 1391"/>
                <a:gd name="T25" fmla="*/ 144 h 285"/>
                <a:gd name="T26" fmla="*/ 1231 w 1391"/>
                <a:gd name="T27" fmla="*/ 142 h 285"/>
                <a:gd name="T28" fmla="*/ 1258 w 1391"/>
                <a:gd name="T29" fmla="*/ 140 h 285"/>
                <a:gd name="T30" fmla="*/ 1262 w 1391"/>
                <a:gd name="T31" fmla="*/ 140 h 285"/>
                <a:gd name="T32" fmla="*/ 1248 w 1391"/>
                <a:gd name="T33" fmla="*/ 90 h 285"/>
                <a:gd name="T34" fmla="*/ 1257 w 1391"/>
                <a:gd name="T35" fmla="*/ 90 h 285"/>
                <a:gd name="T36" fmla="*/ 1295 w 1391"/>
                <a:gd name="T37" fmla="*/ 133 h 285"/>
                <a:gd name="T38" fmla="*/ 1307 w 1391"/>
                <a:gd name="T39" fmla="*/ 131 h 285"/>
                <a:gd name="T40" fmla="*/ 1346 w 1391"/>
                <a:gd name="T41" fmla="*/ 127 h 285"/>
                <a:gd name="T42" fmla="*/ 1391 w 1391"/>
                <a:gd name="T43" fmla="*/ 127 h 285"/>
                <a:gd name="T44" fmla="*/ 1390 w 1391"/>
                <a:gd name="T45" fmla="*/ 126 h 285"/>
                <a:gd name="T46" fmla="*/ 1385 w 1391"/>
                <a:gd name="T47" fmla="*/ 115 h 285"/>
                <a:gd name="T48" fmla="*/ 1378 w 1391"/>
                <a:gd name="T49" fmla="*/ 96 h 285"/>
                <a:gd name="T50" fmla="*/ 1365 w 1391"/>
                <a:gd name="T51" fmla="*/ 67 h 285"/>
                <a:gd name="T52" fmla="*/ 1361 w 1391"/>
                <a:gd name="T53" fmla="*/ 57 h 285"/>
                <a:gd name="T54" fmla="*/ 1358 w 1391"/>
                <a:gd name="T55" fmla="*/ 48 h 285"/>
                <a:gd name="T56" fmla="*/ 1349 w 1391"/>
                <a:gd name="T57" fmla="*/ 29 h 285"/>
                <a:gd name="T58" fmla="*/ 1338 w 1391"/>
                <a:gd name="T59" fmla="*/ 0 h 285"/>
                <a:gd name="T60" fmla="*/ 227 w 1391"/>
                <a:gd name="T61" fmla="*/ 0 h 285"/>
                <a:gd name="T62" fmla="*/ 0 w 1391"/>
                <a:gd name="T63" fmla="*/ 285 h 285"/>
                <a:gd name="T64" fmla="*/ 1338 w 1391"/>
                <a:gd name="T65" fmla="*/ 285 h 285"/>
                <a:gd name="T66" fmla="*/ 1361 w 1391"/>
                <a:gd name="T67" fmla="*/ 229 h 285"/>
                <a:gd name="T68" fmla="*/ 1362 w 1391"/>
                <a:gd name="T69" fmla="*/ 226 h 285"/>
                <a:gd name="T70" fmla="*/ 1362 w 1391"/>
                <a:gd name="T71" fmla="*/ 226 h 285"/>
                <a:gd name="T72" fmla="*/ 1389 w 1391"/>
                <a:gd name="T73" fmla="*/ 162 h 285"/>
                <a:gd name="T74" fmla="*/ 1390 w 1391"/>
                <a:gd name="T75" fmla="*/ 160 h 285"/>
                <a:gd name="T76" fmla="*/ 1391 w 1391"/>
                <a:gd name="T77" fmla="*/ 158 h 285"/>
                <a:gd name="T78" fmla="*/ 1389 w 1391"/>
                <a:gd name="T79" fmla="*/ 158 h 285"/>
                <a:gd name="T80" fmla="*/ 1361 w 1391"/>
                <a:gd name="T81" fmla="*/ 15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1" h="285">
                  <a:moveTo>
                    <a:pt x="1361" y="158"/>
                  </a:moveTo>
                  <a:cubicBezTo>
                    <a:pt x="1356" y="158"/>
                    <a:pt x="1351" y="158"/>
                    <a:pt x="1346" y="158"/>
                  </a:cubicBezTo>
                  <a:cubicBezTo>
                    <a:pt x="1345" y="158"/>
                    <a:pt x="1344" y="158"/>
                    <a:pt x="1343" y="158"/>
                  </a:cubicBezTo>
                  <a:cubicBezTo>
                    <a:pt x="1332" y="158"/>
                    <a:pt x="1323" y="157"/>
                    <a:pt x="1314" y="155"/>
                  </a:cubicBezTo>
                  <a:cubicBezTo>
                    <a:pt x="1308" y="154"/>
                    <a:pt x="1301" y="153"/>
                    <a:pt x="1295" y="152"/>
                  </a:cubicBezTo>
                  <a:cubicBezTo>
                    <a:pt x="1286" y="159"/>
                    <a:pt x="1257" y="195"/>
                    <a:pt x="1257" y="195"/>
                  </a:cubicBezTo>
                  <a:cubicBezTo>
                    <a:pt x="1248" y="195"/>
                    <a:pt x="1248" y="195"/>
                    <a:pt x="1248" y="195"/>
                  </a:cubicBezTo>
                  <a:cubicBezTo>
                    <a:pt x="1261" y="149"/>
                    <a:pt x="1261" y="149"/>
                    <a:pt x="1261" y="149"/>
                  </a:cubicBezTo>
                  <a:cubicBezTo>
                    <a:pt x="1261" y="149"/>
                    <a:pt x="1261" y="148"/>
                    <a:pt x="1261" y="148"/>
                  </a:cubicBezTo>
                  <a:cubicBezTo>
                    <a:pt x="1261" y="147"/>
                    <a:pt x="1261" y="147"/>
                    <a:pt x="1261" y="147"/>
                  </a:cubicBezTo>
                  <a:cubicBezTo>
                    <a:pt x="1262" y="146"/>
                    <a:pt x="1262" y="146"/>
                    <a:pt x="1262" y="146"/>
                  </a:cubicBezTo>
                  <a:cubicBezTo>
                    <a:pt x="1261" y="146"/>
                    <a:pt x="1261" y="146"/>
                    <a:pt x="1261" y="146"/>
                  </a:cubicBezTo>
                  <a:cubicBezTo>
                    <a:pt x="1256" y="145"/>
                    <a:pt x="1238" y="145"/>
                    <a:pt x="1230" y="144"/>
                  </a:cubicBezTo>
                  <a:cubicBezTo>
                    <a:pt x="1230" y="143"/>
                    <a:pt x="1230" y="142"/>
                    <a:pt x="1231" y="142"/>
                  </a:cubicBezTo>
                  <a:cubicBezTo>
                    <a:pt x="1237" y="141"/>
                    <a:pt x="1251" y="140"/>
                    <a:pt x="1258" y="140"/>
                  </a:cubicBezTo>
                  <a:cubicBezTo>
                    <a:pt x="1260" y="140"/>
                    <a:pt x="1261" y="140"/>
                    <a:pt x="1262" y="140"/>
                  </a:cubicBezTo>
                  <a:cubicBezTo>
                    <a:pt x="1248" y="90"/>
                    <a:pt x="1248" y="90"/>
                    <a:pt x="1248" y="90"/>
                  </a:cubicBezTo>
                  <a:cubicBezTo>
                    <a:pt x="1257" y="90"/>
                    <a:pt x="1257" y="90"/>
                    <a:pt x="1257" y="90"/>
                  </a:cubicBezTo>
                  <a:cubicBezTo>
                    <a:pt x="1257" y="90"/>
                    <a:pt x="1286" y="126"/>
                    <a:pt x="1295" y="133"/>
                  </a:cubicBezTo>
                  <a:cubicBezTo>
                    <a:pt x="1299" y="133"/>
                    <a:pt x="1303" y="132"/>
                    <a:pt x="1307" y="131"/>
                  </a:cubicBezTo>
                  <a:cubicBezTo>
                    <a:pt x="1319" y="129"/>
                    <a:pt x="1331" y="128"/>
                    <a:pt x="1346" y="127"/>
                  </a:cubicBezTo>
                  <a:cubicBezTo>
                    <a:pt x="1369" y="127"/>
                    <a:pt x="1391" y="127"/>
                    <a:pt x="1391" y="127"/>
                  </a:cubicBezTo>
                  <a:cubicBezTo>
                    <a:pt x="1390" y="126"/>
                    <a:pt x="1390" y="126"/>
                    <a:pt x="1390" y="126"/>
                  </a:cubicBezTo>
                  <a:cubicBezTo>
                    <a:pt x="1385" y="115"/>
                    <a:pt x="1385" y="115"/>
                    <a:pt x="1385" y="115"/>
                  </a:cubicBezTo>
                  <a:cubicBezTo>
                    <a:pt x="1378" y="96"/>
                    <a:pt x="1378" y="96"/>
                    <a:pt x="1378" y="96"/>
                  </a:cubicBezTo>
                  <a:cubicBezTo>
                    <a:pt x="1365" y="67"/>
                    <a:pt x="1365" y="67"/>
                    <a:pt x="1365" y="67"/>
                  </a:cubicBezTo>
                  <a:cubicBezTo>
                    <a:pt x="1361" y="57"/>
                    <a:pt x="1361" y="57"/>
                    <a:pt x="1361" y="57"/>
                  </a:cubicBezTo>
                  <a:cubicBezTo>
                    <a:pt x="1358" y="48"/>
                    <a:pt x="1358" y="48"/>
                    <a:pt x="1358" y="48"/>
                  </a:cubicBezTo>
                  <a:cubicBezTo>
                    <a:pt x="1349" y="29"/>
                    <a:pt x="1349" y="29"/>
                    <a:pt x="1349" y="29"/>
                  </a:cubicBezTo>
                  <a:cubicBezTo>
                    <a:pt x="1338" y="0"/>
                    <a:pt x="1338" y="0"/>
                    <a:pt x="1338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338" y="285"/>
                    <a:pt x="1338" y="285"/>
                    <a:pt x="1338" y="285"/>
                  </a:cubicBezTo>
                  <a:cubicBezTo>
                    <a:pt x="1361" y="229"/>
                    <a:pt x="1361" y="229"/>
                    <a:pt x="1361" y="229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62" y="226"/>
                    <a:pt x="1362" y="226"/>
                    <a:pt x="1362" y="226"/>
                  </a:cubicBezTo>
                  <a:cubicBezTo>
                    <a:pt x="1389" y="162"/>
                    <a:pt x="1389" y="162"/>
                    <a:pt x="1389" y="162"/>
                  </a:cubicBezTo>
                  <a:cubicBezTo>
                    <a:pt x="1390" y="160"/>
                    <a:pt x="1390" y="160"/>
                    <a:pt x="1390" y="160"/>
                  </a:cubicBezTo>
                  <a:cubicBezTo>
                    <a:pt x="1391" y="158"/>
                    <a:pt x="1391" y="158"/>
                    <a:pt x="1391" y="158"/>
                  </a:cubicBezTo>
                  <a:cubicBezTo>
                    <a:pt x="1391" y="158"/>
                    <a:pt x="1390" y="158"/>
                    <a:pt x="1389" y="158"/>
                  </a:cubicBezTo>
                  <a:cubicBezTo>
                    <a:pt x="1385" y="158"/>
                    <a:pt x="1374" y="158"/>
                    <a:pt x="1361" y="158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rmAutofit/>
            </a:bodyPr>
            <a:lstStyle/>
            <a:p>
              <a:pPr marL="0" algn="r" defTabSz="914400" rtl="1" eaLnBrk="1" latinLnBrk="0" hangingPunct="1"/>
              <a:endParaRPr lang="en-US" sz="2400"/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E04933B9-A775-654A-BCAD-B5C32DA353FE}"/>
              </a:ext>
            </a:extLst>
          </p:cNvPr>
          <p:cNvSpPr/>
          <p:nvPr/>
        </p:nvSpPr>
        <p:spPr>
          <a:xfrm>
            <a:off x="659094" y="228891"/>
            <a:ext cx="3097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n>
                  <a:solidFill>
                    <a:srgbClr val="2A2F42">
                      <a:lumMod val="50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/>
              </a:rPr>
              <a:t>Learning Objectives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374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9" name="مربع نص 5">
            <a:extLst>
              <a:ext uri="{FF2B5EF4-FFF2-40B4-BE49-F238E27FC236}">
                <a16:creationId xmlns:a16="http://schemas.microsoft.com/office/drawing/2014/main" id="{A6DC77BF-218C-417C-8329-BC628E446C0F}"/>
              </a:ext>
            </a:extLst>
          </p:cNvPr>
          <p:cNvSpPr txBox="1"/>
          <p:nvPr/>
        </p:nvSpPr>
        <p:spPr>
          <a:xfrm>
            <a:off x="201256" y="184165"/>
            <a:ext cx="1869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Page:26</a:t>
            </a:r>
            <a:endParaRPr lang="ar-SA" sz="2800" b="1" i="1" dirty="0">
              <a:solidFill>
                <a:schemeClr val="bg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EE03DC-0D61-472A-B310-8DC5056C7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737"/>
          <a:stretch/>
        </p:blipFill>
        <p:spPr>
          <a:xfrm>
            <a:off x="305946" y="1070719"/>
            <a:ext cx="8037150" cy="208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548DDBE2-1CAC-47CE-821F-6D580A60C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157" y="175718"/>
            <a:ext cx="3300502" cy="350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12">
            <a:extLst>
              <a:ext uri="{FF2B5EF4-FFF2-40B4-BE49-F238E27FC236}">
                <a16:creationId xmlns:a16="http://schemas.microsoft.com/office/drawing/2014/main" id="{BC2F4992-6254-4EDA-9556-5E783E0BCCE7}"/>
              </a:ext>
            </a:extLst>
          </p:cNvPr>
          <p:cNvSpPr txBox="1"/>
          <p:nvPr/>
        </p:nvSpPr>
        <p:spPr>
          <a:xfrm>
            <a:off x="750443" y="3884241"/>
            <a:ext cx="9938578" cy="224709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He’s going to need a passport. He’s going to need a U.K. visa.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He’s going to need British pounds. He’s going to need warm clothes.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He’s going to need a hotel reservation. He’s going to need a camera.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He’s going to need comfortable shoes. </a:t>
            </a:r>
          </a:p>
        </p:txBody>
      </p:sp>
    </p:spTree>
    <p:extLst>
      <p:ext uri="{BB962C8B-B14F-4D97-AF65-F5344CB8AC3E}">
        <p14:creationId xmlns:p14="http://schemas.microsoft.com/office/powerpoint/2010/main" val="218051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79145A-1906-4008-BB60-198006AAB0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2EE03DC-0D61-472A-B310-8DC5056C7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651"/>
          <a:stretch/>
        </p:blipFill>
        <p:spPr>
          <a:xfrm>
            <a:off x="465465" y="1029313"/>
            <a:ext cx="8037150" cy="1161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7">
            <a:extLst>
              <a:ext uri="{FF2B5EF4-FFF2-40B4-BE49-F238E27FC236}">
                <a16:creationId xmlns:a16="http://schemas.microsoft.com/office/drawing/2014/main" id="{548DDBE2-1CAC-47CE-821F-6D580A60C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157" y="175718"/>
            <a:ext cx="3300502" cy="3505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صورة 4">
            <a:extLst>
              <a:ext uri="{FF2B5EF4-FFF2-40B4-BE49-F238E27FC236}">
                <a16:creationId xmlns:a16="http://schemas.microsoft.com/office/drawing/2014/main" id="{474E1EF8-5B03-456F-B534-BDCCFB20A5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152"/>
          <a:stretch/>
        </p:blipFill>
        <p:spPr>
          <a:xfrm>
            <a:off x="465465" y="2191257"/>
            <a:ext cx="8037150" cy="754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11">
            <a:extLst>
              <a:ext uri="{FF2B5EF4-FFF2-40B4-BE49-F238E27FC236}">
                <a16:creationId xmlns:a16="http://schemas.microsoft.com/office/drawing/2014/main" id="{3E91EA3C-3D35-474F-95BD-D66082F05029}"/>
              </a:ext>
            </a:extLst>
          </p:cNvPr>
          <p:cNvSpPr txBox="1"/>
          <p:nvPr/>
        </p:nvSpPr>
        <p:spPr>
          <a:xfrm>
            <a:off x="301649" y="3956492"/>
            <a:ext cx="11588701" cy="113627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2.  He’s going to go sightseeing. He’s going to go to the British Museum. He’s going to speak English.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2" name="مربع نص 5">
            <a:extLst>
              <a:ext uri="{FF2B5EF4-FFF2-40B4-BE49-F238E27FC236}">
                <a16:creationId xmlns:a16="http://schemas.microsoft.com/office/drawing/2014/main" id="{A6DC77BF-218C-417C-8329-BC628E446C0F}"/>
              </a:ext>
            </a:extLst>
          </p:cNvPr>
          <p:cNvSpPr txBox="1"/>
          <p:nvPr/>
        </p:nvSpPr>
        <p:spPr>
          <a:xfrm>
            <a:off x="174200" y="186731"/>
            <a:ext cx="255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chemeClr val="bg1"/>
                </a:solidFill>
              </a:rPr>
              <a:t>Page: 26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644336-4DB7-400A-BE3B-EC9976101B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6D0B9-8D2B-4BCE-8AE1-560D47A22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22823" y="859482"/>
            <a:ext cx="11546353" cy="491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G Bk 5 F-SA_'16_1-16.mp3">
            <a:hlinkClick r:id="" action="ppaction://media"/>
            <a:extLst>
              <a:ext uri="{FF2B5EF4-FFF2-40B4-BE49-F238E27FC236}">
                <a16:creationId xmlns:a16="http://schemas.microsoft.com/office/drawing/2014/main" id="{ADB4DBCA-6227-489F-AF34-F3A04CF625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481" y="598436"/>
            <a:ext cx="1284519" cy="1274859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ستطيل 4">
            <a:extLst>
              <a:ext uri="{FF2B5EF4-FFF2-40B4-BE49-F238E27FC236}">
                <a16:creationId xmlns:a16="http://schemas.microsoft.com/office/drawing/2014/main" id="{EEF525FA-EDA9-4DFB-B2E2-6FF050BCA3B2}"/>
              </a:ext>
            </a:extLst>
          </p:cNvPr>
          <p:cNvSpPr/>
          <p:nvPr/>
        </p:nvSpPr>
        <p:spPr>
          <a:xfrm>
            <a:off x="1103657" y="2473297"/>
            <a:ext cx="144016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false</a:t>
            </a:r>
          </a:p>
          <a:p>
            <a:pPr algn="l" rtl="0"/>
            <a:endParaRPr lang="en-US" sz="24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>
                <a:solidFill>
                  <a:srgbClr val="002CB8"/>
                </a:solidFill>
                <a:latin typeface="Comic Sans MS" panose="030F0702030302020204" pitchFamily="66" charset="0"/>
              </a:rPr>
              <a:t>true</a:t>
            </a:r>
          </a:p>
          <a:p>
            <a:pPr algn="l" rtl="0"/>
            <a:endParaRPr lang="en-US" sz="8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False</a:t>
            </a:r>
          </a:p>
          <a:p>
            <a:pPr algn="l" rtl="0"/>
            <a:endParaRPr lang="en-US" sz="10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false</a:t>
            </a:r>
          </a:p>
          <a:p>
            <a:pPr algn="l" rtl="0"/>
            <a:endParaRPr lang="en-US" sz="24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  <a:p>
            <a:pPr algn="l" rtl="0"/>
            <a:r>
              <a:rPr lang="en-US" sz="2400" b="1" dirty="0">
                <a:solidFill>
                  <a:srgbClr val="002CB8"/>
                </a:solidFill>
                <a:latin typeface="Comic Sans MS" panose="030F0702030302020204" pitchFamily="66" charset="0"/>
              </a:rPr>
              <a:t>true</a:t>
            </a:r>
            <a:endParaRPr lang="ar-SA" sz="2400" b="1" dirty="0">
              <a:solidFill>
                <a:srgbClr val="002CB8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695BB7-08BA-70D3-09B4-DCCCC53A4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18" t="53178" b="-1"/>
          <a:stretch/>
        </p:blipFill>
        <p:spPr bwMode="auto">
          <a:xfrm>
            <a:off x="6096000" y="859482"/>
            <a:ext cx="5791569" cy="491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مربع نص 5">
            <a:extLst>
              <a:ext uri="{FF2B5EF4-FFF2-40B4-BE49-F238E27FC236}">
                <a16:creationId xmlns:a16="http://schemas.microsoft.com/office/drawing/2014/main" id="{8C8B282D-152E-C9A6-1E61-4808ACC659D5}"/>
              </a:ext>
            </a:extLst>
          </p:cNvPr>
          <p:cNvSpPr txBox="1"/>
          <p:nvPr/>
        </p:nvSpPr>
        <p:spPr>
          <a:xfrm>
            <a:off x="174200" y="186731"/>
            <a:ext cx="255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chemeClr val="bg1"/>
                </a:solidFill>
              </a:rPr>
              <a:t>Page: 26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8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6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66A26D-04BD-49DF-AA23-757BA1582E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C9755BC-108B-4A7F-A823-F566D19B62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87" b="63840"/>
          <a:stretch/>
        </p:blipFill>
        <p:spPr bwMode="auto">
          <a:xfrm>
            <a:off x="695435" y="1207531"/>
            <a:ext cx="10224813" cy="365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97F210-2162-46DC-BFD3-4E315DFAD6A4}"/>
              </a:ext>
            </a:extLst>
          </p:cNvPr>
          <p:cNvSpPr/>
          <p:nvPr/>
        </p:nvSpPr>
        <p:spPr>
          <a:xfrm>
            <a:off x="9091448" y="1208690"/>
            <a:ext cx="1839311" cy="150297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G Bk 5 F-SA_'16_1-17.mp3">
            <a:hlinkClick r:id="" action="ppaction://media"/>
            <a:extLst>
              <a:ext uri="{FF2B5EF4-FFF2-40B4-BE49-F238E27FC236}">
                <a16:creationId xmlns:a16="http://schemas.microsoft.com/office/drawing/2014/main" id="{DBB7EE1E-0D19-4B75-A345-C7426599E8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9656" y="1472427"/>
            <a:ext cx="982894" cy="97550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5">
            <a:extLst>
              <a:ext uri="{FF2B5EF4-FFF2-40B4-BE49-F238E27FC236}">
                <a16:creationId xmlns:a16="http://schemas.microsoft.com/office/drawing/2014/main" id="{4F3E10AA-92E3-8E94-FBB8-0A79225E1AE8}"/>
              </a:ext>
            </a:extLst>
          </p:cNvPr>
          <p:cNvSpPr txBox="1"/>
          <p:nvPr/>
        </p:nvSpPr>
        <p:spPr>
          <a:xfrm>
            <a:off x="174200" y="186731"/>
            <a:ext cx="255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chemeClr val="bg1"/>
                </a:solidFill>
              </a:rPr>
              <a:t>Page: 26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2239074-14F4-4CC1-A1EA-9C4581E6AF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CF711C-04EC-4071-AEED-ED4CFF927ABA}"/>
              </a:ext>
            </a:extLst>
          </p:cNvPr>
          <p:cNvSpPr/>
          <p:nvPr/>
        </p:nvSpPr>
        <p:spPr>
          <a:xfrm>
            <a:off x="7434945" y="533400"/>
            <a:ext cx="4430484" cy="5791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8">
            <a:extLst>
              <a:ext uri="{FF2B5EF4-FFF2-40B4-BE49-F238E27FC236}">
                <a16:creationId xmlns:a16="http://schemas.microsoft.com/office/drawing/2014/main" id="{3B303716-4683-4EA6-BEB1-87F3703277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4945" y="540151"/>
            <a:ext cx="4437146" cy="5777697"/>
          </a:xfrm>
          <a:prstGeom prst="rect">
            <a:avLst/>
          </a:prstGeom>
        </p:spPr>
      </p:pic>
      <p:pic>
        <p:nvPicPr>
          <p:cNvPr id="6" name="صورة 3">
            <a:extLst>
              <a:ext uri="{FF2B5EF4-FFF2-40B4-BE49-F238E27FC236}">
                <a16:creationId xmlns:a16="http://schemas.microsoft.com/office/drawing/2014/main" id="{78FBC8F5-D394-4851-BACD-C55AA6ED9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63" y="1186428"/>
            <a:ext cx="7183819" cy="4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مربع نص 5">
            <a:extLst>
              <a:ext uri="{FF2B5EF4-FFF2-40B4-BE49-F238E27FC236}">
                <a16:creationId xmlns:a16="http://schemas.microsoft.com/office/drawing/2014/main" id="{738EDD77-5941-DCCC-A81B-A5CE38FFDCF1}"/>
              </a:ext>
            </a:extLst>
          </p:cNvPr>
          <p:cNvSpPr txBox="1"/>
          <p:nvPr/>
        </p:nvSpPr>
        <p:spPr>
          <a:xfrm>
            <a:off x="174200" y="186731"/>
            <a:ext cx="2552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solidFill>
                  <a:schemeClr val="bg1"/>
                </a:solidFill>
              </a:rPr>
              <a:t>Page: 26</a:t>
            </a:r>
            <a:endParaRPr lang="ar-S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85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cial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770A2"/>
      </a:accent1>
      <a:accent2>
        <a:srgbClr val="82D9F7"/>
      </a:accent2>
      <a:accent3>
        <a:srgbClr val="FEFEFE"/>
      </a:accent3>
      <a:accent4>
        <a:srgbClr val="AEC844"/>
      </a:accent4>
      <a:accent5>
        <a:srgbClr val="F36622"/>
      </a:accent5>
      <a:accent6>
        <a:srgbClr val="FF3C4F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Light_Box_Simpl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A2F42"/>
      </a:accent1>
      <a:accent2>
        <a:srgbClr val="32928E"/>
      </a:accent2>
      <a:accent3>
        <a:srgbClr val="C2CCD0"/>
      </a:accent3>
      <a:accent4>
        <a:srgbClr val="EFD643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11031</TotalTime>
  <Words>236</Words>
  <Application>Microsoft Office PowerPoint</Application>
  <PresentationFormat>Widescreen</PresentationFormat>
  <Paragraphs>54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Boulder</vt:lpstr>
      <vt:lpstr>BRADDON</vt:lpstr>
      <vt:lpstr>Calibri</vt:lpstr>
      <vt:lpstr>Comic Sans MS</vt:lpstr>
      <vt:lpstr>Franklin Gothic Book</vt:lpstr>
      <vt:lpstr>Franklin Gothic Medium</vt:lpstr>
      <vt:lpstr>Impact</vt:lpstr>
      <vt:lpstr>Lato Light</vt:lpstr>
      <vt:lpstr>Tahoma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Donia</dc:creator>
  <cp:lastModifiedBy>نادية بنت الغامدي</cp:lastModifiedBy>
  <cp:revision>311</cp:revision>
  <dcterms:created xsi:type="dcterms:W3CDTF">2017-05-03T16:18:16Z</dcterms:created>
  <dcterms:modified xsi:type="dcterms:W3CDTF">2022-10-01T13:14:52Z</dcterms:modified>
</cp:coreProperties>
</file>