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00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1" r:id="rId4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63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D8860B-92E0-4961-B823-ECB2F7B2A0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8155736-B376-4B2E-8A60-520E7A36D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8DBC914-CB25-4E9D-9D7E-3375E7217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F46B-93CC-4B67-909C-98EAE9C307AD}" type="datetimeFigureOut">
              <a:rPr lang="ar-SA" smtClean="0"/>
              <a:t>21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2F7B1CA-2E92-4868-B140-89EC2E90A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B0999ED-02F4-4611-A5FE-4EBD42822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D2D0-D4FC-4B8C-B471-86A8A3A1B90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2934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89EB0BD-F61A-4367-9184-2BEAD9B44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328452D-A308-4771-93BA-7D4FCD2811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711EB92-A469-4346-9A11-218A94DF3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F46B-93CC-4B67-909C-98EAE9C307AD}" type="datetimeFigureOut">
              <a:rPr lang="ar-SA" smtClean="0"/>
              <a:t>21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4B651A7-E745-49FB-8BEA-B123EF56E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7F0F7FD-4DDB-45C2-B73A-0B823D1DE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D2D0-D4FC-4B8C-B471-86A8A3A1B90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0249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8E4E63C-A974-41B1-AF71-B5CFD9055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EF2A945-C380-44A6-89DD-02D23DFDD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CE49DBF-C1E5-4A6B-8256-A81EB2756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F46B-93CC-4B67-909C-98EAE9C307AD}" type="datetimeFigureOut">
              <a:rPr lang="ar-SA" smtClean="0"/>
              <a:t>21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E6F0807-5950-4B1B-8A9B-03C1DDA83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B76C095-545F-41A4-BAA2-4C95798BF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D2D0-D4FC-4B8C-B471-86A8A3A1B90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0823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075FB54-B9B2-421C-AD46-FAF43106C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EDBFBC5-DB7E-4327-9BC5-E273ACDA7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FEC8063-FE0E-473D-9C3F-A4D02C3DF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F46B-93CC-4B67-909C-98EAE9C307AD}" type="datetimeFigureOut">
              <a:rPr lang="ar-SA" smtClean="0"/>
              <a:t>21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F141303-F593-4CA7-A365-7A6F79F5F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7EAD5C-54A4-4812-84E6-3740C6845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D2D0-D4FC-4B8C-B471-86A8A3A1B90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7159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881BFA-0152-423A-942A-5F7F8BD1F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36132FB-9BDB-4482-8C92-44EF96750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3369B7C-E8DC-48CF-9D3E-1C8DC3937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F46B-93CC-4B67-909C-98EAE9C307AD}" type="datetimeFigureOut">
              <a:rPr lang="ar-SA" smtClean="0"/>
              <a:t>21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647C74-674A-4968-9C40-721143AFA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D3CCAE-3A85-4256-90AF-192BB6592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D2D0-D4FC-4B8C-B471-86A8A3A1B90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946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5E4FAC-A16B-4DAD-9AC3-CE5E36221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2B0EBD9-857C-4161-BD78-8A2D21F53E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0CAAE66-0365-41B4-B72F-8616ED2A94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E9D321C-FD3B-4FE5-881E-42C53F3ED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F46B-93CC-4B67-909C-98EAE9C307AD}" type="datetimeFigureOut">
              <a:rPr lang="ar-SA" smtClean="0"/>
              <a:t>21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6E7238A-CA7F-4D02-A767-13921678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221C6C2-77B6-48C5-A588-431D43F7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D2D0-D4FC-4B8C-B471-86A8A3A1B90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435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D78D15C-8FD3-4929-9769-C60AAB2ED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3AE6BDE-78B4-4D1A-A553-4F31B4232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421263E-858C-4FF3-A0E9-1D997E21A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5AE28AF-F7DC-4312-886D-63D8E9306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A6F72B9-B765-4E30-802E-F085BB229B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32CFA4B8-A7D8-41E0-A8AE-50A8ABA10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F46B-93CC-4B67-909C-98EAE9C307AD}" type="datetimeFigureOut">
              <a:rPr lang="ar-SA" smtClean="0"/>
              <a:t>21 صفر، 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EDA7849-18D9-4A71-A384-78FD3A46B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1183A19-22EA-46F7-9CE6-4D29B257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D2D0-D4FC-4B8C-B471-86A8A3A1B90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931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794C589-D80F-4BE2-9655-128F6D7EA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4CD9C91-2906-490C-AB47-7DA5E6D5D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F46B-93CC-4B67-909C-98EAE9C307AD}" type="datetimeFigureOut">
              <a:rPr lang="ar-SA" smtClean="0"/>
              <a:t>21 صفر، 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7808659-5674-4155-8049-F59D5FEE6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3AFAF8C-8918-45D8-AC26-F26F5BE3E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D2D0-D4FC-4B8C-B471-86A8A3A1B90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2003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2AB8F34-4F28-488C-8F68-C710A3FFC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F46B-93CC-4B67-909C-98EAE9C307AD}" type="datetimeFigureOut">
              <a:rPr lang="ar-SA" smtClean="0"/>
              <a:t>21 صفر، 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DD51721-8D92-440D-91CA-D0BF6022F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E50F107-4145-4598-8994-A52CC4740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D2D0-D4FC-4B8C-B471-86A8A3A1B90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9906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D5F6DCC-0BFC-4F9C-8513-DFA4225D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2852F15-EF16-4C0A-89CB-266F1AC28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6D1A137-179B-4297-8425-50062E60C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9523E52-29C1-47BB-AE4A-629D6680A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F46B-93CC-4B67-909C-98EAE9C307AD}" type="datetimeFigureOut">
              <a:rPr lang="ar-SA" smtClean="0"/>
              <a:t>21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733A33-806C-406C-9950-329999CE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C93D933-42D4-42AD-9A23-66E9339DC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D2D0-D4FC-4B8C-B471-86A8A3A1B90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590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29A541-1218-4EC3-BFEE-E7B61F151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A6366C3-4BB8-413F-9E91-9C17300709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A512D48-BD5D-463A-A13F-33B24D9A3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D3699BF-C9A9-41F0-8439-E47218CAC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F46B-93CC-4B67-909C-98EAE9C307AD}" type="datetimeFigureOut">
              <a:rPr lang="ar-SA" smtClean="0"/>
              <a:t>21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491FF7E-9FDB-4744-82E6-47265FD25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B0729E3-7DB4-420A-9A06-E6EECCFF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D2D0-D4FC-4B8C-B471-86A8A3A1B90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5385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65509D7-AC79-4484-8AF6-E0D631C0E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784C7BF-3894-4655-A745-8438F3203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8BC2326-7924-4F0F-9580-A12641A7DE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5F46B-93CC-4B67-909C-98EAE9C307AD}" type="datetimeFigureOut">
              <a:rPr lang="ar-SA" smtClean="0"/>
              <a:t>21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9D02BA-015D-4DE3-A1E4-208BBE510B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EA470EC-FE6A-4549-8A29-F4350ABA3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ED2D0-D4FC-4B8C-B471-86A8A3A1B90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650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microsoft.com/office/2007/relationships/hdphoto" Target="../media/hdphoto2.wdp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microsoft.com/office/2007/relationships/hdphoto" Target="../media/hdphoto3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28" Type="http://schemas.openxmlformats.org/officeDocument/2006/relationships/image" Target="../media/image24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25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26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27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28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29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30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31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32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33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34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35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36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37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38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39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40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6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41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6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42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openxmlformats.org/officeDocument/2006/relationships/image" Target="../media/image7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hyperlink" Target="http://www.pngall.com/note-png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8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4274" y="15985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الثلاثاء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8038291" y="2502642"/>
            <a:ext cx="1944420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التاريخ:1443/2/21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81272" y="2432518"/>
            <a:ext cx="3772679" cy="1120579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  <a:endParaRPr lang="ar-SA" sz="2800" b="1" dirty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دورات الحياة   </a:t>
            </a:r>
            <a:endParaRPr lang="ar-SA" sz="2800" b="1" dirty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صورة 56">
            <a:hlinkClick r:id="" action="ppaction://noaction"/>
            <a:extLst>
              <a:ext uri="{FF2B5EF4-FFF2-40B4-BE49-F238E27FC236}">
                <a16:creationId xmlns:a16="http://schemas.microsoft.com/office/drawing/2014/main" id="{8CFA5E97-9A18-4CCD-86E4-235B43ADAA4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236" y="332779"/>
            <a:ext cx="676642" cy="676632"/>
          </a:xfrm>
          <a:prstGeom prst="rect">
            <a:avLst/>
          </a:prstGeom>
        </p:spPr>
      </p:pic>
      <p:pic>
        <p:nvPicPr>
          <p:cNvPr id="59" name="Picture 7">
            <a:extLst>
              <a:ext uri="{FF2B5EF4-FFF2-40B4-BE49-F238E27FC236}">
                <a16:creationId xmlns:a16="http://schemas.microsoft.com/office/drawing/2014/main" id="{A2CA3B73-9D34-4DFD-9E9D-A237B1A40E9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20366" y="821138"/>
            <a:ext cx="1738294" cy="142547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CD13D14-CC7A-4255-80AE-D513394EC75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2047435"/>
            <a:ext cx="2009794" cy="235237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CD78783-5C7F-4109-9AB6-F7455D906196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429257"/>
            <a:ext cx="1589067" cy="1417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" name="Picture 2" descr="hand pointer">
            <a:extLst>
              <a:ext uri="{FF2B5EF4-FFF2-40B4-BE49-F238E27FC236}">
                <a16:creationId xmlns:a16="http://schemas.microsoft.com/office/drawing/2014/main" id="{48A8D237-610B-449B-85FF-2A0324D2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75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EDC064E-A638-4796-9281-C5289FCF759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286" t="36821" r="10497" b="27065"/>
          <a:stretch/>
        </p:blipFill>
        <p:spPr>
          <a:xfrm>
            <a:off x="1907104" y="1206502"/>
            <a:ext cx="838986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65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FAA982D-118E-4054-AF75-E371BFE128E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286" t="36531" r="10908" b="27065"/>
          <a:stretch/>
        </p:blipFill>
        <p:spPr>
          <a:xfrm>
            <a:off x="1895032" y="1158298"/>
            <a:ext cx="8401934" cy="437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91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0DC74AD-2248-49A9-9205-0E69838FD11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3554" t="36821" r="10841" b="25512"/>
          <a:stretch/>
        </p:blipFill>
        <p:spPr>
          <a:xfrm>
            <a:off x="1895031" y="1198184"/>
            <a:ext cx="8401935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41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6D2EBD0-87B6-4631-8F24-BCA43859B6A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553" t="37173" r="10241" b="27064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88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7A1E517-FD3C-4777-923C-E7DD891ED94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553" t="37496" r="10497" b="26495"/>
          <a:stretch/>
        </p:blipFill>
        <p:spPr>
          <a:xfrm>
            <a:off x="1906871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53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658D6CF-45DC-41DD-9252-1412C486CBF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553" t="37496" r="10497" b="26495"/>
          <a:stretch/>
        </p:blipFill>
        <p:spPr>
          <a:xfrm>
            <a:off x="1937238" y="1199588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30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6B28F4F-14CB-4E9C-9C92-77E5386234F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554" t="37496" r="10496" b="27065"/>
          <a:stretch/>
        </p:blipFill>
        <p:spPr>
          <a:xfrm>
            <a:off x="1937238" y="120650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84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AC754A2-56A1-443A-9575-1CEFAAF2DF3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553" t="37496" r="10428" b="26495"/>
          <a:stretch/>
        </p:blipFill>
        <p:spPr>
          <a:xfrm>
            <a:off x="1916057" y="1206501"/>
            <a:ext cx="838091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98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D972C64-67DE-42C7-A4A6-53B5E4E173D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554" t="37496" r="10496" b="26495"/>
          <a:stretch/>
        </p:blipFill>
        <p:spPr>
          <a:xfrm>
            <a:off x="1928656" y="1206501"/>
            <a:ext cx="8368311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15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0F5C2E1-149C-47BB-BAE5-50D977AD350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554" t="37172" r="10240" b="25703"/>
          <a:stretch/>
        </p:blipFill>
        <p:spPr>
          <a:xfrm>
            <a:off x="1937238" y="1206501"/>
            <a:ext cx="8359729" cy="43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24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123DB5F-954C-48B9-A161-9730F66FB4B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553" t="41711" r="10842" b="33706"/>
          <a:stretch/>
        </p:blipFill>
        <p:spPr>
          <a:xfrm>
            <a:off x="1937237" y="1221747"/>
            <a:ext cx="8359729" cy="4288245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84E20AF-EC93-4F0F-9166-6249A4E19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32890" y="3397250"/>
            <a:ext cx="1846511" cy="320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59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7C4A703-06A5-42B7-8AFC-46B1E2834FA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554" t="36821" r="10240" b="25944"/>
          <a:stretch/>
        </p:blipFill>
        <p:spPr>
          <a:xfrm>
            <a:off x="1895032" y="1206501"/>
            <a:ext cx="8472226" cy="428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45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F2C40D-2D5A-4407-A920-6DCADC9E2E1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071" t="36531" r="10497" b="27065"/>
          <a:stretch/>
        </p:blipFill>
        <p:spPr>
          <a:xfrm>
            <a:off x="1895032" y="1206501"/>
            <a:ext cx="8401935" cy="431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22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488BF91-20E2-46C6-BF1A-CF0B1108C37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179" t="37173" r="10841" b="31433"/>
          <a:stretch/>
        </p:blipFill>
        <p:spPr>
          <a:xfrm>
            <a:off x="1863189" y="1208441"/>
            <a:ext cx="8524623" cy="432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29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B666B25-9325-4D18-9E8C-AF8CFDB8E76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286" t="36821" r="10841" b="27065"/>
          <a:stretch/>
        </p:blipFill>
        <p:spPr>
          <a:xfrm>
            <a:off x="1911319" y="1179474"/>
            <a:ext cx="8427695" cy="435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39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CA95B9F-AACE-441A-AA21-701FA2E8B94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179" t="36531" r="10496" b="27065"/>
          <a:stretch/>
        </p:blipFill>
        <p:spPr>
          <a:xfrm>
            <a:off x="1895032" y="1169370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08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70BE4A8-AB08-40E4-B6C1-C665816C872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225" t="36716" r="14967" b="27064"/>
          <a:stretch/>
        </p:blipFill>
        <p:spPr>
          <a:xfrm>
            <a:off x="1937238" y="1206500"/>
            <a:ext cx="8359729" cy="4330701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E8FB093-8C18-4C00-AE62-1BC57A967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573" y="3429000"/>
            <a:ext cx="1906650" cy="314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465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C8E7A65-09AC-405F-A4ED-CB6068AF447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7173" r="22462" b="27064"/>
          <a:stretch/>
        </p:blipFill>
        <p:spPr>
          <a:xfrm>
            <a:off x="1895032" y="1206501"/>
            <a:ext cx="8401934" cy="433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12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8A47734-E134-43B3-8225-732F2104C06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785" t="37173" r="11894" b="27064"/>
          <a:stretch/>
        </p:blipFill>
        <p:spPr>
          <a:xfrm>
            <a:off x="1916289" y="1169370"/>
            <a:ext cx="8380678" cy="436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57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F081A1E-C5A8-4667-AFC1-4D530B14403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676" t="36556" r="12569" b="25925"/>
          <a:stretch/>
        </p:blipFill>
        <p:spPr>
          <a:xfrm>
            <a:off x="1933052" y="1206501"/>
            <a:ext cx="836391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89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FBA29FD-ED6E-4468-9F17-3A0877F6936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429" t="36821" r="12469" b="28752"/>
          <a:stretch/>
        </p:blipFill>
        <p:spPr>
          <a:xfrm>
            <a:off x="1868244" y="1206502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00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86E0921-4526-4139-965A-BD2EA97A5E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0607" t="36531" r="10496" b="29515"/>
          <a:stretch/>
        </p:blipFill>
        <p:spPr>
          <a:xfrm>
            <a:off x="1907031" y="1209947"/>
            <a:ext cx="8389936" cy="432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9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B0F8824-36AD-41AC-BBB7-312DA6E3C0D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500" t="36821" r="10497" b="27065"/>
          <a:stretch/>
        </p:blipFill>
        <p:spPr>
          <a:xfrm>
            <a:off x="1937238" y="1206502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20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B53421D-E224-4F95-AE9B-613A9379CBF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36093" r="10427" b="27981"/>
          <a:stretch/>
        </p:blipFill>
        <p:spPr>
          <a:xfrm>
            <a:off x="1895032" y="1195911"/>
            <a:ext cx="8401934" cy="445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46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BE6018C-2A57-4F9F-9E2E-2BE50645465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6266" t="39097" r="17387" b="27064"/>
          <a:stretch/>
        </p:blipFill>
        <p:spPr>
          <a:xfrm>
            <a:off x="2573383" y="1208049"/>
            <a:ext cx="7749905" cy="410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581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7F8E248-0194-4852-9DC3-83CC8808F30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500" t="37497" r="10240" b="27063"/>
          <a:stretch/>
        </p:blipFill>
        <p:spPr>
          <a:xfrm>
            <a:off x="1895031" y="1169370"/>
            <a:ext cx="8401935" cy="437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88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DBDBDCE-33FA-403F-9FA2-26C2D036510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072" t="36532" r="10842" b="27064"/>
          <a:stretch/>
        </p:blipFill>
        <p:spPr>
          <a:xfrm>
            <a:off x="1981398" y="1233178"/>
            <a:ext cx="831557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310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8D1E62F-631D-4738-AD8B-B0ACA85FF40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500" t="36531" r="10907" b="24178"/>
          <a:stretch/>
        </p:blipFill>
        <p:spPr>
          <a:xfrm>
            <a:off x="1905438" y="1169371"/>
            <a:ext cx="8461819" cy="436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823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C5FCB37-C6F1-437C-9C5B-834662205F1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963" t="36532" r="10497" b="29323"/>
          <a:stretch/>
        </p:blipFill>
        <p:spPr>
          <a:xfrm>
            <a:off x="1760708" y="1206500"/>
            <a:ext cx="8536259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59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BF4E3CF-3141-4753-B7B6-C88D6A52C5C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714" t="36532" r="10428" b="27981"/>
          <a:stretch/>
        </p:blipFill>
        <p:spPr>
          <a:xfrm>
            <a:off x="1718661" y="1229910"/>
            <a:ext cx="8578306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607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32E09FB-E819-4769-8DA0-B6133D0CEBB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823" t="36531" r="10907" b="27066"/>
          <a:stretch/>
        </p:blipFill>
        <p:spPr>
          <a:xfrm>
            <a:off x="1921355" y="1169370"/>
            <a:ext cx="8401934" cy="436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627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4852DA8-89A8-4CE4-A13E-205DA85DED9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063" t="36093" r="10841" b="27064"/>
          <a:stretch/>
        </p:blipFill>
        <p:spPr>
          <a:xfrm>
            <a:off x="1850438" y="1163241"/>
            <a:ext cx="8446529" cy="44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50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917C610-33CC-46EE-B543-20D5B7AEA83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393" t="36532" r="13982" b="29323"/>
          <a:stretch/>
        </p:blipFill>
        <p:spPr>
          <a:xfrm>
            <a:off x="1895032" y="1158297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30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5E2E501-B692-4952-86B7-30E30B5B4F7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0928" t="36093" r="10908" b="27064"/>
          <a:stretch/>
        </p:blipFill>
        <p:spPr>
          <a:xfrm>
            <a:off x="1933861" y="1320800"/>
            <a:ext cx="8363106" cy="421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81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194645C-1D72-4A45-A425-4971D67785B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0821" t="36821" r="10497" b="27981"/>
          <a:stretch/>
        </p:blipFill>
        <p:spPr>
          <a:xfrm>
            <a:off x="1937238" y="1094988"/>
            <a:ext cx="8359729" cy="444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730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9BDDF02-2623-4D8C-B426-45F94C824F8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607" t="36531" r="10496" b="27065"/>
          <a:stretch/>
        </p:blipFill>
        <p:spPr>
          <a:xfrm>
            <a:off x="1907031" y="1206501"/>
            <a:ext cx="8389936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E503C6CA-D580-4B4B-8E33-335114B75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2204" y="3529892"/>
            <a:ext cx="1786414" cy="308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0658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46">
            <a:extLst>
              <a:ext uri="{FF2B5EF4-FFF2-40B4-BE49-F238E27FC236}">
                <a16:creationId xmlns:a16="http://schemas.microsoft.com/office/drawing/2014/main" id="{5B977C76-7CC5-438C-8F26-F6219F35458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A2515AEF-E58D-4C2C-9936-C5D11DCCAD04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Picture 2" descr="any questions">
            <a:extLst>
              <a:ext uri="{FF2B5EF4-FFF2-40B4-BE49-F238E27FC236}">
                <a16:creationId xmlns:a16="http://schemas.microsoft.com/office/drawing/2014/main" id="{1123755B-0D21-4A9E-BE94-CEF3F84D0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421824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576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5D10E06-617C-4638-9C5E-C5A3C07648F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179" t="36532" r="14798" b="29132"/>
          <a:stretch/>
        </p:blipFill>
        <p:spPr>
          <a:xfrm>
            <a:off x="1895032" y="1216715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47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5091DF7-AFEB-40D4-9F28-5E35B3D5FF7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820" t="36531" r="13380" b="29704"/>
          <a:stretch/>
        </p:blipFill>
        <p:spPr>
          <a:xfrm>
            <a:off x="1943205" y="1206501"/>
            <a:ext cx="8353762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19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91A6169-5C00-4492-A2FE-61283C70101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286" t="37173" r="13981" b="27981"/>
          <a:stretch/>
        </p:blipFill>
        <p:spPr>
          <a:xfrm>
            <a:off x="1895032" y="1147209"/>
            <a:ext cx="8443983" cy="438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15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3DD53A2-08BC-4233-81AD-8191AD962B4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286" t="36531" r="14966" b="31433"/>
          <a:stretch/>
        </p:blipFill>
        <p:spPr>
          <a:xfrm>
            <a:off x="1911505" y="1217659"/>
            <a:ext cx="8385461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6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504949B-EB04-4F94-B2FD-DEB0AD273C4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394" t="37173" r="10496" b="29513"/>
          <a:stretch/>
        </p:blipFill>
        <p:spPr>
          <a:xfrm>
            <a:off x="1920167" y="1214914"/>
            <a:ext cx="83768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5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703</Words>
  <Application>Microsoft Office PowerPoint</Application>
  <PresentationFormat>شاشة عريضة</PresentationFormat>
  <Paragraphs>521</Paragraphs>
  <Slides>43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43</vt:i4>
      </vt:variant>
    </vt:vector>
  </HeadingPairs>
  <TitlesOfParts>
    <vt:vector size="44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ahlam ahmed</dc:creator>
  <cp:lastModifiedBy>ahlam ahmed</cp:lastModifiedBy>
  <cp:revision>8</cp:revision>
  <dcterms:created xsi:type="dcterms:W3CDTF">2021-09-28T04:40:34Z</dcterms:created>
  <dcterms:modified xsi:type="dcterms:W3CDTF">2021-09-28T14:07:39Z</dcterms:modified>
</cp:coreProperties>
</file>