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601" r:id="rId10"/>
    <p:sldId id="596" r:id="rId11"/>
    <p:sldId id="260" r:id="rId12"/>
    <p:sldId id="261" r:id="rId13"/>
    <p:sldId id="599" r:id="rId14"/>
    <p:sldId id="600" r:id="rId15"/>
    <p:sldId id="60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>
        <p:scale>
          <a:sx n="87" d="100"/>
          <a:sy n="87" d="100"/>
        </p:scale>
        <p:origin x="6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04/03/1445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7.JPG"/><Relationship Id="rId3" Type="http://schemas.openxmlformats.org/officeDocument/2006/relationships/image" Target="../media/image47.png"/><Relationship Id="rId7" Type="http://schemas.openxmlformats.org/officeDocument/2006/relationships/slide" Target="slide5.xml"/><Relationship Id="rId12" Type="http://schemas.openxmlformats.org/officeDocument/2006/relationships/image" Target="../media/image26.png"/><Relationship Id="rId17" Type="http://schemas.openxmlformats.org/officeDocument/2006/relationships/image" Target="../media/image49.png"/><Relationship Id="rId2" Type="http://schemas.openxmlformats.org/officeDocument/2006/relationships/image" Target="../media/image5.jpeg"/><Relationship Id="rId16" Type="http://schemas.openxmlformats.org/officeDocument/2006/relationships/hyperlink" Target="https://wordwall.net/resource/3603438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image" Target="../media/image48.png"/><Relationship Id="rId10" Type="http://schemas.openxmlformats.org/officeDocument/2006/relationships/slide" Target="slide11.xml"/><Relationship Id="rId9" Type="http://schemas.openxmlformats.org/officeDocument/2006/relationships/slide" Target="slide8.xml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50.jpeg"/><Relationship Id="rId7" Type="http://schemas.openxmlformats.org/officeDocument/2006/relationships/slide" Target="slide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53.png"/><Relationship Id="rId5" Type="http://schemas.openxmlformats.org/officeDocument/2006/relationships/slide" Target="slide5.xml"/><Relationship Id="rId10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5.jpe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slide" Target="slide11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0.png"/><Relationship Id="rId7" Type="http://schemas.openxmlformats.org/officeDocument/2006/relationships/slide" Target="slide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3.jpeg"/><Relationship Id="rId5" Type="http://schemas.openxmlformats.org/officeDocument/2006/relationships/slide" Target="slide5.xml"/><Relationship Id="rId10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25.jpeg"/><Relationship Id="rId5" Type="http://schemas.openxmlformats.org/officeDocument/2006/relationships/image" Target="../media/image5.jpeg"/><Relationship Id="rId15" Type="http://schemas.openxmlformats.org/officeDocument/2006/relationships/image" Target="../media/image29.png"/><Relationship Id="rId10" Type="http://schemas.openxmlformats.org/officeDocument/2006/relationships/slide" Target="slide12.xml"/><Relationship Id="rId4" Type="http://schemas.openxmlformats.org/officeDocument/2006/relationships/image" Target="../media/image24.png"/><Relationship Id="rId9" Type="http://schemas.openxmlformats.org/officeDocument/2006/relationships/slide" Target="slide11.xml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6.xml"/><Relationship Id="rId11" Type="http://schemas.openxmlformats.org/officeDocument/2006/relationships/image" Target="../media/image31.png"/><Relationship Id="rId5" Type="http://schemas.openxmlformats.org/officeDocument/2006/relationships/slide" Target="slide5.xml"/><Relationship Id="rId15" Type="http://schemas.openxmlformats.org/officeDocument/2006/relationships/image" Target="../media/image29.png"/><Relationship Id="rId10" Type="http://schemas.openxmlformats.org/officeDocument/2006/relationships/slide" Target="slide12.xml"/><Relationship Id="rId4" Type="http://schemas.openxmlformats.org/officeDocument/2006/relationships/image" Target="../media/image5.jpe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11" Type="http://schemas.openxmlformats.org/officeDocument/2006/relationships/image" Target="../media/image35.png"/><Relationship Id="rId5" Type="http://schemas.openxmlformats.org/officeDocument/2006/relationships/slide" Target="slide5.xml"/><Relationship Id="rId10" Type="http://schemas.openxmlformats.org/officeDocument/2006/relationships/image" Target="../media/image25.jpeg"/><Relationship Id="rId4" Type="http://schemas.openxmlformats.org/officeDocument/2006/relationships/image" Target="../media/image5.jpeg"/><Relationship Id="rId9" Type="http://schemas.openxmlformats.org/officeDocument/2006/relationships/slide" Target="slide12.xml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png"/><Relationship Id="rId3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8.png"/><Relationship Id="rId5" Type="http://schemas.openxmlformats.org/officeDocument/2006/relationships/slide" Target="slide8.xml"/><Relationship Id="rId10" Type="http://schemas.openxmlformats.org/officeDocument/2006/relationships/image" Target="../media/image28.png"/><Relationship Id="rId4" Type="http://schemas.openxmlformats.org/officeDocument/2006/relationships/slide" Target="slide6.xml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Goudy Old Style" panose="02020502050305020303" pitchFamily="18" charset="0"/>
              </a:rPr>
              <a:t>4 About you</a:t>
            </a:r>
            <a:br>
              <a:rPr lang="en-US" sz="4900" dirty="0">
                <a:latin typeface="Goudy Old Style" panose="02020502050305020303" pitchFamily="18" charset="0"/>
              </a:rPr>
            </a:br>
            <a:r>
              <a:rPr lang="en-US" sz="4900" dirty="0">
                <a:latin typeface="Goudy Old Style" panose="02020502050305020303" pitchFamily="18" charset="0"/>
              </a:rPr>
              <a:t>5 listening</a:t>
            </a:r>
            <a:br>
              <a:rPr lang="en-US" sz="4900" dirty="0">
                <a:latin typeface="Goudy Old Style" panose="02020502050305020303" pitchFamily="18" charset="0"/>
              </a:rPr>
            </a:br>
            <a:r>
              <a:rPr lang="en-US" sz="4900" dirty="0">
                <a:latin typeface="Goudy Old Style" panose="02020502050305020303" pitchFamily="18" charset="0"/>
              </a:rPr>
              <a:t>6 pronunciation</a:t>
            </a:r>
            <a:br>
              <a:rPr lang="en-US" sz="4900" dirty="0">
                <a:latin typeface="Goudy Old Style" panose="02020502050305020303" pitchFamily="18" charset="0"/>
              </a:rPr>
            </a:br>
            <a:r>
              <a:rPr lang="en-US" sz="4900" dirty="0">
                <a:latin typeface="Goudy Old Style" panose="02020502050305020303" pitchFamily="18" charset="0"/>
              </a:rPr>
              <a:t>7 conversation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21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25814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-1445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03AFB3D2-E2B4-BCB2-F3AC-B64E55D2F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52" y="1921791"/>
            <a:ext cx="4815475" cy="120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3011244" y="1770152"/>
            <a:ext cx="2209550" cy="578882"/>
          </a:xfrm>
          <a:prstGeom prst="wedgeRoundRectCallout">
            <a:avLst>
              <a:gd name="adj1" fmla="val -98901"/>
              <a:gd name="adj2" fmla="val -92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skeleton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1501689" y="2509294"/>
            <a:ext cx="1844395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rocks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2878FA-A01D-B7C2-6C8A-EF1439EF594B}"/>
              </a:ext>
            </a:extLst>
          </p:cNvPr>
          <p:cNvSpPr txBox="1"/>
          <p:nvPr/>
        </p:nvSpPr>
        <p:spPr>
          <a:xfrm>
            <a:off x="1109647" y="5234543"/>
            <a:ext cx="2557886" cy="578882"/>
          </a:xfrm>
          <a:prstGeom prst="wedgeRoundRectCallout">
            <a:avLst>
              <a:gd name="adj1" fmla="val -3836"/>
              <a:gd name="adj2" fmla="val -6905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enormous  #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3C21EDD-5653-F801-564D-83C0DCDDD18E}"/>
              </a:ext>
            </a:extLst>
          </p:cNvPr>
          <p:cNvSpPr txBox="1"/>
          <p:nvPr/>
        </p:nvSpPr>
        <p:spPr>
          <a:xfrm>
            <a:off x="4979466" y="5303544"/>
            <a:ext cx="1718381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small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99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AABB465C-659E-72BD-5A42-A5B56F427696}"/>
              </a:ext>
            </a:extLst>
          </p:cNvPr>
          <p:cNvSpPr/>
          <p:nvPr/>
        </p:nvSpPr>
        <p:spPr>
          <a:xfrm>
            <a:off x="1900651" y="4762532"/>
            <a:ext cx="156927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Very </a:t>
            </a:r>
            <a:r>
              <a:rPr lang="en-US" sz="2000" b="1" dirty="0" err="1">
                <a:solidFill>
                  <a:srgbClr val="C00000"/>
                </a:solidFill>
                <a:latin typeface="MyriadPro-Light"/>
              </a:rPr>
              <a:t>very</a:t>
            </a:r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 big</a:t>
            </a:r>
            <a:endParaRPr lang="ar-SA" sz="2000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2218215" y="669321"/>
            <a:ext cx="2003356" cy="578882"/>
          </a:xfrm>
          <a:prstGeom prst="wedgeRoundRectCallout">
            <a:avLst>
              <a:gd name="adj1" fmla="val 68657"/>
              <a:gd name="adj2" fmla="val 4129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dinosaur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844DE41-B33C-9FF8-B196-AAB1DD45A2B9}"/>
              </a:ext>
            </a:extLst>
          </p:cNvPr>
          <p:cNvSpPr/>
          <p:nvPr/>
        </p:nvSpPr>
        <p:spPr>
          <a:xfrm>
            <a:off x="5586145" y="4228775"/>
            <a:ext cx="109356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1000000</a:t>
            </a:r>
            <a:endParaRPr lang="ar-SA" sz="20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92AD06B-B750-BF80-AAB7-3D2EC5E0BB2A}"/>
              </a:ext>
            </a:extLst>
          </p:cNvPr>
          <p:cNvSpPr/>
          <p:nvPr/>
        </p:nvSpPr>
        <p:spPr>
          <a:xfrm>
            <a:off x="3923114" y="5277380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9869CC7B-023D-C16C-E8C0-BC5432EA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08" y="4243500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0A7B99-C51D-9C19-535E-91B9AEA16316}"/>
              </a:ext>
            </a:extLst>
          </p:cNvPr>
          <p:cNvSpPr txBox="1"/>
          <p:nvPr/>
        </p:nvSpPr>
        <p:spPr>
          <a:xfrm>
            <a:off x="3092960" y="3429000"/>
            <a:ext cx="1422746" cy="578882"/>
          </a:xfrm>
          <a:prstGeom prst="wedgeRoundRectCallout">
            <a:avLst>
              <a:gd name="adj1" fmla="val -98901"/>
              <a:gd name="adj2" fmla="val -92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fossils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9A9439C-3CA2-7E55-861E-BE7A09E15507}"/>
              </a:ext>
            </a:extLst>
          </p:cNvPr>
          <p:cNvSpPr txBox="1"/>
          <p:nvPr/>
        </p:nvSpPr>
        <p:spPr>
          <a:xfrm>
            <a:off x="3597134" y="4170609"/>
            <a:ext cx="1421797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Million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" name="Picture 2" descr="Dino Clipart Images | Free Download | PNG Transparent Background - Pngtree">
            <a:extLst>
              <a:ext uri="{FF2B5EF4-FFF2-40B4-BE49-F238E27FC236}">
                <a16:creationId xmlns:a16="http://schemas.microsoft.com/office/drawing/2014/main" id="{B9534093-92C7-C879-9FFA-2A9FCBE10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1577" r="4062" b="17106"/>
          <a:stretch/>
        </p:blipFill>
        <p:spPr bwMode="auto">
          <a:xfrm>
            <a:off x="4695439" y="727037"/>
            <a:ext cx="1475910" cy="9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ree skeleton clipart public domain halloween clip art images - Clipartix">
            <a:extLst>
              <a:ext uri="{FF2B5EF4-FFF2-40B4-BE49-F238E27FC236}">
                <a16:creationId xmlns:a16="http://schemas.microsoft.com/office/drawing/2014/main" id="{B7659A2B-4BDF-1424-E654-6E5611939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2" y="953069"/>
            <a:ext cx="1099815" cy="147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09C01F3-99D6-13F4-2556-D329B144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05" y="2420435"/>
            <a:ext cx="1199807" cy="84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inosaur Fossil Vector PNG Images, Dinosaur Skeleton Fossil Clip Art, Fossil  Clipart, Fossil Clip Art, Fossil PNG Image For Free Download">
            <a:extLst>
              <a:ext uri="{FF2B5EF4-FFF2-40B4-BE49-F238E27FC236}">
                <a16:creationId xmlns:a16="http://schemas.microsoft.com/office/drawing/2014/main" id="{28B36758-F03A-71F2-666A-F70B14508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7" b="20830"/>
          <a:stretch/>
        </p:blipFill>
        <p:spPr bwMode="auto">
          <a:xfrm>
            <a:off x="884521" y="3316172"/>
            <a:ext cx="1714125" cy="9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7597835"/>
                  </p:ext>
                </p:extLst>
              </p:nvPr>
            </p:nvGraphicFramePr>
            <p:xfrm>
              <a:off x="7653968" y="274597"/>
              <a:ext cx="2146172" cy="1207222"/>
            </p:xfrm>
            <a:graphic>
              <a:graphicData uri="http://schemas.microsoft.com/office/powerpoint/2016/slidezoom">
                <pslz:sldZm>
                  <pslz:sldZmObj sldId="259" cId="1581118698">
                    <pslz:zmPr id="{1F8BCCD8-F395-479B-8CDF-CAD5226B35E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172" cy="12072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3968" y="274597"/>
                <a:ext cx="2146172" cy="12072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مربع نص 16">
            <a:hlinkClick r:id="rId7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7973345" y="1842572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2" name="عنوان 1">
            <a:extLst>
              <a:ext uri="{FF2B5EF4-FFF2-40B4-BE49-F238E27FC236}">
                <a16:creationId xmlns:a16="http://schemas.microsoft.com/office/drawing/2014/main" id="{73E5FD64-635A-170C-61A7-57BB9598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4" name="Picture 2" descr="dice">
            <a:extLst>
              <a:ext uri="{FF2B5EF4-FFF2-40B4-BE49-F238E27FC236}">
                <a16:creationId xmlns:a16="http://schemas.microsoft.com/office/drawing/2014/main" id="{5E441492-2EDA-7A82-6300-57FB199C3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8" y="30169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eate Gamified Interactive Reviews with Wordwall | Profweb">
            <a:hlinkClick r:id="rId16"/>
            <a:extLst>
              <a:ext uri="{FF2B5EF4-FFF2-40B4-BE49-F238E27FC236}">
                <a16:creationId xmlns:a16="http://schemas.microsoft.com/office/drawing/2014/main" id="{9210EBF0-AC14-B10E-FF87-894D7C7B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66" y="3404109"/>
            <a:ext cx="4891230" cy="25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1" y="665040"/>
            <a:ext cx="2917243" cy="220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78" y="125376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5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6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6" name="مربع نص 15">
            <a:hlinkClick r:id="rId7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7" name="مربع نص 16">
            <a:hlinkClick r:id="rId8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18" name="مربع نص 17">
            <a:hlinkClick r:id="rId9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9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C73B2E5B-A25D-9649-DDBA-74D953E8A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933" y="2202769"/>
            <a:ext cx="2612747" cy="15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DF6E57C6-0EA9-033E-9663-C3CA56B1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794" y="1271638"/>
            <a:ext cx="8116282" cy="1371600"/>
          </a:xfrm>
        </p:spPr>
        <p:txBody>
          <a:bodyPr>
            <a:normAutofit/>
          </a:bodyPr>
          <a:lstStyle/>
          <a:p>
            <a:r>
              <a:rPr lang="en-US" dirty="0"/>
              <a:t>Make a question</a:t>
            </a: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CB851BE-FC05-F99D-0FFF-4AFEE8AF39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839" y="3768082"/>
            <a:ext cx="8447489" cy="27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197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grammar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1" name="مربع نص 10">
            <a:hlinkClick r:id="rId9" action="ppaction://hlinksldjump"/>
            <a:extLst>
              <a:ext uri="{FF2B5EF4-FFF2-40B4-BE49-F238E27FC236}">
                <a16:creationId xmlns:a16="http://schemas.microsoft.com/office/drawing/2014/main" id="{3CD3B683-DE88-AE4D-FA63-405A5BC0DF6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D8170AB-59FC-0213-7E6D-5EEDFE851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07" y="835432"/>
            <a:ext cx="7076106" cy="5796005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p.197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4" name="مربع نص 23">
            <a:hlinkClick r:id="rId5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F15EE4AA-8378-95E0-95F0-744F5ED3DAC0}"/>
              </a:ext>
            </a:extLst>
          </p:cNvPr>
          <p:cNvSpPr/>
          <p:nvPr/>
        </p:nvSpPr>
        <p:spPr>
          <a:xfrm>
            <a:off x="1358426" y="1821586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are these?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C91BFE2-5A77-7C4C-6F1A-816ABC40DF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953" b="80391"/>
          <a:stretch/>
        </p:blipFill>
        <p:spPr>
          <a:xfrm>
            <a:off x="263029" y="18482"/>
            <a:ext cx="8553872" cy="816950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03BA7D86-CE2C-85DC-C786-129DD2C0B3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579708"/>
                  </p:ext>
                </p:extLst>
              </p:nvPr>
            </p:nvGraphicFramePr>
            <p:xfrm>
              <a:off x="8800198" y="1562283"/>
              <a:ext cx="3048000" cy="1714500"/>
            </p:xfrm>
            <a:graphic>
              <a:graphicData uri="http://schemas.microsoft.com/office/powerpoint/2016/slidezoom">
                <pslz:sldZm>
                  <pslz:sldZmObj sldId="604" cId="2477329104">
                    <pslz:zmPr id="{59164591-5A67-4AA9-B1B8-C6CB742BA876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صورة الشريحة 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3BA7D86-CE2C-85DC-C786-129DD2C0B3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00198" y="156228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357B3D-A8A2-6AB2-F207-E0048CD8EA2D}"/>
              </a:ext>
            </a:extLst>
          </p:cNvPr>
          <p:cNvSpPr/>
          <p:nvPr/>
        </p:nvSpPr>
        <p:spPr>
          <a:xfrm>
            <a:off x="1406793" y="2157923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They’re keys.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9B6D34C-C680-122B-B684-B722804F0702}"/>
              </a:ext>
            </a:extLst>
          </p:cNvPr>
          <p:cNvSpPr/>
          <p:nvPr/>
        </p:nvSpPr>
        <p:spPr>
          <a:xfrm>
            <a:off x="1358426" y="3653638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are those?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657DC2B-548C-6A1B-8D7A-5D32C169045D}"/>
              </a:ext>
            </a:extLst>
          </p:cNvPr>
          <p:cNvSpPr/>
          <p:nvPr/>
        </p:nvSpPr>
        <p:spPr>
          <a:xfrm>
            <a:off x="1358426" y="5760958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is this?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AF9C1A1-8832-5BF8-B572-914A844B9E6C}"/>
              </a:ext>
            </a:extLst>
          </p:cNvPr>
          <p:cNvSpPr/>
          <p:nvPr/>
        </p:nvSpPr>
        <p:spPr>
          <a:xfrm>
            <a:off x="4851763" y="5760958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is this?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816304B-6F4D-87FC-7E49-DEF8C449FF06}"/>
              </a:ext>
            </a:extLst>
          </p:cNvPr>
          <p:cNvSpPr/>
          <p:nvPr/>
        </p:nvSpPr>
        <p:spPr>
          <a:xfrm>
            <a:off x="4831289" y="3679721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is that?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BCB7D1B-09FA-53A7-1DC6-ACD1CD6A6C49}"/>
              </a:ext>
            </a:extLst>
          </p:cNvPr>
          <p:cNvSpPr/>
          <p:nvPr/>
        </p:nvSpPr>
        <p:spPr>
          <a:xfrm>
            <a:off x="4831289" y="1821586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are these?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A90C481-CD20-B1A4-6549-CBF794C174CE}"/>
              </a:ext>
            </a:extLst>
          </p:cNvPr>
          <p:cNvSpPr/>
          <p:nvPr/>
        </p:nvSpPr>
        <p:spPr>
          <a:xfrm>
            <a:off x="4993213" y="2170347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They’re eggs.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C911697-1F64-A4E0-A809-F11221D327A4}"/>
              </a:ext>
            </a:extLst>
          </p:cNvPr>
          <p:cNvSpPr/>
          <p:nvPr/>
        </p:nvSpPr>
        <p:spPr>
          <a:xfrm>
            <a:off x="1325831" y="3989975"/>
            <a:ext cx="33173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They’re headphones.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C0496DE4-B31A-0307-E710-089BB374A84E}"/>
              </a:ext>
            </a:extLst>
          </p:cNvPr>
          <p:cNvSpPr/>
          <p:nvPr/>
        </p:nvSpPr>
        <p:spPr>
          <a:xfrm>
            <a:off x="4906260" y="4032035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It’s an airplane.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DA3DCB9D-55E8-952C-20D5-36FBA6FE43DB}"/>
              </a:ext>
            </a:extLst>
          </p:cNvPr>
          <p:cNvSpPr/>
          <p:nvPr/>
        </p:nvSpPr>
        <p:spPr>
          <a:xfrm>
            <a:off x="2109079" y="6089778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It’s a camera.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90FF98F-0F44-48F8-8F56-C3CF14563191}"/>
              </a:ext>
            </a:extLst>
          </p:cNvPr>
          <p:cNvSpPr/>
          <p:nvPr/>
        </p:nvSpPr>
        <p:spPr>
          <a:xfrm>
            <a:off x="4970538" y="6089778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It’s a ball.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C6D77D7-FB19-8F9C-2484-2A57FD2EE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1" y="870596"/>
            <a:ext cx="11749958" cy="47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2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Answer personal information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Circle correct item after listening</a:t>
            </a:r>
            <a:endParaRPr lang="en-US" sz="60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produce the different sounds of TH</a:t>
            </a:r>
            <a:endParaRPr lang="en-US" sz="80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answer questions about a conversation.</a:t>
            </a:r>
            <a:endParaRPr lang="en-US" sz="44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9FE6788-82B4-4F81-1368-B6CAF8A88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46" y="840211"/>
            <a:ext cx="5924778" cy="51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7714485-AB7F-BD8D-C73F-8E99638CE9F0}"/>
              </a:ext>
            </a:extLst>
          </p:cNvPr>
          <p:cNvSpPr txBox="1"/>
          <p:nvPr/>
        </p:nvSpPr>
        <p:spPr>
          <a:xfrm>
            <a:off x="2367142" y="686128"/>
            <a:ext cx="2445194" cy="578882"/>
          </a:xfrm>
          <a:prstGeom prst="wedgeRoundRectCallout">
            <a:avLst>
              <a:gd name="adj1" fmla="val -57904"/>
              <a:gd name="adj2" fmla="val 13367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What’s this?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E622BB2-1422-F6A4-6F1C-E6A3B16E9EE6}"/>
              </a:ext>
            </a:extLst>
          </p:cNvPr>
          <p:cNvGrpSpPr/>
          <p:nvPr/>
        </p:nvGrpSpPr>
        <p:grpSpPr>
          <a:xfrm>
            <a:off x="420852" y="1648550"/>
            <a:ext cx="3473910" cy="1274366"/>
            <a:chOff x="240021" y="4249872"/>
            <a:chExt cx="4574722" cy="1602112"/>
          </a:xfrm>
        </p:grpSpPr>
        <p:pic>
          <p:nvPicPr>
            <p:cNvPr id="7" name="Picture 2" descr="Free vector human hands set">
              <a:extLst>
                <a:ext uri="{FF2B5EF4-FFF2-40B4-BE49-F238E27FC236}">
                  <a16:creationId xmlns:a16="http://schemas.microsoft.com/office/drawing/2014/main" id="{12F7D06F-B0CD-F7E4-63AB-D2B597ED6D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211" b="83546" l="45208" r="85783">
                          <a14:foregroundMark x1="45367" y1="74760" x2="49521" y2="74441"/>
                          <a14:foregroundMark x1="54792" y1="68211" x2="57188" y2="70128"/>
                          <a14:backgroundMark x1="79553" y1="73962" x2="79553" y2="85463"/>
                          <a14:backgroundMark x1="79553" y1="85463" x2="84026" y2="76677"/>
                          <a14:backgroundMark x1="84026" y1="76677" x2="86102" y2="75879"/>
                          <a14:backgroundMark x1="86102" y1="75879" x2="85463" y2="81310"/>
                          <a14:backgroundMark x1="85463" y1="81310" x2="84345" y2="84824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96" t="67158" r="9440" b="15244"/>
            <a:stretch/>
          </p:blipFill>
          <p:spPr bwMode="auto">
            <a:xfrm flipH="1">
              <a:off x="240021" y="4521208"/>
              <a:ext cx="2818152" cy="1049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Free vector back to school set icons">
              <a:extLst>
                <a:ext uri="{FF2B5EF4-FFF2-40B4-BE49-F238E27FC236}">
                  <a16:creationId xmlns:a16="http://schemas.microsoft.com/office/drawing/2014/main" id="{41EF30B7-93D6-6BE0-B6EE-D1452D206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8" t="4559" r="50000" b="50000"/>
            <a:stretch/>
          </p:blipFill>
          <p:spPr bwMode="auto">
            <a:xfrm>
              <a:off x="3452689" y="4249872"/>
              <a:ext cx="1362054" cy="160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FF8818D-22E5-1466-223B-BE2E6F0A2C44}"/>
              </a:ext>
            </a:extLst>
          </p:cNvPr>
          <p:cNvGrpSpPr/>
          <p:nvPr/>
        </p:nvGrpSpPr>
        <p:grpSpPr>
          <a:xfrm>
            <a:off x="524836" y="4315705"/>
            <a:ext cx="3024853" cy="1307003"/>
            <a:chOff x="1193859" y="3915975"/>
            <a:chExt cx="3983368" cy="1643143"/>
          </a:xfrm>
        </p:grpSpPr>
        <p:pic>
          <p:nvPicPr>
            <p:cNvPr id="14" name="Picture 2" descr="Free vector human hands set">
              <a:extLst>
                <a:ext uri="{FF2B5EF4-FFF2-40B4-BE49-F238E27FC236}">
                  <a16:creationId xmlns:a16="http://schemas.microsoft.com/office/drawing/2014/main" id="{9B5F1658-09ED-7818-491C-54CF3A1D32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211" b="83546" l="45208" r="85783">
                          <a14:foregroundMark x1="45367" y1="74760" x2="49521" y2="74441"/>
                          <a14:foregroundMark x1="54792" y1="68211" x2="57188" y2="70128"/>
                          <a14:backgroundMark x1="79553" y1="73962" x2="79553" y2="85463"/>
                          <a14:backgroundMark x1="79553" y1="85463" x2="84026" y2="76677"/>
                          <a14:backgroundMark x1="84026" y1="76677" x2="86102" y2="75879"/>
                          <a14:backgroundMark x1="86102" y1="75879" x2="85463" y2="81310"/>
                          <a14:backgroundMark x1="85463" y1="81310" x2="84345" y2="84824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96" t="67158" r="9440" b="15244"/>
            <a:stretch/>
          </p:blipFill>
          <p:spPr bwMode="auto">
            <a:xfrm flipH="1">
              <a:off x="1193859" y="4543429"/>
              <a:ext cx="1857050" cy="69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Free vector stacks of books collection">
              <a:extLst>
                <a:ext uri="{FF2B5EF4-FFF2-40B4-BE49-F238E27FC236}">
                  <a16:creationId xmlns:a16="http://schemas.microsoft.com/office/drawing/2014/main" id="{7C357066-7A23-54A1-5A18-4A22FD9C8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202" b="50000"/>
            <a:stretch/>
          </p:blipFill>
          <p:spPr bwMode="auto">
            <a:xfrm>
              <a:off x="3089633" y="3915975"/>
              <a:ext cx="2087594" cy="164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EB4FF23-1C3A-4D06-1C45-4CBE7B1F07F9}"/>
              </a:ext>
            </a:extLst>
          </p:cNvPr>
          <p:cNvSpPr txBox="1"/>
          <p:nvPr/>
        </p:nvSpPr>
        <p:spPr>
          <a:xfrm>
            <a:off x="1288178" y="3496274"/>
            <a:ext cx="2445194" cy="919401"/>
          </a:xfrm>
          <a:prstGeom prst="wedgeRoundRectCallout">
            <a:avLst>
              <a:gd name="adj1" fmla="val -38626"/>
              <a:gd name="adj2" fmla="val 8400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are these?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02BF251-8D5E-29A6-ADBA-A1BC8EDB83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336" t="31305" r="54484" b="18907"/>
          <a:stretch/>
        </p:blipFill>
        <p:spPr>
          <a:xfrm>
            <a:off x="4822257" y="2191539"/>
            <a:ext cx="1483890" cy="146275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3669222-D2F3-6F1B-4846-6DD1383954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10" t="31305" r="79810" b="18907"/>
          <a:stretch/>
        </p:blipFill>
        <p:spPr>
          <a:xfrm>
            <a:off x="4873908" y="3584328"/>
            <a:ext cx="1483890" cy="14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219" y="1582044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4" name="مربع نص 6">
            <a:extLst>
              <a:ext uri="{FF2B5EF4-FFF2-40B4-BE49-F238E27FC236}">
                <a16:creationId xmlns:a16="http://schemas.microsoft.com/office/drawing/2014/main" id="{01948047-954C-B3B7-298A-7F80A7C12D09}"/>
              </a:ext>
            </a:extLst>
          </p:cNvPr>
          <p:cNvSpPr txBox="1"/>
          <p:nvPr/>
        </p:nvSpPr>
        <p:spPr>
          <a:xfrm>
            <a:off x="1881480" y="2164540"/>
            <a:ext cx="60876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I’m very </a:t>
            </a:r>
            <a:r>
              <a:rPr lang="en-US" sz="4000" b="1" dirty="0" err="1">
                <a:solidFill>
                  <a:srgbClr val="FF0000"/>
                </a:solidFill>
              </a:rPr>
              <a:t>very</a:t>
            </a:r>
            <a:r>
              <a:rPr lang="en-US" sz="4000" b="1" dirty="0">
                <a:solidFill>
                  <a:srgbClr val="FF0000"/>
                </a:solidFill>
              </a:rPr>
              <a:t> big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8B571FB-2D9D-67A3-48C9-101EC9A0784D}"/>
              </a:ext>
            </a:extLst>
          </p:cNvPr>
          <p:cNvSpPr txBox="1"/>
          <p:nvPr/>
        </p:nvSpPr>
        <p:spPr>
          <a:xfrm>
            <a:off x="2441609" y="2906992"/>
            <a:ext cx="60876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I’m very old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712D27D-4348-0B33-BF58-29996C42CD91}"/>
              </a:ext>
            </a:extLst>
          </p:cNvPr>
          <p:cNvSpPr txBox="1"/>
          <p:nvPr/>
        </p:nvSpPr>
        <p:spPr>
          <a:xfrm>
            <a:off x="1527798" y="1508149"/>
            <a:ext cx="60876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I’m animal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4F3681B-197D-134A-F5D5-50FAED89486C}"/>
              </a:ext>
            </a:extLst>
          </p:cNvPr>
          <p:cNvSpPr txBox="1"/>
          <p:nvPr/>
        </p:nvSpPr>
        <p:spPr>
          <a:xfrm>
            <a:off x="2882435" y="3632524"/>
            <a:ext cx="60876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I eat animals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8CB087F-6469-5D92-6E69-3A31568D5991}"/>
              </a:ext>
            </a:extLst>
          </p:cNvPr>
          <p:cNvSpPr txBox="1"/>
          <p:nvPr/>
        </p:nvSpPr>
        <p:spPr>
          <a:xfrm>
            <a:off x="3738100" y="5101447"/>
            <a:ext cx="60876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I don’t exist anymore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939FBB1-6CDE-21DB-212D-ABBF3D5C74BF}"/>
              </a:ext>
            </a:extLst>
          </p:cNvPr>
          <p:cNvSpPr txBox="1"/>
          <p:nvPr/>
        </p:nvSpPr>
        <p:spPr>
          <a:xfrm>
            <a:off x="3261700" y="4417534"/>
            <a:ext cx="60876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I have big eggs</a:t>
            </a:r>
            <a:endParaRPr lang="ar-SA" sz="4000" b="1" dirty="0">
              <a:solidFill>
                <a:srgbClr val="00206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E34CE46-FE3C-1BC1-F5A5-1CB786614341}"/>
              </a:ext>
            </a:extLst>
          </p:cNvPr>
          <p:cNvSpPr txBox="1"/>
          <p:nvPr/>
        </p:nvSpPr>
        <p:spPr>
          <a:xfrm>
            <a:off x="4066028" y="5798447"/>
            <a:ext cx="60876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I am in museums</a:t>
            </a:r>
            <a:endParaRPr lang="ar-SA" sz="4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Researchers Identify Dinosaur Species 5 Times Larger Than Tyrannosaurus">
            <a:extLst>
              <a:ext uri="{FF2B5EF4-FFF2-40B4-BE49-F238E27FC236}">
                <a16:creationId xmlns:a16="http://schemas.microsoft.com/office/drawing/2014/main" id="{4B37B214-CEC8-F361-66E4-B737ADBB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3" y="462363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B5045F6-1349-AA81-D2A3-EB6225C2BFCC}"/>
              </a:ext>
            </a:extLst>
          </p:cNvPr>
          <p:cNvGrpSpPr/>
          <p:nvPr/>
        </p:nvGrpSpPr>
        <p:grpSpPr>
          <a:xfrm>
            <a:off x="3697988" y="102302"/>
            <a:ext cx="2925320" cy="1600200"/>
            <a:chOff x="7174899" y="248567"/>
            <a:chExt cx="2925320" cy="1600200"/>
          </a:xfrm>
        </p:grpSpPr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27EDAC17-BCCE-71F7-2160-4C659972DCF5}"/>
                </a:ext>
              </a:extLst>
            </p:cNvPr>
            <p:cNvSpPr/>
            <p:nvPr/>
          </p:nvSpPr>
          <p:spPr>
            <a:xfrm>
              <a:off x="7174899" y="902402"/>
              <a:ext cx="2362130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 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1028" name="Picture 4" descr="Who am I?. I am the sum total of my experiences | by Soham Dutta | 100  Naked Words | Medium">
              <a:extLst>
                <a:ext uri="{FF2B5EF4-FFF2-40B4-BE49-F238E27FC236}">
                  <a16:creationId xmlns:a16="http://schemas.microsoft.com/office/drawing/2014/main" id="{EC587465-9BD6-E710-5D40-2FFBC14F6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244" y="248567"/>
              <a:ext cx="2847975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F99A40B-625E-81A2-FB96-696184FDD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59" y="1754968"/>
            <a:ext cx="9825570" cy="4191369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6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5B43FE47-227C-EE73-5767-AA51ADD86CDD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0" name="مربع نص 9">
            <a:hlinkClick r:id="rId8" action="ppaction://hlinksldjump"/>
            <a:extLst>
              <a:ext uri="{FF2B5EF4-FFF2-40B4-BE49-F238E27FC236}">
                <a16:creationId xmlns:a16="http://schemas.microsoft.com/office/drawing/2014/main" id="{688F7F41-2095-3E7E-80E0-B0CE05326CFE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1" name="مربع نص 10">
            <a:hlinkClick r:id="rId9" action="ppaction://hlinksldjump"/>
            <a:extLst>
              <a:ext uri="{FF2B5EF4-FFF2-40B4-BE49-F238E27FC236}">
                <a16:creationId xmlns:a16="http://schemas.microsoft.com/office/drawing/2014/main" id="{A333F799-231E-76F4-1B1D-AA9CDCDF8E7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12" name="مربع نص 11">
            <a:hlinkClick r:id="rId10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21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5A7D443-FA6E-12C9-3609-74C90D5ED464}"/>
              </a:ext>
            </a:extLst>
          </p:cNvPr>
          <p:cNvSpPr txBox="1"/>
          <p:nvPr/>
        </p:nvSpPr>
        <p:spPr>
          <a:xfrm>
            <a:off x="8386635" y="1825818"/>
            <a:ext cx="3108134" cy="510778"/>
          </a:xfrm>
          <a:prstGeom prst="wedgeRoundRectCallout">
            <a:avLst>
              <a:gd name="adj1" fmla="val -38228"/>
              <a:gd name="adj2" fmla="val 21083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are these?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D793CA7-3DB6-D847-029A-296B777C52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5" y="281462"/>
            <a:ext cx="1320800" cy="13208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D0610EF-F76A-6135-E8FC-FE28F993AEBE}"/>
              </a:ext>
            </a:extLst>
          </p:cNvPr>
          <p:cNvGrpSpPr/>
          <p:nvPr/>
        </p:nvGrpSpPr>
        <p:grpSpPr>
          <a:xfrm>
            <a:off x="1984954" y="253188"/>
            <a:ext cx="3336194" cy="1425427"/>
            <a:chOff x="8020382" y="1272326"/>
            <a:chExt cx="3826108" cy="1656828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35B656C4-F6A1-2282-D3C6-83B83FC8E286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20" name="سهم: لليمين 19">
              <a:extLst>
                <a:ext uri="{FF2B5EF4-FFF2-40B4-BE49-F238E27FC236}">
                  <a16:creationId xmlns:a16="http://schemas.microsoft.com/office/drawing/2014/main" id="{2A96ECD7-5029-3E68-6759-67B8D208A906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سهم: لليمين 21">
              <a:extLst>
                <a:ext uri="{FF2B5EF4-FFF2-40B4-BE49-F238E27FC236}">
                  <a16:creationId xmlns:a16="http://schemas.microsoft.com/office/drawing/2014/main" id="{B8307DD3-54FB-EEC9-8742-E5CDB2A2B765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33BAF1F3-4FD8-F768-1D6C-0BD09C4D8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82F1198-6AA3-914C-65B3-D744125D3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147D63D-5276-5BD0-78AF-70C5C3C01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EBACEA77-8785-4CB7-FEEA-0F7A0B884DDC}"/>
              </a:ext>
            </a:extLst>
          </p:cNvPr>
          <p:cNvSpPr/>
          <p:nvPr/>
        </p:nvSpPr>
        <p:spPr>
          <a:xfrm>
            <a:off x="2289585" y="2835136"/>
            <a:ext cx="1834479" cy="18117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F2C764D9-5031-45B1-A42D-802118E8DC47}"/>
              </a:ext>
            </a:extLst>
          </p:cNvPr>
          <p:cNvSpPr/>
          <p:nvPr/>
        </p:nvSpPr>
        <p:spPr>
          <a:xfrm>
            <a:off x="3975979" y="2743494"/>
            <a:ext cx="1834479" cy="18117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0E69A23-1509-3E7B-BCB1-F195AE61F6EE}"/>
              </a:ext>
            </a:extLst>
          </p:cNvPr>
          <p:cNvSpPr/>
          <p:nvPr/>
        </p:nvSpPr>
        <p:spPr>
          <a:xfrm>
            <a:off x="3378073" y="4299095"/>
            <a:ext cx="1834479" cy="18117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1398063F-0830-9BB4-3D43-B03EE3CAC8F8}"/>
              </a:ext>
            </a:extLst>
          </p:cNvPr>
          <p:cNvSpPr/>
          <p:nvPr/>
        </p:nvSpPr>
        <p:spPr>
          <a:xfrm>
            <a:off x="1543594" y="4442886"/>
            <a:ext cx="1834479" cy="18117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6F92CC69-294D-0B2C-F3C6-D56E8C7BF264}"/>
              </a:ext>
            </a:extLst>
          </p:cNvPr>
          <p:cNvSpPr/>
          <p:nvPr/>
        </p:nvSpPr>
        <p:spPr>
          <a:xfrm>
            <a:off x="5189787" y="4300155"/>
            <a:ext cx="1834479" cy="18117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F24CEAAF-8470-0F86-C07E-77710F3CB7DC}"/>
              </a:ext>
            </a:extLst>
          </p:cNvPr>
          <p:cNvSpPr/>
          <p:nvPr/>
        </p:nvSpPr>
        <p:spPr>
          <a:xfrm>
            <a:off x="7090416" y="4395003"/>
            <a:ext cx="1834479" cy="18117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2" name="u3 listening">
            <a:hlinkClick r:id="" action="ppaction://media"/>
            <a:extLst>
              <a:ext uri="{FF2B5EF4-FFF2-40B4-BE49-F238E27FC236}">
                <a16:creationId xmlns:a16="http://schemas.microsoft.com/office/drawing/2014/main" id="{A711700D-1FFE-F153-C75A-F3D2262DE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89702" y="165772"/>
            <a:ext cx="1992011" cy="19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  <p:bldP spid="44" grpId="0" animBg="1"/>
      <p:bldP spid="49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A476CBF1-CFC4-0928-8732-2D57C26DAA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36D879F6-531E-CA6A-40B1-5E937320AD8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C5522147-DFFF-2349-14BB-89A81F40CF4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D8EA7EAA-9364-1BCF-907B-C9EF6B460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8378" y="1906759"/>
            <a:ext cx="7235423" cy="2300805"/>
          </a:xfrm>
          <a:prstGeom prst="rect">
            <a:avLst/>
          </a:prstGeom>
        </p:spPr>
      </p:pic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21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0BDC79B-585C-6F50-1F6C-3D2E2EB5BB3F}"/>
              </a:ext>
            </a:extLst>
          </p:cNvPr>
          <p:cNvSpPr/>
          <p:nvPr/>
        </p:nvSpPr>
        <p:spPr>
          <a:xfrm>
            <a:off x="3148007" y="3064713"/>
            <a:ext cx="208808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think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6" descr="Practice Pronunciation – Applications sur Google Play">
            <a:extLst>
              <a:ext uri="{FF2B5EF4-FFF2-40B4-BE49-F238E27FC236}">
                <a16:creationId xmlns:a16="http://schemas.microsoft.com/office/drawing/2014/main" id="{7FC2599E-7C8C-4C22-1452-CFB28FEA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64" y="-11502"/>
            <a:ext cx="1783372" cy="17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F8D9B29-FB64-B803-975F-F1925589A980}"/>
              </a:ext>
            </a:extLst>
          </p:cNvPr>
          <p:cNvSpPr/>
          <p:nvPr/>
        </p:nvSpPr>
        <p:spPr>
          <a:xfrm>
            <a:off x="1315735" y="1223164"/>
            <a:ext cx="3045518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Listen 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86DCAB3-393A-62F7-8819-1C2EB8ECD0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399" y="275070"/>
            <a:ext cx="4655965" cy="1009398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BA56C3E7-25E0-FB3F-7DAF-0CAEB0B43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335" y="4389234"/>
            <a:ext cx="4055918" cy="836272"/>
          </a:xfrm>
          <a:prstGeom prst="rect">
            <a:avLst/>
          </a:prstGeom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728D954D-D40C-AAC0-F48C-0CA757A0EF3F}"/>
              </a:ext>
            </a:extLst>
          </p:cNvPr>
          <p:cNvSpPr/>
          <p:nvPr/>
        </p:nvSpPr>
        <p:spPr>
          <a:xfrm>
            <a:off x="6734425" y="3064713"/>
            <a:ext cx="208808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This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2EC8CD07-FBD2-D901-611D-83EEB9F7ED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721" y="5348767"/>
            <a:ext cx="8943128" cy="723506"/>
          </a:xfrm>
          <a:prstGeom prst="rect">
            <a:avLst/>
          </a:prstGeom>
        </p:spPr>
      </p:pic>
      <p:pic>
        <p:nvPicPr>
          <p:cNvPr id="43" name="u3 pron">
            <a:hlinkClick r:id="" action="ppaction://media"/>
            <a:extLst>
              <a:ext uri="{FF2B5EF4-FFF2-40B4-BE49-F238E27FC236}">
                <a16:creationId xmlns:a16="http://schemas.microsoft.com/office/drawing/2014/main" id="{52217F27-B8BB-1D99-AC57-E274E4375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66039" y="948052"/>
            <a:ext cx="1781410" cy="17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923B5605-940D-4A28-596A-B57B17BB5CE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74E360BC-090C-688A-F645-FC562764505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07CACBCA-67FF-F98B-1B0B-95B69857A98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07874" y="660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22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AFC722A-8FCB-5860-C53A-B7CEA704D3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8" y="984287"/>
            <a:ext cx="1055609" cy="105560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3C58AF5-1720-3C3F-E55D-36F8E2D85F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32" y="313779"/>
            <a:ext cx="3991117" cy="67050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2126FDF-5C44-3980-BFB5-93A4A9BF38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7983" y="527732"/>
            <a:ext cx="7611929" cy="308811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9558B5-9A87-F577-D9C6-D95F4B04F3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04" y="2617774"/>
            <a:ext cx="7426720" cy="406367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8262008-AF66-BE6F-4178-F3FFAD311770}"/>
              </a:ext>
            </a:extLst>
          </p:cNvPr>
          <p:cNvSpPr txBox="1"/>
          <p:nvPr/>
        </p:nvSpPr>
        <p:spPr>
          <a:xfrm>
            <a:off x="1778032" y="1137019"/>
            <a:ext cx="2420632" cy="442674"/>
          </a:xfrm>
          <a:prstGeom prst="wedgeRoundRectCallout">
            <a:avLst>
              <a:gd name="adj1" fmla="val 64207"/>
              <a:gd name="adj2" fmla="val 130490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are they?</a:t>
            </a:r>
            <a:endParaRPr lang="ar-SA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8942300-D9D8-D010-D38E-36105C01623B}"/>
              </a:ext>
            </a:extLst>
          </p:cNvPr>
          <p:cNvSpPr txBox="1"/>
          <p:nvPr/>
        </p:nvSpPr>
        <p:spPr>
          <a:xfrm>
            <a:off x="7706276" y="4112581"/>
            <a:ext cx="2420632" cy="783193"/>
          </a:xfrm>
          <a:prstGeom prst="wedgeRoundRectCallout">
            <a:avLst>
              <a:gd name="adj1" fmla="val -5980"/>
              <a:gd name="adj2" fmla="val -108563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What’s the name of the dinosaur?</a:t>
            </a:r>
            <a:endParaRPr lang="ar-SA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CE31802-8F7E-7878-62F7-08151F246D9B}"/>
              </a:ext>
            </a:extLst>
          </p:cNvPr>
          <p:cNvSpPr txBox="1"/>
          <p:nvPr/>
        </p:nvSpPr>
        <p:spPr>
          <a:xfrm>
            <a:off x="7900475" y="5137071"/>
            <a:ext cx="1883675" cy="442674"/>
          </a:xfrm>
          <a:prstGeom prst="wedgeRoundRectCallout">
            <a:avLst>
              <a:gd name="adj1" fmla="val -35612"/>
              <a:gd name="adj2" fmla="val -101572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old is it?</a:t>
            </a:r>
            <a:endParaRPr lang="ar-SA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u3 conv">
            <a:hlinkClick r:id="" action="ppaction://media"/>
            <a:extLst>
              <a:ext uri="{FF2B5EF4-FFF2-40B4-BE49-F238E27FC236}">
                <a16:creationId xmlns:a16="http://schemas.microsoft.com/office/drawing/2014/main" id="{A55DAF31-0D84-D049-8F4B-A9646B744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33836" y="1793932"/>
            <a:ext cx="1179959" cy="117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4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9" name="مربع نص 18">
            <a:hlinkClick r:id="rId5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6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21" name="مربع نص 20">
            <a:hlinkClick r:id="rId7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67A6A142-985A-8CF7-86D7-C736CC51DBE7}"/>
              </a:ext>
            </a:extLst>
          </p:cNvPr>
          <p:cNvGrpSpPr/>
          <p:nvPr/>
        </p:nvGrpSpPr>
        <p:grpSpPr>
          <a:xfrm>
            <a:off x="8401312" y="216732"/>
            <a:ext cx="3336194" cy="1425427"/>
            <a:chOff x="8020382" y="1272326"/>
            <a:chExt cx="3826108" cy="1656828"/>
          </a:xfrm>
        </p:grpSpPr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554D9EAA-5395-BF21-9324-FB851B7E5046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25" name="سهم: لليمين 24">
              <a:extLst>
                <a:ext uri="{FF2B5EF4-FFF2-40B4-BE49-F238E27FC236}">
                  <a16:creationId xmlns:a16="http://schemas.microsoft.com/office/drawing/2014/main" id="{0BEE5BFC-1BED-57BC-A63D-ECE74E3661B4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سهم: لليمين 25">
              <a:extLst>
                <a:ext uri="{FF2B5EF4-FFF2-40B4-BE49-F238E27FC236}">
                  <a16:creationId xmlns:a16="http://schemas.microsoft.com/office/drawing/2014/main" id="{E4031386-5E31-1C71-D56B-17C8ABE21E93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E43AA927-ABA0-686E-CCDD-5C402A3AD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130D4E49-6B2C-8A75-31D9-FED2BD0F9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81BEA897-A512-4703-F1F6-11AD12EBA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91B6BFA-15EF-061D-83D0-A9A56E709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1084" b="3855"/>
          <a:stretch/>
        </p:blipFill>
        <p:spPr>
          <a:xfrm>
            <a:off x="454494" y="393314"/>
            <a:ext cx="7836913" cy="329138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4A1876-12CB-8407-F229-50D90E160B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277" b="28411"/>
          <a:stretch/>
        </p:blipFill>
        <p:spPr>
          <a:xfrm>
            <a:off x="3889154" y="3973663"/>
            <a:ext cx="5387842" cy="243761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B870767-F94E-ACF1-193F-FE18B62ECB8F}"/>
              </a:ext>
            </a:extLst>
          </p:cNvPr>
          <p:cNvGrpSpPr/>
          <p:nvPr/>
        </p:nvGrpSpPr>
        <p:grpSpPr>
          <a:xfrm>
            <a:off x="1608527" y="4278869"/>
            <a:ext cx="2231759" cy="2044030"/>
            <a:chOff x="9746865" y="462199"/>
            <a:chExt cx="2231759" cy="2044030"/>
          </a:xfrm>
        </p:grpSpPr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2AF499E4-3EE8-0153-58A5-767BBA31EB0F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13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6B0247FB-036C-360D-BBE4-F71AB5995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0519905-B164-4DDD-8E4C-BAB6735ED127}"/>
              </a:ext>
            </a:extLst>
          </p:cNvPr>
          <p:cNvSpPr/>
          <p:nvPr/>
        </p:nvSpPr>
        <p:spPr>
          <a:xfrm>
            <a:off x="795608" y="1550682"/>
            <a:ext cx="105713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75CBA5A-78BA-1EC9-4241-CFA936AA584D}"/>
              </a:ext>
            </a:extLst>
          </p:cNvPr>
          <p:cNvSpPr/>
          <p:nvPr/>
        </p:nvSpPr>
        <p:spPr>
          <a:xfrm>
            <a:off x="842926" y="2039007"/>
            <a:ext cx="105713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42DAD95-47F6-2B70-5CA2-1D28E6BCDDFB}"/>
              </a:ext>
            </a:extLst>
          </p:cNvPr>
          <p:cNvSpPr/>
          <p:nvPr/>
        </p:nvSpPr>
        <p:spPr>
          <a:xfrm>
            <a:off x="890244" y="2527332"/>
            <a:ext cx="105713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71D809D3-A410-8F67-0E57-11C404F736AA}"/>
              </a:ext>
            </a:extLst>
          </p:cNvPr>
          <p:cNvSpPr/>
          <p:nvPr/>
        </p:nvSpPr>
        <p:spPr>
          <a:xfrm>
            <a:off x="937562" y="3015657"/>
            <a:ext cx="105713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4" name="صورة الشريحة 33">
                <a:extLst>
                  <a:ext uri="{FF2B5EF4-FFF2-40B4-BE49-F238E27FC236}">
                    <a16:creationId xmlns:a16="http://schemas.microsoft.com/office/drawing/2014/main" id="{4AE70172-ACED-B587-5EF0-EB3ED5DA92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0497181"/>
                  </p:ext>
                </p:extLst>
              </p:nvPr>
            </p:nvGraphicFramePr>
            <p:xfrm>
              <a:off x="8460509" y="1678330"/>
              <a:ext cx="3048000" cy="1714500"/>
            </p:xfrm>
            <a:graphic>
              <a:graphicData uri="http://schemas.microsoft.com/office/powerpoint/2016/slidezoom">
                <pslz:sldZm>
                  <pslz:sldZmObj sldId="598" cId="3662756125">
                    <pslz:zmPr id="{156B66B9-C8AA-41F3-9B36-8640E31595ED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4" name="صورة الشريحة 3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AE70172-ACED-B587-5EF0-EB3ED5DA92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60509" y="167833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2">
      <a:dk1>
        <a:srgbClr val="376346"/>
      </a:dk1>
      <a:lt1>
        <a:sysClr val="window" lastClr="FFFFFF"/>
      </a:lt1>
      <a:dk2>
        <a:srgbClr val="376346"/>
      </a:dk2>
      <a:lt2>
        <a:srgbClr val="9EE6A3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277</Words>
  <Application>Microsoft Office PowerPoint</Application>
  <PresentationFormat>شاشة عريضة</PresentationFormat>
  <Paragraphs>111</Paragraphs>
  <Slides>15</Slides>
  <Notes>0</Notes>
  <HiddenSlides>1</HiddenSlides>
  <MMClips>3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4" baseType="lpstr">
      <vt:lpstr>Aharoni</vt:lpstr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4 About you 5 listening 6 pronunciation 7 conversation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Make a question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27</cp:revision>
  <dcterms:created xsi:type="dcterms:W3CDTF">2022-08-28T18:22:39Z</dcterms:created>
  <dcterms:modified xsi:type="dcterms:W3CDTF">2023-09-18T18:34:55Z</dcterms:modified>
</cp:coreProperties>
</file>