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62" r:id="rId4"/>
    <p:sldId id="603" r:id="rId5"/>
    <p:sldId id="258" r:id="rId6"/>
    <p:sldId id="604" r:id="rId7"/>
    <p:sldId id="259" r:id="rId8"/>
    <p:sldId id="597" r:id="rId9"/>
    <p:sldId id="598" r:id="rId10"/>
    <p:sldId id="601" r:id="rId11"/>
    <p:sldId id="260" r:id="rId12"/>
    <p:sldId id="261" r:id="rId13"/>
    <p:sldId id="599" r:id="rId14"/>
    <p:sldId id="600" r:id="rId15"/>
    <p:sldId id="60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9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4" d="100"/>
          <a:sy n="84" d="100"/>
        </p:scale>
        <p:origin x="186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8T16:47:55.07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52 2759 0 0,'8'-1'11693'0'0,"-2"5"-11594"0"0,18 9 3254 0 0,24 8-2380 0 0,-35-16-961 0 0,0-1 1 0 0,0 0 0 0 0,1-1 0 0 0,-1 0 0 0 0,1-1 0 0 0,-1 0-1 0 0,21-1 1 0 0,43 5-773 0 0,1-1 979 0 0,34 0 79 0 0,41-2 239 0 0,50-18 67 0 0,101 19-410 0 0,-255-1-152 0 0,91 2 44 0 0,161-14 114 0 0,-208 10-180 0 0,189-8 108 0 0,-224 0-54 0 0,86-6-5 0 0,-127 12-50 0 0,241-2 26 0 0,-112 3 9 0 0,-64-1-55 0 0,58 1 1 0 0,-7 6 23 0 0,1-1 18 0 0,-88-5-41 0 0,22 1 0 0 0,74-10 0 0 0,-77 3 0 0 0,0 3 0 0 0,65 5 0 0 0,-115-1-1 0 0,292 0 66 0 0,-240-10-65 0 0,20-1 0 0 0,0 5 0 0 0,79-1 0 0 0,29-6 0 0 0,25 0 0 0 0,-104 6 0 0 0,-66 8 0 0 0,93 0 0 0 0,-119-2 0 0 0,-1 0 0 0 0,32 5 0 0 0,-36-3 0 0 0,24-1 0 0 0,13 1 0 0 0,-27 0 0 0 0,-1-2 0 0 0,0 0 0 0 0,37-7 0 0 0,39 0 0 0 0,9 4 35 0 0,45 2-6 0 0,-120 0 28 0 0,52-7 1 0 0,6-1-133 0 0,-35 5 75 0 0,59 2 0 0 0,-61 4 0 0 0,52 5 54 0 0,-92-5-50 0 0,-1-2 0 0 0,34-3 1 0 0,-31 1-39 0 0,37 2 1 0 0,-18 1 33 0 0,-29-1 0 0 0,1 0 0 0 0,0 1 0 0 0,20 3 0 0 0,-18-1 15 0 0,-1-1 1 0 0,28 0-1 0 0,-5 0 3 0 0,91 9-28 0 0,-112-9-19 0 0,25 6 1 0 0,-25-4 30 0 0,25 2-1 0 0,-39-6-1 0 0,15 2 0 0 0,0-1 0 0 0,0-1 0 0 0,1-1 0 0 0,23-3 0 0 0,-19 3-128 0 0,-21 1 82 0 0,1 0-1 0 0,0 0 1 0 0,-1-1 0 0 0,1 1-1 0 0,0 0 1 0 0,-1 0 0 0 0,1-1-1 0 0,0 1 1 0 0,-1 0 0 0 0,1-1-1 0 0,-1 1 1 0 0,1-1-1 0 0,-1 1 1 0 0,1-1 0 0 0,-1 1-1 0 0,1-1 1 0 0,-1 1 0 0 0,1-1-1 0 0,0-1 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8T16:49:24.82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58 919 0 0,'0'0'10431'0'0,"7"4"-10014"0"0,62 10 1047 0 0,45 7-1410 0 0,1-5-1 0 0,133 1 0 0 0,-235-17-53 0 0,15 0 0 0 0,38 4 0 0 0,50 1 2961 0 0,-105-5-2842 0 0,318-5 261 0 0,-224 2 1668 0 0,76-1-1318 0 0,184 5-2640 0 0,-228-7 2817 0 0,-73 7-388 0 0,124 2-129 0 0,36-1-1003 0 0,-131-2-166 0 0,310 4 758 0 0,-87-8 73 0 0,-259 2-40 0 0,392-4 41 0 0,-289-3-28 0 0,62 0 14 0 0,249 5 15 0 0,-204 8-43 0 0,-56 2-12 0 0,272 0 1 0 0,-220-9 37 0 0,-33 0 44 0 0,-152 5-63 0 0,194 0 38 0 0,-180-5-41 0 0,244 0 117 0 0,-238 6-36 0 0,153-14 0 0 0,84 6 64 0 0,-141 8-131 0 0,38-9 89 0 0,-75 6-107 0 0,60-4-12 0 0,-66-7 0 0 0,220-5 66 0 0,8 3-54 0 0,-159 11 47 0 0,-13 0-63 0 0,-134-3 5 0 0,147-16 0 0 0,-103 11-233 0 0,130 5-1 0 0,-194 5 20 0 0,25 1-1645 0 0,-3 5-3773 0 0,-35-1 1604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8T16:49:26.41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90 5527 0 0,'14'-25'7238'0'0,"-12"25"-7140"0"0,29 1 331 0 0,37-2-1 0 0,-23-1-437 0 0,215 8 9 0 0,-37 2 1943 0 0,18-7-1119 0 0,-75 2-574 0 0,-117-1-224 0 0,45 5 54 0 0,38 0 69 0 0,40-7 1493 0 0,182-9-697 0 0,-264 13-865 0 0,10 0-31 0 0,137 6-1085 0 0,-81-1 218 0 0,-89-5 802 0 0,-33-1 47 0 0,44-2 0 0 0,82-4 97 0 0,-61 2-81 0 0,-7-1 13 0 0,0 5 1 0 0,120 17-1 0 0,-175-16-34 0 0,0-2-1 0 0,51-2 1 0 0,-28-1-31 0 0,216 7 80 0 0,-224-5-75 0 0,80-3 54 0 0,-84-1-55 0 0,82-6 42 0 0,-23 0-10 0 0,-21 5-9 0 0,134-10 88 0 0,204-21-96 0 0,-222 21-16 0 0,134 3 51 0 0,-183 9-34 0 0,168 11-15 0 0,-289-8 0 0 0,42-3 0 0 0,-19 0 0 0 0,338-24 53 0 0,-246 14-42 0 0,76 9-11 0 0,-89 4 0 0 0,122 4 29 0 0,42-2 6 0 0,-245-5 24 0 0,30 0-831 0 0,109-17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8T16:49:27.65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22 86 1839 0 0,'-22'-57'14075'0'0,"22"60"-13983"0"0,1 0 0 0 0,-1 0 0 0 0,1 0 1 0 0,-1 0-1 0 0,1 0 0 0 0,3 6 0 0 0,-3-7-9 0 0,10 2 138 0 0,-7-2-109 0 0,0 1-86 0 0,1 0-1 0 0,-1-1 0 0 0,0 0 1 0 0,1 0-1 0 0,-1-1 1 0 0,1 1-1 0 0,0-1 0 0 0,5 1 1 0 0,-1-1 97 0 0,-3 0 29 0 0,0 0 0 0 0,1-1-1 0 0,-1 0 1 0 0,0 0 0 0 0,0 0 0 0 0,1-1-1 0 0,-1 0 1 0 0,0 0 0 0 0,0-1-1 0 0,11-4 1 0 0,-8 3-455 0 0,1 1 0 0 0,18-4 0 0 0,2 3 303 0 0,-13 0 6 0 0,31 1-1 0 0,20 0 49 0 0,13 1-1 0 0,118 2 81 0 0,-188-2-122 0 0,-1-1 0 0 0,1 0 0 0 0,0-1 0 0 0,17-7 0 0 0,-15 5-7 0 0,0 1 1 0 0,17-4-1 0 0,1 3-105 0 0,-8 0-52 0 0,1 2 0 0 0,29-1 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8T16:49:59.15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89 1 455 0 0,'-88'32'11584'0'0,"90"-31"-11392"0"0,19 7 167 0 0,-19-8-198 0 0,2 2-63 0 0,-1-1-1 0 0,0 1 0 0 0,1-1 1 0 0,0 0-1 0 0,-1 0 0 0 0,1 0 1 0 0,5 0-1 0 0,0 0 108 0 0,-1 2-77 0 0,1-2-1 0 0,-1 1 0 0 0,1-1 0 0 0,-1 0 1 0 0,1-1-1 0 0,13 0 0 0 0,-8-1 500 0 0,133 2 3491 0 0,-48-2-5092 0 0,2 1 1003 0 0,188 4-1385 0 0,-260-5 1172 0 0,6-1 1343 0 0,45 3 1 0 0,-66-1-1159 0 0,274 11 72 0 0,-260-11-526 0 0,93-2 1213 0 0,-40-3-6733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8T16:50:01.06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23 124 1375 0 0,'-22'-48'10470'0'0,"21"42"-10114"0"0,1 5-314 0 0,0 0 0 0 0,0-1 1 0 0,0 1-1 0 0,0 0 1 0 0,0 0-1 0 0,1 0 1 0 0,-1 0-1 0 0,0 0 1 0 0,1 0-1 0 0,-1-1 1 0 0,0 1-1 0 0,1 0 1 0 0,-1 0-1 0 0,1 0 0 0 0,-1 0 1 0 0,1 0-1 0 0,0 1 1 0 0,1-2-1 0 0,8-11 118 0 0,-3 8-156 0 0,-1 1-1 0 0,1 1 1 0 0,0-1 0 0 0,0 1-1 0 0,0 0 1 0 0,1 1-1 0 0,-1 0 1 0 0,12-2-1 0 0,1 1 345 0 0,1 1-1 0 0,0 2 0 0 0,37 2 0 0 0,-4 0 378 0 0,215 9 1257 0 0,-37 17-967 0 0,-84-8-630 0 0,-51-7-154 0 0,121 8 186 0 0,-59-8-89 0 0,-56-2-184 0 0,438 7 387 0 0,-340-10-421 0 0,-58 0-25 0 0,98 17 26 0 0,-205-20-84 0 0,187 10 68 0 0,1-18 27 0 0,-112 0-129 0 0,-16-1-71 0 0,69 1 82 0 0,353 43 74 0 0,-394-28-92 0 0,48-5 14 0 0,11 1 0 0 0,-90 0 0 0 0,86 11 0 0 0,-105-10 0 0 0,108-2 0 0 0,-66-4 0 0 0,116 18 51 0 0,-56-3-38 0 0,-86-14-13 0 0,-1-4 0 0 0,115-14 0 0 0,36 2 19 0 0,44-6 26 0 0,-102-10 41 0 0,11 13-21 0 0,-80 9-137 0 0,94-14 56 0 0,47-4 17 0 0,-26 14-1 0 0,96-7 0 0 0,52-6 0 0 0,-186 14 0 0 0,-6 5 0 0 0,-59 3 0 0 0,-89 0 0 0 0,215-12 0 0 0,-24-4 64 0 0,47 2-64 0 0,-152 10 0 0 0,147-5 6 0 0,173-12-476 0 0,-106-2-4159 0 0,-243 17 524 0 0,-23 1-201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8T16:50:02.44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61 2303 0 0,'8'-33'6479'0'0,"-5"29"-6152"0"0,-2 3-141 0 0,19-11-87 0 0,-18 10-44 0 0,1 1 0 0 0,0 0 1 0 0,0-1-1 0 0,0 1 0 0 0,0 0 0 0 0,0 1 0 0 0,0-1 1 0 0,0 0-1 0 0,1 1 0 0 0,-1 0 0 0 0,0 0 0 0 0,0 0 1 0 0,0 0-1 0 0,1 0 0 0 0,-1 1 0 0 0,4 0 0 0 0,6 3 268 0 0,1 0-1 0 0,18 9 0 0 0,-6-3 74 0 0,14 8 135 0 0,-31-13-397 0 0,1-1 1 0 0,-1 0-1 0 0,1 0 1 0 0,18 4-1 0 0,102 16 365 0 0,31 5 23 0 0,-115-20-137 0 0,70 24 0 0 0,-75-20-84 0 0,0-1 0 0 0,59 7-1 0 0,88-5 344 0 0,-62-6-181 0 0,50-2 6 0 0,-140-3-293 0 0,48 8 0 0 0,2 1 64 0 0,43 0-23 0 0,239 19 230 0 0,-249-23-262 0 0,191 6 93 0 0,-168-17-181 0 0,177 2 31 0 0,43 0-59 0 0,-231-2-63 0 0,36 12 48 0 0,-69-2-55 0 0,189 0 1 0 0,-195-6 0 0 0,109 11 0 0 0,-33-2 0 0 0,204 2 11 0 0,-260-5 45 0 0,38 0-59 0 0,37-8 3 0 0,188 2 64 0 0,-135-6-37 0 0,-154 2 10 0 0,-15-2-37 0 0,28 0 0 0 0,178 2 0 0 0,-14-5 0 0 0,-59 0 0 0 0,200-2 54 0 0,-274 11-41 0 0,-40 1-16 0 0,44 1 1 0 0,44 0 15 0 0,-118-4 28 0 0,135-8-102 0 0,-162 4-747 0 0,42-10 0 0 0,-44 7-120 0 0,8-1 41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8T16:50:30.328"/>
    </inkml:context>
    <inkml:brush xml:id="br0">
      <inkml:brushProperty name="width" value="0.3" units="cm"/>
      <inkml:brushProperty name="height" value="0.6" units="cm"/>
      <inkml:brushProperty name="color" value="#F2B786"/>
      <inkml:brushProperty name="tip" value="rectangle"/>
      <inkml:brushProperty name="rasterOp" value="maskPen"/>
    </inkml:brush>
  </inkml:definitions>
  <inkml:trace contextRef="#ctx0" brushRef="#br0">1 0 8951 0 0,'0'0'3256'0'0,"6"3"-2992"0"0,26 7-264 0 0,59 13 0 0 0,130 23 2490 0 0,-206-44-2233 0 0,-1 0 0 0 0,1-1 0 0 0,-1 0 1 0 0,29-3-1 0 0,14 0-113 0 0,222 27 662 0 0,14 1-172 0 0,-213-27-476 0 0,15 1-57 0 0,44 2 150 0 0,166-19-1 0 0,53 8 105 0 0,-266 10-264 0 0,-27-1-59 0 0,410 13 82 0 0,-137 33-50 0 0,-258-32-37 0 0,147 6 0 0 0,169-25-17 0 0,-160 3 58 0 0,-144 2-18 0 0,-37 1-42 0 0,11 0-7 0 0,132-16 0 0 0,144-17 62 0 0,-64 10-8 0 0,-156 12-50 0 0,155 6 0 0 0,-257 4-5 0 0,185 12 0 0 0,-3 0 0 0 0,-18-7 0 0 0,169-1 0 0 0,-260-7 8 0 0,505-35 166 0 0,-246 12-35 0 0,-132 13-140 0 0,176 16 1 0 0,-339 0 0 0 0,61 0 38 0 0,139-13-1 0 0,-76 1 97 0 0,-58 5-75 0 0,150-9 231 0 0,-221 12-349 0 0,89 11 0 0 0,-55-3-293 0 0,88 11 160 0 0,-86-8 192 0 0,-48-8 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8T16:50:31.912"/>
    </inkml:context>
    <inkml:brush xml:id="br0">
      <inkml:brushProperty name="width" value="0.3" units="cm"/>
      <inkml:brushProperty name="height" value="0.6" units="cm"/>
      <inkml:brushProperty name="color" value="#F2B786"/>
      <inkml:brushProperty name="tip" value="rectangle"/>
      <inkml:brushProperty name="rasterOp" value="maskPen"/>
    </inkml:brush>
  </inkml:definitions>
  <inkml:trace contextRef="#ctx0" brushRef="#br0">1 212 5063 0 0,'6'-12'4711'0'0,"16"1"-3736"0"0,-4 2-931 0 0,-13 6-4 0 0,0 1 0 0 0,0 0-1 0 0,0 0 1 0 0,1 0 0 0 0,9-2-1 0 0,9 0 122 0 0,-12 1 17 0 0,-1 1 1 0 0,21 0-1 0 0,14 3 434 0 0,0 3 0 0 0,0 1 0 0 0,71 18 0 0 0,-59-10 336 0 0,64 5-1 0 0,-56-16-440 0 0,-31-2-270 0 0,16 1 29 0 0,38 1 67 0 0,191 10 270 0 0,-272-12-580 0 0,23 0 201 0 0,52-9-1 0 0,-50 4-38 0 0,39 0-1 0 0,117 11 53 0 0,73-2-47 0 0,-136-18-48 0 0,-8 1-59 0 0,261-4 159 0 0,-329 16-208 0 0,-26 1-8 0 0,44-6 0 0 0,-45 2 3 0 0,1 1-1 0 0,0 1 0 0 0,39 1 1 0 0,53 7-19 0 0,91 7 44 0 0,-115-9-45 0 0,-15-1 46 0 0,10-4-33 0 0,6 1 30 0 0,163 6 13 0 0,-142-5-12 0 0,123-4 28 0 0,112 4 50 0 0,-98 10 46 0 0,306 9 79 0 0,-449-21-203 0 0,117 2-39 0 0,227-5 279 0 0,-144-3-249 0 0,-51 2 117 0 0,278-11-97 0 0,-418 9-64 0 0,-71 3 0 0 0,47 2 0 0 0,216 7 248 0 0,-195-7-213 0 0,122-17 0 0 0,-225 18-33 0 0,83-12-2 0 0,-48 12 0 0 0,75 6 0 0 0,11-1 0 0 0,-38-3 0 0 0,-43 0 32 0 0,89-12 0 0 0,-107 9-32 0 0,51 3 0 0 0,-4 0 0 0 0,8-10 0 0 0,17 1 0 0 0,-72 8 0 0 0,4 0 0 0 0,41-4 0 0 0,112-4 0 0 0,-64 6 0 0 0,61 3 11 0 0,-23 0 46 0 0,10 2-50 0 0,162 17 46 0 0,-268-23-53 0 0,-5-1 0 0 0,-21 8 0 0 0,-26-3 0 0 0,0 0 0 0 0,0 0 0 0 0,22-3 0 0 0,-7-3-9 0 0,16-2-186 0 0,67-18 1 0 0,-1-16-1187 0 0,-39 7-3945 0 0,-17 4-1113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8T16:50:33.010"/>
    </inkml:context>
    <inkml:brush xml:id="br0">
      <inkml:brushProperty name="width" value="0.3" units="cm"/>
      <inkml:brushProperty name="height" value="0.6" units="cm"/>
      <inkml:brushProperty name="color" value="#F2B786"/>
      <inkml:brushProperty name="tip" value="rectangle"/>
      <inkml:brushProperty name="rasterOp" value="maskPen"/>
    </inkml:brush>
  </inkml:definitions>
  <inkml:trace contextRef="#ctx0" brushRef="#br0">1 31 2303 0 0,'3'0'2319'0'0,"48"-3"4262"0"0,3 4-4150 0 0,-28 0-2117 0 0,1-1 1 0 0,0-2 0 0 0,0 0 0 0 0,38-9-1 0 0,-45 7 17 0 0,0 0 0 0 0,0 1 0 0 0,1 1 0 0 0,31 0 0 0 0,84 13 340 0 0,-56-4-271 0 0,20 2-40 0 0,-10-1 78 0 0,121-4 1 0 0,75-3-207 0 0,57-4 19 0 0,-194-6-241 0 0,-80 6-10 0 0,33 0-120 0 0,56-5-1798 0 0,-101 1-4436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8T16:51:33.001"/>
    </inkml:context>
    <inkml:brush xml:id="br0">
      <inkml:brushProperty name="width" value="0.3" units="cm"/>
      <inkml:brushProperty name="height" value="0.6" units="cm"/>
      <inkml:brushProperty name="color" value="#F2B786"/>
      <inkml:brushProperty name="tip" value="rectangle"/>
      <inkml:brushProperty name="rasterOp" value="maskPen"/>
    </inkml:brush>
  </inkml:definitions>
  <inkml:trace contextRef="#ctx0" brushRef="#br0">60 16 7831 0 0,'-34'-10'696'0'0,"23"4"-560"0"0,0 6 744 0 0,8 13-400 0 0,4 9 0 0 0,6 2-384 0 0,2-9-96 0 0,11 2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8T16:48:46.40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0 379 3743 0 0,'0'0'167'0'0,"2"-3"-7"0"0,3-7-87 0 0,-4 7 129 0 0,13 1 292 0 0,-8 1-360 0 0,-1-1-1 0 0,0 1 0 0 0,0-1 0 0 0,0 0 0 0 0,0-1 1 0 0,0 0-1 0 0,0 1 0 0 0,8-8 0 0 0,0 1 116 0 0,0 0 31 0 0,1 1-1 0 0,-1 1 0 0 0,1 0 1 0 0,0 1-1 0 0,1 1 0 0 0,17-5 1 0 0,-5 5 591 0 0,52-4 1 0 0,-23 4-699 0 0,8-1 227 0 0,52-7 160 0 0,-73 6-345 0 0,-20 4 6 0 0,44-12 1 0 0,-9-4 112 0 0,-3 0 11 0 0,78-16 0 0 0,-88 27-223 0 0,-4-1 26 0 0,-1 3 0 0 0,52-2 0 0 0,-54 6 44 0 0,0-2 0 0 0,42-9 0 0 0,-41 9-75 0 0,-30 3-93 0 0,-1 1-1 0 0,1-2 0 0 0,-1 1 1 0 0,0-1-1 0 0,10-3 1 0 0,6-6-8 0 0,-17 7-16 0 0,0 0 0 0 0,0 1-1 0 0,0 1 1 0 0,0-1 0 0 0,13-2-1 0 0,22 0 52 0 0,21-4 98 0 0,-31 3-69 0 0,0 2 0 0 0,1 1 0 0 0,32 1 0 0 0,15-4 89 0 0,-60 3-88 0 0,0 1 1 0 0,0 1-1 0 0,0 1 1 0 0,35 5-1 0 0,-43-3-38 0 0,66 10 218 0 0,-61-9-222 0 0,0 0 1 0 0,-1 1-1 0 0,25 10 0 0 0,-21-8 21 0 0,33 8 1 0 0,158 31 90 0 0,-71-13-121 0 0,47-1 87 0 0,-54-18 30 0 0,-45 3-47 0 0,-29-4-4 0 0,-30-7-57 0 0,160 31 259 0 0,21 8 80 0 0,-79-18-212 0 0,-5-5 510 0 0,41 9 115 0 0,-143-22-948 0 0,1 0 0 0 0,-1 2-1 0 0,-1 0 1 0 0,0 2 0 0 0,36 24 0 0 0,-22-10 217 0 0,-2 1 0 0 0,43 46 0 0 0,-53-48-60 0 0,1-1 0 0 0,1-2 0 0 0,0 0 0 0 0,2-2 0 0 0,38 21 0 0 0,-25-18 22 0 0,-1 2-1 0 0,74 58 0 0 0,-98-67-10 0 0,10 5 42 0 0,-19-14 549 0 0,-14-35-1299 0 0,0 2 758 0 0,-1 1 1 0 0,-16-35-1 0 0,-4-16 741 0 0,15 36-785 0 0,-28-84 31 0 0,31 102-43 0 0,-1 0 0 0 0,-1 0 0 0 0,-17-27 0 0 0,18 33 2 0 0,-1 1 0 0 0,-1 0-1 0 0,0 1 1 0 0,-1 0 0 0 0,0 1-1 0 0,-1 0 1 0 0,-26-18 0 0 0,25 21 14 0 0,13 9 3 0 0,4 2-104 0 0,4 6 35 0 0,1-1 0 0 0,0-1-1 0 0,0 1 1 0 0,15 8 0 0 0,5 3 10 0 0,-25-16 31 0 0,73 57-94 0 0,-65-49 93 0 0,1 2 1 0 0,-1-1-1 0 0,-1 1 0 0 0,12 19 0 0 0,0 7 5 0 0,-1 2 0 0 0,-3 0 0 0 0,15 47 0 0 0,13 31 0 0 0,10 15 0 0 0,-51-121 0 0 0,-1-1 15 0 0,-2-7-8 0 0,-3-2-270 0 0,-2 1 241 0 0,0 0 0 0 0,0 0-1 0 0,-1 0 1 0 0,1 0 0 0 0,0-1 0 0 0,-1 0 0 0 0,1 0 0 0 0,-1 0-1 0 0,1 0 1 0 0,-1-1 0 0 0,0 0 0 0 0,-8 0 0 0 0,-8-2 787 0 0,-32-6 0 0 0,39 5-1075 0 0,-138-27 462 0 0,51 9-91 0 0,-20-4-44 0 0,102 22-17 0 0,1 1 0 0 0,-1 2 0 0 0,0-1-1 0 0,-28 5 1 0 0,-104 26-433 0 0,31-4-331 0 0,47-14 119 0 0,-1-1-25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8T16:52:58.69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0 178 4607 0 0,'2'9'585'0'0,"1"0"-1"0"0,0 0 0 0 0,0 0 0 0 0,1-1 0 0 0,8 16 973 0 0,-8-24-1475 0 0,-1 0-1 0 0,0 0 1 0 0,1-1 0 0 0,-1 1 0 0 0,0-1 0 0 0,1 0 0 0 0,-1 1 0 0 0,0-1 0 0 0,0-1 0 0 0,1 1-1 0 0,-1 0 1 0 0,0-1 0 0 0,0 0 0 0 0,-1 1 0 0 0,1-1 0 0 0,3-3 0 0 0,2-1 30 0 0,1 0 1 0 0,0 1-1 0 0,0-1 1 0 0,0 2 0 0 0,15-6-1 0 0,52-13 692 0 0,-71 21-759 0 0,33-6 397 0 0,0 2 0 0 0,50-2 0 0 0,-31 3 110 0 0,-33 4-238 0 0,1 1-1 0 0,33 4 1 0 0,-39-2-135 0 0,3 1 808 0 0,0 2 1 0 0,26 7-1 0 0,1 1 866 0 0,14-1-2452 0 0,-1-3-1 0 0,1-3 1 0 0,121-4 0 0 0,-138-7 830 0 0,86-18 0 0 0,-82 13-39 0 0,64-6-1 0 0,10 2 47 0 0,167-41-1 0 0,-217 39-167 0 0,-29 7-8 0 0,0 2 1 0 0,86-3-1 0 0,-119 10-56 0 0,376-11 105 0 0,-287 8-111 0 0,-36 1 0 0 0,4 1-120 0 0,61-5-1245 0 0,-66-2-2954 0 0,2 0-1405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8T16:52:59.67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9 48 3223 0 0,'-3'-26'6168'0'0,"0"12"-4616"0"0,3 14-1546 0 0,-1 0 0 0 0,1 0 0 0 0,0 0 0 0 0,0 0 1 0 0,0 0-1 0 0,0 0 0 0 0,0 0 0 0 0,0 0 0 0 0,0 0 0 0 0,0 0 0 0 0,0 0 0 0 0,0 0 0 0 0,0-1 0 0 0,0 1 0 0 0,0 0 0 0 0,0 0 0 0 0,0 0 0 0 0,0 0 0 0 0,-1 0 0 0 0,1 0 0 0 0,0 0 0 0 0,0 0 0 0 0,0 0 0 0 0,0 0 0 0 0,0 0 0 0 0,0 0 0 0 0,0 0 0 0 0,0 0 0 0 0,0 0 0 0 0,0 0 0 0 0,0 0 0 0 0,0 0 1 0 0,0 0-1 0 0,0-1 0 0 0,0 1 0 0 0,0 0 0 0 0,0 0 0 0 0,0 0 0 0 0,0 0 0 0 0,0 0 0 0 0,0 0 0 0 0,0 0 0 0 0,0 0 0 0 0,0 0 0 0 0,0 0 0 0 0,0 0 0 0 0,0 0 0 0 0,0 0 0 0 0,0 0 0 0 0,0 0 0 0 0,0 0 0 0 0,0-1 0 0 0,0 1 0 0 0,0 0 0 0 0,0 0 0 0 0,1 0 0 0 0,-1 0 0 0 0,0 0 0 0 0,0 0 0 0 0,0 0 1 0 0,0 0-1 0 0,0 0 0 0 0,0 0 0 0 0,0 0 0 0 0,0 0 0 0 0,0 0 0 0 0,0 0 0 0 0,0 0 0 0 0,-1-4 18 0 0,16 5 1495 0 0,24 4-927 0 0,-8 0 901 0 0,-2-1-639 0 0,56 10 46 0 0,-47-8-630 0 0,1-1 0 0 0,56 0 0 0 0,-34-3-96 0 0,-15-1-36 0 0,-16 0 38 0 0,55 8-1 0 0,-71-6-121 0 0,1-1-1 0 0,0 0 0 0 0,18-1 1 0 0,0 0 25 0 0,45 6 0 0 0,-1 1-55 0 0,212-13 100 0 0,-255 0-201 0 0,59-15 1 0 0,-23 4-43 0 0,75-1-512 0 0,-61 10-1032 0 0,-25 0-4179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8T16:53:00.74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85 22 9095 0 0,'-2'-5'25'0'0,"1"4"2"0"0,1 1 0 0 0,0-1 0 0 0,0 1 0 0 0,-1-1 0 0 0,1 0 0 0 0,0 1 0 0 0,-1-1 0 0 0,1 1 0 0 0,0-1 0 0 0,-1 1 0 0 0,1-1 0 0 0,-1 1 0 0 0,1-1 0 0 0,-1 1 0 0 0,1 0 0 0 0,-2-1 0 0 0,-22-5 433 0 0,21 6-400 0 0,1-1 0 0 0,-1 1 0 0 0,0 0 0 0 0,1 0-1 0 0,-1 0 1 0 0,0 0 0 0 0,1 0 0 0 0,-1 1 0 0 0,1-1 0 0 0,-5 2-1 0 0,-5 0 2183 0 0,11 0-2040 0 0,0 1 120 0 0,0 1 0 0 0,0-1 1 0 0,1 1-1 0 0,-1 0 0 0 0,1-1 1 0 0,0 1-1 0 0,0 6 0 0 0,0-7-179 0 0,3-2-80 0 0,0 1 0 0 0,0 0 0 0 0,-1 0 1 0 0,1 0-1 0 0,-1 0 0 0 0,4 4 0 0 0,-4-4-48 0 0,7 7 298 0 0,0-2 0 0 0,0 1 0 0 0,15 8 0 0 0,-19-13-185 0 0,0 0 0 0 0,0-1 0 0 0,1 0 1 0 0,-1 0-1 0 0,1-1 0 0 0,-1 1 0 0 0,1-1 0 0 0,-1 0 0 0 0,10 0 1 0 0,68 2-496 0 0,85 15 0 0 0,31 2 873 0 0,-160-17-405 0 0,38-2 37 0 0,10 0-83 0 0,-11 7-23 0 0,7 0 47 0 0,135-2 0 0 0,-168-11-68 0 0,-31 2-11 0 0,0 2-1 0 0,29 0 1 0 0,-15 4 1 0 0,25 2-74 0 0,-45-5 2 0 0,11-1-185 0 0,1 2 0 0 0,27 5-1 0 0,-10 2-46 0 0,-13-2 39 0 0,38 3 1 0 0,-27-9 569 0 0,39-4 0 0 0,-48 1 12 0 0,0 2-1 0 0,0 1 1 0 0,36 4-1 0 0,365 35-234 0 0,-391-37-82 0 0,72 1-15 0 0,0-6 0 0 0,0-4-1 0 0,174-35 1 0 0,-96 12-3541 0 0,-140 23 1511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8T16:53:02.89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0 655 455 0 0,'2'-2'1184'0'0,"3"-4"-218"0"0,0-1-1 0 0,1 1 0 0 0,0 0 0 0 0,10-8 0 0 0,-4 5-578 0 0,25-13 0 0 0,-13 8-296 0 0,-1-1-1 0 0,-1 0 1 0 0,0-2-1 0 0,36-35 0 0 0,-42 32 66 0 0,0 0-1 0 0,-1-1 1 0 0,15-29-1 0 0,19-27 299 0 0,-48 76-445 0 0,65-81 511 0 0,-57 72-444 0 0,1 0-1 0 0,1 1 1 0 0,0 0 0 0 0,0 1-1 0 0,20-12 1 0 0,-14 12-15 0 0,0 1-1 0 0,0 0 1 0 0,1 1 0 0 0,21-4-1 0 0,76-9 64 0 0,-19 4-75 0 0,156-31 4 0 0,-209 39-39 0 0,0 3-1 0 0,77 1 1 0 0,-47 2 20 0 0,371 6 169 0 0,-349 7-74 0 0,11 0-34 0 0,-41-7-46 0 0,0 3-1 0 0,101 26 1 0 0,-152-31-42 0 0,-1 1 1 0 0,0 1-1 0 0,0 0 0 0 0,0 0 0 0 0,-1 1 0 0 0,0 1 0 0 0,0 0 0 0 0,15 13 0 0 0,1 0-7 0 0,-20-15 0 0 0,-1 1 0 0 0,1 0 0 0 0,7 7 0 0 0,63 80 162 0 0,-72-84-104 0 0,1 1 0 0 0,6 16 0 0 0,-9-19-36 0 0,0 0-1 0 0,0 1 0 0 0,0-2 1 0 0,1 1-1 0 0,-1 0 0 0 0,12 10 1 0 0,9 8 47 0 0,-17-17-50 0 0,1 1 1 0 0,0-1-1 0 0,14 9 0 0 0,41 17 109 0 0,-61-32-132 0 0,13 5 754 0 0,-16-9-526 0 0,-8-43 351 0 0,6 32-506 0 0,0 0-1 0 0,0 0 0 0 0,-2 0 0 0 0,1 0 1 0 0,-11-23-1 0 0,1 15-27 0 0,9 14-36 0 0,-1-1 1 0 0,1 1 0 0 0,-5-16 0 0 0,-3-19 35 0 0,9 28-29 0 0,-1 0 0 0 0,0 0 0 0 0,-1 0 0 0 0,-1 1 0 0 0,0 0 0 0 0,-12-19 0 0 0,-29-39-12 0 0,37 57 0 0 0,0 4 0 0 0,4 2 0 0 0,6 10 0 0 0,1 0 0 0 0,0 0 0 0 0,0 0 0 0 0,0-1 0 0 0,0 1 0 0 0,0 0 0 0 0,0 0 0 0 0,1 0 0 0 0,2 2 0 0 0,1 1 0 0 0,4 7 0 0 0,20 30 0 0 0,-8-7 27 0 0,-1 0 0 0 0,-2 2-1 0 0,-1 0 1 0 0,-2 0 0 0 0,12 50-1 0 0,-19-59-26 0 0,21 46 0 0 0,3 7 0 0 0,-18-34 0 0 0,-14-35 0 0 0,-7-5 0 0 0,4-6 0 0 0,0 0 0 0 0,0 0 0 0 0,0 0 0 0 0,0-1 0 0 0,0 1 0 0 0,0-1 0 0 0,0 0 0 0 0,0 0 0 0 0,0 0 0 0 0,-6-1 0 0 0,-32-7 0 0 0,10 0 138 0 0,11 3 139 0 0,0 0 0 0 0,-22-11-1 0 0,-134-60 228 0 0,168 73-505 0 0,-1 0 0 0 0,1 1 0 0 0,-1 0 0 0 0,0 0 0 0 0,-14 0 0 0 0,-18-4-79 0 0,32 4 27 0 0,-1 0 1 0 0,0 1 0 0 0,0 1-1 0 0,0 0 1 0 0,1 0 0 0 0,-15 3-1 0 0,-58 15-1082 0 0,43-8 534 0 0,-37 8-474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8T16:53:04.35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62 1265 455 0 0,'-4'-1'0'0'0,"3"1"0"0"0,0 0 0 0 0,0 0 0 0 0,0 0 0 0 0,0 0 0 0 0,0-1 0 0 0,0 1 0 0 0,0 0 0 0 0,0-1 0 0 0,0 1 0 0 0,0-1 0 0 0,0 1 0 0 0,0-1 0 0 0,0 0 0 0 0,1 1 0 0 0,-1-1 0 0 0,-2-1 0 0 0,-8-7 0 0 0,9 8 406 0 0,0-1-1 0 0,0 1 1 0 0,0-1-1 0 0,-2-1 406 0 0,2 1-406 0 0,0 0 1 0 0,1 0-1 0 0,-1 0 1 0 0,1 0-1 0 0,0 0 1 0 0,-1-1-1 0 0,1 1 0 0 0,0 0 1 0 0,0-1-1 0 0,1 1 1 0 0,-1-1-1 0 0,0 1 0 0 0,1-1 1 0 0,-1-3-1 0 0,2 2-342 0 0,-1 0 0 0 0,1 1 0 0 0,1-1 0 0 0,-1 0 0 0 0,0 1 0 0 0,1-1 0 0 0,0 1 0 0 0,-1-1 0 0 0,5-4 0 0 0,5-12 185 0 0,22-69-116 0 0,-21 56-24 0 0,-6 13-20 0 0,5-31 0 0 0,-8 32 3 0 0,2 1 0 0 0,7-25 1 0 0,-2 20 77 0 0,0 0 0 0 0,1 1 0 0 0,1 1 1 0 0,1-1-1 0 0,0 2 0 0 0,18-20 0 0 0,-19 27-27 0 0,0 1-1 0 0,0 1 0 0 0,1 0 1 0 0,0 0-1 0 0,1 1 1 0 0,0 1-1 0 0,1 0 1 0 0,0 2-1 0 0,29-13 0 0 0,9 4 190 0 0,89-15 0 0 0,-90 22-262 0 0,-1-2 0 0 0,51-20 1 0 0,1-7-164 0 0,-83 30-98 0 0,0-1-1 0 0,28-17 1 0 0,7-13 193 0 0,-32 22 177 0 0,0 1 1 0 0,1 1-1 0 0,44-21 1 0 0,65-14 36 0 0,-12 5-216 0 0,-77 28 1 0 0,-2-1 0 0 0,2 2 0 0 0,0 1 0 0 0,61-11 0 0 0,101 2 0 0 0,-199 23 0 0 0,310-35 0 0 0,-194 24 0 0 0,94 7 0 0 0,-23-3 0 0 0,65 2 0 0 0,-31 12 0 0 0,-73-4 0 0 0,160 8 0 0 0,-84 8 0 0 0,74 13 0 0 0,-173-9 0 0 0,-58-8 0 0 0,206 40 0 0 0,-209-36 0 0 0,133 54 0 0 0,-112-32 0 0 0,144 42 0 0 0,107 23 0 0 0,-276-86 0 0 0,105 15 0 0 0,-97-21 0 0 0,-5-1 0 0 0,-22-5 0 0 0,-1 3 0 0 0,0 1 0 0 0,51 21 0 0 0,-36-6 0 0 0,45 18 0 0 0,-39-23 0 0 0,-29-9 0 0 0,60 27 0 0 0,-87-34 0 0 0,0 2 0 0 0,-1 0 0 0 0,0 0 0 0 0,0 1 0 0 0,-1 0 0 0 0,0 1 0 0 0,0 0 0 0 0,-1 0 0 0 0,9 13 0 0 0,101 156 0 0 0,-108-161 24 0 0,1-1 0 0 0,21 24 0 0 0,48 38 48 0 0,-80-77-72 0 0,5 4-4 0 0,13 18 544 0 0,-20-24-519 0 0,0 1-1 0 0,0-1 0 0 0,1 1 1 0 0,-1-1-1 0 0,0 1 0 0 0,0-1 0 0 0,0 0 1 0 0,1 1-1 0 0,-1-1 0 0 0,0 0 1 0 0,0-1-1 0 0,-1 0 15 0 0,-4-3-1 0 0,1-1 1 0 0,1 1-1 0 0,-1-1 0 0 0,1 0 0 0 0,-1-1 1 0 0,2 1-1 0 0,-1-1 0 0 0,-3-10 1 0 0,-1-2 6 0 0,-7-38 0 0 0,-18-169 343 0 0,13 61-54 0 0,19 155-327 0 0,1 6 18 0 0,-1 0 0 0 0,0 0 0 0 0,-4-14 3495 0 0,7 37-7130 0 0,0-12 3595 0 0,2 8 0 0 0,2 7-33 0 0,49 226-202 0 0,-51-229 254 0 0,1-1 0 0 0,1 0 0 0 0,0 1 0 0 0,2-2 0 0 0,0 1 0 0 0,1-1 0 0 0,0-1 0 0 0,1 1 0 0 0,1-2 0 0 0,1 0 0 0 0,16 18 0 0 0,45 38 11 0 0,-73-67 32 0 0,-4 7-33 0 0,-5-1 2 0 0,5-8 135 0 0,1 0 0 0 0,-1 0 0 0 0,0 0 0 0 0,0-1 0 0 0,1 1-1 0 0,-1-1 1 0 0,0 0 0 0 0,0 0 0 0 0,0 0 0 0 0,0-1 0 0 0,-1 1 0 0 0,1-1 0 0 0,0 0-1 0 0,0 0 1 0 0,-8-1 0 0 0,-4-2 64 0 0,-1-1 1 0 0,-24-8-1 0 0,32 9-1161 0 0,-78-22-216 0 0,62 18 1177 0 0,0 0-1 0 0,0 2 1 0 0,-33-2-1 0 0,-6-2 20 0 0,-181-26-24 0 0,165 28-756 0 0,-93 4 0 0 0,104 6-436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8T16:53:05.89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59 1779 9471 0 0,'-5'0'144'0'0,"1"-1"-44"0"0,-11-9 664 0 0,6 4-729 0 0,7 5 1 0 0,0-1 0 0 0,0 1 0 0 0,0-1-1 0 0,0 1 1 0 0,0-1 0 0 0,0 0 0 0 0,0 0-1 0 0,0 0 1 0 0,1 0 0 0 0,-1 0 0 0 0,-1-3-1 0 0,2 3 107 0 0,1 0-46 0 0,0-3-68 0 0,0 1 1 0 0,0 0 0 0 0,0 0 0 0 0,0 0-1 0 0,1-1 1 0 0,0 1 0 0 0,0 0 0 0 0,0 0-1 0 0,0 0 1 0 0,1 0 0 0 0,-1 0 0 0 0,5-6-1 0 0,2-3 112 0 0,1 0-1 0 0,14-14 0 0 0,-12 14 51 0 0,14-21 1 0 0,5-19 115 0 0,28-72 1 0 0,-1 2 233 0 0,-42 95-456 0 0,1 1 1 0 0,26-34-1 0 0,-28 43 72 0 0,1 1 0 0 0,0 0 0 0 0,2 1 0 0 0,0 1 0 0 0,0 0 0 0 0,2 1 0 0 0,31-18 0 0 0,27-9 300 0 0,60-34-101 0 0,-106 56-280 0 0,0-2 1 0 0,34-30 0 0 0,1-13 11 0 0,22-18-27 0 0,-72 69-40 0 0,1 0 0 0 0,0 1 0 0 0,34-16-1 0 0,-1 8 5 0 0,0 2-1 0 0,1 2 0 0 0,61-10 1 0 0,17-5 24 0 0,-89 20-41 0 0,190-45 7 0 0,-66 34 36 0 0,20-5-47 0 0,223-36-3 0 0,-358 57 0 0 0,260-36 0 0 0,45-5 0 0 0,-81 11 0 0 0,264-35 0 0 0,-148 20 0 0 0,-193 26 0 0 0,270 0 0 0 0,-383 26 0 0 0,120 0 0 0 0,160-1 0 0 0,-299 4 0 0 0,271 10 0 0 0,48 10 0 0 0,-236-14 0 0 0,93 12 0 0 0,9 28 0 0 0,96 4 611 0 0,-76-14 1524 0 0,-96-12-1433 0 0,199 33-3839 0 0,-38-12 2731 0 0,-141-23 397 0 0,77 22 9 0 0,-74-23 0 0 0,91 14 0 0 0,170 64 0 0 0,-430-97 0 0 0,0 2 0 0 0,-1 1 0 0 0,0 1 0 0 0,28 15 0 0 0,35 32 0 0 0,33 17 0 0 0,-21-29 0 0 0,126 38 0 0 0,-134-51 0 0 0,-36-12-29 0 0,309 96-6 0 0,-323-105 35 0 0,103 28 0 0 0,-119-31 0 0 0,0 3 0 0 0,-1 0 0 0 0,31 18 0 0 0,-44-20 0 0 0,0 0 0 0 0,-1 1 0 0 0,0 0 0 0 0,16 18 0 0 0,39 52 0 0 0,-29-32 0 0 0,-15-20 0 0 0,52 57 0 0 0,-65-76 0 0 0,0 0 0 0 0,0-1 0 0 0,1 0 0 0 0,0 0 0 0 0,0-2 0 0 0,19 10 0 0 0,85 30-66 0 0,-94-37-28 0 0,-20-8 10 0 0,-2-4-240 0 0,-9-15 230 0 0,0 1 0 0 0,-2 0 0 0 0,-14-17 0 0 0,17 23 94 0 0,1-2 0 0 0,0 1 0 0 0,1-1 0 0 0,0 0 0 0 0,-7-20 0 0 0,2 5 0 0 0,2 8 3 0 0,-4-13 28 0 0,-1 2 1 0 0,-2 0-1 0 0,-25-35 0 0 0,5 12 135 0 0,-1-4-76 0 0,21 35-79 0 0,8 13 45 0 0,2 3 20 0 0,1 2 0 0 0,-4-6-41 0 0,8 24-118 0 0,2-5 74 0 0,1-1 0 0 0,0 1 0 0 0,0-1 0 0 0,1 1 0 0 0,0-1 0 0 0,4 10 0 0 0,0 1 5 0 0,3 11 4 0 0,26 103 0 0 0,-28-97 17 0 0,0-1 0 0 0,3 1 0 0 0,0-2-1 0 0,23 49 1 0 0,-20-55 22 0 0,-7-14-16 0 0,0-1 1 0 0,0 0-1 0 0,10 13 0 0 0,-12-21-25 0 0,7 14 15 0 0,-9-14 30 0 0,0 2-22 0 0,-2-5-18 0 0,-1-1-1 0 0,1 1 1 0 0,0-1 0 0 0,0 1-1 0 0,0-1 1 0 0,-1 0 0 0 0,1 1-1 0 0,0-1 1 0 0,0 1 0 0 0,-1-1 0 0 0,1 0-1 0 0,0 1 1 0 0,-1-1 0 0 0,1 0-1 0 0,-1 1 1 0 0,1-1 0 0 0,0 0-1 0 0,-1 0 1 0 0,1 1 0 0 0,-1-1 0 0 0,0 0 4 0 0,-8 5 53 0 0,4-4-26 0 0,0-1 1 0 0,-1 0 0 0 0,1-1-1 0 0,0 0 1 0 0,0 1-1 0 0,0-1 1 0 0,-10-4-1 0 0,-6 0 58 0 0,-14-4 25 0 0,0-1-1 0 0,-40-18 1 0 0,42 15-136 0 0,0 1-1 0 0,-61-13 1 0 0,80 23 53 0 0,-138-28-4809 0 0,49 3-471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8T16:53:26.559"/>
    </inkml:context>
    <inkml:brush xml:id="br0">
      <inkml:brushProperty name="width" value="0.3" units="cm"/>
      <inkml:brushProperty name="height" value="0.6" units="cm"/>
      <inkml:brushProperty name="color" value="#F2B786"/>
      <inkml:brushProperty name="tip" value="rectangle"/>
      <inkml:brushProperty name="rasterOp" value="maskPen"/>
    </inkml:brush>
  </inkml:definitions>
  <inkml:trace contextRef="#ctx0" brushRef="#br0">0 103 5983 0 0,'15'-31'4623'0'0,"-5"28"-3651"0"0,27-4-727 0 0,1 2 1 0 0,55-1-1 0 0,-83 5-200 0 0,50-1-45 0 0,63-5 0 0 0,-108 5 0 0 0,34-2 0 0 0,-39 3-3 0 0,-1 0 0 0 0,14-3 0 0 0,35-6 123 0 0,54 7 3179 0 0,-20 1-2981 0 0,67 1 384 0 0,-100 3-190 0 0,110-12 1 0 0,-121 7-1118 0 0,-21 3 611 0 0,133-2 1373 0 0,-108 5-2137 0 0,162 4 793 0 0,-136-4 29 0 0,-51-5-64 0 0,27 1 0 0 0,-41 1 0 0 0,0 0 0 0 0,-1 0 0 0 0,1 0 0 0 0,0 2 0 0 0,-9-1 106 0 0,0 0 1 0 0,0-1-1 0 0,0 0 0 0 0,0 0 0 0 0,0 0 1 0 0,0 0-1 0 0,0 0 0 0 0,5-2 0 0 0,5-1 746 0 0,30-1-3553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8T16:54:02.9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9060 28 9007 0 0,'-3'0'200'0'0,"-449"-11"2268"0"0,322 22-1856 0 0,3 0-316 0 0,-115-5-176 0 0,40-2-120 0 0,-50 3 0 0 0,191-7 0 0 0,-313-4 0 0 0,285 5 0 0 0,-200 1 0 0 0,181-3 0 0 0,-157 4 0 0 0,24 2 0 0 0,129-4 0 0 0,-11-3 0 0 0,-69 2 0 0 0,-209-1 0 0 0,211-1 0 0 0,76 3 0 0 0,-264-11 0 0 0,142 8 0 0 0,164 2 0 0 0,-300-8 0 0 0,330 6 60 0 0,-158 1 679 0 0,-250-7 2302 0 0,413 5-3041 0 0,-62 4 0 0 0,3 3 12 0 0,-162-14-1 0 0,211 7 20 0 0,-25-3-7 0 0,11 0 5 0 0,-69 4 0 0 0,-328 0 107 0 0,175 3 11 0 0,52 2-38 0 0,219-3-116 0 0,-316 4-50 0 0,-132 21 65 0 0,256-5-86 0 0,2 16 86 0 0,194-34-10 0 0,-20 3-14 0 0,1 1 0 0 0,1 1 0 0 0,-40 17 0 0 0,57-20 12 0 0,0 1-1 0 0,0 0 1 0 0,1 0-1 0 0,0 1 0 0 0,0 0 1 0 0,0 0-1 0 0,1 1 1 0 0,0 0-1 0 0,0 0 1 0 0,1 0-1 0 0,0 1 0 0 0,0 0 1 0 0,-7 14-1 0 0,1 6-10 0 0,1 0 1 0 0,1 1-1 0 0,-11 55 0 0 0,6-20 2 0 0,7-27 13 0 0,1 1 0 0 0,-2 44 0 0 0,3 79 0 0 0,6-130 0 0 0,18 364 0 0 0,1-86 0 0 0,15 521 342 0 0,-17-659-331 0 0,3 54-1 0 0,12 562 543 0 0,-26-650-487 0 0,9 126 86 0 0,-8-66 17 0 0,1 10 32 0 0,22-44 4 0 0,-13-85-42 0 0,24 103-2 0 0,12 66-114 0 0,-46-201-15 0 0,25 85 0 0 0,-24-101-31 0 0,-1 1-1 0 0,-2 0 0 0 0,2 40 0 0 0,-3-23 10 0 0,6 67 47 0 0,7 58-61 0 0,22 118 404 0 0,-25-147-223 0 0,-9-73-143 0 0,15 73-1 0 0,-16-127-18 0 0,1-1 0 0 0,0 0 0 0 0,9 17 0 0 0,-13-30-15 0 0,0-1 0 0 0,0 1 0 0 0,1-1 0 0 0,-1 0 0 0 0,0 1 0 0 0,1-1 0 0 0,0 0 0 0 0,2 3 0 0 0,2 2 0 0 0,3 4 0 0 0,2-3 0 0 0,31 13 0 0 0,-23-13 29 0 0,0-1 0 0 0,1-1-1 0 0,0-1 1 0 0,1-1 0 0 0,36 3-1 0 0,-15-2-48 0 0,476 62 276 0 0,-224-34-261 0 0,-2-1 86 0 0,-124-20-5 0 0,-107-9-32 0 0,304-1 4 0 0,3-20-7 0 0,-228 10-54 0 0,-116 7 14 0 0,355-12 9 0 0,-301 12 29 0 0,187 5-25 0 0,399-18 50 0 0,-444-3-64 0 0,23-2 0 0 0,23-3 0 0 0,-192 15 0 0 0,217-12 0 0 0,-99 8 0 0 0,412-8 0 0 0,-442 15 0 0 0,102 0 0 0 0,53 2 0 0 0,-176 0 0 0 0,34 1 12 0 0,271-7 40 0 0,-152 2-52 0 0,130-9 0 0 0,-130 9 0 0 0,-99 5 0 0 0,194 4 0 0 0,-33 1 0 0 0,-59-6 0 0 0,-88 2 0 0 0,-51-4-16 0 0,32-1-21 0 0,-114 5 29 0 0,312-12 5 0 0,-280-4-33 0 0,170-49 0 0 0,-247 57 36 0 0,-1-2 0 0 0,0-1 0 0 0,33-18 0 0 0,-49 22 0 0 0,0-2 0 0 0,-1 0 0 0 0,0 0 0 0 0,0-1 0 0 0,-1-1 0 0 0,0 0 0 0 0,-1 0 0 0 0,12-18 0 0 0,65-100 0 0 0,-18 24 0 0 0,-48 78 0 0 0,25-26-1 0 0,11-13 13 0 0,-35 35 18 0 0,-1-1 0 0 0,23-42 0 0 0,25-81 51 0 0,53-146-71 0 0,-115 282-10 0 0,-1 1 0 0 0,-1-1 0 0 0,0 0 0 0 0,-2-1 0 0 0,0 1 0 0 0,1-26 0 0 0,9-156 0 0 0,20-205 0 0 0,-20 194 0 0 0,-2 35 0 0 0,2-96 0 0 0,-11 46 0 0 0,-5-67 0 0 0,1 210 0 0 0,-5-69 0 0 0,4 124 0 0 0,0-4 0 0 0,-17-191 0 0 0,-36-86 0 0 0,22 130 0 0 0,4 31 0 0 0,21 119 0 0 0,-2 0 0 0 0,-17-38 0 0 0,4 13 0 0 0,2-2 0 0 0,-19-83 0 0 0,15 18 0 0 0,18 81 0 0 0,-2 0 0 0 0,-1 1 0 0 0,-23-57 0 0 0,-56-121 0 0 0,40 69 0 0 0,19 50 0 0 0,20 71 0 0 0,-17-36 0 0 0,20 49 0 0 0,-1 2 0 0 0,-1-1 0 0 0,1 1 0 0 0,-21-22 0 0 0,17 23 0 0 0,-1 2 0 0 0,0-1 0 0 0,-1 2 0 0 0,0 0 0 0 0,-26-13 0 0 0,-83-30 0 0 0,94 41 0 0 0,-85-38 0 0 0,88 37 0 0 0,1-1 0 0 0,-28-21 0 0 0,26 12 19 0 0,-31-32 0 0 0,43 38 11 0 0,-1 0 0 0 0,-1 2 1 0 0,0 0-1 0 0,0 1 0 0 0,-1 0 0 0 0,-22-10 1 0 0,-17 0 189 0 0,-1 3 1 0 0,-75-16-1 0 0,90 25-157 0 0,33 9-55 0 0,-241-51 26 0 0,-44 20-34 0 0,205 24-1 0 0,-364-29-206 0 0,384 34-146 0 0,-568-27-186 0 0,322 26-1081 0 0,-3 11-3557 0 0,118 4-726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8T16:54:10.0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11264 112 2303 0 0,'0'0'102'0'0,"-1"-2"219"0"0,-14-25 4863 0 0,12 23-4910 0 0,-1-1 0 0 0,0 1 1 0 0,0 0-1 0 0,-1 0 0 0 0,-6-5 0 0 0,3 5-349 0 0,1 0 1 0 0,-1 0-1 0 0,0 0 0 0 0,1 1 0 0 0,-2 0 0 0 0,-14-3 0 0 0,-10-6 73 0 0,27 10 22 0 0,1 0 1 0 0,-1 0-1 0 0,0 0 1 0 0,1 1 0 0 0,-1 0-1 0 0,0 0 1 0 0,0 0-1 0 0,-6 0 1 0 0,-13 5 114 0 0,20-3-75 0 0,0 0-1 0 0,-1-1 1 0 0,1 1 0 0 0,-10-1-1 0 0,-19-2 256 0 0,1 2 0 0 0,-57 8 0 0 0,56-5-172 0 0,-114 21 447 0 0,-17 1 130 0 0,120-22-536 0 0,-128 16 378 0 0,-83 4-113 0 0,165-18-298 0 0,-17-5-66 0 0,2 0-58 0 0,42 3-22 0 0,-650 43 222 0 0,276-27-227 0 0,383-18 0 0 0,-138 8 0 0 0,-59 0 0 0 0,248-9 0 0 0,-280 4 0 0 0,-75 0 0 0 0,6 0 0 0 0,36 2 0 0 0,137-6 0 0 0,48 5 0 0 0,-47 1 0 0 0,-166-5 0 0 0,80 7 0 0 0,-10-1 0 0 0,11-1 927 0 0,104 0-246 0 0,-173-4-19 0 0,262-2-636 0 0,-265 5 38 0 0,152-6-64 0 0,-136 9 0 0 0,108-1 0 0 0,-158-7 0 0 0,266 3 86 0 0,-67 0 148 0 0,58-6-144 0 0,-207 1-84 0 0,-89 2-6 0 0,376-1 0 0 0,-195-1 0 0 0,-91 16 0 0 0,299-13 0 0 0,-224 14 0 0 0,-20 5-70 0 0,-29 3 76 0 0,272-19 227 0 0,0 1 0 0 0,1 1 0 0 0,-1 0 0 0 0,-21 12 0 0 0,32-14 345 0 0,-7 4-608 0 0,0 0 0 0 0,1 1-1 0 0,0 1 1 0 0,1 1 0 0 0,-15 12 0 0 0,8-3-517 0 0,1 0-1 0 0,-28 35 1 0 0,37-38 547 0 0,0 1 0 0 0,-17 38 0 0 0,3-5 0 0 0,11-20-22 0 0,0 0-1 0 0,2 2 1 0 0,1 0-1 0 0,2 0 1 0 0,1 1-1 0 0,-4 38 1 0 0,-12 208 42 0 0,23-256-27 0 0,-1 46 7 0 0,10 138 0 0 0,4-22 31 0 0,-5-53 21 0 0,14 55 180 0 0,5 90 1920 0 0,-25-276-2149 0 0,23 468 998 0 0,18 0-2000 0 0,-17-322 493 0 0,0-4 492 0 0,37 536 78 0 0,-45-376 0 0 0,26 408 64 0 0,-12-402-20 0 0,-12-131-80 0 0,-16-158-28 0 0,10 86 0 0 0,-8-85 0 0 0,1 0 0 0 0,12 38 0 0 0,-5-35-2 0 0,0-1 1 0 0,16 23-1 0 0,-21-36-5 0 0,-2-4-13 0 0,1 0-1 0 0,-1-1 0 0 0,1 0 1 0 0,1 0-1 0 0,-1 0 1 0 0,1-1-1 0 0,8 5 1 0 0,17 15-52 0 0,-22-17 72 0 0,0 0 0 0 0,0-1 0 0 0,1 0 0 0 0,0-1 0 0 0,0 0 0 0 0,21 7 0 0 0,75 16 0 0 0,-23-7 0 0 0,-45-10 0 0 0,63 30 0 0 0,-60-21 0 0 0,0-2 0 0 0,2-2 0 0 0,0-2 0 0 0,1-2 0 0 0,0-1 0 0 0,85 9 0 0 0,-18-15 0 0 0,-48-3 0 0 0,110 18 0 0 0,-71 4 0 0 0,15 4 0 0 0,241 30 70 0 0,383 12-1 0 0,-636-65-23 0 0,355 12 100 0 0,134-10 105 0 0,-252-6-101 0 0,131-1 38 0 0,-158 2-123 0 0,-50 0-58 0 0,32 5-8 0 0,-36 0 13 0 0,125 2 23 0 0,-18-1-17 0 0,-70-4-18 0 0,142 0 0 0 0,-210-1 0 0 0,-35 0 0 0 0,187 1 27 0 0,79-1 10 0 0,-25 0-37 0 0,76 7-128 0 0,-221-2 50 0 0,-65-2-182 0 0,240-1 172 0 0,-285-21 29 0 0,8 0 64 0 0,-164 14-4 0 0,161-8-3 0 0,-152 5 5 0 0,-1-1 0 0 0,0-2 0 0 0,51-17 0 0 0,-79 22 1 0 0,139-57 143 0 0,-129 51-115 0 0,-1-1 1 0 0,0 0-1 0 0,0-1 1 0 0,-1-1-1 0 0,0 0 1 0 0,22-24 0 0 0,-4-6 72 0 0,33-52 0 0 0,17-23 110 0 0,-46 70-127 0 0,-1-1 1 0 0,46-83-1 0 0,-70 104-25 0 0,0 1 0 0 0,-1-1-1 0 0,-2 0 1 0 0,8-39 0 0 0,9-110 434 0 0,-13 85-388 0 0,3-11-109 0 0,14-138 0 0 0,-21 33 0 0 0,6-120 0 0 0,-1 54 0 0 0,-5 91 0 0 0,-1-83 0 0 0,-5 151 0 0 0,3-118 0 0 0,9-22 0 0 0,-4 99 0 0 0,-8 126 0 0 0,19-326 0 0 0,-18-47 323 0 0,-5 327-299 0 0,-20-205-11 0 0,-5 90-13 0 0,-43-215 0 0 0,43 297-21 0 0,-1-11-63 0 0,-50-127 0 0 0,69 224 70 0 0,-1 0 1 0 0,0 0-1 0 0,-2 1 1 0 0,-20-27-1 0 0,-64-60 17 0 0,76 86-5 0 0,2 1-4 0 0,2 0-1 0 0,0-1 1 0 0,1-1 0 0 0,-16-32-1 0 0,-39-98-59 0 0,15 30 17 0 0,40 92 39 0 0,-38-55-1 0 0,43 73-14 0 0,-1 0 0 0 0,0 1 1 0 0,0 0-1 0 0,-1 1 0 0 0,-1 0 0 0 0,0 1 0 0 0,0 0 0 0 0,-1 1 0 0 0,0 1 0 0 0,-15-6 0 0 0,-22-7-185 0 0,-79-19-1 0 0,100 31 168 0 0,-31-9-174 0 0,-1 3 0 0 0,-1 2 1 0 0,-64-3-1 0 0,-4 12-1693 0 0,-203 20 0 0 0,154 4 487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8T16:54:15.6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2129 0 10015 0 0,'0'0'912'0'0,"-2"1"-753"0"0,-6 2-96 0 0,7-3-38 0 0,0 0 0 0 0,1 1 0 0 0,-1-1 0 0 0,1 0 0 0 0,-1 1 0 0 0,1-1 0 0 0,-1 0 0 0 0,1 1 0 0 0,-1-1 0 0 0,1 1 0 0 0,-1-1 0 0 0,1 1 0 0 0,0-1 0 0 0,-1 1 0 0 0,1-1 0 0 0,-1 2 0 0 0,-2 1 82 0 0,-1 1-31 0 0,0-1 0 0 0,0 1 1 0 0,1 0-1 0 0,-1 0 0 0 0,1 0 0 0 0,0 0 1 0 0,0 0-1 0 0,-5 10 0 0 0,-3 7 64 0 0,-1 1-1 0 0,-2-1 0 0 0,-18 23 1 0 0,-54 54 864 0 0,52-61-714 0 0,-78 75 3239 0 0,91-94-3341 0 0,-1-1-1 0 0,-1-1 1 0 0,-44 23-1 0 0,-4-6-500 0 0,33-17 305 0 0,1 2 1 0 0,1 2-1 0 0,-58 41 0 0 0,65-34 98 0 0,1 1 1 0 0,1 1-1 0 0,-45 64 1 0 0,43-53-5 0 0,-66 68-1 0 0,72-86-62 0 0,-2-2 1 0 0,-36 24-1 0 0,-59 26-18 0 0,62-37-6 0 0,-53 39-1 0 0,91-56 2 0 0,1 1 0 0 0,1 1 0 0 0,0 0 0 0 0,-19 26 0 0 0,-51 86 0 0 0,57-79 0 0 0,-52 61 0 0 0,67-94 0 0 0,-1-2 0 0 0,0 0 0 0 0,-1-1 0 0 0,-26 18 0 0 0,10-12 0 0 0,-64 29 0 0 0,18-8 0 0 0,53-28 0 0 0,9-5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8T16:48:50.89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1507 103 5007 0 0,'0'0'1520'0'0,"0"0"-1518"0"0,0 0 0 0 0,0 0 0 0 0,0 0 0 0 0,0 0 0 0 0,1-1-1 0 0,-1 1 1 0 0,0 0 0 0 0,0 0 0 0 0,0 0 0 0 0,0 0 0 0 0,0-1 0 0 0,0 1-1 0 0,0 0 1 0 0,0 0 0 0 0,0 0 0 0 0,0 0 0 0 0,0-1 0 0 0,0 1-1 0 0,0 0 1 0 0,0 0 0 0 0,0 0 0 0 0,0 0 0 0 0,0-1 0 0 0,0 1 0 0 0,0 0-1 0 0,-1 0 1 0 0,1 0 0 0 0,0 0 0 0 0,0 0 0 0 0,0-1 0 0 0,0 1-1 0 0,0 0 1 0 0,0 0 0 0 0,0 0 0 0 0,0 0 0 0 0,-1 0 0 0 0,1 0 0 0 0,0-1-1 0 0,0 1 1 0 0,0 0 0 0 0,0 0 0 0 0,-1 0 0 0 0,1 0 0 0 0,0 0-1 0 0,0 0 1 0 0,0 0 0 0 0,0 0 0 0 0,0 0 0 0 0,-1 0 0 0 0,1 0 0 0 0,0 0-1 0 0,-15-6-1 0 0,-5 3 824 0 0,-33-3-1 0 0,38 5-229 0 0,-1-1 1 0 0,1 0-1 0 0,-26-8 0 0 0,7 1 21 0 0,-51-8 0 0 0,79 17-589 0 0,-13-5 176 0 0,-30-9 0 0 0,37 9-90 0 0,0 1 0 0 0,0 1 1 0 0,-1 0-1 0 0,1 0 0 0 0,-1 2 0 0 0,-21-2 1 0 0,-55 14 545 0 0,3-1-379 0 0,19-7-240 0 0,-70 4 89 0 0,102-3-91 0 0,-60 13 0 0 0,2 9-37 0 0,86-23 0 0 0,0 0 0 0 0,0 0 0 0 0,-10 7 0 0 0,11-6 0 0 0,-1 0 0 0 0,-13 5 0 0 0,10-4 0 0 0,0 0 0 0 0,0 1 0 0 0,0 0 0 0 0,1 1 0 0 0,0 0 0 0 0,0 0 0 0 0,-9 10 0 0 0,4-4 0 0 0,-19 14 0 0 0,-14 14-80 0 0,31-31 80 0 0,8-5 0 0 0,0 0 0 0 0,1 1 0 0 0,-12 10 0 0 0,16-13 0 0 0,-13 6 0 0 0,-1-4 0 0 0,10-7 0 0 0,3 0 0 0 0,-20-5-2 0 0,19 3 4 0 0,2 0 12 0 0,3 3-6 0 0,-1 0 0 0 0,0 0 0 0 0,1 1 0 0 0,-1-1 0 0 0,1 0 0 0 0,-1 0 0 0 0,1 0 1 0 0,0 0-1 0 0,-1 0 0 0 0,1 0 0 0 0,0 0 0 0 0,0 0 0 0 0,0 0 0 0 0,-1 0 0 0 0,1-1 0 0 0,-1-4 9 0 0,-6-13 94 0 0,-4-14-4 0 0,7 18-92 0 0,2 9-16 0 0,1 0 1 0 0,0 1 0 0 0,0-1 0 0 0,0-7 0 0 0,-1-2 0 0 0,1-4 0 0 0,4 14 0 0 0,0 2 0 0 0,2-11 0 0 0,-7 4 0 0 0,1-4 0 0 0,34 93 24 0 0,-12-7 316 0 0,1 1-216 0 0,-5-22-124 0 0,22 50 0 0 0,-37-97 1 0 0,0 0 0 0 0,1 0 0 0 0,-1 0 0 0 0,1 0 0 0 0,0-1 0 0 0,0 1 0 0 0,0-1 0 0 0,1 0 0 0 0,-1 1-1 0 0,1-2 1 0 0,0 1 0 0 0,-1 0 0 0 0,1-1 0 0 0,1 1 0 0 0,7 2 0 0 0,-9-4 12 0 0,0 0 0 0 0,0 0 0 0 0,0-1 0 0 0,1 1 0 0 0,-1-1 0 0 0,0 0 0 0 0,1 0-1 0 0,-1 0 1 0 0,0 0 0 0 0,1 0 0 0 0,-1-1 0 0 0,0 0 0 0 0,0 1 0 0 0,0-1 0 0 0,1-1 0 0 0,-1 1 0 0 0,0 0 0 0 0,0-1 0 0 0,0 1 0 0 0,-1-1 0 0 0,1 0 0 0 0,0 0 0 0 0,2-3 0 0 0,10-9 88 0 0,21-27 0 0 0,-23 24-73 0 0,23-22 0 0 0,-28 32 10 0 0,0 1 0 0 0,0-1 0 0 0,0 2 0 0 0,1-1 0 0 0,14-7 0 0 0,-17 11-435 0 0,0 0 0 0 0,-1 0 0 0 0,1 1 1 0 0,0-1-1 0 0,-1 1 0 0 0,1 1 1 0 0,0-1-1 0 0,0 1 0 0 0,0 0 0 0 0,0 0 1 0 0,8 2-1 0 0,23 5-4390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8T16:54:15.9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5063 0 0,'0'0'232'0'0,"0"2"-13"0"0,1 5-131 0 0,0-1-1 0 0,0 0 1 0 0,0 1-1 0 0,1-1 1 0 0,0 0-1 0 0,0 0 1 0 0,6 11 0 0 0,-2-4 1364 0 0,0 0-621 0 0,1 0-1 0 0,0-1 1 0 0,1 0-1 0 0,0-1 1 0 0,1 0-1 0 0,0 0 1 0 0,0-1 0 0 0,1 0-1 0 0,20 15 1 0 0,6 0-442 0 0,71 36 0 0 0,-11-7-741 0 0,-78-42 642 0 0,0 0 0 0 0,-1 1 0 0 0,15 16 0 0 0,-14-10-124 0 0,-1 0 0 0 0,22 34 0 0 0,23 48 269 0 0,0-1 27 0 0,-45-75-365 0 0,1 0 1 0 0,1-2-1 0 0,2 0 0 0 0,0-1 1 0 0,1-1-1 0 0,48 34 0 0 0,11-5-63 0 0,49 33-10 0 0,-115-71 62 0 0,0 0 0 0 0,-1 1 1 0 0,-1 0-1 0 0,0 1 0 0 0,-1 1 0 0 0,12 17 1 0 0,46 96 567 0 0,-4-5-488 0 0,-56-106-668 0 0,26 37 1577 0 0,-15-28-2419 0 0,3-6-3688 0 0,-6-10-1539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8T16:54:21.2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28 616 8575 0 0,'-5'3'198'0'0,"-17"11"2316"0"0,28-1-2074 0 0,-2-1-185 0 0,0 1-1 0 0,0-1 0 0 0,-2 1 0 0 0,0 0 0 0 0,1 17 1 0 0,5 120 2084 0 0,-6-68-1589 0 0,0-44-61 0 0,-2-7-396 0 0,3 1 0 0 0,0-1 0 0 0,11 44 0 0 0,-12-56-81 0 0,-2-16-180 0 0,0-1 112 0 0,1-1-70 0 0,0 2 14 0 0,0-1 1 0 0,1 0-1 0 0,-1 0 1 0 0,0 0-1 0 0,1 0 1 0 0,0 0-1 0 0,0 0 1 0 0,-1 0-1 0 0,1 0 1 0 0,0-1-1 0 0,0 1 1 0 0,3 1-1 0 0,-3-2-24 0 0,0-1 8 0 0,6 1 34 0 0,-6-1 12 0 0,0 0 2 0 0,4-1-50 0 0,1-1-1 0 0,0 1 1 0 0,-1-1-1 0 0,1-1 1 0 0,-1 1-1 0 0,0-1 1 0 0,0 0-1 0 0,7-5 1 0 0,-1-1-1 0 0,0 0-1 0 0,19-19 1 0 0,-13 11-28 0 0,26-18 0 0 0,-1 2 149 0 0,137-111 224 0 0,25-22-204 0 0,-113 83-89 0 0,101-87-50 0 0,21-13-18 0 0,-38 17-42 0 0,-168 159 54 0 0,48-48-1431 0 0,3 4-3475 0 0,10 0-2097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8T17:02:17.80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13 21 7311 0 0,'-13'-21'4395'0'0,"14"24"-4264"0"0,1 20-1 0 0,0 26 1 0 0,3 27 14 0 0,24 225 1238 0 0,-21-195-512 0 0,2 46-144 0 0,7 72-80 0 0,-11-89-238 0 0,-2-19-170 0 0,0-72-147 0 0,2 56 230 0 0,-10-59 1088 0 0,3-41-1394 0 0,0-1-1 0 0,0 1 0 0 0,0 0 0 0 0,0-1 1 0 0,0 1-1 0 0,1-1 0 0 0,-1 1 1 0 0,0-1-1 0 0,0 1 0 0 0,0-1 0 0 0,1 1 1 0 0,-1-1-1 0 0,0 0 0 0 0,0 0 1 0 0,1 1-1 0 0,-1-1 0 0 0,1 0 1 0 0,-1 0-1 0 0,1 0 0 0 0,-1-1 0 0 0,-9-19 82 0 0,9 19-75 0 0,-15-47 122 0 0,2-1 0 0 0,-7-53 0 0 0,17 82-131 0 0,1-1 0 0 0,0 1 0 0 0,2-1-1 0 0,2-23 1 0 0,0 34-7 0 0,0 0 0 0 0,1 1 0 0 0,0-1-1 0 0,1 0 1 0 0,0 1 0 0 0,0 0 0 0 0,1-1 0 0 0,1 2 0 0 0,0-1-1 0 0,6-10 1 0 0,-3 9-12 0 0,0-1 0 0 0,0 1 0 0 0,1 0 1 0 0,1 0-1 0 0,0 1 0 0 0,0 1 0 0 0,1 0 0 0 0,21-14 0 0 0,-19 15-2 0 0,0 2 1 0 0,0 0-1 0 0,0 0 1 0 0,1 1-1 0 0,0 1 1 0 0,0 0-1 0 0,0 1 1 0 0,0 1-1 0 0,1 0 1 0 0,23 0-1 0 0,-6 2-10 0 0,58 9 0 0 0,-74-6 12 0 0,0 0 0 0 0,1 2 0 0 0,-1 0 0 0 0,-1 1 0 0 0,20 10 0 0 0,-27-12 6 0 0,0 0 0 0 0,0 0 0 0 0,0 0 0 0 0,-1 1 0 0 0,0 0 0 0 0,0 1 0 0 0,10 9 0 0 0,6 10-1 0 0,-5-6-17 0 0,0 1-1 0 0,18 29 1 0 0,-32-42 17 0 0,0 0 0 0 0,0 0 1 0 0,0 1-1 0 0,-1-1 1 0 0,-1 1-1 0 0,1 0 0 0 0,-1-1 1 0 0,0 1-1 0 0,-1 0 0 0 0,0 0 1 0 0,0 16-1 0 0,-2 1 103 0 0,-1-1 0 0 0,-1 0 0 0 0,-1 0-1 0 0,-2-1 1 0 0,0 1 0 0 0,-1-1 0 0 0,-2-1 0 0 0,0 1 0 0 0,-1-1-1 0 0,-25 39 1 0 0,20-40 8 0 0,10-13-62 0 0,0 1 0 0 0,-1-2 0 0 0,0 1 0 0 0,0-1 0 0 0,-1 0 0 0 0,0 0 0 0 0,-14 10 0 0 0,5-7-20 0 0,-2-1 1 0 0,1 0 0 0 0,-1-2 0 0 0,-1 0 0 0 0,1-1-1 0 0,-1-1 1 0 0,0 0 0 0 0,-23 1 0 0 0,4-2-40 0 0,0-2 1 0 0,0-2-1 0 0,-44-5 1 0 0,71 4-23 0 0,0 0 1 0 0,0-1-1 0 0,0 0 1 0 0,1-1-1 0 0,-1 0 1 0 0,-12-6-1 0 0,17 6-51 0 0,1 0 0 0 0,0 0 0 0 0,0-1-1 0 0,0 1 1 0 0,0-1 0 0 0,1 0 0 0 0,0-1-1 0 0,-1 1 1 0 0,2-1 0 0 0,-1 0 0 0 0,0 0-1 0 0,-4-10 1 0 0,-16-38-984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8T17:02:22.28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708 58 1839 0 0,'7'-10'7196'0'0,"-6"9"-7169"0"0,-1 1-1 0 0,1-1 0 0 0,-1 0 1 0 0,0 0-1 0 0,1 0 0 0 0,-1 0 1 0 0,0 0-1 0 0,1 0 0 0 0,-1 0 1 0 0,0 1-1 0 0,0-1 0 0 0,0 0 1 0 0,0 0-1 0 0,0 0 0 0 0,0 0 1 0 0,0 0-1 0 0,-1 0 0 0 0,1 0 0 0 0,0 0 1 0 0,0 0-1 0 0,-1 0 0 0 0,1 0 1 0 0,0 1-1 0 0,-1-1 0 0 0,0-2 1 0 0,-1 2 63 0 0,1 0 1 0 0,-1-1-1 0 0,0 1 1 0 0,1 0-1 0 0,-1 0 1 0 0,0 0-1 0 0,0 0 1 0 0,0 0 0 0 0,1 0-1 0 0,-1 0 1 0 0,0 1-1 0 0,-3-1 1 0 0,-7-2 141 0 0,8 1-120 0 0,-1 1 0 0 0,0 0-1 0 0,1 0 1 0 0,-1 1 0 0 0,0-1 0 0 0,0 1 0 0 0,-6 0-1 0 0,-35 1 551 0 0,29-1-269 0 0,-23 3 0 0 0,-76 9 847 0 0,81-6-898 0 0,-57 12 417 0 0,80-14-562 0 0,-1 0 0 0 0,1 1 1 0 0,0 0-1 0 0,0 1 0 0 0,-14 9 0 0 0,14-6 167 0 0,-1 0 1 0 0,2 1-1 0 0,-1 0 0 0 0,2 1 0 0 0,-11 12 0 0 0,11-10-486 0 0,2-1 0 0 0,0 1-1 0 0,0 0 1 0 0,1 1 0 0 0,1 0-1 0 0,0 0 1 0 0,1 0 0 0 0,-5 24-1 0 0,-29 178-110 0 0,30-165 346 0 0,6-27-17 0 0,2 42 1 0 0,1-52-26 0 0,1-7-15 0 0,0 0 0 0 0,1 0 0 0 0,0 0 0 0 0,0 0 0 0 0,0-1 0 0 0,1 1 0 0 0,0-1 0 0 0,4 7 0 0 0,-2-4 4 0 0,16 22 192 0 0,-8-13-172 0 0,3 5 154 0 0,26 29 0 0 0,-4-7-43 0 0,-33-38-156 0 0,2-1-1 0 0,-1 0 1 0 0,1 0 0 0 0,0 0-1 0 0,0-1 1 0 0,0 0 0 0 0,1 0-1 0 0,0-1 1 0 0,0 0 0 0 0,0 0 0 0 0,0-1-1 0 0,13 4 1 0 0,-1-2 28 0 0,0-1 0 0 0,-1-1-1 0 0,1 0 1 0 0,30-1 0 0 0,-20-4 3 0 0,0 0-1 0 0,1-2 1 0 0,-1-2 0 0 0,43-12-1 0 0,-58 12-39 0 0,0 1 0 0 0,-1-2-1 0 0,0 0 1 0 0,0-1 0 0 0,-1 0-1 0 0,21-16 1 0 0,-16 9-2 0 0,-1-1 1 0 0,0-1-1 0 0,25-33 1 0 0,15-25-1425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8T17:02:28.59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674 167 9527 0 0,'0'-2'860'0'0,"1"0"-733"0"0,-5-17-82 0 0,-2-11 290 0 0,4 19-156 0 0,-1-1 0 0 0,-5-18 0 0 0,6 25-162 0 0,1 1-1 0 0,-1 0 0 0 0,0 0 0 0 0,0 0 1 0 0,0 0-1 0 0,-1 0 0 0 0,1 1 0 0 0,-1-1 1 0 0,-3-3-1 0 0,4 5 16 0 0,0 0 0 0 0,0 1 0 0 0,-1-1 0 0 0,1 1-1 0 0,0-1 1 0 0,-1 1 0 0 0,1 0 0 0 0,-1 0 0 0 0,1 0 0 0 0,-1 0 0 0 0,-4-1 0 0 0,-1 2 68 0 0,0-1 0 0 0,0 1 0 0 0,0 1 0 0 0,0 0 0 0 0,0 0 0 0 0,0 0 0 0 0,-12 5 0 0 0,-11 0 10 0 0,13-2-110 0 0,-105 21 0 0 0,104-20 0 0 0,1 1 0 0 0,0 1 0 0 0,1 0 0 0 0,-29 17 0 0 0,34-17 0 0 0,0 1 0 0 0,1 0 0 0 0,0 1 0 0 0,0 0 0 0 0,-9 11 0 0 0,9-6 65 0 0,1-1 1 0 0,0 2-1 0 0,1-1 0 0 0,0 1 0 0 0,1 0 0 0 0,1 1 0 0 0,-8 25 1 0 0,-7 34 816 0 0,3 1 1 0 0,-10 81 0 0 0,28-143-766 0 0,1 1 0 0 0,0 0 0 0 0,1-1 0 0 0,0 1 0 0 0,7 25 0 0 0,-8-37-75 0 0,1 1-1 0 0,-1-1 0 0 0,1 0 1 0 0,0 0-1 0 0,0 1 0 0 0,0-1 1 0 0,0 0-1 0 0,1 0 0 0 0,2 5 1 0 0,1-2 190 0 0,-3-2-127 0 0,1-1 1 0 0,0 1-1 0 0,0-1 1 0 0,0 0-1 0 0,0 0 1 0 0,1 0-1 0 0,-1-1 1 0 0,1 1-1 0 0,0-1 1 0 0,-1 0-1 0 0,1 0 1 0 0,0 0-1 0 0,0-1 1 0 0,1 1-1 0 0,-1-1 1 0 0,0 0-1 0 0,9 1 1 0 0,4 0-71 0 0,0 0 1 0 0,0-1 0 0 0,20-3 0 0 0,-22 2 52 0 0,124-11-779 0 0,-116 8 484 0 0,0-2-1 0 0,-1 0 1 0 0,0-1 0 0 0,22-9-1 0 0,-11 1 213 0 0,-8 5 28 0 0,0-2-1 0 0,-1-1 1 0 0,43-27 0 0 0,-60 33 123 0 0,-1 0-1 0 0,-1 0 0 0 0,1-1 1 0 0,-1 1-1 0 0,0-1 0 0 0,0 0 1 0 0,6-13-1 0 0,-8 12-258 0 0,-1 0 1 0 0,1-1-1 0 0,-1 1 1 0 0,-1 0-1 0 0,1 0 1 0 0,0-18-1 0 0,-2 19 92 0 0,-2-271 268 0 0,-1 238 110 0 0,-14-57-1 0 0,15 86-317 0 0,1 2 85 0 0,-1 17-155 0 0,-3 68 58 0 0,4 0 0 0 0,12 105 1 0 0,-10-163 43 0 0,2 0 1 0 0,0 0 0 0 0,1 0 0 0 0,11 31 0 0 0,-11-41-36 0 0,0 0 0 0 0,0 0 0 0 0,0-1 0 0 0,1 0 0 0 0,0 1 0 0 0,1-2 0 0 0,-1 1 0 0 0,1-1 0 0 0,1 1-1 0 0,-1-2 1 0 0,1 1 0 0 0,10 6 0 0 0,-6-6-27 0 0,-1 0-1 0 0,2-1 1 0 0,-1 0-1 0 0,1-1 1 0 0,13 3-1 0 0,62 8-25 0 0,-50-10-9 0 0,1-2 0 0 0,59-3 0 0 0,-80-1-184 0 0,0-1 0 0 0,0 0-1 0 0,-1-1 1 0 0,25-9 0 0 0,-9-3-191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8T17:02:34.99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580 1296 7687 0 0,'0'0'571'0'0,"1"0"-567"0"0,-1 0 1 0 0,0 0-1 0 0,0 0 0 0 0,0 0 0 0 0,0 0 1 0 0,0 1-1 0 0,0-1 0 0 0,0 0 0 0 0,0 0 1 0 0,1 0-1 0 0,-1 0 0 0 0,0 0 0 0 0,0 0 1 0 0,0 0-1 0 0,0 0 0 0 0,0 0 0 0 0,0 0 1 0 0,0 0-1 0 0,1 0 0 0 0,-1 0 0 0 0,0 0 1 0 0,0 0-1 0 0,0 0 0 0 0,0-1 0 0 0,0 1 1 0 0,0 0-1 0 0,0 0 0 0 0,0 0 0 0 0,0 0 1 0 0,1 0-1 0 0,-1 0 0 0 0,0 0 1 0 0,0 0-1 0 0,0 0 0 0 0,0 0 0 0 0,0 0 1 0 0,0 0-1 0 0,0-1 0 0 0,0 1 0 0 0,0 0 1 0 0,0 0-1 0 0,0 0 0 0 0,0 0 0 0 0,0 0 1 0 0,0 0-1 0 0,0 0 0 0 0,0 0 0 0 0,0-1 1 0 0,0 1-1 0 0,0 0 0 0 0,0 0 0 0 0,1-4 134 0 0,-1 0 0 0 0,1 0 0 0 0,-1 0-1 0 0,0 0 1 0 0,-1 1 0 0 0,1-1-1 0 0,-1 0 1 0 0,-1-6 0 0 0,-1-8 205 0 0,0-13-7 0 0,-9-49 419 0 0,1 33 119 0 0,-19-47 0 0 0,22 65-864 0 0,2 14-10 0 0,6 15 2 0 0,-1-1-1 0 0,1 1 1 0 0,0-1 0 0 0,0 1-1 0 0,0-1 1 0 0,0 1-1 0 0,-1-1 1 0 0,1 1 0 0 0,0 0-1 0 0,0-1 1 0 0,-1 1-1 0 0,1-1 1 0 0,0 1 0 0 0,-1 0-1 0 0,1-1 1 0 0,0 1-1 0 0,-1 0 1 0 0,1-1-1 0 0,-1 1 1 0 0,1 0 0 0 0,-1 0-1 0 0,1-1 1 0 0,-1 1-1 0 0,1 0 1 0 0,0 0 0 0 0,-1 0-1 0 0,1 0 1 0 0,-1-1-1 0 0,1 1 1 0 0,-1 0 0 0 0,0 0-1 0 0,0 0 46 0 0,-2-1 255 0 0,0 0 0 0 0,1 1 1 0 0,-1-1-1 0 0,0 0 0 0 0,0 1 1 0 0,0-1-1 0 0,1 1 0 0 0,-1 0 1 0 0,0 0-1 0 0,0 0 0 0 0,0 1 1 0 0,0-1-1 0 0,1 0 0 0 0,-5 2 0 0 0,3 0-92 0 0,0 0 0 0 0,0 0-1 0 0,0 0 1 0 0,0 0-1 0 0,1 0 1 0 0,-1 1 0 0 0,1 0-1 0 0,-6 5 1 0 0,-2 2-1256 0 0,-25 17 0 0 0,0 0 3085 0 0,18-13-1650 0 0,-1-1 1 0 0,-21 12-1 0 0,3-3-215 0 0,20-11-178 0 0,2-3-68 0 0,0 2 0 0 0,1 0 0 0 0,-25 23 0 0 0,11-6-801 0 0,21-21 683 0 0,1-1 1 0 0,-1 2-1 0 0,1-1 1 0 0,0 1-1 0 0,1 0 1 0 0,0 0 0 0 0,0 0-1 0 0,-6 14 1 0 0,-1 1 1102 0 0,9-16-744 0 0,0 0 0 0 0,1-1 0 0 0,-1 1 0 0 0,-1 7 0 0 0,4-11-160 0 0,0 1 0 0 0,0-1-1 0 0,0 1 1 0 0,0-1 0 0 0,0 1 0 0 0,0-1-1 0 0,1 1 1 0 0,1 4 0 0 0,0 2 4 0 0,-1 4-266 0 0,2 1-1 0 0,4 13 1 0 0,-2-7-272 0 0,22 76 38 0 0,-19-64 564 0 0,27 86 86 0 0,-31-108-148 0 0,0 1 0 0 0,1-1 0 0 0,0 0 0 0 0,1 0 0 0 0,0 0 0 0 0,0-1 0 0 0,1 0 0 0 0,0-1 0 0 0,1 1 0 0 0,0-1 0 0 0,0-1 0 0 0,1 1 0 0 0,0-1 0 0 0,0-1 0 0 0,14 8 0 0 0,-16-12 25 0 0,0 1-1 0 0,0-1 1 0 0,0-1 0 0 0,0 1-1 0 0,0-1 1 0 0,0-1 0 0 0,1 1-1 0 0,-1-1 1 0 0,12-2 0 0 0,6 2 131 0 0,-18 0-136 0 0,0-1 0 0 0,0 0 0 0 0,0 0-1 0 0,0 0 1 0 0,0-1 0 0 0,-1 0 0 0 0,1-1 0 0 0,-1 1-1 0 0,1-1 1 0 0,-1 0 0 0 0,0-1 0 0 0,11-7 0 0 0,-9 4-18 0 0,1-1 1 0 0,-1 1 0 0 0,0-2 0 0 0,-1 1 0 0 0,0-1-1 0 0,0 0 1 0 0,7-14 0 0 0,-10 15 0 0 0,0-1 1 0 0,0 1-1 0 0,3-18 1 0 0,-4 15-1 0 0,1-1 0 0 0,6-12 0 0 0,1-2 65 0 0,14-55 0 0 0,-12 38-22 0 0,9-51 77 0 0,-10 34-118 0 0,-7 32 77 0 0,-1-1 0 0 0,0-41-1 0 0,-2 23-50 0 0,1-92 54 0 0,-2 19 10 0 0,8-64-100 0 0,-16-39 182 0 0,-1 73-56 0 0,7 102-104 0 0,-3 1 0 0 0,-1 0 0 0 0,-13-51 0 0 0,5 51-32 0 0,7 32 0 0 0,-6-6 80 0 0,11 19 80 0 0,-1 1-93 0 0,-8 0-54 0 0,-1 7-13 0 0,2 5 0 0 0,3 5 0 0 0,3-6 0 0 0,0 1 0 0 0,1-1 0 0 0,0 1 0 0 0,1 0 0 0 0,0 0 0 0 0,0-1 0 0 0,2 16 0 0 0,0 0 0 0 0,5 237-195 0 0,-1-116 110 0 0,9 62 85 0 0,-9-155 0 0 0,0 7 4 0 0,19 179 46 0 0,-24-237-50 0 0,18 100 13 0 0,-15-90-14 0 0,1 0 1 0 0,0 0 0 0 0,1 0-1 0 0,1-1 1 0 0,11 19-1 0 0,-12-23 1 0 0,5 8 0 0 0,0-1 0 0 0,21 23 0 0 0,-29-36 0 0 0,6 7 0 0 0,0 0 0 0 0,0-1 0 0 0,1 0 0 0 0,0-1 0 0 0,1 1 0 0 0,0-2 0 0 0,0 0 0 0 0,16 8 0 0 0,-18-11-74 0 0,0 0 0 0 0,0-1 0 0 0,0 0-1 0 0,0-1 1 0 0,0 0 0 0 0,0 0 0 0 0,0-1-1 0 0,1 0 1 0 0,-1 0 0 0 0,0-1 0 0 0,13-2 0 0 0,-1-4-924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8T16:48:54.78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2305 1 455 0 0,'2'2'5095'0'0,"8"10"-3854"0"0,-19-17 511 0 0,4 5-1636 0 0,0 1-1 0 0,-1-1 1 0 0,1 1-1 0 0,0 0 1 0 0,0 1-1 0 0,-1-1 1 0 0,1 1-1 0 0,0 0 0 0 0,-6 4 1 0 0,-3 2 40 0 0,-23 18 0 0 0,26-17-66 0 0,-1-1-1 0 0,0 0 0 0 0,-21 10 0 0 0,0-7 106 0 0,-1-1 0 0 0,0-1 0 0 0,-69 7 0 0 0,-2-9 164 0 0,17-2-66 0 0,46-2-162 0 0,18-2-20 0 0,-29 6-1 0 0,17-2-16 0 0,0-2-1 0 0,-55-1 0 0 0,10-1-53 0 0,-48 2 99 0 0,-103 9 154 0 0,-150 24 94 0 0,106-26-294 0 0,180-7-93 0 0,55-4 43 0 0,0-1 0 0 0,-66-13-1 0 0,89 12 6 0 0,7 1 37 0 0,-1 0-1 0 0,-12 0 1 0 0,22 2 60 0 0,2 4-84 0 0,2 14-49 0 0,-1-13-12 0 0,2-1 0 0 0,15 14 0 0 0,18 27 0 0 0,-9-11 0 0 0,-13-10 0 0 0,-6-6 0 0 0,0 1 0 0 0,-2 0 0 0 0,0 0 0 0 0,4 25 0 0 0,7 81 0 0 0,-11-67 0 0 0,0-7 0 0 0,28 173 0 0 0,-25-169 0 0 0,2 90 0 0 0,-7-71 0 0 0,14 255 0 0 0,-16-295 0 0 0,2 0 0 0 0,1 0 0 0 0,1-1 0 0 0,2 0 0 0 0,20 55 0 0 0,-17-60 0 0 0,-7-13 0 0 0,2-1 0 0 0,0 0 0 0 0,10 16 0 0 0,-10-20 0 0 0,0-1 0 0 0,1 0 0 0 0,10 9 0 0 0,-13-14 0 0 0,0-1 0 0 0,0 1 0 0 0,1-1 0 0 0,-1 0 0 0 0,1 0 0 0 0,0-1 0 0 0,0 0 0 0 0,6 3 0 0 0,34 11 47 0 0,-18-5 63 0 0,1-2 0 0 0,34 7 1 0 0,-1-3 144 0 0,65 23 0 0 0,-93-28-242 0 0,0 0 0 0 0,0-2-1 0 0,1-1 1 0 0,36-1 0 0 0,-61-3-13 0 0,33 2 0 0 0,105 5 0 0 0,47-11 36 0 0,-142 0-18 0 0,91-19 0 0 0,-119 17-18 0 0,0 0 0 0 0,35-1 0 0 0,52-1 0 0 0,68-1 0 0 0,-5-2 64 0 0,-159 9-64 0 0,-1 0 0 0 0,1 1 0 0 0,0 0 0 0 0,0 1 0 0 0,-1 1 0 0 0,1 0 0 0 0,-1 1 0 0 0,1 1 0 0 0,13 5 0 0 0,18 6 0 0 0,0-2 0 0 0,1-2 0 0 0,50 6 0 0 0,-22-9 0 0 0,-42-5 0 0 0,59 13 0 0 0,-68-11 0 0 0,49 4 0 0 0,-12-2 0 0 0,-40-6 0 0 0,-5-5 0 0 0,0-4 0 0 0,-13 6 10 0 0,2-1-35 0 0,4-13 232 0 0,-6 7 32 0 0,1 1-1 0 0,-2 0 1 0 0,1-1-1 0 0,-1 0 0 0 0,0 0 1 0 0,0-12-1 0 0,0-59 1895 0 0,-2 56-2096 0 0,-1-51-72 0 0,-3-1 1 0 0,-3 1-1 0 0,-20-85 0 0 0,-11-36-1049 0 0,-19-70 1084 0 0,-18-49 0 0 0,28 101-52 0 0,2 12 304 0 0,29 97-385 0 0,9 33-4168 0 0,2-7-1569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8T16:48:55.64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2411 54 6447 0 0,'0'0'1363'0'0,"4"1"-611"0"0,-2-1-688 0 0,-1 1-10 0 0,0-1 0 0 0,0 0 0 0 0,-1 0 0 0 0,1 1 0 0 0,0-1 0 0 0,0 0 1 0 0,0 0-1 0 0,0 0 0 0 0,-1 0 0 0 0,1 0 0 0 0,0 0 0 0 0,0 0 0 0 0,0 0 0 0 0,1-1 0 0 0,-2 1-11 0 0,1-1-1 0 0,-1 0 1 0 0,1 1-1 0 0,-1-1 1 0 0,1 0-1 0 0,-1 0 1 0 0,0 1-1 0 0,1-1 1 0 0,-1 0-1 0 0,0 0 1 0 0,0 0 0 0 0,1 1-1 0 0,-1-1 1 0 0,0 0-1 0 0,0 0 1 0 0,0 0-1 0 0,0 0 1 0 0,0 0-1 0 0,0 1 1 0 0,0-1-1 0 0,-1-2 1 0 0,-2-17 42 0 0,3 18-30 0 0,-1 1 15 0 0,-1-1-13 0 0,0 1 0 0 0,0 0 0 0 0,0-1 0 0 0,0 1-1 0 0,0 0 1 0 0,-1 0 0 0 0,1 0 0 0 0,0 0 0 0 0,0 0-1 0 0,-1 1 1 0 0,1-1 0 0 0,-1 1 0 0 0,1 0 0 0 0,0-1-1 0 0,-1 1 1 0 0,1 0 0 0 0,-1 0 0 0 0,-3 1 0 0 0,-7 1 28 0 0,1 1 0 0 0,-19 6 0 0 0,8-2-28 0 0,-122 26 10 0 0,-34 9 226 0 0,6 16 447 0 0,133-46-604 0 0,-1-1 0 0 0,-63 9 0 0 0,0 0-18 0 0,48-5-91 0 0,-29 6-32 0 0,64-17 5 0 0,-21 4 0 0 0,-64 20 0 0 0,53-10 48 0 0,-105 18 0 0 0,-53-9 72 0 0,110-19-66 0 0,-77 13-28 0 0,127-13-26 0 0,-85 3 0 0 0,57-7 0 0 0,-114 12 0 0 0,144-11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8T16:48:56.34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346 457 12583 0 0,'-24'6'255'0'0,"-1"0"0"0"0,0-2 0 0 0,0-1 1 0 0,-26 0-1 0 0,-1 0-133 0 0,-66 7-112 0 0,107-7-10 0 0,3 6 0 0 0,4 6 0 0 0,1 5 0 0 0,6-13 0 0 0,-1-3 0 0 0,3 16 0 0 0,4-1 0 0 0,2-4 0 0 0,1 0 0 0 0,1-1 0 0 0,18 15 0 0 0,-16-14 0 0 0,0 0 0 0 0,20 27 0 0 0,-23-24 12 0 0,-2 0 0 0 0,0 1 0 0 0,-1 1 0 0 0,13 39 0 0 0,13 85 83 0 0,-18-70-74 0 0,-6-29-21 0 0,23 109 0 0 0,-5 116 369 0 0,7 47 110 0 0,-29-271-473 0 0,14 72 42 0 0,-2-3-33 0 0,-14-75 0 0 0,1 0-1 0 0,3 0 1 0 0,15 43 0 0 0,-22-79-1 0 0,0 1-1 0 0,0-1 0 0 0,0 1 0 0 0,1-1 1 0 0,0 0-1 0 0,0 0 0 0 0,0 0 1 0 0,0 0-1 0 0,1-1 0 0 0,0 0 1 0 0,-1 1-1 0 0,1-1 0 0 0,0 0 0 0 0,1-1 1 0 0,-1 1-1 0 0,7 2 0 0 0,4 1 57 0 0,1-1-1 0 0,0 0 1 0 0,25 4-1 0 0,-21-7-45 0 0,1 0-1 0 0,37-2 0 0 0,-24-1-17 0 0,-2 1 28 0 0,-1-1 0 0 0,0-2-1 0 0,51-11 1 0 0,-30 2-7 0 0,33-8-1 0 0,-51 11-26 0 0,66-8 0 0 0,38 6 0 0 0,-81 8 0 0 0,1-3 0 0 0,81-18 0 0 0,-91 11 53 0 0,-2 0 359 0 0,53-7 1 0 0,-49 12 585 0 0,-11 2-140 0 0,41-2 0 0 0,49 11-1766 0 0,-74 0-161 0 0,64-4 0 0 0,-88-2 1152 0 0,-3 0 655 0 0,0 1 0 0 0,42 3 0 0 0,-26 1-878 0 0,47-5-1 0 0,-47 1-935 0 0,45 4 0 0 0,138 18 738 0 0,-159-8 338 0 0,-54-8 0 0 0,0-1 0 0 0,0-1 0 0 0,0 0 0 0 0,1-1 0 0 0,-1-1 0 0 0,18-1 0 0 0,-15-1 0 0 0,-3 1 0 0 0,-3-2 11 0 0,-9 2 1 0 0,-1 0 0 0 0,1 0 0 0 0,-1-1-1 0 0,0 1 1 0 0,0 0 0 0 0,1-1 0 0 0,-1 1 0 0 0,0-1 0 0 0,0 1 0 0 0,0-1 0 0 0,0-1 0 0 0,1 1 178 0 0,-2-1-72 0 0,-3-26 380 0 0,0 0 1 0 0,-14-55 0 0 0,4 24-178 0 0,-14-47 127 0 0,15 63-206 0 0,-8-54 1 0 0,-13-268 363 0 0,33 361-602 0 0,-20-449 42 0 0,7 108-248 0 0,-17 2-800 0 0,3 135-955 0 0,15 115 234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8T16:49:08.4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26 3103 0 0,'10'-24'6488'0'0,"3"23"-5208"0"0,-1 2-633 0 0,-10-1-367 0 0,23 2 625 0 0,-23-2-737 0 0,1 1-28 0 0,10 1-112 0 0,4 0-28 0 0,5 2-10 0 0,-2 1 126 0 0,18 2 1898 0 0,66 2 0 0 0,-96-9-2020 0 0,81 8 702 0 0,-87-7-600 0 0,1-1 0 0 0,42 2 255 0 0,47 4 312 0 0,-31-2-493 0 0,64 1 46 0 0,-47-4-112 0 0,193 12 88 0 0,-230-13-192 0 0,-26-1 0 0 0,24 3 0 0 0,-32-1 0 0 0,1-1 0 0 0,-1 1 0 0 0,1-1 0 0 0,-1-1 0 0 0,14-1 0 0 0,3-1 0 0 0,78 4 298 0 0,95-1-188 0 0,-72-1-110 0 0,62-2 0 0 0,-171 3 0 0 0,31 2 0 0 0,-16-1 0 0 0,564-15 136 0 0,-380 11-136 0 0,-121 4 0 0 0,-17 0 0 0 0,205-9 0 0 0,-43 3 0 0 0,-181 6 0 0 0,-14 0 0 0 0,22 1 0 0 0,80-10 0 0 0,-33 1 98 0 0,129 8 0 0 0,102-7 90 0 0,-115-6-188 0 0,-20 18 0 0 0,-39-8 0 0 0,-21-1 0 0 0,-12 11 0 0 0,26 0 0 0 0,147-23 0 0 0,-247 13 0 0 0,81 7 0 0 0,-7 0 0 0 0,-82-5 0 0 0,165-5 0 0 0,-64 3 0 0 0,-84 8 0 0 0,-21-1 0 0 0,237-1 0 0 0,-238-5 0 0 0,145 0 0 0 0,-42 7 0 0 0,92-1 0 0 0,-219-6 0 0 0,256 4 0 0 0,-115 3 0 0 0,-113-6 0 0 0,262-11 0 0 0,-105 9 0 0 0,-118 3 0 0 0,95-11 0 0 0,-182 9 0 0 0,9-2 0 0 0,13-4 0 0 0,5-3-760 0 0,-29 8 551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8T16:49:13.2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1 137 2303 0 0,'0'0'8246'0'0,"2"1"-8021"0"0,7 3-48 0 0,0 0-1 0 0,0-1 1 0 0,0 0-1 0 0,0-1 1 0 0,1 0-1 0 0,-1-1 1 0 0,1 1-1 0 0,11-1 1 0 0,-6 0 66 0 0,0 0 1 0 0,24 7 0 0 0,-9 0 21 0 0,1-2 0 0 0,36 3 0 0 0,1 0-59 0 0,-55-6-191 0 0,-1 0-1 0 0,14 6 0 0 0,12 3 407 0 0,62 8 586 0 0,49 12-248 0 0,-108-23-621 0 0,1-2 1 0 0,65 4-1 0 0,-68-8-79 0 0,101-3 229 0 0,-36-1-72 0 0,-85 1 38 0 0,-1-1 1 0 0,23-5-1 0 0,1 1 711 0 0,-33 4-839 0 0,1 1-1 0 0,18 3 0 0 0,11-1-578 0 0,375-20-179 0 0,-19 3 785 0 0,-252 11-125 0 0,-90 2-28 0 0,87 8 0 0 0,-109-3 17 0 0,0-3-1 0 0,47-4 1 0 0,-16 1-3 0 0,486-42 178 0 0,-476 38-181 0 0,78 3 0 0 0,28-3 21 0 0,-85-1-7 0 0,120-14 24 0 0,33 8-49 0 0,-92 9 0 0 0,204-10 0 0 0,126-9 0 0 0,-327 3 21 0 0,20-1 25 0 0,-120 18-12 0 0,182-21 41 0 0,-174 19-75 0 0,1 2 0 0 0,98 6 0 0 0,-63 1 0 0 0,129-7 0 0 0,-140 1 0 0 0,10 4-1 0 0,26 0 16 0 0,27-5 47 0 0,87-8-199 0 0,-167-1 62 0 0,-51 10 75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8T16:49:18.3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33 114 455 0 0,'-27'-20'4324'0'0,"26"15"-3953"0"0,-3-23 2517 0 0,4 27-2836 0 0,0 1 1 0 0,0-1-1 0 0,0 0 0 0 0,0 0 1 0 0,0 0-1 0 0,0 0 0 0 0,0 0 1 0 0,1 0-1 0 0,-1 0 0 0 0,0 0 1 0 0,0 1-1 0 0,1-1 0 0 0,1-2 106 0 0,-2 3-123 0 0,0 0 0 0 0,0-1 0 0 0,1 1 0 0 0,-1 0 0 0 0,0 0 0 0 0,1 0 0 0 0,-1 0 0 0 0,0 0 0 0 0,1-1 0 0 0,-1 1 0 0 0,0 0 0 0 0,0 0 0 0 0,1 0 0 0 0,-1 0 0 0 0,0 0 0 0 0,1 0 0 0 0,-1 0 0 0 0,0 0 0 0 0,1 0 0 0 0,-1 0 0 0 0,0 0 0 0 0,1 1 0 0 0,1-1 16 0 0,-1 1 1 0 0,1 0-1 0 0,-1 0 1 0 0,1 0 0 0 0,-1 0-1 0 0,1 0 1 0 0,-1 0-1 0 0,0 0 1 0 0,1 0-1 0 0,-1 1 1 0 0,2 2-1 0 0,3 5 86 0 0,1-1 1 0 0,0 1-1 0 0,1-2 0 0 0,11 11 0 0 0,-14-14-63 0 0,-1-1 0 0 0,1 0 1 0 0,-1 0-1 0 0,1-1 0 0 0,0 0 0 0 0,0 0 0 0 0,0 0 1 0 0,0 0-1 0 0,0-1 0 0 0,0 1 0 0 0,7-1 0 0 0,-9 0-35 0 0,0-1-1 0 0,-1 1 0 0 0,1-1 1 0 0,0 1-1 0 0,0 0 1 0 0,-1 0-1 0 0,1 0 0 0 0,0 1 1 0 0,-1-1-1 0 0,1 1 1 0 0,-1-1-1 0 0,3 4 0 0 0,5 1 67 0 0,-8-5-86 0 0,-1 0-1 0 0,1-1 1 0 0,-1 1 0 0 0,1-1-1 0 0,0 1 1 0 0,-1-1-1 0 0,1 0 1 0 0,0 1-1 0 0,0-1 1 0 0,-1 0 0 0 0,1 0-1 0 0,0 0 1 0 0,0 0-1 0 0,-1-1 1 0 0,1 1-1 0 0,0 0 1 0 0,-1-1-1 0 0,1 0 1 0 0,0 1 0 0 0,-1-1-1 0 0,1 0 1 0 0,2-1-1 0 0,-1 1 21 0 0,-1-1 0 0 0,1 1 0 0 0,0 0-1 0 0,0 0 1 0 0,0 1 0 0 0,0-1 0 0 0,0 0 0 0 0,5 1-1 0 0,-4 0 31 0 0,0 1 0 0 0,1 0 0 0 0,-1 0 0 0 0,6 3 0 0 0,-5-3 3 0 0,-1 1-1 0 0,1-1 1 0 0,-1 0 0 0 0,10 1 0 0 0,-12-2-47 0 0,3 0-7 0 0,0 0 0 0 0,0 1 0 0 0,0-1 0 0 0,0 1 0 0 0,0 0 0 0 0,0 0-1 0 0,8 4 1 0 0,-12-4-9 0 0,0-1-1 0 0,1 1 1 0 0,-1 0-1 0 0,0-1 1 0 0,1 1-1 0 0,-1-1 1 0 0,1 0-1 0 0,-1 0 1 0 0,1 1-1 0 0,-1-1 1 0 0,1 0-1 0 0,-1 0 1 0 0,1 0-1 0 0,-1 0 1 0 0,0-1-1 0 0,1 1 0 0 0,-1 0 1 0 0,1-1-1 0 0,-1 1 1 0 0,1-1-1 0 0,1 0 1 0 0,12-4 356 0 0,-13 5-327 0 0,-1 0-1 0 0,1 0 0 0 0,0 0 0 0 0,0 0 0 0 0,-1 0 1 0 0,1 0-1 0 0,0 1 0 0 0,0-1 0 0 0,-1 1 1 0 0,1-1-1 0 0,0 1 0 0 0,-1 0 0 0 0,1 0 1 0 0,0-1-1 0 0,-1 1 0 0 0,2 2 0 0 0,-1-2-12 0 0,1 0 0 0 0,-1 1 0 0 0,0-1-1 0 0,1 0 1 0 0,-1 0 0 0 0,5 1 0 0 0,0-1 3 0 0,-1 0-1 0 0,0 0 1 0 0,0 1-1 0 0,0 0 1 0 0,0 0 0 0 0,7 4-1 0 0,0-2-27 0 0,3-5 37 0 0,-13 0-16 0 0,0 1 1 0 0,1-1-1 0 0,-1 1 1 0 0,1 0-1 0 0,-1 1 0 0 0,1-1 1 0 0,5 2-1 0 0,-5-1-4 0 0,-1 0-1 0 0,1 0 0 0 0,0 0 1 0 0,0 0-1 0 0,0-1 0 0 0,-1 1 1 0 0,1-1-1 0 0,0 0 0 0 0,0 0 1 0 0,0-1-1 0 0,-1 1 0 0 0,1-1 1 0 0,0 0-1 0 0,0 0 0 0 0,4-1 1 0 0,62-17 82 0 0,-46 14-41 0 0,0-1 0 0 0,25-11 0 0 0,-18 4-9 0 0,-5 1-1 0 0,38-11 0 0 0,-39 16 11 0 0,-1-1 0 0 0,43-21-1 0 0,-22 8-58 0 0,-29 15 0 0 0,0-2 0 0 0,16-9 0 0 0,-26 14-414 0 0,0 1-1 0 0,0-1 0 0 0,0 1 0 0 0,0 1 1 0 0,1-1-1 0 0,-1 1 0 0 0,0 0 1 0 0,12 0-1 0 0,-7 1-801 0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B5834D9-85C8-4977-9AD9-12A0C3EA7DD1}" type="datetimeFigureOut">
              <a:rPr lang="ar-SA" smtClean="0"/>
              <a:t>04/03/1445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1801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04/03/1445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602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04/03/1445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879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04/03/1445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700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B5834D9-85C8-4977-9AD9-12A0C3EA7DD1}" type="datetimeFigureOut">
              <a:rPr lang="ar-SA" smtClean="0"/>
              <a:t>04/03/1445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6523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04/03/1445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281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04/03/1445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630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04/03/1445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958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04/03/1445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817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04/03/1445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882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B5834D9-85C8-4977-9AD9-12A0C3EA7DD1}" type="datetimeFigureOut">
              <a:rPr lang="ar-SA" smtClean="0"/>
              <a:t>04/03/1445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289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B5834D9-85C8-4977-9AD9-12A0C3EA7DD1}" type="datetimeFigureOut">
              <a:rPr lang="ar-SA" smtClean="0"/>
              <a:t>04/03/1445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021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r" defTabSz="914400" rtl="1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customXml" Target="../ink/ink34.xml"/><Relationship Id="rId18" Type="http://schemas.openxmlformats.org/officeDocument/2006/relationships/image" Target="../media/image46.JPG"/><Relationship Id="rId3" Type="http://schemas.openxmlformats.org/officeDocument/2006/relationships/slide" Target="slide5.xml"/><Relationship Id="rId7" Type="http://schemas.openxmlformats.org/officeDocument/2006/relationships/slide" Target="slide12.xml"/><Relationship Id="rId12" Type="http://schemas.openxmlformats.org/officeDocument/2006/relationships/image" Target="../media/image63.png"/><Relationship Id="rId17" Type="http://schemas.openxmlformats.org/officeDocument/2006/relationships/image" Target="../media/image45.png"/><Relationship Id="rId2" Type="http://schemas.openxmlformats.org/officeDocument/2006/relationships/image" Target="../media/image5.jpe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customXml" Target="../ink/ink33.xml"/><Relationship Id="rId5" Type="http://schemas.openxmlformats.org/officeDocument/2006/relationships/slide" Target="slide9.xml"/><Relationship Id="rId15" Type="http://schemas.openxmlformats.org/officeDocument/2006/relationships/customXml" Target="../ink/ink35.xml"/><Relationship Id="rId10" Type="http://schemas.openxmlformats.org/officeDocument/2006/relationships/image" Target="../media/image62.png"/><Relationship Id="rId19" Type="http://schemas.openxmlformats.org/officeDocument/2006/relationships/image" Target="../media/image47.png"/><Relationship Id="rId4" Type="http://schemas.openxmlformats.org/officeDocument/2006/relationships/slide" Target="slide7.xml"/><Relationship Id="rId9" Type="http://schemas.openxmlformats.org/officeDocument/2006/relationships/customXml" Target="../ink/ink32.xml"/><Relationship Id="rId14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46.JPG"/><Relationship Id="rId3" Type="http://schemas.openxmlformats.org/officeDocument/2006/relationships/image" Target="../media/image66.png"/><Relationship Id="rId7" Type="http://schemas.openxmlformats.org/officeDocument/2006/relationships/slide" Target="slide5.xml"/><Relationship Id="rId12" Type="http://schemas.openxmlformats.org/officeDocument/2006/relationships/image" Target="../media/image45.png"/><Relationship Id="rId17" Type="http://schemas.openxmlformats.org/officeDocument/2006/relationships/image" Target="../media/image68.png"/><Relationship Id="rId2" Type="http://schemas.openxmlformats.org/officeDocument/2006/relationships/image" Target="../media/image5.jpeg"/><Relationship Id="rId16" Type="http://schemas.openxmlformats.org/officeDocument/2006/relationships/hyperlink" Target="https://wordwall.net/resource/3603358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slide" Target="slide12.xml"/><Relationship Id="rId5" Type="http://schemas.openxmlformats.org/officeDocument/2006/relationships/slide" Target="slide7.xml"/><Relationship Id="rId15" Type="http://schemas.openxmlformats.org/officeDocument/2006/relationships/image" Target="../media/image67.png"/><Relationship Id="rId10" Type="http://schemas.openxmlformats.org/officeDocument/2006/relationships/slide" Target="slide11.xml"/><Relationship Id="rId9" Type="http://schemas.openxmlformats.org/officeDocument/2006/relationships/slide" Target="slide9.xml"/><Relationship Id="rId1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69.jpeg"/><Relationship Id="rId7" Type="http://schemas.openxmlformats.org/officeDocument/2006/relationships/slide" Target="slide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72.jpeg"/><Relationship Id="rId5" Type="http://schemas.openxmlformats.org/officeDocument/2006/relationships/slide" Target="slide5.xml"/><Relationship Id="rId10" Type="http://schemas.openxmlformats.org/officeDocument/2006/relationships/image" Target="../media/image71.jpeg"/><Relationship Id="rId4" Type="http://schemas.openxmlformats.org/officeDocument/2006/relationships/image" Target="../media/image70.png"/><Relationship Id="rId9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73.jpeg"/><Relationship Id="rId7" Type="http://schemas.openxmlformats.org/officeDocument/2006/relationships/image" Target="../media/image77.png"/><Relationship Id="rId12" Type="http://schemas.openxmlformats.org/officeDocument/2006/relationships/slide" Target="slide1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11" Type="http://schemas.openxmlformats.org/officeDocument/2006/relationships/slide" Target="slide11.xml"/><Relationship Id="rId5" Type="http://schemas.openxmlformats.org/officeDocument/2006/relationships/image" Target="../media/image75.jpeg"/><Relationship Id="rId10" Type="http://schemas.openxmlformats.org/officeDocument/2006/relationships/slide" Target="slide9.xml"/><Relationship Id="rId4" Type="http://schemas.openxmlformats.org/officeDocument/2006/relationships/image" Target="../media/image74.png"/><Relationship Id="rId9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5.jpeg"/><Relationship Id="rId7" Type="http://schemas.openxmlformats.org/officeDocument/2006/relationships/slide" Target="slide11.xm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slide" Target="slide5.xml"/><Relationship Id="rId7" Type="http://schemas.openxmlformats.org/officeDocument/2006/relationships/slide" Target="slide1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12" Type="http://schemas.openxmlformats.org/officeDocument/2006/relationships/slide" Target="slide1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slide" Target="slide11.xml"/><Relationship Id="rId5" Type="http://schemas.openxmlformats.org/officeDocument/2006/relationships/slide" Target="slide3.xml"/><Relationship Id="rId10" Type="http://schemas.openxmlformats.org/officeDocument/2006/relationships/slide" Target="slide9.xml"/><Relationship Id="rId4" Type="http://schemas.openxmlformats.org/officeDocument/2006/relationships/image" Target="../media/image9.png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.jpeg"/><Relationship Id="rId7" Type="http://schemas.openxmlformats.org/officeDocument/2006/relationships/slide" Target="slide7.xml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oxPlNDz7Ao?start=7&amp;feature=oembed" TargetMode="External"/><Relationship Id="rId6" Type="http://schemas.openxmlformats.org/officeDocument/2006/relationships/slide" Target="slide5.xml"/><Relationship Id="rId11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slide" Target="slide12.xml"/><Relationship Id="rId4" Type="http://schemas.openxmlformats.org/officeDocument/2006/relationships/image" Target="../media/image17.png"/><Relationship Id="rId9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microsoft.com/office/2007/relationships/hdphoto" Target="../media/hdphoto2.wdp"/><Relationship Id="rId3" Type="http://schemas.openxmlformats.org/officeDocument/2006/relationships/image" Target="../media/image17.png"/><Relationship Id="rId7" Type="http://schemas.openxmlformats.org/officeDocument/2006/relationships/slide" Target="slide9.xml"/><Relationship Id="rId12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microsoft.com/office/2007/relationships/hdphoto" Target="../media/hdphoto1.wdp"/><Relationship Id="rId5" Type="http://schemas.openxmlformats.org/officeDocument/2006/relationships/slide" Target="slide5.xml"/><Relationship Id="rId15" Type="http://schemas.microsoft.com/office/2007/relationships/hdphoto" Target="../media/hdphoto3.wdp"/><Relationship Id="rId10" Type="http://schemas.openxmlformats.org/officeDocument/2006/relationships/image" Target="../media/image21.png"/><Relationship Id="rId4" Type="http://schemas.openxmlformats.org/officeDocument/2006/relationships/image" Target="../media/image18.jpeg"/><Relationship Id="rId9" Type="http://schemas.openxmlformats.org/officeDocument/2006/relationships/slide" Target="slide12.xml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.xml"/><Relationship Id="rId18" Type="http://schemas.openxmlformats.org/officeDocument/2006/relationships/image" Target="../media/image29.png"/><Relationship Id="rId26" Type="http://schemas.openxmlformats.org/officeDocument/2006/relationships/image" Target="../media/image33.png"/><Relationship Id="rId39" Type="http://schemas.openxmlformats.org/officeDocument/2006/relationships/customXml" Target="../ink/ink16.xml"/><Relationship Id="rId21" Type="http://schemas.openxmlformats.org/officeDocument/2006/relationships/customXml" Target="../ink/ink7.xml"/><Relationship Id="rId34" Type="http://schemas.openxmlformats.org/officeDocument/2006/relationships/image" Target="../media/image37.png"/><Relationship Id="rId42" Type="http://schemas.openxmlformats.org/officeDocument/2006/relationships/image" Target="../media/image41.png"/><Relationship Id="rId47" Type="http://schemas.openxmlformats.org/officeDocument/2006/relationships/image" Target="../media/image44.png"/><Relationship Id="rId7" Type="http://schemas.openxmlformats.org/officeDocument/2006/relationships/slide" Target="slide12.xml"/><Relationship Id="rId2" Type="http://schemas.openxmlformats.org/officeDocument/2006/relationships/image" Target="../media/image5.jpeg"/><Relationship Id="rId16" Type="http://schemas.openxmlformats.org/officeDocument/2006/relationships/image" Target="../media/image28.png"/><Relationship Id="rId29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customXml" Target="../ink/ink2.xml"/><Relationship Id="rId24" Type="http://schemas.openxmlformats.org/officeDocument/2006/relationships/image" Target="../media/image32.png"/><Relationship Id="rId32" Type="http://schemas.openxmlformats.org/officeDocument/2006/relationships/image" Target="../media/image36.png"/><Relationship Id="rId37" Type="http://schemas.openxmlformats.org/officeDocument/2006/relationships/customXml" Target="../ink/ink15.xml"/><Relationship Id="rId40" Type="http://schemas.openxmlformats.org/officeDocument/2006/relationships/image" Target="../media/image40.png"/><Relationship Id="rId45" Type="http://schemas.openxmlformats.org/officeDocument/2006/relationships/customXml" Target="../ink/ink19.xml"/><Relationship Id="rId5" Type="http://schemas.openxmlformats.org/officeDocument/2006/relationships/slide" Target="slide9.xml"/><Relationship Id="rId15" Type="http://schemas.openxmlformats.org/officeDocument/2006/relationships/customXml" Target="../ink/ink4.xml"/><Relationship Id="rId23" Type="http://schemas.openxmlformats.org/officeDocument/2006/relationships/customXml" Target="../ink/ink8.xml"/><Relationship Id="rId28" Type="http://schemas.openxmlformats.org/officeDocument/2006/relationships/image" Target="../media/image34.png"/><Relationship Id="rId36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customXml" Target="../ink/ink6.xml"/><Relationship Id="rId31" Type="http://schemas.openxmlformats.org/officeDocument/2006/relationships/customXml" Target="../ink/ink12.xml"/><Relationship Id="rId44" Type="http://schemas.openxmlformats.org/officeDocument/2006/relationships/image" Target="../media/image42.png"/><Relationship Id="rId4" Type="http://schemas.openxmlformats.org/officeDocument/2006/relationships/slide" Target="slide7.xml"/><Relationship Id="rId9" Type="http://schemas.openxmlformats.org/officeDocument/2006/relationships/customXml" Target="../ink/ink1.xml"/><Relationship Id="rId14" Type="http://schemas.openxmlformats.org/officeDocument/2006/relationships/image" Target="../media/image27.png"/><Relationship Id="rId22" Type="http://schemas.openxmlformats.org/officeDocument/2006/relationships/image" Target="../media/image31.png"/><Relationship Id="rId27" Type="http://schemas.openxmlformats.org/officeDocument/2006/relationships/customXml" Target="../ink/ink10.xml"/><Relationship Id="rId30" Type="http://schemas.openxmlformats.org/officeDocument/2006/relationships/image" Target="../media/image35.png"/><Relationship Id="rId35" Type="http://schemas.openxmlformats.org/officeDocument/2006/relationships/customXml" Target="../ink/ink14.xml"/><Relationship Id="rId43" Type="http://schemas.openxmlformats.org/officeDocument/2006/relationships/customXml" Target="../ink/ink18.xml"/><Relationship Id="rId8" Type="http://schemas.openxmlformats.org/officeDocument/2006/relationships/image" Target="../media/image24.png"/><Relationship Id="rId3" Type="http://schemas.openxmlformats.org/officeDocument/2006/relationships/slide" Target="slide5.xml"/><Relationship Id="rId12" Type="http://schemas.openxmlformats.org/officeDocument/2006/relationships/image" Target="../media/image26.png"/><Relationship Id="rId17" Type="http://schemas.openxmlformats.org/officeDocument/2006/relationships/customXml" Target="../ink/ink5.xml"/><Relationship Id="rId25" Type="http://schemas.openxmlformats.org/officeDocument/2006/relationships/customXml" Target="../ink/ink9.xml"/><Relationship Id="rId33" Type="http://schemas.openxmlformats.org/officeDocument/2006/relationships/customXml" Target="../ink/ink13.xml"/><Relationship Id="rId38" Type="http://schemas.openxmlformats.org/officeDocument/2006/relationships/image" Target="../media/image39.png"/><Relationship Id="rId46" Type="http://schemas.openxmlformats.org/officeDocument/2006/relationships/image" Target="../media/image43.png"/><Relationship Id="rId20" Type="http://schemas.openxmlformats.org/officeDocument/2006/relationships/image" Target="../media/image30.png"/><Relationship Id="rId41" Type="http://schemas.openxmlformats.org/officeDocument/2006/relationships/customXml" Target="../ink/ink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" Target="slide5.xml"/><Relationship Id="rId7" Type="http://schemas.openxmlformats.org/officeDocument/2006/relationships/slide" Target="slide1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image" Target="../media/image48.png"/><Relationship Id="rId5" Type="http://schemas.openxmlformats.org/officeDocument/2006/relationships/slide" Target="slide9.xml"/><Relationship Id="rId10" Type="http://schemas.openxmlformats.org/officeDocument/2006/relationships/image" Target="../media/image47.png"/><Relationship Id="rId4" Type="http://schemas.openxmlformats.org/officeDocument/2006/relationships/slide" Target="slide7.xml"/><Relationship Id="rId9" Type="http://schemas.openxmlformats.org/officeDocument/2006/relationships/image" Target="../media/image46.JP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2.xml"/><Relationship Id="rId18" Type="http://schemas.openxmlformats.org/officeDocument/2006/relationships/image" Target="../media/image53.png"/><Relationship Id="rId26" Type="http://schemas.openxmlformats.org/officeDocument/2006/relationships/image" Target="../media/image57.png"/><Relationship Id="rId3" Type="http://schemas.openxmlformats.org/officeDocument/2006/relationships/slide" Target="slide5.xml"/><Relationship Id="rId21" Type="http://schemas.openxmlformats.org/officeDocument/2006/relationships/customXml" Target="../ink/ink26.xml"/><Relationship Id="rId7" Type="http://schemas.openxmlformats.org/officeDocument/2006/relationships/slide" Target="slide12.xml"/><Relationship Id="rId12" Type="http://schemas.openxmlformats.org/officeDocument/2006/relationships/image" Target="../media/image50.png"/><Relationship Id="rId17" Type="http://schemas.openxmlformats.org/officeDocument/2006/relationships/customXml" Target="../ink/ink24.xml"/><Relationship Id="rId25" Type="http://schemas.openxmlformats.org/officeDocument/2006/relationships/customXml" Target="../ink/ink28.xml"/><Relationship Id="rId33" Type="http://schemas.openxmlformats.org/officeDocument/2006/relationships/image" Target="../media/image44.png"/><Relationship Id="rId2" Type="http://schemas.openxmlformats.org/officeDocument/2006/relationships/image" Target="../media/image5.jpeg"/><Relationship Id="rId16" Type="http://schemas.openxmlformats.org/officeDocument/2006/relationships/image" Target="../media/image52.png"/><Relationship Id="rId20" Type="http://schemas.openxmlformats.org/officeDocument/2006/relationships/image" Target="../media/image54.png"/><Relationship Id="rId29" Type="http://schemas.openxmlformats.org/officeDocument/2006/relationships/customXml" Target="../ink/ink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customXml" Target="../ink/ink21.xml"/><Relationship Id="rId24" Type="http://schemas.openxmlformats.org/officeDocument/2006/relationships/image" Target="../media/image56.png"/><Relationship Id="rId32" Type="http://schemas.openxmlformats.org/officeDocument/2006/relationships/image" Target="../media/image60.png"/><Relationship Id="rId5" Type="http://schemas.openxmlformats.org/officeDocument/2006/relationships/slide" Target="slide9.xml"/><Relationship Id="rId15" Type="http://schemas.openxmlformats.org/officeDocument/2006/relationships/customXml" Target="../ink/ink23.xml"/><Relationship Id="rId23" Type="http://schemas.openxmlformats.org/officeDocument/2006/relationships/customXml" Target="../ink/ink27.xml"/><Relationship Id="rId28" Type="http://schemas.openxmlformats.org/officeDocument/2006/relationships/image" Target="../media/image58.png"/><Relationship Id="rId10" Type="http://schemas.openxmlformats.org/officeDocument/2006/relationships/image" Target="../media/image49.png"/><Relationship Id="rId19" Type="http://schemas.openxmlformats.org/officeDocument/2006/relationships/customXml" Target="../ink/ink25.xml"/><Relationship Id="rId31" Type="http://schemas.openxmlformats.org/officeDocument/2006/relationships/customXml" Target="../ink/ink31.xml"/><Relationship Id="rId4" Type="http://schemas.openxmlformats.org/officeDocument/2006/relationships/slide" Target="slide7.xml"/><Relationship Id="rId9" Type="http://schemas.openxmlformats.org/officeDocument/2006/relationships/customXml" Target="../ink/ink20.xml"/><Relationship Id="rId14" Type="http://schemas.openxmlformats.org/officeDocument/2006/relationships/image" Target="../media/image51.png"/><Relationship Id="rId22" Type="http://schemas.openxmlformats.org/officeDocument/2006/relationships/image" Target="../media/image55.png"/><Relationship Id="rId27" Type="http://schemas.openxmlformats.org/officeDocument/2006/relationships/customXml" Target="../ink/ink29.xml"/><Relationship Id="rId30" Type="http://schemas.openxmlformats.org/officeDocument/2006/relationships/image" Target="../media/image59.png"/><Relationship Id="rId8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83B94E1-A151-4A9D-8EA8-51C135F27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207CC9-CFEA-4BDB-80C2-DDB854B2E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S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841ADD-F4C7-48FF-A7BE-2C2B1DF42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ar-S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FF9C34-9276-4F06-9B4B-81132BBB1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16" y="809244"/>
            <a:ext cx="5943600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F754638E-E173-BBF2-6A3E-F3D4C2703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682" y="3122269"/>
            <a:ext cx="5068568" cy="3135379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Goudy Old Style" panose="02020502050305020303" pitchFamily="18" charset="0"/>
              </a:rPr>
              <a:t>3 grammar</a:t>
            </a:r>
            <a:endParaRPr lang="ar-SA" sz="6000" dirty="0">
              <a:latin typeface="Goudy Old Style" panose="02020502050305020303" pitchFamily="18" charset="0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A5EBCF7-4E7F-4CE6-4063-EB56461CE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0952" y="6401928"/>
            <a:ext cx="2813927" cy="4179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By: Dalal Al-</a:t>
            </a:r>
            <a:r>
              <a:rPr lang="en-US" dirty="0" err="1"/>
              <a:t>Juaid</a:t>
            </a:r>
            <a:endParaRPr lang="ar-SA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0F13CF-6F8C-44CD-BB53-0B4998326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SA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E19D5-814D-46B9-A3DE-CFE7547B9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16F978-90F8-4BC4-9518-B3D8D341F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373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FB3AB9-CBA1-4A4A-8BE5-F00DA60F9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2AAC5C4-57EC-4B55-9D7B-A34D9A3F8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055" y="0"/>
            <a:ext cx="4636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C8EB54B0-BD58-297B-F533-BD344C8AC4A7}"/>
              </a:ext>
            </a:extLst>
          </p:cNvPr>
          <p:cNvSpPr/>
          <p:nvPr/>
        </p:nvSpPr>
        <p:spPr>
          <a:xfrm>
            <a:off x="8023187" y="5657297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20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48FAD03-C1E4-85F9-D3B4-46063AAC2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540" y="705527"/>
            <a:ext cx="1862750" cy="602178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37E3236E-040E-096A-B585-46D2AE021E72}"/>
              </a:ext>
            </a:extLst>
          </p:cNvPr>
          <p:cNvSpPr/>
          <p:nvPr/>
        </p:nvSpPr>
        <p:spPr>
          <a:xfrm>
            <a:off x="7630179" y="1123717"/>
            <a:ext cx="1382430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Date:</a:t>
            </a:r>
            <a:endParaRPr lang="ar-SA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6" descr="Calendar Computer Icons Clip art - others png download - 1024*1024 - Free  Transparent Calendar png Download. - Clip Art Library">
            <a:extLst>
              <a:ext uri="{FF2B5EF4-FFF2-40B4-BE49-F238E27FC236}">
                <a16:creationId xmlns:a16="http://schemas.microsoft.com/office/drawing/2014/main" id="{426C28E8-77CC-5111-43D5-2F38F2C41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832" y="0"/>
            <a:ext cx="1172537" cy="117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21CF21D9-C535-8B53-DA85-C8985D9E0814}"/>
              </a:ext>
            </a:extLst>
          </p:cNvPr>
          <p:cNvSpPr/>
          <p:nvPr/>
        </p:nvSpPr>
        <p:spPr>
          <a:xfrm>
            <a:off x="8624545" y="134202"/>
            <a:ext cx="1940659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Today:     </a:t>
            </a:r>
            <a:endParaRPr lang="ar-SA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749D6B2-C223-983D-B71B-41E2BA4F7835}"/>
              </a:ext>
            </a:extLst>
          </p:cNvPr>
          <p:cNvSpPr/>
          <p:nvPr/>
        </p:nvSpPr>
        <p:spPr>
          <a:xfrm>
            <a:off x="9297655" y="1123717"/>
            <a:ext cx="2581476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     -1445</a:t>
            </a:r>
            <a:endParaRPr lang="ar-SA" sz="2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C0A1E1AD-36B5-D510-F2CB-EB63EA2D3345}"/>
              </a:ext>
            </a:extLst>
          </p:cNvPr>
          <p:cNvGrpSpPr/>
          <p:nvPr/>
        </p:nvGrpSpPr>
        <p:grpSpPr>
          <a:xfrm>
            <a:off x="8963720" y="1737561"/>
            <a:ext cx="3129947" cy="4982827"/>
            <a:chOff x="8963720" y="1737561"/>
            <a:chExt cx="3129947" cy="4982827"/>
          </a:xfrm>
        </p:grpSpPr>
        <p:pic>
          <p:nvPicPr>
            <p:cNvPr id="1026" name="Picture 2" descr="مشاهدة صورة المصدر">
              <a:extLst>
                <a:ext uri="{FF2B5EF4-FFF2-40B4-BE49-F238E27FC236}">
                  <a16:creationId xmlns:a16="http://schemas.microsoft.com/office/drawing/2014/main" id="{77822E9C-7647-020D-86C2-5D38F68201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4819" y="4221571"/>
              <a:ext cx="2498817" cy="2498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and pointer">
              <a:extLst>
                <a:ext uri="{FF2B5EF4-FFF2-40B4-BE49-F238E27FC236}">
                  <a16:creationId xmlns:a16="http://schemas.microsoft.com/office/drawing/2014/main" id="{C83476D8-2FC4-FC35-61C1-35832D96A0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31"/>
            <a:stretch/>
          </p:blipFill>
          <p:spPr bwMode="auto">
            <a:xfrm flipH="1">
              <a:off x="8963720" y="1737561"/>
              <a:ext cx="3129947" cy="2728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03AFB3D2-E2B4-BCB2-F3AC-B64E55D2F2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052" y="1921791"/>
            <a:ext cx="4815475" cy="120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3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ربع نص 16">
            <a:hlinkClick r:id="rId3" action="ppaction://hlinksldjump"/>
            <a:extLst>
              <a:ext uri="{FF2B5EF4-FFF2-40B4-BE49-F238E27FC236}">
                <a16:creationId xmlns:a16="http://schemas.microsoft.com/office/drawing/2014/main" id="{65056D94-17BC-5E67-2107-0B8243C8380E}"/>
              </a:ext>
            </a:extLst>
          </p:cNvPr>
          <p:cNvSpPr txBox="1"/>
          <p:nvPr/>
        </p:nvSpPr>
        <p:spPr>
          <a:xfrm rot="21326640">
            <a:off x="10671650" y="3788997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8" name="مربع نص 17">
            <a:hlinkClick r:id="rId4" action="ppaction://hlinksldjump"/>
            <a:extLst>
              <a:ext uri="{FF2B5EF4-FFF2-40B4-BE49-F238E27FC236}">
                <a16:creationId xmlns:a16="http://schemas.microsoft.com/office/drawing/2014/main" id="{D3EF7A3F-84C0-9F2D-1797-06F723F3514A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9" name="مربع نص 18">
            <a:hlinkClick r:id="rId5" action="ppaction://hlinksldjump"/>
            <a:extLst>
              <a:ext uri="{FF2B5EF4-FFF2-40B4-BE49-F238E27FC236}">
                <a16:creationId xmlns:a16="http://schemas.microsoft.com/office/drawing/2014/main" id="{6DFCB7CD-DFDF-3270-765F-48BBE559310D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20" name="مربع نص 19">
            <a:hlinkClick r:id="rId6" action="ppaction://hlinksldjump"/>
            <a:extLst>
              <a:ext uri="{FF2B5EF4-FFF2-40B4-BE49-F238E27FC236}">
                <a16:creationId xmlns:a16="http://schemas.microsoft.com/office/drawing/2014/main" id="{801B121E-0D6B-FD24-9C0B-CB9421113267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21" name="مربع نص 20">
            <a:hlinkClick r:id="rId7" action="ppaction://hlinksldjump"/>
            <a:extLst>
              <a:ext uri="{FF2B5EF4-FFF2-40B4-BE49-F238E27FC236}">
                <a16:creationId xmlns:a16="http://schemas.microsoft.com/office/drawing/2014/main" id="{9594D156-4B0F-C020-B464-995FE19C742F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DA0D47B-D3B2-F8D2-96A8-9B1AF8F1B71F}"/>
              </a:ext>
            </a:extLst>
          </p:cNvPr>
          <p:cNvSpPr/>
          <p:nvPr/>
        </p:nvSpPr>
        <p:spPr>
          <a:xfrm>
            <a:off x="10460037" y="2363154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21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358FF1C-7817-B348-7CD3-38F37F71884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69806"/>
          <a:stretch/>
        </p:blipFill>
        <p:spPr>
          <a:xfrm>
            <a:off x="239213" y="1149964"/>
            <a:ext cx="11101751" cy="100748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1769293-A558-082E-66B8-5F789E438D0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10" t="31305" r="2231"/>
          <a:stretch/>
        </p:blipFill>
        <p:spPr>
          <a:xfrm>
            <a:off x="527601" y="2537038"/>
            <a:ext cx="9067218" cy="201821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حبر 9">
                <a:extLst>
                  <a:ext uri="{FF2B5EF4-FFF2-40B4-BE49-F238E27FC236}">
                    <a16:creationId xmlns:a16="http://schemas.microsoft.com/office/drawing/2014/main" id="{033B48B2-4E9E-B235-7F35-514FBB877541}"/>
                  </a:ext>
                </a:extLst>
              </p14:cNvPr>
              <p14:cNvContentPartPr/>
              <p14:nvPr/>
            </p14:nvContentPartPr>
            <p14:xfrm>
              <a:off x="1445180" y="3864775"/>
              <a:ext cx="272520" cy="537120"/>
            </p14:xfrm>
          </p:contentPart>
        </mc:Choice>
        <mc:Fallback>
          <p:pic>
            <p:nvPicPr>
              <p:cNvPr id="10" name="حبر 9">
                <a:extLst>
                  <a:ext uri="{FF2B5EF4-FFF2-40B4-BE49-F238E27FC236}">
                    <a16:creationId xmlns:a16="http://schemas.microsoft.com/office/drawing/2014/main" id="{033B48B2-4E9E-B235-7F35-514FBB87754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09180" y="3828775"/>
                <a:ext cx="34416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180CC39A-1971-CAD6-5FD1-4E683B0108B2}"/>
                  </a:ext>
                </a:extLst>
              </p14:cNvPr>
              <p14:cNvContentPartPr/>
              <p14:nvPr/>
            </p14:nvContentPartPr>
            <p14:xfrm>
              <a:off x="4005140" y="3951895"/>
              <a:ext cx="309600" cy="359280"/>
            </p14:xfrm>
          </p:contentPart>
        </mc:Choice>
        <mc:Fallback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180CC39A-1971-CAD6-5FD1-4E683B0108B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69500" y="3916255"/>
                <a:ext cx="38124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" name="حبر 15">
                <a:extLst>
                  <a:ext uri="{FF2B5EF4-FFF2-40B4-BE49-F238E27FC236}">
                    <a16:creationId xmlns:a16="http://schemas.microsoft.com/office/drawing/2014/main" id="{EE813D14-6CF9-75FE-7282-AE592961162C}"/>
                  </a:ext>
                </a:extLst>
              </p14:cNvPr>
              <p14:cNvContentPartPr/>
              <p14:nvPr/>
            </p14:nvContentPartPr>
            <p14:xfrm>
              <a:off x="8841740" y="3982495"/>
              <a:ext cx="460800" cy="291600"/>
            </p14:xfrm>
          </p:contentPart>
        </mc:Choice>
        <mc:Fallback>
          <p:pic>
            <p:nvPicPr>
              <p:cNvPr id="16" name="حبر 15">
                <a:extLst>
                  <a:ext uri="{FF2B5EF4-FFF2-40B4-BE49-F238E27FC236}">
                    <a16:creationId xmlns:a16="http://schemas.microsoft.com/office/drawing/2014/main" id="{EE813D14-6CF9-75FE-7282-AE592961162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806100" y="3946495"/>
                <a:ext cx="53244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2" name="حبر 21">
                <a:extLst>
                  <a:ext uri="{FF2B5EF4-FFF2-40B4-BE49-F238E27FC236}">
                    <a16:creationId xmlns:a16="http://schemas.microsoft.com/office/drawing/2014/main" id="{A1BE5B3B-98DE-B51D-0D6D-86A512E35591}"/>
                  </a:ext>
                </a:extLst>
              </p14:cNvPr>
              <p14:cNvContentPartPr/>
              <p14:nvPr/>
            </p14:nvContentPartPr>
            <p14:xfrm>
              <a:off x="6512900" y="3731575"/>
              <a:ext cx="329040" cy="660960"/>
            </p14:xfrm>
          </p:contentPart>
        </mc:Choice>
        <mc:Fallback>
          <p:pic>
            <p:nvPicPr>
              <p:cNvPr id="22" name="حبر 21">
                <a:extLst>
                  <a:ext uri="{FF2B5EF4-FFF2-40B4-BE49-F238E27FC236}">
                    <a16:creationId xmlns:a16="http://schemas.microsoft.com/office/drawing/2014/main" id="{A1BE5B3B-98DE-B51D-0D6D-86A512E3559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77260" y="3695575"/>
                <a:ext cx="400680" cy="73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67A6A142-985A-8CF7-86D7-C736CC51DBE7}"/>
              </a:ext>
            </a:extLst>
          </p:cNvPr>
          <p:cNvGrpSpPr/>
          <p:nvPr/>
        </p:nvGrpSpPr>
        <p:grpSpPr>
          <a:xfrm>
            <a:off x="6206948" y="4934845"/>
            <a:ext cx="3336194" cy="1425427"/>
            <a:chOff x="8020382" y="1272326"/>
            <a:chExt cx="3826108" cy="1656828"/>
          </a:xfrm>
        </p:grpSpPr>
        <p:sp>
          <p:nvSpPr>
            <p:cNvPr id="24" name="مستطيل 23">
              <a:extLst>
                <a:ext uri="{FF2B5EF4-FFF2-40B4-BE49-F238E27FC236}">
                  <a16:creationId xmlns:a16="http://schemas.microsoft.com/office/drawing/2014/main" id="{554D9EAA-5395-BF21-9324-FB851B7E5046}"/>
                </a:ext>
              </a:extLst>
            </p:cNvPr>
            <p:cNvSpPr/>
            <p:nvPr/>
          </p:nvSpPr>
          <p:spPr>
            <a:xfrm>
              <a:off x="8020382" y="2177899"/>
              <a:ext cx="3631373" cy="751255"/>
            </a:xfrm>
            <a:prstGeom prst="rect">
              <a:avLst/>
            </a:prstGeom>
            <a:solidFill>
              <a:srgbClr val="FF66CC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-US" sz="3600" dirty="0">
                  <a:latin typeface="Papyrus" panose="03070502060502030205" pitchFamily="66" charset="0"/>
                </a:rPr>
                <a:t> </a:t>
              </a:r>
              <a:r>
                <a:rPr lang="en-US" sz="3200" dirty="0">
                  <a:latin typeface="Papyrus" panose="03070502060502030205" pitchFamily="66" charset="0"/>
                </a:rPr>
                <a:t>Think pair share</a:t>
              </a:r>
              <a:endParaRPr lang="ar-SA" sz="3600" dirty="0">
                <a:latin typeface="Papyrus" panose="03070502060502030205" pitchFamily="66" charset="0"/>
              </a:endParaRPr>
            </a:p>
          </p:txBody>
        </p:sp>
        <p:sp>
          <p:nvSpPr>
            <p:cNvPr id="25" name="سهم: لليمين 24">
              <a:extLst>
                <a:ext uri="{FF2B5EF4-FFF2-40B4-BE49-F238E27FC236}">
                  <a16:creationId xmlns:a16="http://schemas.microsoft.com/office/drawing/2014/main" id="{0BEE5BFC-1BED-57BC-A63D-ECE74E3661B4}"/>
                </a:ext>
              </a:extLst>
            </p:cNvPr>
            <p:cNvSpPr/>
            <p:nvPr/>
          </p:nvSpPr>
          <p:spPr>
            <a:xfrm>
              <a:off x="9032233" y="1691914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" name="سهم: لليمين 25">
              <a:extLst>
                <a:ext uri="{FF2B5EF4-FFF2-40B4-BE49-F238E27FC236}">
                  <a16:creationId xmlns:a16="http://schemas.microsoft.com/office/drawing/2014/main" id="{E4031386-5E31-1C71-D56B-17C8ABE21E93}"/>
                </a:ext>
              </a:extLst>
            </p:cNvPr>
            <p:cNvSpPr/>
            <p:nvPr/>
          </p:nvSpPr>
          <p:spPr>
            <a:xfrm>
              <a:off x="10268683" y="1658672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E43AA927-ABA0-686E-CCDD-5C402A3AD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288195" y="1413577"/>
              <a:ext cx="744039" cy="693108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130D4E49-6B2C-8A75-31D9-FED2BD0F9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8659" y="1272326"/>
              <a:ext cx="1015127" cy="919856"/>
            </a:xfrm>
            <a:prstGeom prst="rect">
              <a:avLst/>
            </a:prstGeom>
          </p:spPr>
        </p:pic>
        <p:pic>
          <p:nvPicPr>
            <p:cNvPr id="29" name="صورة 28">
              <a:extLst>
                <a:ext uri="{FF2B5EF4-FFF2-40B4-BE49-F238E27FC236}">
                  <a16:creationId xmlns:a16="http://schemas.microsoft.com/office/drawing/2014/main" id="{81BEA897-A512-4703-F1F6-11AD12EBA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0473616" y="1503996"/>
              <a:ext cx="1372874" cy="461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421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صورة الشريحة 11">
                <a:extLst>
                  <a:ext uri="{FF2B5EF4-FFF2-40B4-BE49-F238E27FC236}">
                    <a16:creationId xmlns:a16="http://schemas.microsoft.com/office/drawing/2014/main" id="{C15B5E7E-5C51-6F2A-42B9-93848C3D2C1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07597835"/>
                  </p:ext>
                </p:extLst>
              </p:nvPr>
            </p:nvGraphicFramePr>
            <p:xfrm>
              <a:off x="7653968" y="274597"/>
              <a:ext cx="2146172" cy="1207222"/>
            </p:xfrm>
            <a:graphic>
              <a:graphicData uri="http://schemas.microsoft.com/office/powerpoint/2016/slidezoom">
                <pslz:sldZm>
                  <pslz:sldZmObj sldId="259" cId="1581118698">
                    <pslz:zmPr id="{1F8BCCD8-F395-479B-8CDF-CAD5226B35E7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46172" cy="120722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صورة الشريحة 11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C15B5E7E-5C51-6F2A-42B9-93848C3D2C1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53968" y="274597"/>
                <a:ext cx="2146172" cy="120722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7" name="مربع نص 16">
            <a:hlinkClick r:id="rId7" action="ppaction://hlinksldjump"/>
            <a:extLst>
              <a:ext uri="{FF2B5EF4-FFF2-40B4-BE49-F238E27FC236}">
                <a16:creationId xmlns:a16="http://schemas.microsoft.com/office/drawing/2014/main" id="{65056D94-17BC-5E67-2107-0B8243C8380E}"/>
              </a:ext>
            </a:extLst>
          </p:cNvPr>
          <p:cNvSpPr txBox="1"/>
          <p:nvPr/>
        </p:nvSpPr>
        <p:spPr>
          <a:xfrm rot="21326640">
            <a:off x="10671650" y="3788997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8" name="مربع نص 17">
            <a:hlinkClick r:id="rId8" action="ppaction://hlinksldjump"/>
            <a:extLst>
              <a:ext uri="{FF2B5EF4-FFF2-40B4-BE49-F238E27FC236}">
                <a16:creationId xmlns:a16="http://schemas.microsoft.com/office/drawing/2014/main" id="{D3EF7A3F-84C0-9F2D-1797-06F723F3514A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9" name="مربع نص 18">
            <a:hlinkClick r:id="rId9" action="ppaction://hlinksldjump"/>
            <a:extLst>
              <a:ext uri="{FF2B5EF4-FFF2-40B4-BE49-F238E27FC236}">
                <a16:creationId xmlns:a16="http://schemas.microsoft.com/office/drawing/2014/main" id="{6DFCB7CD-DFDF-3270-765F-48BBE559310D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20" name="مربع نص 19">
            <a:hlinkClick r:id="rId10" action="ppaction://hlinksldjump"/>
            <a:extLst>
              <a:ext uri="{FF2B5EF4-FFF2-40B4-BE49-F238E27FC236}">
                <a16:creationId xmlns:a16="http://schemas.microsoft.com/office/drawing/2014/main" id="{801B121E-0D6B-FD24-9C0B-CB9421113267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21" name="مربع نص 20">
            <a:hlinkClick r:id="rId11" action="ppaction://hlinksldjump"/>
            <a:extLst>
              <a:ext uri="{FF2B5EF4-FFF2-40B4-BE49-F238E27FC236}">
                <a16:creationId xmlns:a16="http://schemas.microsoft.com/office/drawing/2014/main" id="{9594D156-4B0F-C020-B464-995FE19C742F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D725E4F0-ED9F-80BF-7C8C-470EB0819AA6}"/>
              </a:ext>
            </a:extLst>
          </p:cNvPr>
          <p:cNvSpPr/>
          <p:nvPr/>
        </p:nvSpPr>
        <p:spPr>
          <a:xfrm>
            <a:off x="10440820" y="361149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19</a:t>
            </a: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DF93B443-605F-4161-4B12-EDC942997F63}"/>
              </a:ext>
            </a:extLst>
          </p:cNvPr>
          <p:cNvGrpSpPr/>
          <p:nvPr/>
        </p:nvGrpSpPr>
        <p:grpSpPr>
          <a:xfrm>
            <a:off x="7973345" y="1842572"/>
            <a:ext cx="3336194" cy="1425427"/>
            <a:chOff x="8020382" y="1272326"/>
            <a:chExt cx="3826108" cy="1656828"/>
          </a:xfrm>
        </p:grpSpPr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67BC0FBB-97B1-5378-7F34-A1EDC4440B82}"/>
                </a:ext>
              </a:extLst>
            </p:cNvPr>
            <p:cNvSpPr/>
            <p:nvPr/>
          </p:nvSpPr>
          <p:spPr>
            <a:xfrm>
              <a:off x="8020382" y="2177899"/>
              <a:ext cx="3631373" cy="751255"/>
            </a:xfrm>
            <a:prstGeom prst="rect">
              <a:avLst/>
            </a:prstGeom>
            <a:solidFill>
              <a:srgbClr val="FF66CC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-US" sz="3600" dirty="0">
                  <a:latin typeface="Papyrus" panose="03070502060502030205" pitchFamily="66" charset="0"/>
                </a:rPr>
                <a:t> </a:t>
              </a:r>
              <a:r>
                <a:rPr lang="en-US" sz="3200" dirty="0">
                  <a:latin typeface="Papyrus" panose="03070502060502030205" pitchFamily="66" charset="0"/>
                </a:rPr>
                <a:t>Think pair share</a:t>
              </a:r>
              <a:endParaRPr lang="ar-SA" sz="3600" dirty="0">
                <a:latin typeface="Papyrus" panose="03070502060502030205" pitchFamily="66" charset="0"/>
              </a:endParaRPr>
            </a:p>
          </p:txBody>
        </p:sp>
        <p:sp>
          <p:nvSpPr>
            <p:cNvPr id="10" name="سهم: لليمين 9">
              <a:extLst>
                <a:ext uri="{FF2B5EF4-FFF2-40B4-BE49-F238E27FC236}">
                  <a16:creationId xmlns:a16="http://schemas.microsoft.com/office/drawing/2014/main" id="{AC0099B7-1FED-0F22-C20A-255368A50135}"/>
                </a:ext>
              </a:extLst>
            </p:cNvPr>
            <p:cNvSpPr/>
            <p:nvPr/>
          </p:nvSpPr>
          <p:spPr>
            <a:xfrm>
              <a:off x="9032233" y="1691914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سهم: لليمين 14">
              <a:extLst>
                <a:ext uri="{FF2B5EF4-FFF2-40B4-BE49-F238E27FC236}">
                  <a16:creationId xmlns:a16="http://schemas.microsoft.com/office/drawing/2014/main" id="{63BB9C81-9B7D-2B85-6FA5-91EBBCDDDF0C}"/>
                </a:ext>
              </a:extLst>
            </p:cNvPr>
            <p:cNvSpPr/>
            <p:nvPr/>
          </p:nvSpPr>
          <p:spPr>
            <a:xfrm>
              <a:off x="10268683" y="1658672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id="{CBC08876-C0F7-FEEB-2FD2-BC791D589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288195" y="1413577"/>
              <a:ext cx="744039" cy="693108"/>
            </a:xfrm>
            <a:prstGeom prst="rect">
              <a:avLst/>
            </a:prstGeom>
          </p:spPr>
        </p:pic>
        <p:pic>
          <p:nvPicPr>
            <p:cNvPr id="24" name="صورة 23">
              <a:extLst>
                <a:ext uri="{FF2B5EF4-FFF2-40B4-BE49-F238E27FC236}">
                  <a16:creationId xmlns:a16="http://schemas.microsoft.com/office/drawing/2014/main" id="{66EC67A4-0E35-E7BB-D583-69941DC19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8659" y="1272326"/>
              <a:ext cx="1015127" cy="919856"/>
            </a:xfrm>
            <a:prstGeom prst="rect">
              <a:avLst/>
            </a:prstGeom>
          </p:spPr>
        </p:pic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2EEF7980-C224-68A8-ACE2-13C3A0DDC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473616" y="1503996"/>
              <a:ext cx="1372874" cy="461665"/>
            </a:xfrm>
            <a:prstGeom prst="rect">
              <a:avLst/>
            </a:prstGeom>
          </p:spPr>
        </p:pic>
      </p:grpSp>
      <p:sp>
        <p:nvSpPr>
          <p:cNvPr id="2" name="عنوان 1">
            <a:extLst>
              <a:ext uri="{FF2B5EF4-FFF2-40B4-BE49-F238E27FC236}">
                <a16:creationId xmlns:a16="http://schemas.microsoft.com/office/drawing/2014/main" id="{73E5FD64-635A-170C-61A7-57BB95989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5955" y="987223"/>
            <a:ext cx="2379788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Lets play</a:t>
            </a:r>
            <a:endParaRPr lang="ar-SA" dirty="0"/>
          </a:p>
        </p:txBody>
      </p:sp>
      <p:pic>
        <p:nvPicPr>
          <p:cNvPr id="4" name="Picture 2" descr="dice">
            <a:extLst>
              <a:ext uri="{FF2B5EF4-FFF2-40B4-BE49-F238E27FC236}">
                <a16:creationId xmlns:a16="http://schemas.microsoft.com/office/drawing/2014/main" id="{5E441492-2EDA-7A82-6300-57FB199C3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8" y="301697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reate Gamified Interactive Reviews with Wordwall | Profweb">
            <a:hlinkClick r:id="rId16"/>
            <a:extLst>
              <a:ext uri="{FF2B5EF4-FFF2-40B4-BE49-F238E27FC236}">
                <a16:creationId xmlns:a16="http://schemas.microsoft.com/office/drawing/2014/main" id="{9210EBF0-AC14-B10E-FF87-894D7C7B6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66" y="3404109"/>
            <a:ext cx="4891230" cy="257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567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lassroom Cartoon clipart - Student, Teamwork, Communication ...">
            <a:extLst>
              <a:ext uri="{FF2B5EF4-FFF2-40B4-BE49-F238E27FC236}">
                <a16:creationId xmlns:a16="http://schemas.microsoft.com/office/drawing/2014/main" id="{FADE7E63-426B-ECB8-A1D1-ED2E42801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51" y="665040"/>
            <a:ext cx="2917243" cy="220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lientmoji">
            <a:extLst>
              <a:ext uri="{FF2B5EF4-FFF2-40B4-BE49-F238E27FC236}">
                <a16:creationId xmlns:a16="http://schemas.microsoft.com/office/drawing/2014/main" id="{76172A2C-2BBB-448E-280B-C45B802CC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60" y="2794115"/>
            <a:ext cx="2389412" cy="238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hlinkClick r:id="rId5" action="ppaction://hlinksldjump"/>
            <a:extLst>
              <a:ext uri="{FF2B5EF4-FFF2-40B4-BE49-F238E27FC236}">
                <a16:creationId xmlns:a16="http://schemas.microsoft.com/office/drawing/2014/main" id="{0CA10267-9770-BA78-2BF9-81CB94703B4A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5" name="مربع نص 14">
            <a:hlinkClick r:id="rId6" action="ppaction://hlinksldjump"/>
            <a:extLst>
              <a:ext uri="{FF2B5EF4-FFF2-40B4-BE49-F238E27FC236}">
                <a16:creationId xmlns:a16="http://schemas.microsoft.com/office/drawing/2014/main" id="{C81DCE74-B8BA-C298-FDA5-249C7F3DC212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6" name="مربع نص 15">
            <a:hlinkClick r:id="rId7" action="ppaction://hlinksldjump"/>
            <a:extLst>
              <a:ext uri="{FF2B5EF4-FFF2-40B4-BE49-F238E27FC236}">
                <a16:creationId xmlns:a16="http://schemas.microsoft.com/office/drawing/2014/main" id="{64651BA1-3045-7666-EBFF-C61BF8758E28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17" name="مربع نص 16">
            <a:hlinkClick r:id="rId8" action="ppaction://hlinksldjump"/>
            <a:extLst>
              <a:ext uri="{FF2B5EF4-FFF2-40B4-BE49-F238E27FC236}">
                <a16:creationId xmlns:a16="http://schemas.microsoft.com/office/drawing/2014/main" id="{223DF431-1A11-A7E5-174C-F22AE413A505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18" name="مربع نص 17">
            <a:hlinkClick r:id="rId9" action="ppaction://hlinksldjump"/>
            <a:extLst>
              <a:ext uri="{FF2B5EF4-FFF2-40B4-BE49-F238E27FC236}">
                <a16:creationId xmlns:a16="http://schemas.microsoft.com/office/drawing/2014/main" id="{B7A3AA15-F458-7A28-5624-62F280674C7D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pic>
        <p:nvPicPr>
          <p:cNvPr id="2050" name="Picture 2" descr="نتيجة الصورة لـ الحفاظ على الممتلكات العامة">
            <a:extLst>
              <a:ext uri="{FF2B5EF4-FFF2-40B4-BE49-F238E27FC236}">
                <a16:creationId xmlns:a16="http://schemas.microsoft.com/office/drawing/2014/main" id="{7655CE47-EDC6-758D-1AD5-E84E731EA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366" y="3667112"/>
            <a:ext cx="44767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hare Ideas Stock Illustrations – 3,536 Share Ideas Stock ...">
            <a:extLst>
              <a:ext uri="{FF2B5EF4-FFF2-40B4-BE49-F238E27FC236}">
                <a16:creationId xmlns:a16="http://schemas.microsoft.com/office/drawing/2014/main" id="{C73B2E5B-A25D-9649-DDBA-74D953E8A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933" y="2202769"/>
            <a:ext cx="2612747" cy="152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DF6E57C6-0EA9-033E-9663-C3CA56B1B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5955" y="987223"/>
            <a:ext cx="8116282" cy="1371600"/>
          </a:xfrm>
        </p:spPr>
        <p:txBody>
          <a:bodyPr>
            <a:normAutofit/>
          </a:bodyPr>
          <a:lstStyle/>
          <a:p>
            <a:r>
              <a:rPr lang="en-US" dirty="0"/>
              <a:t>Make a question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09318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piral Notebook Stock Photos And Images - 123RF">
            <a:extLst>
              <a:ext uri="{FF2B5EF4-FFF2-40B4-BE49-F238E27FC236}">
                <a16:creationId xmlns:a16="http://schemas.microsoft.com/office/drawing/2014/main" id="{6E3031AB-E71C-127C-15CE-9AC555026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03" y="-224083"/>
            <a:ext cx="6535613" cy="65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605AA79-523F-1F9B-521F-B33C802BB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8152">
            <a:off x="5653409" y="1580420"/>
            <a:ext cx="1769950" cy="647375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D303B224-CBB0-9184-B3E2-B4953AF2BB3F}"/>
              </a:ext>
            </a:extLst>
          </p:cNvPr>
          <p:cNvSpPr/>
          <p:nvPr/>
        </p:nvSpPr>
        <p:spPr>
          <a:xfrm>
            <a:off x="2340799" y="1573662"/>
            <a:ext cx="2344783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/>
              <a:t>page </a:t>
            </a:r>
            <a:r>
              <a:rPr lang="en-US" sz="4000" b="1" dirty="0">
                <a:solidFill>
                  <a:srgbClr val="C00000"/>
                </a:solidFill>
              </a:rPr>
              <a:t>196</a:t>
            </a:r>
            <a:r>
              <a:rPr lang="en-US" sz="3200" dirty="0"/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Ex(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C-D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sz="4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 rtl="0"/>
            <a:r>
              <a:rPr lang="en-US" sz="3200" dirty="0"/>
              <a:t>for practice grammar</a:t>
            </a:r>
          </a:p>
        </p:txBody>
      </p:sp>
      <p:pic>
        <p:nvPicPr>
          <p:cNvPr id="6" name="Picture 6" descr="Effective Note Taking | Stephanie's Portfolio">
            <a:extLst>
              <a:ext uri="{FF2B5EF4-FFF2-40B4-BE49-F238E27FC236}">
                <a16:creationId xmlns:a16="http://schemas.microsoft.com/office/drawing/2014/main" id="{BAC7966F-B074-434F-DED9-BBAB6E527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8167" y="4841976"/>
            <a:ext cx="1842632" cy="17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ee Homework Cliparts, Download Free Clip Art, Free Clip Art on ...">
            <a:extLst>
              <a:ext uri="{FF2B5EF4-FFF2-40B4-BE49-F238E27FC236}">
                <a16:creationId xmlns:a16="http://schemas.microsoft.com/office/drawing/2014/main" id="{2112E952-6FF0-FE60-FC3D-2D6465F30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4" y="169715"/>
            <a:ext cx="6163204" cy="122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BD1973D-7FC3-7901-182A-D35CC8AF70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5507" y="638880"/>
            <a:ext cx="3936198" cy="2484974"/>
          </a:xfrm>
          <a:prstGeom prst="rect">
            <a:avLst/>
          </a:prstGeom>
        </p:spPr>
      </p:pic>
      <p:sp>
        <p:nvSpPr>
          <p:cNvPr id="9" name="مربع نص 8">
            <a:hlinkClick r:id="rId8" action="ppaction://hlinksldjump"/>
            <a:extLst>
              <a:ext uri="{FF2B5EF4-FFF2-40B4-BE49-F238E27FC236}">
                <a16:creationId xmlns:a16="http://schemas.microsoft.com/office/drawing/2014/main" id="{4DFF2FC7-0FE9-117C-15B4-4A22CCBB1BC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0" name="مربع نص 9">
            <a:hlinkClick r:id="rId9" action="ppaction://hlinksldjump"/>
            <a:extLst>
              <a:ext uri="{FF2B5EF4-FFF2-40B4-BE49-F238E27FC236}">
                <a16:creationId xmlns:a16="http://schemas.microsoft.com/office/drawing/2014/main" id="{83BD7FCE-8667-7F69-AFF8-C0848E148732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1" name="مربع نص 10">
            <a:hlinkClick r:id="rId10" action="ppaction://hlinksldjump"/>
            <a:extLst>
              <a:ext uri="{FF2B5EF4-FFF2-40B4-BE49-F238E27FC236}">
                <a16:creationId xmlns:a16="http://schemas.microsoft.com/office/drawing/2014/main" id="{3CD3B683-DE88-AE4D-FA63-405A5BC0DF63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12" name="مربع نص 11">
            <a:hlinkClick r:id="rId11" action="ppaction://hlinksldjump"/>
            <a:extLst>
              <a:ext uri="{FF2B5EF4-FFF2-40B4-BE49-F238E27FC236}">
                <a16:creationId xmlns:a16="http://schemas.microsoft.com/office/drawing/2014/main" id="{A0B967ED-F722-0FA5-AA37-0ADA1BFAC622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13" name="مربع نص 12">
            <a:hlinkClick r:id="rId12" action="ppaction://hlinksldjump"/>
            <a:extLst>
              <a:ext uri="{FF2B5EF4-FFF2-40B4-BE49-F238E27FC236}">
                <a16:creationId xmlns:a16="http://schemas.microsoft.com/office/drawing/2014/main" id="{5F9B276B-1E3B-95CA-2B3C-D5C962A8617A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27404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84D4AFC-056C-6EED-78D9-E636E2F02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00" y="1145024"/>
            <a:ext cx="9511206" cy="4872494"/>
          </a:xfrm>
          <a:prstGeom prst="rect">
            <a:avLst/>
          </a:prstGeom>
        </p:spPr>
      </p:pic>
      <p:pic>
        <p:nvPicPr>
          <p:cNvPr id="4" name="Picture 2" descr="مشاهدة صورة المصدر">
            <a:extLst>
              <a:ext uri="{FF2B5EF4-FFF2-40B4-BE49-F238E27FC236}">
                <a16:creationId xmlns:a16="http://schemas.microsoft.com/office/drawing/2014/main" id="{0D59A2E5-7F04-AC44-9E40-7D693F592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154DCF61-0B88-0485-B924-4723A523357B}"/>
              </a:ext>
            </a:extLst>
          </p:cNvPr>
          <p:cNvSpPr/>
          <p:nvPr/>
        </p:nvSpPr>
        <p:spPr>
          <a:xfrm>
            <a:off x="9133049" y="116623"/>
            <a:ext cx="2911995" cy="12467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p.196</a:t>
            </a:r>
            <a:endParaRPr lang="ar-SA" sz="480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مربع نص 21">
            <a:hlinkClick r:id="rId4" action="ppaction://hlinksldjump"/>
            <a:extLst>
              <a:ext uri="{FF2B5EF4-FFF2-40B4-BE49-F238E27FC236}">
                <a16:creationId xmlns:a16="http://schemas.microsoft.com/office/drawing/2014/main" id="{3074DD60-DBF8-B5AF-5BBF-320D740982DA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23" name="مربع نص 22">
            <a:hlinkClick r:id="rId5" action="ppaction://hlinksldjump"/>
            <a:extLst>
              <a:ext uri="{FF2B5EF4-FFF2-40B4-BE49-F238E27FC236}">
                <a16:creationId xmlns:a16="http://schemas.microsoft.com/office/drawing/2014/main" id="{B37CAE51-7CB5-C673-7819-91892DCFC8AA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24" name="مربع نص 23">
            <a:hlinkClick r:id="rId6" action="ppaction://hlinksldjump"/>
            <a:extLst>
              <a:ext uri="{FF2B5EF4-FFF2-40B4-BE49-F238E27FC236}">
                <a16:creationId xmlns:a16="http://schemas.microsoft.com/office/drawing/2014/main" id="{C1954478-7EED-05CC-DCA0-77B6A87A5FC7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25" name="مربع نص 24">
            <a:hlinkClick r:id="rId7" action="ppaction://hlinksldjump"/>
            <a:extLst>
              <a:ext uri="{FF2B5EF4-FFF2-40B4-BE49-F238E27FC236}">
                <a16:creationId xmlns:a16="http://schemas.microsoft.com/office/drawing/2014/main" id="{673A80D7-9F51-BC41-145B-F0AC10A04A0E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26" name="مربع نص 25">
            <a:hlinkClick r:id="rId8" action="ppaction://hlinksldjump"/>
            <a:extLst>
              <a:ext uri="{FF2B5EF4-FFF2-40B4-BE49-F238E27FC236}">
                <a16:creationId xmlns:a16="http://schemas.microsoft.com/office/drawing/2014/main" id="{88105336-9781-C4B4-8EED-7D0DB990711F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F15EE4AA-8378-95E0-95F0-744F5ED3DAC0}"/>
              </a:ext>
            </a:extLst>
          </p:cNvPr>
          <p:cNvSpPr/>
          <p:nvPr/>
        </p:nvSpPr>
        <p:spPr>
          <a:xfrm>
            <a:off x="2980072" y="2801034"/>
            <a:ext cx="288413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What are those?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F932FC4E-7326-9D37-E192-CD25BBA2E871}"/>
              </a:ext>
            </a:extLst>
          </p:cNvPr>
          <p:cNvSpPr/>
          <p:nvPr/>
        </p:nvSpPr>
        <p:spPr>
          <a:xfrm>
            <a:off x="3046848" y="3324254"/>
            <a:ext cx="328094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They’re calculators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1D6CBDD0-0848-372F-0F73-32C5D2E98661}"/>
              </a:ext>
            </a:extLst>
          </p:cNvPr>
          <p:cNvSpPr/>
          <p:nvPr/>
        </p:nvSpPr>
        <p:spPr>
          <a:xfrm>
            <a:off x="3113624" y="3847474"/>
            <a:ext cx="328094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They’re pencils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DC14030A-A35C-36BA-3BF0-81FFF217F4ED}"/>
              </a:ext>
            </a:extLst>
          </p:cNvPr>
          <p:cNvSpPr/>
          <p:nvPr/>
        </p:nvSpPr>
        <p:spPr>
          <a:xfrm>
            <a:off x="3180400" y="4370694"/>
            <a:ext cx="328094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They’re my keys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C8C2848E-A756-1895-17AE-191651E549D4}"/>
              </a:ext>
            </a:extLst>
          </p:cNvPr>
          <p:cNvSpPr/>
          <p:nvPr/>
        </p:nvSpPr>
        <p:spPr>
          <a:xfrm>
            <a:off x="2980072" y="4893914"/>
            <a:ext cx="328094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Those are cars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48F6B900-C89F-4856-2595-E434E7D99DE5}"/>
              </a:ext>
            </a:extLst>
          </p:cNvPr>
          <p:cNvSpPr/>
          <p:nvPr/>
        </p:nvSpPr>
        <p:spPr>
          <a:xfrm>
            <a:off x="2755637" y="5424524"/>
            <a:ext cx="349270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They’re her paintings</a:t>
            </a:r>
            <a:endParaRPr lang="ar-SA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0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مشاهدة صورة المصدر">
            <a:extLst>
              <a:ext uri="{FF2B5EF4-FFF2-40B4-BE49-F238E27FC236}">
                <a16:creationId xmlns:a16="http://schemas.microsoft.com/office/drawing/2014/main" id="{0D59A2E5-7F04-AC44-9E40-7D693F592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154DCF61-0B88-0485-B924-4723A523357B}"/>
              </a:ext>
            </a:extLst>
          </p:cNvPr>
          <p:cNvSpPr/>
          <p:nvPr/>
        </p:nvSpPr>
        <p:spPr>
          <a:xfrm>
            <a:off x="9133049" y="116623"/>
            <a:ext cx="2911995" cy="12467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p.196</a:t>
            </a:r>
            <a:endParaRPr lang="ar-SA" sz="480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مربع نص 21">
            <a:hlinkClick r:id="rId3" action="ppaction://hlinksldjump"/>
            <a:extLst>
              <a:ext uri="{FF2B5EF4-FFF2-40B4-BE49-F238E27FC236}">
                <a16:creationId xmlns:a16="http://schemas.microsoft.com/office/drawing/2014/main" id="{3074DD60-DBF8-B5AF-5BBF-320D740982DA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23" name="مربع نص 22">
            <a:hlinkClick r:id="rId4" action="ppaction://hlinksldjump"/>
            <a:extLst>
              <a:ext uri="{FF2B5EF4-FFF2-40B4-BE49-F238E27FC236}">
                <a16:creationId xmlns:a16="http://schemas.microsoft.com/office/drawing/2014/main" id="{B37CAE51-7CB5-C673-7819-91892DCFC8AA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24" name="مربع نص 23">
            <a:hlinkClick r:id="rId5" action="ppaction://hlinksldjump"/>
            <a:extLst>
              <a:ext uri="{FF2B5EF4-FFF2-40B4-BE49-F238E27FC236}">
                <a16:creationId xmlns:a16="http://schemas.microsoft.com/office/drawing/2014/main" id="{C1954478-7EED-05CC-DCA0-77B6A87A5FC7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25" name="مربع نص 24">
            <a:hlinkClick r:id="rId6" action="ppaction://hlinksldjump"/>
            <a:extLst>
              <a:ext uri="{FF2B5EF4-FFF2-40B4-BE49-F238E27FC236}">
                <a16:creationId xmlns:a16="http://schemas.microsoft.com/office/drawing/2014/main" id="{673A80D7-9F51-BC41-145B-F0AC10A04A0E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26" name="مربع نص 25">
            <a:hlinkClick r:id="rId7" action="ppaction://hlinksldjump"/>
            <a:extLst>
              <a:ext uri="{FF2B5EF4-FFF2-40B4-BE49-F238E27FC236}">
                <a16:creationId xmlns:a16="http://schemas.microsoft.com/office/drawing/2014/main" id="{88105336-9781-C4B4-8EED-7D0DB990711F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52EFBBDE-B18C-5188-DA83-36D699AD3DF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6181"/>
          <a:stretch/>
        </p:blipFill>
        <p:spPr>
          <a:xfrm>
            <a:off x="317062" y="1803978"/>
            <a:ext cx="9113089" cy="470030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E163F64-7B72-8AC1-EB63-330F4D62657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32109" b="76519"/>
          <a:stretch/>
        </p:blipFill>
        <p:spPr>
          <a:xfrm>
            <a:off x="317062" y="278339"/>
            <a:ext cx="6828399" cy="148600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54F7030F-EE6F-1E8B-99C9-055113A3115F}"/>
              </a:ext>
            </a:extLst>
          </p:cNvPr>
          <p:cNvSpPr/>
          <p:nvPr/>
        </p:nvSpPr>
        <p:spPr>
          <a:xfrm>
            <a:off x="2381820" y="4093590"/>
            <a:ext cx="3323597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000" b="1" dirty="0">
                <a:solidFill>
                  <a:srgbClr val="FF0000"/>
                </a:solidFill>
              </a:rPr>
              <a:t>Please open the window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14EC728F-6471-5FA5-4BFC-218CF8B4C2BF}"/>
              </a:ext>
            </a:extLst>
          </p:cNvPr>
          <p:cNvSpPr/>
          <p:nvPr/>
        </p:nvSpPr>
        <p:spPr>
          <a:xfrm>
            <a:off x="2442048" y="5435020"/>
            <a:ext cx="3323597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000" b="1" dirty="0">
                <a:solidFill>
                  <a:srgbClr val="FF0000"/>
                </a:solidFill>
              </a:rPr>
              <a:t>Please don’t take photographs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B0AB7E4A-8DFA-E92A-6F98-879CA4D46988}"/>
              </a:ext>
            </a:extLst>
          </p:cNvPr>
          <p:cNvSpPr/>
          <p:nvPr/>
        </p:nvSpPr>
        <p:spPr>
          <a:xfrm>
            <a:off x="6647191" y="2204939"/>
            <a:ext cx="3323597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000" b="1" dirty="0">
                <a:solidFill>
                  <a:srgbClr val="FF0000"/>
                </a:solidFill>
              </a:rPr>
              <a:t>Please close the door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B5786625-37C0-397F-85F8-F8D00BB859A2}"/>
              </a:ext>
            </a:extLst>
          </p:cNvPr>
          <p:cNvSpPr/>
          <p:nvPr/>
        </p:nvSpPr>
        <p:spPr>
          <a:xfrm>
            <a:off x="6733147" y="3962018"/>
            <a:ext cx="3323597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000" b="1" dirty="0">
                <a:solidFill>
                  <a:srgbClr val="FF0000"/>
                </a:solidFill>
              </a:rPr>
              <a:t>Please don’t use cell phone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CF289466-C529-A798-3E34-E087BBDECFEF}"/>
              </a:ext>
            </a:extLst>
          </p:cNvPr>
          <p:cNvSpPr/>
          <p:nvPr/>
        </p:nvSpPr>
        <p:spPr>
          <a:xfrm>
            <a:off x="6819103" y="5719097"/>
            <a:ext cx="3323597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000" b="1" dirty="0">
                <a:solidFill>
                  <a:srgbClr val="FF0000"/>
                </a:solidFill>
              </a:rPr>
              <a:t>Please don’t talk</a:t>
            </a:r>
          </a:p>
        </p:txBody>
      </p:sp>
    </p:spTree>
    <p:extLst>
      <p:ext uri="{BB962C8B-B14F-4D97-AF65-F5344CB8AC3E}">
        <p14:creationId xmlns:p14="http://schemas.microsoft.com/office/powerpoint/2010/main" val="238435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6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4E56252-7EFF-AB17-9D74-53B37B3A20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71" y="214185"/>
            <a:ext cx="5192218" cy="2414618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صورة الشريحة 8">
                <a:extLst>
                  <a:ext uri="{FF2B5EF4-FFF2-40B4-BE49-F238E27FC236}">
                    <a16:creationId xmlns:a16="http://schemas.microsoft.com/office/drawing/2014/main" id="{A6FEB7A0-B3C0-BA1F-02D5-ACD499EDAD9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23550093"/>
                  </p:ext>
                </p:extLst>
              </p:nvPr>
            </p:nvGraphicFramePr>
            <p:xfrm>
              <a:off x="8630928" y="564244"/>
              <a:ext cx="3048000" cy="1714500"/>
            </p:xfrm>
            <a:graphic>
              <a:graphicData uri="http://schemas.microsoft.com/office/powerpoint/2016/slidezoom">
                <pslz:sldZm>
                  <pslz:sldZmObj sldId="262" cId="61801707">
                    <pslz:zmPr id="{5E5C0D69-816A-40BE-A450-E3893F38A60B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صورة الشريحة 8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A6FEB7A0-B3C0-BA1F-02D5-ACD499EDAD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30928" y="564244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10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2AC1E84E-4BE8-0D3C-B1F3-29A922D27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5" y="2515208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D4C541E6-E76D-11A1-086F-F1C145740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62" y="3490600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DEE139FA-DE66-9AFF-DC3B-F39DADCA1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49" y="4503729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D4184CD6-5EA8-0061-4C92-96456055E525}"/>
              </a:ext>
            </a:extLst>
          </p:cNvPr>
          <p:cNvSpPr/>
          <p:nvPr/>
        </p:nvSpPr>
        <p:spPr>
          <a:xfrm>
            <a:off x="1417275" y="2798047"/>
            <a:ext cx="8033350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use the demonstrative pronouns</a:t>
            </a:r>
            <a:endParaRPr lang="en-US" sz="6000" b="1" dirty="0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B28327CE-4788-2DB2-3ACB-00B7E505ACE6}"/>
              </a:ext>
            </a:extLst>
          </p:cNvPr>
          <p:cNvSpPr/>
          <p:nvPr/>
        </p:nvSpPr>
        <p:spPr>
          <a:xfrm>
            <a:off x="1417275" y="3733436"/>
            <a:ext cx="8033350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use imperatives ( + / - )</a:t>
            </a:r>
            <a:endParaRPr lang="en-US" sz="6000" b="1" dirty="0"/>
          </a:p>
        </p:txBody>
      </p:sp>
      <p:sp>
        <p:nvSpPr>
          <p:cNvPr id="18" name="مربع نص 17">
            <a:hlinkClick r:id="rId8" action="ppaction://hlinksldjump"/>
            <a:extLst>
              <a:ext uri="{FF2B5EF4-FFF2-40B4-BE49-F238E27FC236}">
                <a16:creationId xmlns:a16="http://schemas.microsoft.com/office/drawing/2014/main" id="{4FD966EC-BF71-FFCF-8C6E-1E96E5DBD052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9" name="مربع نص 18">
            <a:hlinkClick r:id="rId9" action="ppaction://hlinksldjump"/>
            <a:extLst>
              <a:ext uri="{FF2B5EF4-FFF2-40B4-BE49-F238E27FC236}">
                <a16:creationId xmlns:a16="http://schemas.microsoft.com/office/drawing/2014/main" id="{4EAE6B13-A65F-E63B-B622-4667FD536D4E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20" name="مربع نص 19">
            <a:hlinkClick r:id="rId10" action="ppaction://hlinksldjump"/>
            <a:extLst>
              <a:ext uri="{FF2B5EF4-FFF2-40B4-BE49-F238E27FC236}">
                <a16:creationId xmlns:a16="http://schemas.microsoft.com/office/drawing/2014/main" id="{73B77939-040B-26A5-D559-74766950D357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21" name="مربع نص 20">
            <a:hlinkClick r:id="rId11" action="ppaction://hlinksldjump"/>
            <a:extLst>
              <a:ext uri="{FF2B5EF4-FFF2-40B4-BE49-F238E27FC236}">
                <a16:creationId xmlns:a16="http://schemas.microsoft.com/office/drawing/2014/main" id="{96B8CA41-1CEE-7640-E1A2-F3E9C125C3F6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22" name="مربع نص 21">
            <a:hlinkClick r:id="rId12" action="ppaction://hlinksldjump"/>
            <a:extLst>
              <a:ext uri="{FF2B5EF4-FFF2-40B4-BE49-F238E27FC236}">
                <a16:creationId xmlns:a16="http://schemas.microsoft.com/office/drawing/2014/main" id="{570B8600-8555-C49C-D054-9865E0A51B1B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0DB3E58-138A-8880-F3EB-46CACD45B207}"/>
              </a:ext>
            </a:extLst>
          </p:cNvPr>
          <p:cNvSpPr/>
          <p:nvPr/>
        </p:nvSpPr>
        <p:spPr>
          <a:xfrm>
            <a:off x="1436274" y="4682826"/>
            <a:ext cx="8033350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use indefinite articles (a –an )</a:t>
            </a:r>
            <a:endParaRPr lang="en-US" sz="6000" b="1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22D143EC-326B-4E92-DB98-FC753AC136DA}"/>
              </a:ext>
            </a:extLst>
          </p:cNvPr>
          <p:cNvSpPr/>
          <p:nvPr/>
        </p:nvSpPr>
        <p:spPr>
          <a:xfrm>
            <a:off x="1455273" y="5632216"/>
            <a:ext cx="8033350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Make questions and answers</a:t>
            </a:r>
            <a:endParaRPr lang="en-US" sz="4400" b="1" dirty="0"/>
          </a:p>
        </p:txBody>
      </p:sp>
      <p:pic>
        <p:nvPicPr>
          <p:cNvPr id="4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FE715CC2-D4DD-53DD-4585-089C3D51C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44" y="5467729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47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463B9A0-C42E-402C-9AD1-9DAE53361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ar-S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AE40DA-1F5A-4A1A-89CA-2BC620DCD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C7A5393-9F7B-745E-B7B1-DE2947E13C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818" b="86119"/>
          <a:stretch/>
        </p:blipFill>
        <p:spPr>
          <a:xfrm>
            <a:off x="517593" y="1012849"/>
            <a:ext cx="3914569" cy="90903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9FE6788-82B4-4F81-1368-B6CAF8A88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446" y="840211"/>
            <a:ext cx="5924778" cy="517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A344610D-56E8-40E3-BD92-6037DA8C602A}"/>
              </a:ext>
            </a:extLst>
          </p:cNvPr>
          <p:cNvSpPr/>
          <p:nvPr/>
        </p:nvSpPr>
        <p:spPr>
          <a:xfrm>
            <a:off x="6998325" y="397366"/>
            <a:ext cx="4670854" cy="6127750"/>
          </a:xfrm>
          <a:prstGeom prst="roundRect">
            <a:avLst/>
          </a:prstGeom>
          <a:solidFill>
            <a:srgbClr val="444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6" name="مربع نص 6">
            <a:extLst>
              <a:ext uri="{FF2B5EF4-FFF2-40B4-BE49-F238E27FC236}">
                <a16:creationId xmlns:a16="http://schemas.microsoft.com/office/drawing/2014/main" id="{8B4F2E3C-2F66-4EDA-82F2-96B46B7A45AB}"/>
              </a:ext>
            </a:extLst>
          </p:cNvPr>
          <p:cNvSpPr txBox="1"/>
          <p:nvPr/>
        </p:nvSpPr>
        <p:spPr>
          <a:xfrm>
            <a:off x="7190014" y="660475"/>
            <a:ext cx="391195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solidFill>
                  <a:schemeClr val="accent3">
                    <a:lumMod val="20000"/>
                    <a:lumOff val="80000"/>
                  </a:schemeClr>
                </a:solidFill>
                <a:latin typeface="Forte" panose="03060902040502070203" pitchFamily="66" charset="0"/>
              </a:rPr>
              <a:t>Revision</a:t>
            </a:r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Forte" panose="03060902040502070203" pitchFamily="66" charset="0"/>
              </a:rPr>
              <a:t>  </a:t>
            </a:r>
            <a:endParaRPr lang="ar-SA" sz="6000" dirty="0">
              <a:solidFill>
                <a:schemeClr val="accent3">
                  <a:lumMod val="20000"/>
                  <a:lumOff val="80000"/>
                </a:schemeClr>
              </a:solidFill>
              <a:latin typeface="Forte" panose="03060902040502070203" pitchFamily="66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95A998CC-A4E1-413F-A131-9021BDB07DBD}"/>
              </a:ext>
            </a:extLst>
          </p:cNvPr>
          <p:cNvSpPr/>
          <p:nvPr/>
        </p:nvSpPr>
        <p:spPr>
          <a:xfrm>
            <a:off x="195943" y="441325"/>
            <a:ext cx="6802383" cy="6127750"/>
          </a:xfrm>
          <a:prstGeom prst="roundRect">
            <a:avLst/>
          </a:prstGeom>
          <a:solidFill>
            <a:srgbClr val="444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BC280D02-D5A8-4C5B-937F-77BEB37362E1}"/>
              </a:ext>
            </a:extLst>
          </p:cNvPr>
          <p:cNvSpPr/>
          <p:nvPr/>
        </p:nvSpPr>
        <p:spPr>
          <a:xfrm>
            <a:off x="552859" y="669322"/>
            <a:ext cx="6445467" cy="55838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pic>
        <p:nvPicPr>
          <p:cNvPr id="8" name="Picture 2" descr="مكتئبون شائك شجاع سكرابز سلك دفتر - losososcreek.com">
            <a:extLst>
              <a:ext uri="{FF2B5EF4-FFF2-40B4-BE49-F238E27FC236}">
                <a16:creationId xmlns:a16="http://schemas.microsoft.com/office/drawing/2014/main" id="{06D58729-7588-44B4-8300-3A76DD8AB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563" y="881706"/>
            <a:ext cx="577870" cy="517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Bitmoji Image">
            <a:extLst>
              <a:ext uri="{FF2B5EF4-FFF2-40B4-BE49-F238E27FC236}">
                <a16:creationId xmlns:a16="http://schemas.microsoft.com/office/drawing/2014/main" id="{6675725C-BF4B-031D-DBB4-E84F1DBF7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2853" y="4791905"/>
            <a:ext cx="1981263" cy="19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llustration of Kids Raising their Hands Asking Questions ...">
            <a:extLst>
              <a:ext uri="{FF2B5EF4-FFF2-40B4-BE49-F238E27FC236}">
                <a16:creationId xmlns:a16="http://schemas.microsoft.com/office/drawing/2014/main" id="{A5EF302B-CDE4-7F2B-6655-7693809F91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1"/>
          <a:stretch/>
        </p:blipFill>
        <p:spPr bwMode="auto">
          <a:xfrm>
            <a:off x="7316433" y="2116519"/>
            <a:ext cx="4176150" cy="31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428AC64-3566-6623-C587-BFA6FCF76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143" y="1512852"/>
            <a:ext cx="6085419" cy="379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36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C3678B8-3023-451D-2843-BCDBFDFDDF8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863" y="156707"/>
            <a:ext cx="3382261" cy="1491390"/>
          </a:xfrm>
          <a:prstGeom prst="rect">
            <a:avLst/>
          </a:prstGeom>
        </p:spPr>
      </p:pic>
      <p:pic>
        <p:nvPicPr>
          <p:cNvPr id="3" name="Picture 4" descr="I Did This As My Warm Up Doodle Today Clipart (#2938082) - PinClipart">
            <a:extLst>
              <a:ext uri="{FF2B5EF4-FFF2-40B4-BE49-F238E27FC236}">
                <a16:creationId xmlns:a16="http://schemas.microsoft.com/office/drawing/2014/main" id="{1F4CA6BE-B253-12B9-0A09-227AF2D9C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219" y="1582044"/>
            <a:ext cx="1580997" cy="17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6" action="ppaction://hlinksldjump"/>
            <a:extLst>
              <a:ext uri="{FF2B5EF4-FFF2-40B4-BE49-F238E27FC236}">
                <a16:creationId xmlns:a16="http://schemas.microsoft.com/office/drawing/2014/main" id="{9C59CE67-2A57-8409-427E-B968A37BC28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0" name="مربع نص 9">
            <a:hlinkClick r:id="rId7" action="ppaction://hlinksldjump"/>
            <a:extLst>
              <a:ext uri="{FF2B5EF4-FFF2-40B4-BE49-F238E27FC236}">
                <a16:creationId xmlns:a16="http://schemas.microsoft.com/office/drawing/2014/main" id="{B9395224-88E0-D9BE-379C-3E74C5A3D7A0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1" name="مربع نص 10">
            <a:hlinkClick r:id="rId8" action="ppaction://hlinksldjump"/>
            <a:extLst>
              <a:ext uri="{FF2B5EF4-FFF2-40B4-BE49-F238E27FC236}">
                <a16:creationId xmlns:a16="http://schemas.microsoft.com/office/drawing/2014/main" id="{2FB6AA82-37C3-FB82-A6A7-60926903F31B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12" name="مربع نص 11">
            <a:hlinkClick r:id="rId9" action="ppaction://hlinksldjump"/>
            <a:extLst>
              <a:ext uri="{FF2B5EF4-FFF2-40B4-BE49-F238E27FC236}">
                <a16:creationId xmlns:a16="http://schemas.microsoft.com/office/drawing/2014/main" id="{CB370098-2104-931E-D0DB-C0CD531E4648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13" name="مربع نص 12">
            <a:hlinkClick r:id="rId10" action="ppaction://hlinksldjump"/>
            <a:extLst>
              <a:ext uri="{FF2B5EF4-FFF2-40B4-BE49-F238E27FC236}">
                <a16:creationId xmlns:a16="http://schemas.microsoft.com/office/drawing/2014/main" id="{F1C02C0B-F673-BED6-9355-6CD9414F41C2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pic>
        <p:nvPicPr>
          <p:cNvPr id="14" name="وسائط عبر الإنترنت 13" title="Using This - These - That - Those | English Grammar &amp; Composition Grade 1 | Periwinkle">
            <a:hlinkClick r:id="" action="ppaction://media"/>
            <a:extLst>
              <a:ext uri="{FF2B5EF4-FFF2-40B4-BE49-F238E27FC236}">
                <a16:creationId xmlns:a16="http://schemas.microsoft.com/office/drawing/2014/main" id="{35A7FBBB-2944-EB39-B725-9F3275751E9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1"/>
          <a:stretch>
            <a:fillRect/>
          </a:stretch>
        </p:blipFill>
        <p:spPr>
          <a:xfrm>
            <a:off x="762100" y="1511224"/>
            <a:ext cx="8587281" cy="485181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2C7CA796-8A00-76C8-57C0-6E02BB5A0E1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5689" b="-1729"/>
          <a:stretch/>
        </p:blipFill>
        <p:spPr>
          <a:xfrm>
            <a:off x="3422154" y="637518"/>
            <a:ext cx="1890855" cy="6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1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C3678B8-3023-451D-2843-BCDBFDFDDF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09739" y="37623"/>
            <a:ext cx="3382261" cy="1491390"/>
          </a:xfrm>
          <a:prstGeom prst="rect">
            <a:avLst/>
          </a:prstGeom>
        </p:spPr>
      </p:pic>
      <p:pic>
        <p:nvPicPr>
          <p:cNvPr id="3" name="Picture 4" descr="I Did This As My Warm Up Doodle Today Clipart (#2938082) - PinClipart">
            <a:extLst>
              <a:ext uri="{FF2B5EF4-FFF2-40B4-BE49-F238E27FC236}">
                <a16:creationId xmlns:a16="http://schemas.microsoft.com/office/drawing/2014/main" id="{1F4CA6BE-B253-12B9-0A09-227AF2D9C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219" y="1582044"/>
            <a:ext cx="1580997" cy="17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5" action="ppaction://hlinksldjump"/>
            <a:extLst>
              <a:ext uri="{FF2B5EF4-FFF2-40B4-BE49-F238E27FC236}">
                <a16:creationId xmlns:a16="http://schemas.microsoft.com/office/drawing/2014/main" id="{9C59CE67-2A57-8409-427E-B968A37BC28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0" name="مربع نص 9">
            <a:hlinkClick r:id="rId6" action="ppaction://hlinksldjump"/>
            <a:extLst>
              <a:ext uri="{FF2B5EF4-FFF2-40B4-BE49-F238E27FC236}">
                <a16:creationId xmlns:a16="http://schemas.microsoft.com/office/drawing/2014/main" id="{B9395224-88E0-D9BE-379C-3E74C5A3D7A0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1" name="مربع نص 10">
            <a:hlinkClick r:id="rId7" action="ppaction://hlinksldjump"/>
            <a:extLst>
              <a:ext uri="{FF2B5EF4-FFF2-40B4-BE49-F238E27FC236}">
                <a16:creationId xmlns:a16="http://schemas.microsoft.com/office/drawing/2014/main" id="{2FB6AA82-37C3-FB82-A6A7-60926903F31B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12" name="مربع نص 11">
            <a:hlinkClick r:id="rId8" action="ppaction://hlinksldjump"/>
            <a:extLst>
              <a:ext uri="{FF2B5EF4-FFF2-40B4-BE49-F238E27FC236}">
                <a16:creationId xmlns:a16="http://schemas.microsoft.com/office/drawing/2014/main" id="{CB370098-2104-931E-D0DB-C0CD531E4648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13" name="مربع نص 12">
            <a:hlinkClick r:id="rId9" action="ppaction://hlinksldjump"/>
            <a:extLst>
              <a:ext uri="{FF2B5EF4-FFF2-40B4-BE49-F238E27FC236}">
                <a16:creationId xmlns:a16="http://schemas.microsoft.com/office/drawing/2014/main" id="{F1C02C0B-F673-BED6-9355-6CD9414F41C2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8A913C0E-4691-E0F4-AA9A-7ED7377A6C81}"/>
              </a:ext>
            </a:extLst>
          </p:cNvPr>
          <p:cNvSpPr txBox="1"/>
          <p:nvPr/>
        </p:nvSpPr>
        <p:spPr>
          <a:xfrm>
            <a:off x="2367141" y="686128"/>
            <a:ext cx="3220027" cy="578882"/>
          </a:xfrm>
          <a:prstGeom prst="wedgeRoundRectCallout">
            <a:avLst>
              <a:gd name="adj1" fmla="val -39555"/>
              <a:gd name="adj2" fmla="val 168015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What’s this?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ADD621E6-57CA-35DE-BEEB-65906081E4A5}"/>
              </a:ext>
            </a:extLst>
          </p:cNvPr>
          <p:cNvGrpSpPr/>
          <p:nvPr/>
        </p:nvGrpSpPr>
        <p:grpSpPr>
          <a:xfrm>
            <a:off x="420852" y="1653614"/>
            <a:ext cx="4574722" cy="1602112"/>
            <a:chOff x="240021" y="4249872"/>
            <a:chExt cx="4574722" cy="1602112"/>
          </a:xfrm>
        </p:grpSpPr>
        <p:pic>
          <p:nvPicPr>
            <p:cNvPr id="7" name="Picture 2" descr="Free vector human hands set">
              <a:extLst>
                <a:ext uri="{FF2B5EF4-FFF2-40B4-BE49-F238E27FC236}">
                  <a16:creationId xmlns:a16="http://schemas.microsoft.com/office/drawing/2014/main" id="{704EB627-83EC-E63C-42F1-D4DFA925A2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8211" b="83546" l="45208" r="85783">
                          <a14:foregroundMark x1="45367" y1="74760" x2="49521" y2="74441"/>
                          <a14:foregroundMark x1="54792" y1="68211" x2="57188" y2="70128"/>
                          <a14:backgroundMark x1="79553" y1="73962" x2="79553" y2="85463"/>
                          <a14:backgroundMark x1="79553" y1="85463" x2="84026" y2="76677"/>
                          <a14:backgroundMark x1="84026" y1="76677" x2="86102" y2="75879"/>
                          <a14:backgroundMark x1="86102" y1="75879" x2="85463" y2="81310"/>
                          <a14:backgroundMark x1="85463" y1="81310" x2="84345" y2="84824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96" t="67158" r="9440" b="15244"/>
            <a:stretch/>
          </p:blipFill>
          <p:spPr bwMode="auto">
            <a:xfrm flipH="1">
              <a:off x="240021" y="4521208"/>
              <a:ext cx="2818152" cy="1049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Free vector back to school set icons">
              <a:extLst>
                <a:ext uri="{FF2B5EF4-FFF2-40B4-BE49-F238E27FC236}">
                  <a16:creationId xmlns:a16="http://schemas.microsoft.com/office/drawing/2014/main" id="{A1F74A4C-95F5-EEFE-4E45-C4D2D42E19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68" t="4559" r="50000" b="50000"/>
            <a:stretch/>
          </p:blipFill>
          <p:spPr bwMode="auto">
            <a:xfrm>
              <a:off x="3452689" y="4249872"/>
              <a:ext cx="1362054" cy="1602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مربع نص 6">
            <a:extLst>
              <a:ext uri="{FF2B5EF4-FFF2-40B4-BE49-F238E27FC236}">
                <a16:creationId xmlns:a16="http://schemas.microsoft.com/office/drawing/2014/main" id="{2702F423-07DD-7A8F-D41F-B42450BCE1BD}"/>
              </a:ext>
            </a:extLst>
          </p:cNvPr>
          <p:cNvSpPr txBox="1"/>
          <p:nvPr/>
        </p:nvSpPr>
        <p:spPr>
          <a:xfrm>
            <a:off x="5853255" y="1741720"/>
            <a:ext cx="386566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4000" b="1" dirty="0">
                <a:solidFill>
                  <a:srgbClr val="FF0000"/>
                </a:solidFill>
              </a:rPr>
              <a:t>This</a:t>
            </a:r>
            <a:r>
              <a:rPr lang="en-US" sz="4000" b="1" dirty="0">
                <a:solidFill>
                  <a:srgbClr val="002060"/>
                </a:solidFill>
              </a:rPr>
              <a:t> is a book.</a:t>
            </a:r>
            <a:endParaRPr lang="ar-SA" sz="4000" b="1" dirty="0">
              <a:solidFill>
                <a:srgbClr val="002060"/>
              </a:solidFill>
            </a:endParaRPr>
          </a:p>
        </p:txBody>
      </p:sp>
      <p:sp>
        <p:nvSpPr>
          <p:cNvPr id="16" name="مربع نص 6">
            <a:extLst>
              <a:ext uri="{FF2B5EF4-FFF2-40B4-BE49-F238E27FC236}">
                <a16:creationId xmlns:a16="http://schemas.microsoft.com/office/drawing/2014/main" id="{2702F423-07DD-7A8F-D41F-B42450BCE1BD}"/>
              </a:ext>
            </a:extLst>
          </p:cNvPr>
          <p:cNvSpPr txBox="1"/>
          <p:nvPr/>
        </p:nvSpPr>
        <p:spPr>
          <a:xfrm>
            <a:off x="5130496" y="4877909"/>
            <a:ext cx="608768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4000" b="1" dirty="0">
                <a:solidFill>
                  <a:srgbClr val="FF0000"/>
                </a:solidFill>
              </a:rPr>
              <a:t>These</a:t>
            </a:r>
            <a:r>
              <a:rPr lang="en-US" sz="4000" b="1" dirty="0">
                <a:solidFill>
                  <a:srgbClr val="002060"/>
                </a:solidFill>
              </a:rPr>
              <a:t> are books.</a:t>
            </a:r>
            <a:endParaRPr lang="ar-SA" sz="4000" b="1" dirty="0">
              <a:solidFill>
                <a:srgbClr val="002060"/>
              </a:solidFill>
            </a:endParaRPr>
          </a:p>
        </p:txBody>
      </p: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D3856AD5-C393-B81F-844C-EE2874232D94}"/>
              </a:ext>
            </a:extLst>
          </p:cNvPr>
          <p:cNvGrpSpPr/>
          <p:nvPr/>
        </p:nvGrpSpPr>
        <p:grpSpPr>
          <a:xfrm>
            <a:off x="524836" y="4315705"/>
            <a:ext cx="3983368" cy="1643143"/>
            <a:chOff x="1193859" y="3915975"/>
            <a:chExt cx="3983368" cy="1643143"/>
          </a:xfrm>
        </p:grpSpPr>
        <p:pic>
          <p:nvPicPr>
            <p:cNvPr id="21" name="Picture 2" descr="Free vector human hands set">
              <a:extLst>
                <a:ext uri="{FF2B5EF4-FFF2-40B4-BE49-F238E27FC236}">
                  <a16:creationId xmlns:a16="http://schemas.microsoft.com/office/drawing/2014/main" id="{704EB627-83EC-E63C-42F1-D4DFA925A2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8211" b="83546" l="45208" r="85783">
                          <a14:foregroundMark x1="45367" y1="74760" x2="49521" y2="74441"/>
                          <a14:foregroundMark x1="54792" y1="68211" x2="57188" y2="70128"/>
                          <a14:backgroundMark x1="79553" y1="73962" x2="79553" y2="85463"/>
                          <a14:backgroundMark x1="79553" y1="85463" x2="84026" y2="76677"/>
                          <a14:backgroundMark x1="84026" y1="76677" x2="86102" y2="75879"/>
                          <a14:backgroundMark x1="86102" y1="75879" x2="85463" y2="81310"/>
                          <a14:backgroundMark x1="85463" y1="81310" x2="84345" y2="84824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96" t="67158" r="9440" b="15244"/>
            <a:stretch/>
          </p:blipFill>
          <p:spPr bwMode="auto">
            <a:xfrm flipH="1">
              <a:off x="1193859" y="4543429"/>
              <a:ext cx="1857050" cy="691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Free vector stacks of books collection">
              <a:extLst>
                <a:ext uri="{FF2B5EF4-FFF2-40B4-BE49-F238E27FC236}">
                  <a16:creationId xmlns:a16="http://schemas.microsoft.com/office/drawing/2014/main" id="{2C78CB48-D752-6480-7AC8-BE9EE52AF2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202" b="50000"/>
            <a:stretch/>
          </p:blipFill>
          <p:spPr bwMode="auto">
            <a:xfrm>
              <a:off x="3089633" y="3915975"/>
              <a:ext cx="2087594" cy="1643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71E5BD6F-3102-35D7-F188-A006BDC8F7EC}"/>
              </a:ext>
            </a:extLst>
          </p:cNvPr>
          <p:cNvSpPr txBox="1"/>
          <p:nvPr/>
        </p:nvSpPr>
        <p:spPr>
          <a:xfrm>
            <a:off x="1288177" y="3496274"/>
            <a:ext cx="3220027" cy="578882"/>
          </a:xfrm>
          <a:prstGeom prst="wedgeRoundRectCallout">
            <a:avLst>
              <a:gd name="adj1" fmla="val -39555"/>
              <a:gd name="adj2" fmla="val 168015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are these?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8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hlinkClick r:id="rId3" action="ppaction://hlinksldjump"/>
            <a:extLst>
              <a:ext uri="{FF2B5EF4-FFF2-40B4-BE49-F238E27FC236}">
                <a16:creationId xmlns:a16="http://schemas.microsoft.com/office/drawing/2014/main" id="{33E76243-0050-30AB-D2DB-8BA1E5B18DC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9" name="مربع نص 8">
            <a:hlinkClick r:id="rId4" action="ppaction://hlinksldjump"/>
            <a:extLst>
              <a:ext uri="{FF2B5EF4-FFF2-40B4-BE49-F238E27FC236}">
                <a16:creationId xmlns:a16="http://schemas.microsoft.com/office/drawing/2014/main" id="{5B43FE47-227C-EE73-5767-AA51ADD86CDD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0" name="مربع نص 9">
            <a:hlinkClick r:id="rId5" action="ppaction://hlinksldjump"/>
            <a:extLst>
              <a:ext uri="{FF2B5EF4-FFF2-40B4-BE49-F238E27FC236}">
                <a16:creationId xmlns:a16="http://schemas.microsoft.com/office/drawing/2014/main" id="{688F7F41-2095-3E7E-80E0-B0CE05326CFE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11" name="مربع نص 10">
            <a:hlinkClick r:id="rId6" action="ppaction://hlinksldjump"/>
            <a:extLst>
              <a:ext uri="{FF2B5EF4-FFF2-40B4-BE49-F238E27FC236}">
                <a16:creationId xmlns:a16="http://schemas.microsoft.com/office/drawing/2014/main" id="{A333F799-231E-76F4-1B1D-AA9CDCDF8E76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12" name="مربع نص 11">
            <a:hlinkClick r:id="rId7" action="ppaction://hlinksldjump"/>
            <a:extLst>
              <a:ext uri="{FF2B5EF4-FFF2-40B4-BE49-F238E27FC236}">
                <a16:creationId xmlns:a16="http://schemas.microsoft.com/office/drawing/2014/main" id="{62B507E4-572A-E3DD-CCCF-2A61202011E3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4789F3E-ED46-A184-662E-607342609EC6}"/>
              </a:ext>
            </a:extLst>
          </p:cNvPr>
          <p:cNvSpPr/>
          <p:nvPr/>
        </p:nvSpPr>
        <p:spPr>
          <a:xfrm>
            <a:off x="10440820" y="361149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20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5A7D443-FA6E-12C9-3609-74C90D5ED464}"/>
              </a:ext>
            </a:extLst>
          </p:cNvPr>
          <p:cNvSpPr txBox="1"/>
          <p:nvPr/>
        </p:nvSpPr>
        <p:spPr>
          <a:xfrm>
            <a:off x="6753484" y="431084"/>
            <a:ext cx="3108134" cy="510778"/>
          </a:xfrm>
          <a:prstGeom prst="wedgeRoundRectCallout">
            <a:avLst>
              <a:gd name="adj1" fmla="val -75399"/>
              <a:gd name="adj2" fmla="val -3563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In place of NOUN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9CCFEEA0-D39E-39FB-CF57-FEED6E5650F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176" b="45432"/>
          <a:stretch/>
        </p:blipFill>
        <p:spPr>
          <a:xfrm>
            <a:off x="358925" y="1428225"/>
            <a:ext cx="9143279" cy="4610420"/>
          </a:xfrm>
          <a:prstGeom prst="rect">
            <a:avLst/>
          </a:prstGeom>
        </p:spPr>
      </p:pic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DFDF8C38-2342-9960-2A53-7D40AF350642}"/>
              </a:ext>
            </a:extLst>
          </p:cNvPr>
          <p:cNvSpPr/>
          <p:nvPr/>
        </p:nvSpPr>
        <p:spPr>
          <a:xfrm>
            <a:off x="4210619" y="1724765"/>
            <a:ext cx="629677" cy="6296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40A23C0A-CCF2-F6A6-9994-E3A3854F28E3}"/>
              </a:ext>
            </a:extLst>
          </p:cNvPr>
          <p:cNvSpPr/>
          <p:nvPr/>
        </p:nvSpPr>
        <p:spPr>
          <a:xfrm>
            <a:off x="4995890" y="1760065"/>
            <a:ext cx="629677" cy="6296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F11F84A6-E057-B57E-672D-A82604837B0B}"/>
              </a:ext>
            </a:extLst>
          </p:cNvPr>
          <p:cNvSpPr/>
          <p:nvPr/>
        </p:nvSpPr>
        <p:spPr>
          <a:xfrm>
            <a:off x="5781161" y="1766405"/>
            <a:ext cx="982635" cy="6296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751F77BC-17E7-12F8-5E94-EB007CD105B9}"/>
              </a:ext>
            </a:extLst>
          </p:cNvPr>
          <p:cNvSpPr/>
          <p:nvPr/>
        </p:nvSpPr>
        <p:spPr>
          <a:xfrm>
            <a:off x="6856411" y="1760065"/>
            <a:ext cx="1132269" cy="6296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" name="حبر 20">
                <a:extLst>
                  <a:ext uri="{FF2B5EF4-FFF2-40B4-BE49-F238E27FC236}">
                    <a16:creationId xmlns:a16="http://schemas.microsoft.com/office/drawing/2014/main" id="{6A41CEDE-C69F-A4DC-F0A3-AAB9601CB685}"/>
                  </a:ext>
                </a:extLst>
              </p14:cNvPr>
              <p14:cNvContentPartPr/>
              <p14:nvPr/>
            </p14:nvContentPartPr>
            <p14:xfrm>
              <a:off x="4050500" y="2514055"/>
              <a:ext cx="2578320" cy="47880"/>
            </p14:xfrm>
          </p:contentPart>
        </mc:Choice>
        <mc:Fallback>
          <p:pic>
            <p:nvPicPr>
              <p:cNvPr id="21" name="حبر 20">
                <a:extLst>
                  <a:ext uri="{FF2B5EF4-FFF2-40B4-BE49-F238E27FC236}">
                    <a16:creationId xmlns:a16="http://schemas.microsoft.com/office/drawing/2014/main" id="{6A41CEDE-C69F-A4DC-F0A3-AAB9601CB68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96860" y="2406415"/>
                <a:ext cx="268596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5" name="حبر 24">
                <a:extLst>
                  <a:ext uri="{FF2B5EF4-FFF2-40B4-BE49-F238E27FC236}">
                    <a16:creationId xmlns:a16="http://schemas.microsoft.com/office/drawing/2014/main" id="{A7A15E62-E133-7F53-C2BA-2C250A9972E6}"/>
                  </a:ext>
                </a:extLst>
              </p14:cNvPr>
              <p14:cNvContentPartPr/>
              <p14:nvPr/>
            </p14:nvContentPartPr>
            <p14:xfrm>
              <a:off x="3559820" y="3163855"/>
              <a:ext cx="1711800" cy="343440"/>
            </p14:xfrm>
          </p:contentPart>
        </mc:Choice>
        <mc:Fallback>
          <p:pic>
            <p:nvPicPr>
              <p:cNvPr id="25" name="حبر 24">
                <a:extLst>
                  <a:ext uri="{FF2B5EF4-FFF2-40B4-BE49-F238E27FC236}">
                    <a16:creationId xmlns:a16="http://schemas.microsoft.com/office/drawing/2014/main" id="{A7A15E62-E133-7F53-C2BA-2C250A9972E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23820" y="3127855"/>
                <a:ext cx="178344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6" name="حبر 25">
                <a:extLst>
                  <a:ext uri="{FF2B5EF4-FFF2-40B4-BE49-F238E27FC236}">
                    <a16:creationId xmlns:a16="http://schemas.microsoft.com/office/drawing/2014/main" id="{1DE227B3-51B7-8C98-90ED-914255FBF072}"/>
                  </a:ext>
                </a:extLst>
              </p14:cNvPr>
              <p14:cNvContentPartPr/>
              <p14:nvPr/>
            </p14:nvContentPartPr>
            <p14:xfrm>
              <a:off x="1781060" y="3255655"/>
              <a:ext cx="542880" cy="189360"/>
            </p14:xfrm>
          </p:contentPart>
        </mc:Choice>
        <mc:Fallback>
          <p:pic>
            <p:nvPicPr>
              <p:cNvPr id="26" name="حبر 25">
                <a:extLst>
                  <a:ext uri="{FF2B5EF4-FFF2-40B4-BE49-F238E27FC236}">
                    <a16:creationId xmlns:a16="http://schemas.microsoft.com/office/drawing/2014/main" id="{1DE227B3-51B7-8C98-90ED-914255FBF07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45420" y="3219655"/>
                <a:ext cx="614520" cy="26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6BC5D84D-A73D-236E-DD54-366016A3F335}"/>
              </a:ext>
            </a:extLst>
          </p:cNvPr>
          <p:cNvGrpSpPr/>
          <p:nvPr/>
        </p:nvGrpSpPr>
        <p:grpSpPr>
          <a:xfrm>
            <a:off x="1818860" y="3527815"/>
            <a:ext cx="2514600" cy="889200"/>
            <a:chOff x="1818860" y="3527815"/>
            <a:chExt cx="2514600" cy="88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7" name="حبر 26">
                  <a:extLst>
                    <a:ext uri="{FF2B5EF4-FFF2-40B4-BE49-F238E27FC236}">
                      <a16:creationId xmlns:a16="http://schemas.microsoft.com/office/drawing/2014/main" id="{6E99B412-F081-AD0E-68E9-2C8B875083B0}"/>
                    </a:ext>
                  </a:extLst>
                </p14:cNvPr>
                <p14:cNvContentPartPr/>
                <p14:nvPr/>
              </p14:nvContentPartPr>
              <p14:xfrm>
                <a:off x="1818860" y="3631135"/>
                <a:ext cx="1071720" cy="785880"/>
              </p14:xfrm>
            </p:contentPart>
          </mc:Choice>
          <mc:Fallback>
            <p:pic>
              <p:nvPicPr>
                <p:cNvPr id="27" name="حبر 26">
                  <a:extLst>
                    <a:ext uri="{FF2B5EF4-FFF2-40B4-BE49-F238E27FC236}">
                      <a16:creationId xmlns:a16="http://schemas.microsoft.com/office/drawing/2014/main" id="{6E99B412-F081-AD0E-68E9-2C8B875083B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782860" y="3595495"/>
                  <a:ext cx="1143360" cy="85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8" name="حبر 27">
                  <a:extLst>
                    <a:ext uri="{FF2B5EF4-FFF2-40B4-BE49-F238E27FC236}">
                      <a16:creationId xmlns:a16="http://schemas.microsoft.com/office/drawing/2014/main" id="{0C0E06CB-BA9D-5C75-6472-E0ED7F028A8B}"/>
                    </a:ext>
                  </a:extLst>
                </p14:cNvPr>
                <p14:cNvContentPartPr/>
                <p14:nvPr/>
              </p14:nvContentPartPr>
              <p14:xfrm>
                <a:off x="3412220" y="3527815"/>
                <a:ext cx="876960" cy="161280"/>
              </p14:xfrm>
            </p:contentPart>
          </mc:Choice>
          <mc:Fallback>
            <p:pic>
              <p:nvPicPr>
                <p:cNvPr id="28" name="حبر 27">
                  <a:extLst>
                    <a:ext uri="{FF2B5EF4-FFF2-40B4-BE49-F238E27FC236}">
                      <a16:creationId xmlns:a16="http://schemas.microsoft.com/office/drawing/2014/main" id="{0C0E06CB-BA9D-5C75-6472-E0ED7F028A8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76220" y="3491815"/>
                  <a:ext cx="9486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9" name="حبر 28">
                  <a:extLst>
                    <a:ext uri="{FF2B5EF4-FFF2-40B4-BE49-F238E27FC236}">
                      <a16:creationId xmlns:a16="http://schemas.microsoft.com/office/drawing/2014/main" id="{B42C2465-025F-E3AD-5F9B-8CCDA62FA71F}"/>
                    </a:ext>
                  </a:extLst>
                </p14:cNvPr>
                <p14:cNvContentPartPr/>
                <p14:nvPr/>
              </p14:nvContentPartPr>
              <p14:xfrm>
                <a:off x="3199460" y="3534295"/>
                <a:ext cx="1134000" cy="881280"/>
              </p14:xfrm>
            </p:contentPart>
          </mc:Choice>
          <mc:Fallback>
            <p:pic>
              <p:nvPicPr>
                <p:cNvPr id="29" name="حبر 28">
                  <a:extLst>
                    <a:ext uri="{FF2B5EF4-FFF2-40B4-BE49-F238E27FC236}">
                      <a16:creationId xmlns:a16="http://schemas.microsoft.com/office/drawing/2014/main" id="{B42C2465-025F-E3AD-5F9B-8CCDA62FA71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163460" y="3498295"/>
                  <a:ext cx="1205640" cy="95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1" name="حبر 30">
                <a:extLst>
                  <a:ext uri="{FF2B5EF4-FFF2-40B4-BE49-F238E27FC236}">
                    <a16:creationId xmlns:a16="http://schemas.microsoft.com/office/drawing/2014/main" id="{51FDFE60-2946-B4C5-7820-652563F934FA}"/>
                  </a:ext>
                </a:extLst>
              </p14:cNvPr>
              <p14:cNvContentPartPr/>
              <p14:nvPr/>
            </p14:nvContentPartPr>
            <p14:xfrm>
              <a:off x="535820" y="4671895"/>
              <a:ext cx="3265920" cy="27720"/>
            </p14:xfrm>
          </p:contentPart>
        </mc:Choice>
        <mc:Fallback>
          <p:pic>
            <p:nvPicPr>
              <p:cNvPr id="31" name="حبر 30">
                <a:extLst>
                  <a:ext uri="{FF2B5EF4-FFF2-40B4-BE49-F238E27FC236}">
                    <a16:creationId xmlns:a16="http://schemas.microsoft.com/office/drawing/2014/main" id="{51FDFE60-2946-B4C5-7820-652563F934F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81820" y="4564255"/>
                <a:ext cx="337356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2" name="حبر 31">
                <a:extLst>
                  <a:ext uri="{FF2B5EF4-FFF2-40B4-BE49-F238E27FC236}">
                    <a16:creationId xmlns:a16="http://schemas.microsoft.com/office/drawing/2014/main" id="{B2B2791F-1741-6405-1A26-4B06AA4B55E6}"/>
                  </a:ext>
                </a:extLst>
              </p14:cNvPr>
              <p14:cNvContentPartPr/>
              <p14:nvPr/>
            </p14:nvContentPartPr>
            <p14:xfrm>
              <a:off x="513140" y="4927495"/>
              <a:ext cx="2621880" cy="112320"/>
            </p14:xfrm>
          </p:contentPart>
        </mc:Choice>
        <mc:Fallback>
          <p:pic>
            <p:nvPicPr>
              <p:cNvPr id="32" name="حبر 31">
                <a:extLst>
                  <a:ext uri="{FF2B5EF4-FFF2-40B4-BE49-F238E27FC236}">
                    <a16:creationId xmlns:a16="http://schemas.microsoft.com/office/drawing/2014/main" id="{B2B2791F-1741-6405-1A26-4B06AA4B55E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59500" y="4819495"/>
                <a:ext cx="272952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3" name="حبر 32">
                <a:extLst>
                  <a:ext uri="{FF2B5EF4-FFF2-40B4-BE49-F238E27FC236}">
                    <a16:creationId xmlns:a16="http://schemas.microsoft.com/office/drawing/2014/main" id="{F07C844A-D438-EC03-97A1-132023BB746D}"/>
                  </a:ext>
                </a:extLst>
              </p14:cNvPr>
              <p14:cNvContentPartPr/>
              <p14:nvPr/>
            </p14:nvContentPartPr>
            <p14:xfrm>
              <a:off x="1979060" y="3809335"/>
              <a:ext cx="445680" cy="77040"/>
            </p14:xfrm>
          </p:contentPart>
        </mc:Choice>
        <mc:Fallback>
          <p:pic>
            <p:nvPicPr>
              <p:cNvPr id="33" name="حبر 32">
                <a:extLst>
                  <a:ext uri="{FF2B5EF4-FFF2-40B4-BE49-F238E27FC236}">
                    <a16:creationId xmlns:a16="http://schemas.microsoft.com/office/drawing/2014/main" id="{F07C844A-D438-EC03-97A1-132023BB746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925420" y="3701695"/>
                <a:ext cx="55332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4" name="حبر 33">
                <a:extLst>
                  <a:ext uri="{FF2B5EF4-FFF2-40B4-BE49-F238E27FC236}">
                    <a16:creationId xmlns:a16="http://schemas.microsoft.com/office/drawing/2014/main" id="{1C118FA3-0B0E-792A-718B-EFCF0C290D9F}"/>
                  </a:ext>
                </a:extLst>
              </p14:cNvPr>
              <p14:cNvContentPartPr/>
              <p14:nvPr/>
            </p14:nvContentPartPr>
            <p14:xfrm>
              <a:off x="5278820" y="4651375"/>
              <a:ext cx="3780000" cy="50040"/>
            </p14:xfrm>
          </p:contentPart>
        </mc:Choice>
        <mc:Fallback>
          <p:pic>
            <p:nvPicPr>
              <p:cNvPr id="34" name="حبر 33">
                <a:extLst>
                  <a:ext uri="{FF2B5EF4-FFF2-40B4-BE49-F238E27FC236}">
                    <a16:creationId xmlns:a16="http://schemas.microsoft.com/office/drawing/2014/main" id="{1C118FA3-0B0E-792A-718B-EFCF0C290D9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225180" y="4543735"/>
                <a:ext cx="388764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5" name="حبر 34">
                <a:extLst>
                  <a:ext uri="{FF2B5EF4-FFF2-40B4-BE49-F238E27FC236}">
                    <a16:creationId xmlns:a16="http://schemas.microsoft.com/office/drawing/2014/main" id="{A2AF26F8-E2A4-DBE4-FA13-276DB0FC676A}"/>
                  </a:ext>
                </a:extLst>
              </p14:cNvPr>
              <p14:cNvContentPartPr/>
              <p14:nvPr/>
            </p14:nvContentPartPr>
            <p14:xfrm>
              <a:off x="5269100" y="4967815"/>
              <a:ext cx="2850480" cy="55080"/>
            </p14:xfrm>
          </p:contentPart>
        </mc:Choice>
        <mc:Fallback>
          <p:pic>
            <p:nvPicPr>
              <p:cNvPr id="35" name="حبر 34">
                <a:extLst>
                  <a:ext uri="{FF2B5EF4-FFF2-40B4-BE49-F238E27FC236}">
                    <a16:creationId xmlns:a16="http://schemas.microsoft.com/office/drawing/2014/main" id="{A2AF26F8-E2A4-DBE4-FA13-276DB0FC676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15100" y="4859815"/>
                <a:ext cx="295812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6" name="حبر 35">
                <a:extLst>
                  <a:ext uri="{FF2B5EF4-FFF2-40B4-BE49-F238E27FC236}">
                    <a16:creationId xmlns:a16="http://schemas.microsoft.com/office/drawing/2014/main" id="{1DC260C6-85B7-DE15-1BC7-E2CD55EE8876}"/>
                  </a:ext>
                </a:extLst>
              </p14:cNvPr>
              <p14:cNvContentPartPr/>
              <p14:nvPr/>
            </p14:nvContentPartPr>
            <p14:xfrm>
              <a:off x="3560540" y="3798895"/>
              <a:ext cx="326160" cy="30960"/>
            </p14:xfrm>
          </p:contentPart>
        </mc:Choice>
        <mc:Fallback>
          <p:pic>
            <p:nvPicPr>
              <p:cNvPr id="36" name="حبر 35">
                <a:extLst>
                  <a:ext uri="{FF2B5EF4-FFF2-40B4-BE49-F238E27FC236}">
                    <a16:creationId xmlns:a16="http://schemas.microsoft.com/office/drawing/2014/main" id="{1DC260C6-85B7-DE15-1BC7-E2CD55EE887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506540" y="3691255"/>
                <a:ext cx="43380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1" name="حبر 40">
                <a:extLst>
                  <a:ext uri="{FF2B5EF4-FFF2-40B4-BE49-F238E27FC236}">
                    <a16:creationId xmlns:a16="http://schemas.microsoft.com/office/drawing/2014/main" id="{D2DD32A5-4D79-03F2-2825-350F90F754EF}"/>
                  </a:ext>
                </a:extLst>
              </p14:cNvPr>
              <p14:cNvContentPartPr/>
              <p14:nvPr/>
            </p14:nvContentPartPr>
            <p14:xfrm>
              <a:off x="3513020" y="4185895"/>
              <a:ext cx="528480" cy="26280"/>
            </p14:xfrm>
          </p:contentPart>
        </mc:Choice>
        <mc:Fallback>
          <p:pic>
            <p:nvPicPr>
              <p:cNvPr id="41" name="حبر 40">
                <a:extLst>
                  <a:ext uri="{FF2B5EF4-FFF2-40B4-BE49-F238E27FC236}">
                    <a16:creationId xmlns:a16="http://schemas.microsoft.com/office/drawing/2014/main" id="{D2DD32A5-4D79-03F2-2825-350F90F754E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459380" y="4078255"/>
                <a:ext cx="63612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2" name="حبر 41">
                <a:extLst>
                  <a:ext uri="{FF2B5EF4-FFF2-40B4-BE49-F238E27FC236}">
                    <a16:creationId xmlns:a16="http://schemas.microsoft.com/office/drawing/2014/main" id="{546EF0CA-7A93-C280-D930-572821A0ED79}"/>
                  </a:ext>
                </a:extLst>
              </p14:cNvPr>
              <p14:cNvContentPartPr/>
              <p14:nvPr/>
            </p14:nvContentPartPr>
            <p14:xfrm>
              <a:off x="5278820" y="5407375"/>
              <a:ext cx="3934080" cy="124200"/>
            </p14:xfrm>
          </p:contentPart>
        </mc:Choice>
        <mc:Fallback>
          <p:pic>
            <p:nvPicPr>
              <p:cNvPr id="42" name="حبر 41">
                <a:extLst>
                  <a:ext uri="{FF2B5EF4-FFF2-40B4-BE49-F238E27FC236}">
                    <a16:creationId xmlns:a16="http://schemas.microsoft.com/office/drawing/2014/main" id="{546EF0CA-7A93-C280-D930-572821A0ED7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224820" y="5299735"/>
                <a:ext cx="404172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3" name="حبر 42">
                <a:extLst>
                  <a:ext uri="{FF2B5EF4-FFF2-40B4-BE49-F238E27FC236}">
                    <a16:creationId xmlns:a16="http://schemas.microsoft.com/office/drawing/2014/main" id="{2E321110-88E3-7332-CB0B-A1095CDD63E9}"/>
                  </a:ext>
                </a:extLst>
              </p14:cNvPr>
              <p14:cNvContentPartPr/>
              <p14:nvPr/>
            </p14:nvContentPartPr>
            <p14:xfrm>
              <a:off x="5199260" y="5704375"/>
              <a:ext cx="2991600" cy="143640"/>
            </p14:xfrm>
          </p:contentPart>
        </mc:Choice>
        <mc:Fallback>
          <p:pic>
            <p:nvPicPr>
              <p:cNvPr id="43" name="حبر 42">
                <a:extLst>
                  <a:ext uri="{FF2B5EF4-FFF2-40B4-BE49-F238E27FC236}">
                    <a16:creationId xmlns:a16="http://schemas.microsoft.com/office/drawing/2014/main" id="{2E321110-88E3-7332-CB0B-A1095CDD63E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145620" y="5596735"/>
                <a:ext cx="309924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5" name="حبر 44">
                <a:extLst>
                  <a:ext uri="{FF2B5EF4-FFF2-40B4-BE49-F238E27FC236}">
                    <a16:creationId xmlns:a16="http://schemas.microsoft.com/office/drawing/2014/main" id="{01B3AFE4-F859-1828-175D-5568DD3F46F6}"/>
                  </a:ext>
                </a:extLst>
              </p14:cNvPr>
              <p14:cNvContentPartPr/>
              <p14:nvPr/>
            </p14:nvContentPartPr>
            <p14:xfrm>
              <a:off x="574340" y="5394055"/>
              <a:ext cx="3459960" cy="73440"/>
            </p14:xfrm>
          </p:contentPart>
        </mc:Choice>
        <mc:Fallback>
          <p:pic>
            <p:nvPicPr>
              <p:cNvPr id="45" name="حبر 44">
                <a:extLst>
                  <a:ext uri="{FF2B5EF4-FFF2-40B4-BE49-F238E27FC236}">
                    <a16:creationId xmlns:a16="http://schemas.microsoft.com/office/drawing/2014/main" id="{01B3AFE4-F859-1828-175D-5568DD3F46F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20700" y="5286055"/>
                <a:ext cx="35676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6" name="حبر 45">
                <a:extLst>
                  <a:ext uri="{FF2B5EF4-FFF2-40B4-BE49-F238E27FC236}">
                    <a16:creationId xmlns:a16="http://schemas.microsoft.com/office/drawing/2014/main" id="{397B9BEC-82F0-52A1-AE49-E74C1AAE5090}"/>
                  </a:ext>
                </a:extLst>
              </p14:cNvPr>
              <p14:cNvContentPartPr/>
              <p14:nvPr/>
            </p14:nvContentPartPr>
            <p14:xfrm>
              <a:off x="505580" y="5727415"/>
              <a:ext cx="3972600" cy="84960"/>
            </p14:xfrm>
          </p:contentPart>
        </mc:Choice>
        <mc:Fallback>
          <p:pic>
            <p:nvPicPr>
              <p:cNvPr id="46" name="حبر 45">
                <a:extLst>
                  <a:ext uri="{FF2B5EF4-FFF2-40B4-BE49-F238E27FC236}">
                    <a16:creationId xmlns:a16="http://schemas.microsoft.com/office/drawing/2014/main" id="{397B9BEC-82F0-52A1-AE49-E74C1AAE509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51940" y="5619415"/>
                <a:ext cx="40802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7" name="حبر 46">
                <a:extLst>
                  <a:ext uri="{FF2B5EF4-FFF2-40B4-BE49-F238E27FC236}">
                    <a16:creationId xmlns:a16="http://schemas.microsoft.com/office/drawing/2014/main" id="{BEA35BA3-8E55-9891-2476-43FB62C42D20}"/>
                  </a:ext>
                </a:extLst>
              </p14:cNvPr>
              <p14:cNvContentPartPr/>
              <p14:nvPr/>
            </p14:nvContentPartPr>
            <p14:xfrm>
              <a:off x="2028020" y="4203175"/>
              <a:ext cx="790560" cy="14760"/>
            </p14:xfrm>
          </p:contentPart>
        </mc:Choice>
        <mc:Fallback>
          <p:pic>
            <p:nvPicPr>
              <p:cNvPr id="47" name="حبر 46">
                <a:extLst>
                  <a:ext uri="{FF2B5EF4-FFF2-40B4-BE49-F238E27FC236}">
                    <a16:creationId xmlns:a16="http://schemas.microsoft.com/office/drawing/2014/main" id="{BEA35BA3-8E55-9891-2476-43FB62C42D2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974380" y="4095175"/>
                <a:ext cx="8982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8" name="حبر 47">
                <a:extLst>
                  <a:ext uri="{FF2B5EF4-FFF2-40B4-BE49-F238E27FC236}">
                    <a16:creationId xmlns:a16="http://schemas.microsoft.com/office/drawing/2014/main" id="{FF2084F3-C082-CE5E-46E2-A86F96EF55F1}"/>
                  </a:ext>
                </a:extLst>
              </p14:cNvPr>
              <p14:cNvContentPartPr/>
              <p14:nvPr/>
            </p14:nvContentPartPr>
            <p14:xfrm>
              <a:off x="3595460" y="5731810"/>
              <a:ext cx="21600" cy="33120"/>
            </p14:xfrm>
          </p:contentPart>
        </mc:Choice>
        <mc:Fallback>
          <p:pic>
            <p:nvPicPr>
              <p:cNvPr id="48" name="حبر 47">
                <a:extLst>
                  <a:ext uri="{FF2B5EF4-FFF2-40B4-BE49-F238E27FC236}">
                    <a16:creationId xmlns:a16="http://schemas.microsoft.com/office/drawing/2014/main" id="{FF2084F3-C082-CE5E-46E2-A86F96EF55F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541820" y="5623810"/>
                <a:ext cx="129240" cy="248760"/>
              </a:xfrm>
              <a:prstGeom prst="rect">
                <a:avLst/>
              </a:prstGeom>
            </p:spPr>
          </p:pic>
        </mc:Fallback>
      </mc:AlternateContent>
      <p:pic>
        <p:nvPicPr>
          <p:cNvPr id="50" name="صورة 49">
            <a:extLst>
              <a:ext uri="{FF2B5EF4-FFF2-40B4-BE49-F238E27FC236}">
                <a16:creationId xmlns:a16="http://schemas.microsoft.com/office/drawing/2014/main" id="{FDEE8140-CD10-6400-0169-7FC83D6718E7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323902" y="379417"/>
            <a:ext cx="3434920" cy="83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1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3" action="ppaction://hlinksldjump"/>
            <a:extLst>
              <a:ext uri="{FF2B5EF4-FFF2-40B4-BE49-F238E27FC236}">
                <a16:creationId xmlns:a16="http://schemas.microsoft.com/office/drawing/2014/main" id="{1A228F7B-6ABA-5822-877D-4059E54ABC99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0" name="مربع نص 9">
            <a:hlinkClick r:id="rId4" action="ppaction://hlinksldjump"/>
            <a:extLst>
              <a:ext uri="{FF2B5EF4-FFF2-40B4-BE49-F238E27FC236}">
                <a16:creationId xmlns:a16="http://schemas.microsoft.com/office/drawing/2014/main" id="{A476CBF1-CFC4-0928-8732-2D57C26DAAA0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1" name="مربع نص 10">
            <a:hlinkClick r:id="rId5" action="ppaction://hlinksldjump"/>
            <a:extLst>
              <a:ext uri="{FF2B5EF4-FFF2-40B4-BE49-F238E27FC236}">
                <a16:creationId xmlns:a16="http://schemas.microsoft.com/office/drawing/2014/main" id="{36D879F6-531E-CA6A-40B1-5E937320AD83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12" name="مربع نص 11">
            <a:hlinkClick r:id="rId6" action="ppaction://hlinksldjump"/>
            <a:extLst>
              <a:ext uri="{FF2B5EF4-FFF2-40B4-BE49-F238E27FC236}">
                <a16:creationId xmlns:a16="http://schemas.microsoft.com/office/drawing/2014/main" id="{C5522147-DFFF-2349-14BB-89A81F40CF4E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13" name="مربع نص 12">
            <a:hlinkClick r:id="rId7" action="ppaction://hlinksldjump"/>
            <a:extLst>
              <a:ext uri="{FF2B5EF4-FFF2-40B4-BE49-F238E27FC236}">
                <a16:creationId xmlns:a16="http://schemas.microsoft.com/office/drawing/2014/main" id="{792DB858-0DA7-AA7B-309D-17BA724F338B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02914D95-6535-B970-8491-6F1278178F01}"/>
              </a:ext>
            </a:extLst>
          </p:cNvPr>
          <p:cNvSpPr/>
          <p:nvPr/>
        </p:nvSpPr>
        <p:spPr>
          <a:xfrm>
            <a:off x="10440820" y="361149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20</a:t>
            </a: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7598B023-177F-4C84-D1EB-F4FC124E9592}"/>
              </a:ext>
            </a:extLst>
          </p:cNvPr>
          <p:cNvGrpSpPr/>
          <p:nvPr/>
        </p:nvGrpSpPr>
        <p:grpSpPr>
          <a:xfrm>
            <a:off x="8588346" y="1286305"/>
            <a:ext cx="3336194" cy="1425427"/>
            <a:chOff x="8020382" y="1272326"/>
            <a:chExt cx="3826108" cy="1656828"/>
          </a:xfrm>
        </p:grpSpPr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5884C312-33DC-E7BE-BAEE-190160393C91}"/>
                </a:ext>
              </a:extLst>
            </p:cNvPr>
            <p:cNvSpPr/>
            <p:nvPr/>
          </p:nvSpPr>
          <p:spPr>
            <a:xfrm>
              <a:off x="8020382" y="2177899"/>
              <a:ext cx="3631373" cy="751255"/>
            </a:xfrm>
            <a:prstGeom prst="rect">
              <a:avLst/>
            </a:prstGeom>
            <a:solidFill>
              <a:srgbClr val="FF66CC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-US" sz="3600" dirty="0">
                  <a:latin typeface="Papyrus" panose="03070502060502030205" pitchFamily="66" charset="0"/>
                </a:rPr>
                <a:t> </a:t>
              </a:r>
              <a:r>
                <a:rPr lang="en-US" sz="3200" dirty="0">
                  <a:latin typeface="Papyrus" panose="03070502060502030205" pitchFamily="66" charset="0"/>
                </a:rPr>
                <a:t>Think pair share</a:t>
              </a:r>
              <a:endParaRPr lang="ar-SA" sz="3600" dirty="0">
                <a:latin typeface="Papyrus" panose="03070502060502030205" pitchFamily="66" charset="0"/>
              </a:endParaRPr>
            </a:p>
          </p:txBody>
        </p:sp>
        <p:sp>
          <p:nvSpPr>
            <p:cNvPr id="15" name="سهم: لليمين 14">
              <a:extLst>
                <a:ext uri="{FF2B5EF4-FFF2-40B4-BE49-F238E27FC236}">
                  <a16:creationId xmlns:a16="http://schemas.microsoft.com/office/drawing/2014/main" id="{AFF678B9-E1DA-6262-E534-518B76B49C01}"/>
                </a:ext>
              </a:extLst>
            </p:cNvPr>
            <p:cNvSpPr/>
            <p:nvPr/>
          </p:nvSpPr>
          <p:spPr>
            <a:xfrm>
              <a:off x="9032233" y="1691914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سهم: لليمين 15">
              <a:extLst>
                <a:ext uri="{FF2B5EF4-FFF2-40B4-BE49-F238E27FC236}">
                  <a16:creationId xmlns:a16="http://schemas.microsoft.com/office/drawing/2014/main" id="{40D73272-EE41-03AB-7520-7446F43CEFA7}"/>
                </a:ext>
              </a:extLst>
            </p:cNvPr>
            <p:cNvSpPr/>
            <p:nvPr/>
          </p:nvSpPr>
          <p:spPr>
            <a:xfrm>
              <a:off x="10268683" y="1658672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745B636F-024E-C7F1-FBFE-574625DB0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88195" y="1413577"/>
              <a:ext cx="744039" cy="693108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A58EFFE9-F5AF-00A8-D279-74A2ED9CB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8659" y="1272326"/>
              <a:ext cx="1015127" cy="919856"/>
            </a:xfrm>
            <a:prstGeom prst="rect">
              <a:avLst/>
            </a:prstGeom>
          </p:spPr>
        </p:pic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7FF89686-BC9D-0D03-ED54-F88608E56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3616" y="1503996"/>
              <a:ext cx="1372874" cy="461665"/>
            </a:xfrm>
            <a:prstGeom prst="rect">
              <a:avLst/>
            </a:prstGeom>
          </p:spPr>
        </p:pic>
      </p:grpSp>
      <p:pic>
        <p:nvPicPr>
          <p:cNvPr id="21" name="صورة 20">
            <a:extLst>
              <a:ext uri="{FF2B5EF4-FFF2-40B4-BE49-F238E27FC236}">
                <a16:creationId xmlns:a16="http://schemas.microsoft.com/office/drawing/2014/main" id="{224BE20A-3C8E-AD7E-3BBC-05E0AAF3A32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34432" b="37327"/>
          <a:stretch/>
        </p:blipFill>
        <p:spPr>
          <a:xfrm>
            <a:off x="855161" y="1935328"/>
            <a:ext cx="7410504" cy="1218531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107B66D7-7AB0-3569-26E6-7530D1C9493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69100"/>
          <a:stretch/>
        </p:blipFill>
        <p:spPr>
          <a:xfrm>
            <a:off x="383281" y="348688"/>
            <a:ext cx="8158759" cy="1467935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A8B49B57-E44D-5DE9-7AFA-BABA776715F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70435" b="-1"/>
          <a:stretch/>
        </p:blipFill>
        <p:spPr>
          <a:xfrm>
            <a:off x="855161" y="4202941"/>
            <a:ext cx="7410504" cy="1275703"/>
          </a:xfrm>
          <a:prstGeom prst="rect">
            <a:avLst/>
          </a:prstGeom>
        </p:spPr>
      </p:pic>
      <p:sp>
        <p:nvSpPr>
          <p:cNvPr id="24" name="مستطيل 23">
            <a:extLst>
              <a:ext uri="{FF2B5EF4-FFF2-40B4-BE49-F238E27FC236}">
                <a16:creationId xmlns:a16="http://schemas.microsoft.com/office/drawing/2014/main" id="{A3CFE3E2-B08D-75A0-82FB-05045E1623E6}"/>
              </a:ext>
            </a:extLst>
          </p:cNvPr>
          <p:cNvSpPr/>
          <p:nvPr/>
        </p:nvSpPr>
        <p:spPr>
          <a:xfrm>
            <a:off x="461365" y="3061228"/>
            <a:ext cx="241478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What are those?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524724B2-5B49-1F92-2A7F-5C272DB36736}"/>
              </a:ext>
            </a:extLst>
          </p:cNvPr>
          <p:cNvSpPr/>
          <p:nvPr/>
        </p:nvSpPr>
        <p:spPr>
          <a:xfrm>
            <a:off x="327813" y="3447567"/>
            <a:ext cx="241478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chemeClr val="tx2"/>
                </a:solidFill>
                <a:latin typeface="MyriadPro-Light"/>
              </a:rPr>
              <a:t>They’re paintings</a:t>
            </a:r>
            <a:endParaRPr lang="ar-SA" sz="2400" b="1" dirty="0">
              <a:solidFill>
                <a:schemeClr val="tx2"/>
              </a:solidFill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1CE7E7-0ACB-3418-345D-83858FC3D630}"/>
              </a:ext>
            </a:extLst>
          </p:cNvPr>
          <p:cNvSpPr/>
          <p:nvPr/>
        </p:nvSpPr>
        <p:spPr>
          <a:xfrm>
            <a:off x="3255268" y="3110404"/>
            <a:ext cx="241478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What’s this?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E38EF80F-B07F-5B73-4F86-FA72D67C5D1B}"/>
              </a:ext>
            </a:extLst>
          </p:cNvPr>
          <p:cNvSpPr/>
          <p:nvPr/>
        </p:nvSpPr>
        <p:spPr>
          <a:xfrm>
            <a:off x="3121716" y="3473309"/>
            <a:ext cx="264393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chemeClr val="tx2"/>
                </a:solidFill>
                <a:latin typeface="MyriadPro-Light"/>
              </a:rPr>
              <a:t>It’s a sculpture</a:t>
            </a:r>
            <a:endParaRPr lang="ar-SA" sz="2400" b="1" dirty="0">
              <a:solidFill>
                <a:schemeClr val="tx2"/>
              </a:solidFill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A0BDC79B-585C-6F50-1F6C-3D2E2EB5BB3F}"/>
              </a:ext>
            </a:extLst>
          </p:cNvPr>
          <p:cNvSpPr/>
          <p:nvPr/>
        </p:nvSpPr>
        <p:spPr>
          <a:xfrm>
            <a:off x="6096000" y="3110404"/>
            <a:ext cx="241478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What’s that?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E085BB4E-A216-410F-0F46-F4DB6F666693}"/>
              </a:ext>
            </a:extLst>
          </p:cNvPr>
          <p:cNvSpPr/>
          <p:nvPr/>
        </p:nvSpPr>
        <p:spPr>
          <a:xfrm>
            <a:off x="6144767" y="3502602"/>
            <a:ext cx="264393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chemeClr val="tx2"/>
                </a:solidFill>
                <a:latin typeface="MyriadPro-Light"/>
              </a:rPr>
              <a:t>It’s an airplane</a:t>
            </a:r>
            <a:endParaRPr lang="ar-SA" sz="2400" b="1" dirty="0">
              <a:solidFill>
                <a:schemeClr val="tx2"/>
              </a:solidFill>
            </a:endParaRP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C2DE4788-F384-E69B-C435-AA1961DB9434}"/>
              </a:ext>
            </a:extLst>
          </p:cNvPr>
          <p:cNvSpPr/>
          <p:nvPr/>
        </p:nvSpPr>
        <p:spPr>
          <a:xfrm>
            <a:off x="461365" y="5478644"/>
            <a:ext cx="241478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What are these?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9C783A5D-7F53-C586-0975-F495CF1DF552}"/>
              </a:ext>
            </a:extLst>
          </p:cNvPr>
          <p:cNvSpPr/>
          <p:nvPr/>
        </p:nvSpPr>
        <p:spPr>
          <a:xfrm>
            <a:off x="409688" y="5872245"/>
            <a:ext cx="241478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chemeClr val="tx2"/>
                </a:solidFill>
                <a:latin typeface="MyriadPro-Light"/>
              </a:rPr>
              <a:t>They’re cameras</a:t>
            </a:r>
            <a:endParaRPr lang="ar-SA" sz="2400" b="1" dirty="0">
              <a:solidFill>
                <a:schemeClr val="tx2"/>
              </a:solidFill>
            </a:endParaRP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11089021-EE93-10E3-D1EF-99D7B61DCDCA}"/>
              </a:ext>
            </a:extLst>
          </p:cNvPr>
          <p:cNvSpPr/>
          <p:nvPr/>
        </p:nvSpPr>
        <p:spPr>
          <a:xfrm>
            <a:off x="3478849" y="5443655"/>
            <a:ext cx="241478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What’s that?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1F9A0C56-F708-3BFC-FB05-59A2B3E71580}"/>
              </a:ext>
            </a:extLst>
          </p:cNvPr>
          <p:cNvSpPr/>
          <p:nvPr/>
        </p:nvSpPr>
        <p:spPr>
          <a:xfrm>
            <a:off x="3338074" y="5847311"/>
            <a:ext cx="264393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chemeClr val="tx2"/>
                </a:solidFill>
                <a:latin typeface="MyriadPro-Light"/>
              </a:rPr>
              <a:t>It’s a bicycle</a:t>
            </a:r>
            <a:endParaRPr lang="ar-SA" sz="2400" b="1" dirty="0">
              <a:solidFill>
                <a:schemeClr val="tx2"/>
              </a:solidFill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F88CD1CD-1E92-9581-EBC3-8E16D8A928CA}"/>
              </a:ext>
            </a:extLst>
          </p:cNvPr>
          <p:cNvSpPr/>
          <p:nvPr/>
        </p:nvSpPr>
        <p:spPr>
          <a:xfrm>
            <a:off x="6407083" y="5541520"/>
            <a:ext cx="241478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What are these?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322DDFFD-3707-7479-5A53-0D64F4717402}"/>
              </a:ext>
            </a:extLst>
          </p:cNvPr>
          <p:cNvSpPr/>
          <p:nvPr/>
        </p:nvSpPr>
        <p:spPr>
          <a:xfrm>
            <a:off x="6286310" y="5907516"/>
            <a:ext cx="300005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chemeClr val="tx2"/>
                </a:solidFill>
                <a:latin typeface="MyriadPro-Light"/>
              </a:rPr>
              <a:t>They’re headphones</a:t>
            </a:r>
            <a:endParaRPr lang="ar-SA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9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3" action="ppaction://hlinksldjump"/>
            <a:extLst>
              <a:ext uri="{FF2B5EF4-FFF2-40B4-BE49-F238E27FC236}">
                <a16:creationId xmlns:a16="http://schemas.microsoft.com/office/drawing/2014/main" id="{EC91F3BF-BAB8-5F3A-FC19-BB54F6D77689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0" name="مربع نص 9">
            <a:hlinkClick r:id="rId4" action="ppaction://hlinksldjump"/>
            <a:extLst>
              <a:ext uri="{FF2B5EF4-FFF2-40B4-BE49-F238E27FC236}">
                <a16:creationId xmlns:a16="http://schemas.microsoft.com/office/drawing/2014/main" id="{923B5605-940D-4A28-596A-B57B17BB5CEA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1" name="مربع نص 10">
            <a:hlinkClick r:id="rId5" action="ppaction://hlinksldjump"/>
            <a:extLst>
              <a:ext uri="{FF2B5EF4-FFF2-40B4-BE49-F238E27FC236}">
                <a16:creationId xmlns:a16="http://schemas.microsoft.com/office/drawing/2014/main" id="{74E360BC-090C-688A-F645-FC562764505B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12" name="مربع نص 11">
            <a:hlinkClick r:id="rId6" action="ppaction://hlinksldjump"/>
            <a:extLst>
              <a:ext uri="{FF2B5EF4-FFF2-40B4-BE49-F238E27FC236}">
                <a16:creationId xmlns:a16="http://schemas.microsoft.com/office/drawing/2014/main" id="{07CACBCA-67FF-F98B-1B0B-95B69857A982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13" name="مربع نص 12">
            <a:hlinkClick r:id="rId7" action="ppaction://hlinksldjump"/>
            <a:extLst>
              <a:ext uri="{FF2B5EF4-FFF2-40B4-BE49-F238E27FC236}">
                <a16:creationId xmlns:a16="http://schemas.microsoft.com/office/drawing/2014/main" id="{05C1B5F3-81BC-2895-6AC9-C0DBC4DAB5EC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48451021-DCA1-8A2A-1EFF-432B2D3D1EE1}"/>
              </a:ext>
            </a:extLst>
          </p:cNvPr>
          <p:cNvSpPr/>
          <p:nvPr/>
        </p:nvSpPr>
        <p:spPr>
          <a:xfrm>
            <a:off x="10460037" y="2363154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20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E682D0E-6415-DF06-5879-DAEC10A5552F}"/>
              </a:ext>
            </a:extLst>
          </p:cNvPr>
          <p:cNvSpPr txBox="1"/>
          <p:nvPr/>
        </p:nvSpPr>
        <p:spPr>
          <a:xfrm>
            <a:off x="508006" y="2920579"/>
            <a:ext cx="1749643" cy="1055608"/>
          </a:xfrm>
          <a:prstGeom prst="wedgeRoundRectCallout">
            <a:avLst>
              <a:gd name="adj1" fmla="val 71000"/>
              <a:gd name="adj2" fmla="val -60468"/>
              <a:gd name="adj3" fmla="val 16667"/>
            </a:avLst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What’s this?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F8262008-AF66-BE6F-4178-F3FFAD311770}"/>
              </a:ext>
            </a:extLst>
          </p:cNvPr>
          <p:cNvSpPr txBox="1"/>
          <p:nvPr/>
        </p:nvSpPr>
        <p:spPr>
          <a:xfrm>
            <a:off x="141988" y="5450725"/>
            <a:ext cx="2420632" cy="1055608"/>
          </a:xfrm>
          <a:prstGeom prst="wedgeRoundRectCallout">
            <a:avLst>
              <a:gd name="adj1" fmla="val 209933"/>
              <a:gd name="adj2" fmla="val -95440"/>
              <a:gd name="adj3" fmla="val 16667"/>
            </a:avLst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Make example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EEB826F-0134-F292-CAF2-87AFD6BA88F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11" t="56217" r="876" b="2178"/>
          <a:stretch/>
        </p:blipFill>
        <p:spPr>
          <a:xfrm>
            <a:off x="377961" y="1308632"/>
            <a:ext cx="9216858" cy="3515240"/>
          </a:xfrm>
          <a:prstGeom prst="rect">
            <a:avLst/>
          </a:prstGeom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16F645EF-FC96-56EE-BE77-2891AFD5C60B}"/>
              </a:ext>
            </a:extLst>
          </p:cNvPr>
          <p:cNvGrpSpPr/>
          <p:nvPr/>
        </p:nvGrpSpPr>
        <p:grpSpPr>
          <a:xfrm>
            <a:off x="3829820" y="2158375"/>
            <a:ext cx="4531680" cy="125640"/>
            <a:chOff x="3829820" y="2158375"/>
            <a:chExt cx="4531680" cy="12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3" name="حبر 22">
                  <a:extLst>
                    <a:ext uri="{FF2B5EF4-FFF2-40B4-BE49-F238E27FC236}">
                      <a16:creationId xmlns:a16="http://schemas.microsoft.com/office/drawing/2014/main" id="{8B0CA55A-281C-62CE-AA2D-68D5EE017CFB}"/>
                    </a:ext>
                  </a:extLst>
                </p14:cNvPr>
                <p14:cNvContentPartPr/>
                <p14:nvPr/>
              </p14:nvContentPartPr>
              <p14:xfrm>
                <a:off x="3829820" y="2158375"/>
                <a:ext cx="1094760" cy="88560"/>
              </p14:xfrm>
            </p:contentPart>
          </mc:Choice>
          <mc:Fallback>
            <p:pic>
              <p:nvPicPr>
                <p:cNvPr id="23" name="حبر 22">
                  <a:extLst>
                    <a:ext uri="{FF2B5EF4-FFF2-40B4-BE49-F238E27FC236}">
                      <a16:creationId xmlns:a16="http://schemas.microsoft.com/office/drawing/2014/main" id="{8B0CA55A-281C-62CE-AA2D-68D5EE017CF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93820" y="2122375"/>
                  <a:ext cx="11664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4" name="حبر 23">
                  <a:extLst>
                    <a:ext uri="{FF2B5EF4-FFF2-40B4-BE49-F238E27FC236}">
                      <a16:creationId xmlns:a16="http://schemas.microsoft.com/office/drawing/2014/main" id="{2FE0114A-346F-7666-E257-57C3D2CD432D}"/>
                    </a:ext>
                  </a:extLst>
                </p14:cNvPr>
                <p14:cNvContentPartPr/>
                <p14:nvPr/>
              </p14:nvContentPartPr>
              <p14:xfrm>
                <a:off x="5761940" y="2159815"/>
                <a:ext cx="588240" cy="29880"/>
              </p14:xfrm>
            </p:contentPart>
          </mc:Choice>
          <mc:Fallback>
            <p:pic>
              <p:nvPicPr>
                <p:cNvPr id="24" name="حبر 23">
                  <a:extLst>
                    <a:ext uri="{FF2B5EF4-FFF2-40B4-BE49-F238E27FC236}">
                      <a16:creationId xmlns:a16="http://schemas.microsoft.com/office/drawing/2014/main" id="{2FE0114A-346F-7666-E257-57C3D2CD432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726300" y="2124175"/>
                  <a:ext cx="659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5" name="حبر 24">
                  <a:extLst>
                    <a:ext uri="{FF2B5EF4-FFF2-40B4-BE49-F238E27FC236}">
                      <a16:creationId xmlns:a16="http://schemas.microsoft.com/office/drawing/2014/main" id="{56946170-30C7-4311-6978-A4B903807D84}"/>
                    </a:ext>
                  </a:extLst>
                </p14:cNvPr>
                <p14:cNvContentPartPr/>
                <p14:nvPr/>
              </p14:nvContentPartPr>
              <p14:xfrm>
                <a:off x="7185020" y="2191135"/>
                <a:ext cx="1176480" cy="92880"/>
              </p14:xfrm>
            </p:contentPart>
          </mc:Choice>
          <mc:Fallback>
            <p:pic>
              <p:nvPicPr>
                <p:cNvPr id="25" name="حبر 24">
                  <a:extLst>
                    <a:ext uri="{FF2B5EF4-FFF2-40B4-BE49-F238E27FC236}">
                      <a16:creationId xmlns:a16="http://schemas.microsoft.com/office/drawing/2014/main" id="{56946170-30C7-4311-6978-A4B903807D8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49380" y="2155495"/>
                  <a:ext cx="124812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C43DCAD1-B70B-A7A3-E45C-1295178BA5A7}"/>
              </a:ext>
            </a:extLst>
          </p:cNvPr>
          <p:cNvGrpSpPr/>
          <p:nvPr/>
        </p:nvGrpSpPr>
        <p:grpSpPr>
          <a:xfrm>
            <a:off x="3197660" y="1261975"/>
            <a:ext cx="4379040" cy="640800"/>
            <a:chOff x="3197660" y="1261975"/>
            <a:chExt cx="4379040" cy="64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7" name="حبر 26">
                  <a:extLst>
                    <a:ext uri="{FF2B5EF4-FFF2-40B4-BE49-F238E27FC236}">
                      <a16:creationId xmlns:a16="http://schemas.microsoft.com/office/drawing/2014/main" id="{09BAE575-3E39-AA94-5462-348A3E4CF437}"/>
                    </a:ext>
                  </a:extLst>
                </p14:cNvPr>
                <p14:cNvContentPartPr/>
                <p14:nvPr/>
              </p14:nvContentPartPr>
              <p14:xfrm>
                <a:off x="3197660" y="1636015"/>
                <a:ext cx="1029240" cy="236160"/>
              </p14:xfrm>
            </p:contentPart>
          </mc:Choice>
          <mc:Fallback>
            <p:pic>
              <p:nvPicPr>
                <p:cNvPr id="27" name="حبر 26">
                  <a:extLst>
                    <a:ext uri="{FF2B5EF4-FFF2-40B4-BE49-F238E27FC236}">
                      <a16:creationId xmlns:a16="http://schemas.microsoft.com/office/drawing/2014/main" id="{09BAE575-3E39-AA94-5462-348A3E4CF43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161660" y="1600015"/>
                  <a:ext cx="11008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8" name="حبر 27">
                  <a:extLst>
                    <a:ext uri="{FF2B5EF4-FFF2-40B4-BE49-F238E27FC236}">
                      <a16:creationId xmlns:a16="http://schemas.microsoft.com/office/drawing/2014/main" id="{67DA617F-F29E-2558-4A88-9ACB5106C6E2}"/>
                    </a:ext>
                  </a:extLst>
                </p14:cNvPr>
                <p14:cNvContentPartPr/>
                <p14:nvPr/>
              </p14:nvContentPartPr>
              <p14:xfrm>
                <a:off x="3255620" y="1432255"/>
                <a:ext cx="2590200" cy="455760"/>
              </p14:xfrm>
            </p:contentPart>
          </mc:Choice>
          <mc:Fallback>
            <p:pic>
              <p:nvPicPr>
                <p:cNvPr id="28" name="حبر 27">
                  <a:extLst>
                    <a:ext uri="{FF2B5EF4-FFF2-40B4-BE49-F238E27FC236}">
                      <a16:creationId xmlns:a16="http://schemas.microsoft.com/office/drawing/2014/main" id="{67DA617F-F29E-2558-4A88-9ACB5106C6E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219620" y="1396615"/>
                  <a:ext cx="266184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9" name="حبر 28">
                  <a:extLst>
                    <a:ext uri="{FF2B5EF4-FFF2-40B4-BE49-F238E27FC236}">
                      <a16:creationId xmlns:a16="http://schemas.microsoft.com/office/drawing/2014/main" id="{3CB1FFC5-2913-BD83-7FF9-BEE92320A87C}"/>
                    </a:ext>
                  </a:extLst>
                </p14:cNvPr>
                <p14:cNvContentPartPr/>
                <p14:nvPr/>
              </p14:nvContentPartPr>
              <p14:xfrm>
                <a:off x="3229700" y="1261975"/>
                <a:ext cx="4347000" cy="640800"/>
              </p14:xfrm>
            </p:contentPart>
          </mc:Choice>
          <mc:Fallback>
            <p:pic>
              <p:nvPicPr>
                <p:cNvPr id="29" name="حبر 28">
                  <a:extLst>
                    <a:ext uri="{FF2B5EF4-FFF2-40B4-BE49-F238E27FC236}">
                      <a16:creationId xmlns:a16="http://schemas.microsoft.com/office/drawing/2014/main" id="{3CB1FFC5-2913-BD83-7FF9-BEE92320A87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193700" y="1226335"/>
                  <a:ext cx="4418640" cy="71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1" name="حبر 30">
                <a:extLst>
                  <a:ext uri="{FF2B5EF4-FFF2-40B4-BE49-F238E27FC236}">
                    <a16:creationId xmlns:a16="http://schemas.microsoft.com/office/drawing/2014/main" id="{9BA25032-F44E-56D8-1610-C64FB9B86D2D}"/>
                  </a:ext>
                </a:extLst>
              </p14:cNvPr>
              <p14:cNvContentPartPr/>
              <p14:nvPr/>
            </p14:nvContentPartPr>
            <p14:xfrm>
              <a:off x="1017860" y="2331535"/>
              <a:ext cx="707400" cy="37080"/>
            </p14:xfrm>
          </p:contentPart>
        </mc:Choice>
        <mc:Fallback>
          <p:pic>
            <p:nvPicPr>
              <p:cNvPr id="31" name="حبر 30">
                <a:extLst>
                  <a:ext uri="{FF2B5EF4-FFF2-40B4-BE49-F238E27FC236}">
                    <a16:creationId xmlns:a16="http://schemas.microsoft.com/office/drawing/2014/main" id="{9BA25032-F44E-56D8-1610-C64FB9B86D2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3860" y="2223535"/>
                <a:ext cx="81504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4" name="حبر 33">
                <a:extLst>
                  <a:ext uri="{FF2B5EF4-FFF2-40B4-BE49-F238E27FC236}">
                    <a16:creationId xmlns:a16="http://schemas.microsoft.com/office/drawing/2014/main" id="{952C19E8-61D6-8257-998E-8F5C42771A70}"/>
                  </a:ext>
                </a:extLst>
              </p14:cNvPr>
              <p14:cNvContentPartPr/>
              <p14:nvPr/>
            </p14:nvContentPartPr>
            <p14:xfrm>
              <a:off x="275900" y="2578135"/>
              <a:ext cx="4480920" cy="2404440"/>
            </p14:xfrm>
          </p:contentPart>
        </mc:Choice>
        <mc:Fallback>
          <p:pic>
            <p:nvPicPr>
              <p:cNvPr id="34" name="حبر 33">
                <a:extLst>
                  <a:ext uri="{FF2B5EF4-FFF2-40B4-BE49-F238E27FC236}">
                    <a16:creationId xmlns:a16="http://schemas.microsoft.com/office/drawing/2014/main" id="{952C19E8-61D6-8257-998E-8F5C42771A7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7900" y="2560495"/>
                <a:ext cx="4516560" cy="244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5" name="حبر 34">
                <a:extLst>
                  <a:ext uri="{FF2B5EF4-FFF2-40B4-BE49-F238E27FC236}">
                    <a16:creationId xmlns:a16="http://schemas.microsoft.com/office/drawing/2014/main" id="{E7C8BDAD-E608-0B66-6396-C07295C33CF5}"/>
                  </a:ext>
                </a:extLst>
              </p14:cNvPr>
              <p14:cNvContentPartPr/>
              <p14:nvPr/>
            </p14:nvContentPartPr>
            <p14:xfrm>
              <a:off x="5112500" y="2490295"/>
              <a:ext cx="4491720" cy="2449080"/>
            </p14:xfrm>
          </p:contentPart>
        </mc:Choice>
        <mc:Fallback>
          <p:pic>
            <p:nvPicPr>
              <p:cNvPr id="35" name="حبر 34">
                <a:extLst>
                  <a:ext uri="{FF2B5EF4-FFF2-40B4-BE49-F238E27FC236}">
                    <a16:creationId xmlns:a16="http://schemas.microsoft.com/office/drawing/2014/main" id="{E7C8BDAD-E608-0B66-6396-C07295C33CF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094860" y="2472295"/>
                <a:ext cx="4527360" cy="248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AB3A08FB-9F7C-894B-BA33-FE46BD22C339}"/>
              </a:ext>
            </a:extLst>
          </p:cNvPr>
          <p:cNvGrpSpPr/>
          <p:nvPr/>
        </p:nvGrpSpPr>
        <p:grpSpPr>
          <a:xfrm>
            <a:off x="7012940" y="4964575"/>
            <a:ext cx="766800" cy="676800"/>
            <a:chOff x="7012940" y="4964575"/>
            <a:chExt cx="766800" cy="67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6" name="حبر 35">
                  <a:extLst>
                    <a:ext uri="{FF2B5EF4-FFF2-40B4-BE49-F238E27FC236}">
                      <a16:creationId xmlns:a16="http://schemas.microsoft.com/office/drawing/2014/main" id="{BF8A783B-249F-061A-0FBE-83181076237A}"/>
                    </a:ext>
                  </a:extLst>
                </p14:cNvPr>
                <p14:cNvContentPartPr/>
                <p14:nvPr/>
              </p14:nvContentPartPr>
              <p14:xfrm>
                <a:off x="7012940" y="4964575"/>
                <a:ext cx="766800" cy="676800"/>
              </p14:xfrm>
            </p:contentPart>
          </mc:Choice>
          <mc:Fallback>
            <p:pic>
              <p:nvPicPr>
                <p:cNvPr id="36" name="حبر 35">
                  <a:extLst>
                    <a:ext uri="{FF2B5EF4-FFF2-40B4-BE49-F238E27FC236}">
                      <a16:creationId xmlns:a16="http://schemas.microsoft.com/office/drawing/2014/main" id="{BF8A783B-249F-061A-0FBE-83181076237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994940" y="4946575"/>
                  <a:ext cx="802440" cy="71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7" name="حبر 36">
                  <a:extLst>
                    <a:ext uri="{FF2B5EF4-FFF2-40B4-BE49-F238E27FC236}">
                      <a16:creationId xmlns:a16="http://schemas.microsoft.com/office/drawing/2014/main" id="{C01EB9BF-323E-CDCB-45DF-13C1B82416B7}"/>
                    </a:ext>
                  </a:extLst>
                </p14:cNvPr>
                <p14:cNvContentPartPr/>
                <p14:nvPr/>
              </p14:nvContentPartPr>
              <p14:xfrm>
                <a:off x="7172780" y="5047375"/>
                <a:ext cx="503640" cy="547200"/>
              </p14:xfrm>
            </p:contentPart>
          </mc:Choice>
          <mc:Fallback>
            <p:pic>
              <p:nvPicPr>
                <p:cNvPr id="37" name="حبر 36">
                  <a:extLst>
                    <a:ext uri="{FF2B5EF4-FFF2-40B4-BE49-F238E27FC236}">
                      <a16:creationId xmlns:a16="http://schemas.microsoft.com/office/drawing/2014/main" id="{C01EB9BF-323E-CDCB-45DF-13C1B82416B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154780" y="5029735"/>
                  <a:ext cx="539280" cy="58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9" name="حبر 38">
                <a:extLst>
                  <a:ext uri="{FF2B5EF4-FFF2-40B4-BE49-F238E27FC236}">
                    <a16:creationId xmlns:a16="http://schemas.microsoft.com/office/drawing/2014/main" id="{06710D76-7F3C-0229-4BBD-3B99EEFC04E4}"/>
                  </a:ext>
                </a:extLst>
              </p14:cNvPr>
              <p14:cNvContentPartPr/>
              <p14:nvPr/>
            </p14:nvContentPartPr>
            <p14:xfrm>
              <a:off x="2562620" y="4921735"/>
              <a:ext cx="567720" cy="443880"/>
            </p14:xfrm>
          </p:contentPart>
        </mc:Choice>
        <mc:Fallback>
          <p:pic>
            <p:nvPicPr>
              <p:cNvPr id="39" name="حبر 38">
                <a:extLst>
                  <a:ext uri="{FF2B5EF4-FFF2-40B4-BE49-F238E27FC236}">
                    <a16:creationId xmlns:a16="http://schemas.microsoft.com/office/drawing/2014/main" id="{06710D76-7F3C-0229-4BBD-3B99EEFC04E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544980" y="4903735"/>
                <a:ext cx="603360" cy="479520"/>
              </a:xfrm>
              <a:prstGeom prst="rect">
                <a:avLst/>
              </a:prstGeom>
            </p:spPr>
          </p:pic>
        </mc:Fallback>
      </mc:AlternateContent>
      <p:pic>
        <p:nvPicPr>
          <p:cNvPr id="40" name="صورة 39">
            <a:extLst>
              <a:ext uri="{FF2B5EF4-FFF2-40B4-BE49-F238E27FC236}">
                <a16:creationId xmlns:a16="http://schemas.microsoft.com/office/drawing/2014/main" id="{9902FB0F-B62A-CDFC-C58F-0E3245A7099A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23902" y="379417"/>
            <a:ext cx="3434920" cy="83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5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فقاعات">
  <a:themeElements>
    <a:clrScheme name="مخصص 2">
      <a:dk1>
        <a:srgbClr val="376346"/>
      </a:dk1>
      <a:lt1>
        <a:sysClr val="window" lastClr="FFFFFF"/>
      </a:lt1>
      <a:dk2>
        <a:srgbClr val="376346"/>
      </a:dk2>
      <a:lt2>
        <a:srgbClr val="9EE6A3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77A1AB"/>
      </a:hlink>
      <a:folHlink>
        <a:srgbClr val="9A5D78"/>
      </a:folHlink>
    </a:clrScheme>
    <a:fontScheme name="فقاعات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فقاعات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فقاعات</Template>
  <TotalTime>0</TotalTime>
  <Words>290</Words>
  <Application>Microsoft Office PowerPoint</Application>
  <PresentationFormat>شاشة عريضة</PresentationFormat>
  <Paragraphs>115</Paragraphs>
  <Slides>15</Slides>
  <Notes>0</Notes>
  <HiddenSlides>1</HiddenSlides>
  <MMClips>1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2" baseType="lpstr">
      <vt:lpstr>Century Gothic</vt:lpstr>
      <vt:lpstr>Forte</vt:lpstr>
      <vt:lpstr>Garamond</vt:lpstr>
      <vt:lpstr>Goudy Old Style</vt:lpstr>
      <vt:lpstr>MyriadPro-Light</vt:lpstr>
      <vt:lpstr>Papyrus</vt:lpstr>
      <vt:lpstr>فقاعات</vt:lpstr>
      <vt:lpstr>3 grammar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Lets play</vt:lpstr>
      <vt:lpstr>Make a question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Listen &amp; discuss 2 pair work</dc:title>
  <dc:creator>Dalal Otaibi</dc:creator>
  <cp:lastModifiedBy>Dalal Otaibi</cp:lastModifiedBy>
  <cp:revision>20</cp:revision>
  <dcterms:created xsi:type="dcterms:W3CDTF">2022-08-28T18:22:39Z</dcterms:created>
  <dcterms:modified xsi:type="dcterms:W3CDTF">2023-09-18T17:08:10Z</dcterms:modified>
</cp:coreProperties>
</file>