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0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89" r:id="rId20"/>
    <p:sldId id="276" r:id="rId21"/>
    <p:sldId id="287" r:id="rId22"/>
    <p:sldId id="277" r:id="rId23"/>
    <p:sldId id="288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91" r:id="rId3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3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A8FF22-86C7-4B9C-ACE0-CE320CF690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C8C2BBF-7CDF-402D-B980-3CB456677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AA611A8-97AB-41B2-B3A7-355FDAB91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7DA85-30BA-4F85-B82A-E9AAF69A2947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05EB156-AF9D-4781-8D27-674BF3EDD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000F9E5-79CA-4695-B952-3C4F374EC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D74F-F494-45A8-A208-096743E6AB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1216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86DFD8-7819-478D-AC1D-9F318099D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705B369-D161-4063-8575-3624542476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C45F788-C40A-4958-93F4-0804E6F7C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7DA85-30BA-4F85-B82A-E9AAF69A2947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4014FB9-FF8F-43D5-A323-399797573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8B61AC4-8B40-48CA-8067-04149D613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D74F-F494-45A8-A208-096743E6AB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386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D92FE7D-78B1-4112-9FA9-6429BA62F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EC02E66-2832-4D76-98B3-0E8D00C7A7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0E9D2C9-4334-46E6-A498-4A2C2276D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7DA85-30BA-4F85-B82A-E9AAF69A2947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4B76B46-F48C-4ADF-89DA-2C7F6092E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3B6C3C8-488F-40BA-8B57-18E5CB6FD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D74F-F494-45A8-A208-096743E6AB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3661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165AED-747D-4A5D-8248-2EC8EA8AC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B5D0433-C1FA-4C57-A257-978C9CF2F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83AF1C3-325C-48F4-A568-FBEFAD18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7DA85-30BA-4F85-B82A-E9AAF69A2947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2EAF06F-8F82-4EBA-9204-733100F7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49BD3FC-DBD4-4A47-B6ED-B1C43FE72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D74F-F494-45A8-A208-096743E6AB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6524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D553C14-18A4-4E7E-A1D8-E344FE0E4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3C827E0-2D0A-4AA0-9C18-98EA94561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737CA1C-81D2-43F7-8760-64020A72C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7DA85-30BA-4F85-B82A-E9AAF69A2947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0EB026A-A583-4777-BACC-F1955E0C5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AC281BE-9017-40F3-81A6-8433EE44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D74F-F494-45A8-A208-096743E6AB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7232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00B1B94-3208-4BC4-AB12-F5EFE9FFB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1167830-697B-4B40-A4DD-FC75A326C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B19EA93-F514-4566-9A56-6C176CB3C8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A95F61F-F595-40BB-8AFB-A58617EA5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7DA85-30BA-4F85-B82A-E9AAF69A2947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0C52903-46FE-46A0-A456-537033696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A42D9AD-2417-4E32-A717-F3E09EDF2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D74F-F494-45A8-A208-096743E6AB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5992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15CD311-35CF-4479-B287-7DD490ED0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DC144C0-C67A-4138-AA25-C93B1D6C3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1185F79-CC58-4A85-99C8-DD0948571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B0D994C-0857-472F-9BCE-50ABD274C7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C2D9498-FF46-491C-BB98-DD676A8AE5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327B228-348E-43C1-ADFC-401382D73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7DA85-30BA-4F85-B82A-E9AAF69A2947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0885D71-B12F-46DE-9959-1DF993533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F2359545-0A2F-4051-84C3-8E8C6C38C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D74F-F494-45A8-A208-096743E6AB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68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99D144E-9B57-4150-9BB2-2541237DC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4FBED0F-E6C0-46C8-A13A-2D407FF63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7DA85-30BA-4F85-B82A-E9AAF69A2947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EAAA811-406A-453A-9515-FB8254CEE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5E47ECF-D29F-4F41-BC0C-AA9C6EBF9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D74F-F494-45A8-A208-096743E6AB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5268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B934109-4565-439F-B5B8-A61BF1109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7DA85-30BA-4F85-B82A-E9AAF69A2947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E15F039-25D6-4238-83B9-03E816096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09EF6CB-1B0B-4519-9273-AF90A90AE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D74F-F494-45A8-A208-096743E6AB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150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9AFEEA5-7CDD-4E94-B347-E3B23614F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7187866-9C26-4238-91B3-1F80E69D9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C5B2F1E-D0AA-4D3C-8791-AD204BB3C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3021410-EBC0-427A-8CE5-293675C18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7DA85-30BA-4F85-B82A-E9AAF69A2947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5FA63A2-9587-4037-AC36-D7324956A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8BF5EF-60C3-4F4B-83A3-A849CEE7D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D74F-F494-45A8-A208-096743E6AB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33835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C180CA3-5C1D-4831-8C0C-661C77B9C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FE8E8A0-556A-4F99-ACFD-3052E79F49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9FD280C-ACF1-4FDA-8B05-A3AC7CDCE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0100971-69EE-4C04-99B7-3C55174F3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7DA85-30BA-4F85-B82A-E9AAF69A2947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42B7DE4-2E24-42FD-9987-ACE285A43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2600B4D-90E8-4105-B1D4-BC9E70FDF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D74F-F494-45A8-A208-096743E6AB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038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D99EF95-8965-4C2B-A9A7-ADFB857C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CAFFBF2-B52F-4FB9-870A-B7F80B049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80B2C42-C893-435F-9931-02CE42B98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7DA85-30BA-4F85-B82A-E9AAF69A2947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898C93D-B0A9-45AD-9FF7-E76676C58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866FFD5-CE4A-46B7-8635-5088021E3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9D74F-F494-45A8-A208-096743E6AB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231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5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الأحد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944394" y="2502642"/>
            <a:ext cx="2038317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التاريخ:1443/3/4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479935" y="2713959"/>
            <a:ext cx="3290367" cy="950681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الحيوانات الفقارية  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338307" y="2871974"/>
            <a:ext cx="1745016" cy="1687294"/>
            <a:chOff x="8951775" y="3304582"/>
            <a:chExt cx="1921613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35375" y="3301641"/>
            <a:ext cx="135572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سر النجاح هو الثبات على الهدف </a:t>
            </a:r>
            <a:endParaRPr lang="ar-SA" sz="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7599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7B70D88-0824-4858-98AF-95F47C62C45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8" t="22390" r="41393" b="29077"/>
          <a:stretch/>
        </p:blipFill>
        <p:spPr>
          <a:xfrm>
            <a:off x="1885689" y="1206501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5A13E08B-C20F-468A-A00B-313005EE8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7500" y="3429000"/>
            <a:ext cx="1744276" cy="30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978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DC665D6-683E-4E7D-9463-36E13E5FA7E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8" t="22718" r="41179" b="29077"/>
          <a:stretch/>
        </p:blipFill>
        <p:spPr>
          <a:xfrm>
            <a:off x="1910574" y="1206502"/>
            <a:ext cx="8386393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DFB29EF2-F40A-4460-99CF-4CDAEA576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7500" y="3429000"/>
            <a:ext cx="1744276" cy="30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850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AF8F5DF-4D04-46B6-AA24-8C5111A4982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" t="22593" r="41286" b="29076"/>
          <a:stretch/>
        </p:blipFill>
        <p:spPr>
          <a:xfrm>
            <a:off x="1895031" y="1206502"/>
            <a:ext cx="8443983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2F76D80A-95F2-4FDF-B902-57A2BF5D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7500" y="3429000"/>
            <a:ext cx="1744276" cy="30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461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357C043-614F-4E29-9E68-EF770448EF8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8" t="23355" r="41179" b="29077"/>
          <a:stretch/>
        </p:blipFill>
        <p:spPr>
          <a:xfrm>
            <a:off x="1920569" y="1206501"/>
            <a:ext cx="8376398" cy="4335413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83E0357E-E2A8-47A2-B67A-EB9A789BD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7500" y="3429000"/>
            <a:ext cx="1744276" cy="30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245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5541B96-75A2-481D-9C14-D798FDFE3BA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8" t="22593" r="41179" b="29076"/>
          <a:stretch/>
        </p:blipFill>
        <p:spPr>
          <a:xfrm>
            <a:off x="1910574" y="1206502"/>
            <a:ext cx="8386393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28117237-5AF9-4AE9-873A-0F2B3B8F5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7500" y="3429000"/>
            <a:ext cx="1744276" cy="30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450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FEC1B35-80A2-452B-932D-C4E898A6422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94" t="23355" r="41392" b="29077"/>
          <a:stretch/>
        </p:blipFill>
        <p:spPr>
          <a:xfrm>
            <a:off x="1882725" y="1206501"/>
            <a:ext cx="8505088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E4CCCF99-0E07-48A3-91CE-DB7827D03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7500" y="3429000"/>
            <a:ext cx="1744276" cy="30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789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5E1C9DD-A64D-48F8-9D52-0937E8AB68C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8" t="21468" r="41179" b="29077"/>
          <a:stretch/>
        </p:blipFill>
        <p:spPr>
          <a:xfrm>
            <a:off x="1910574" y="1206501"/>
            <a:ext cx="8477239" cy="4313381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DD20E0A0-6BD6-4E1A-91D4-3C02D7B87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7500" y="3429000"/>
            <a:ext cx="1744276" cy="30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394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3148AA4-AD72-482F-8ACC-33A7F04A6FB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" t="21785" r="41071" b="29077"/>
          <a:stretch/>
        </p:blipFill>
        <p:spPr>
          <a:xfrm>
            <a:off x="1907344" y="1147210"/>
            <a:ext cx="8431671" cy="4389992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73D64C5E-7A0C-49CC-BDCC-0672D17AE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7500" y="3429000"/>
            <a:ext cx="1744276" cy="30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519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74E0042-4244-4429-BCE9-8A45A6A599C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" t="23355" r="41071" b="28338"/>
          <a:stretch/>
        </p:blipFill>
        <p:spPr>
          <a:xfrm>
            <a:off x="1910149" y="1206502"/>
            <a:ext cx="8477664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50376FC2-FE63-4311-AF0A-1FABFAF15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13382" y="3334268"/>
            <a:ext cx="1744276" cy="30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140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DFBCC13-1E06-4BB3-B7CA-065A7F62560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770" t="15513" r="41123" b="27064"/>
          <a:stretch/>
        </p:blipFill>
        <p:spPr>
          <a:xfrm>
            <a:off x="1883955" y="1169370"/>
            <a:ext cx="8413012" cy="438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54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071E627-1052-4AB7-9186-D794F1CA85A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959" t="29410" r="56447" b="42680"/>
          <a:stretch/>
        </p:blipFill>
        <p:spPr>
          <a:xfrm>
            <a:off x="2612571" y="1750423"/>
            <a:ext cx="6503352" cy="3250715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985F7853-0720-4B33-AE3D-898899B5D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9053" y="3317255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36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18DFC74-FF5E-44B5-87BD-8937FC047D6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" t="23355" r="41286" b="29077"/>
          <a:stretch/>
        </p:blipFill>
        <p:spPr>
          <a:xfrm>
            <a:off x="1921603" y="1206501"/>
            <a:ext cx="8375364" cy="4313695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4598BBF8-CC6C-4184-970C-EAB6CF348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7500" y="3429000"/>
            <a:ext cx="1744276" cy="30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908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1820FEA-3F71-4D8D-BEBF-A56CC0EA674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689" t="16223" r="46069" b="28337"/>
          <a:stretch/>
        </p:blipFill>
        <p:spPr>
          <a:xfrm>
            <a:off x="1866551" y="1204527"/>
            <a:ext cx="843041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78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8A88400-1578-4218-8E21-4638BC330B8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8" t="22917" r="41179" b="29077"/>
          <a:stretch/>
        </p:blipFill>
        <p:spPr>
          <a:xfrm>
            <a:off x="1910574" y="1204524"/>
            <a:ext cx="8386393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1B8F4333-3591-46AA-A8E1-2958FCFAC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7150" y="3464301"/>
            <a:ext cx="1744276" cy="30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30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8DD3AB2-F469-4BC7-9626-8FDF7FCF58E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191" t="15513" r="48211" b="31141"/>
          <a:stretch/>
        </p:blipFill>
        <p:spPr>
          <a:xfrm>
            <a:off x="1895032" y="1219673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42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837168C-729E-43E8-8DA0-C44F77C4504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" t="22917" r="41071" b="29077"/>
          <a:stretch/>
        </p:blipFill>
        <p:spPr>
          <a:xfrm>
            <a:off x="1895032" y="1147209"/>
            <a:ext cx="8443983" cy="4409733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0378064B-3F34-4F9A-B456-D56F50B8F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2691" y="3429000"/>
            <a:ext cx="1744276" cy="30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670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78D6836-2A5E-457D-BBD9-4A9134CE675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8" t="22917" r="41179" b="29077"/>
          <a:stretch/>
        </p:blipFill>
        <p:spPr>
          <a:xfrm>
            <a:off x="1910574" y="1204524"/>
            <a:ext cx="8428441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C7C936BD-9368-4036-AAD1-F4E587854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7500" y="3429000"/>
            <a:ext cx="1744276" cy="30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496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5A6E344-A290-47D8-B112-6C47E48D12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8" t="22917" r="41179" b="29077"/>
          <a:stretch/>
        </p:blipFill>
        <p:spPr>
          <a:xfrm>
            <a:off x="1871868" y="1204524"/>
            <a:ext cx="842509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3D5B6E7B-C333-4EBF-8091-0597C94E2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7500" y="3429000"/>
            <a:ext cx="1744276" cy="30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453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AD08153-DD03-489A-A38A-18BEE016411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8" t="22917" r="41179" b="29077"/>
          <a:stretch/>
        </p:blipFill>
        <p:spPr>
          <a:xfrm>
            <a:off x="1895032" y="1169370"/>
            <a:ext cx="8401935" cy="4365854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A85F84CC-CF5B-4547-B826-969FCAC0F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7500" y="3429000"/>
            <a:ext cx="1744276" cy="30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086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5003D82-FEC6-4025-B118-FF4B91D80CB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8" t="22917" r="41179" b="29077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D9F5373F-137E-490A-8FE6-82FFDD1BF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7500" y="3429000"/>
            <a:ext cx="1744276" cy="30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121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3B7D1AA-D8BC-4009-870A-A0CFD0786C8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" t="22032" r="41071" b="29078"/>
          <a:stretch/>
        </p:blipFill>
        <p:spPr>
          <a:xfrm>
            <a:off x="1907344" y="1206502"/>
            <a:ext cx="838962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46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C8CE9F6-BEDD-47FE-98F7-067DAAA1E3E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" t="22290" r="40857" b="29077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10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E9CF681-0C50-4AD9-A02D-B0B8B883848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" t="22389" r="41071" b="29077"/>
          <a:stretch/>
        </p:blipFill>
        <p:spPr>
          <a:xfrm>
            <a:off x="1907344" y="1147209"/>
            <a:ext cx="8389623" cy="438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66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DCB046E-9024-44C9-95AA-4C5EC0DFAB6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" t="22032" r="40536" b="29078"/>
          <a:stretch/>
        </p:blipFill>
        <p:spPr>
          <a:xfrm>
            <a:off x="1895031" y="1139385"/>
            <a:ext cx="8401935" cy="442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71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421824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0634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DC1F302-26B4-4E7F-AD70-356FB42E826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8" t="22917" r="41501" b="29077"/>
          <a:stretch/>
        </p:blipFill>
        <p:spPr>
          <a:xfrm>
            <a:off x="1896457" y="1226242"/>
            <a:ext cx="8442557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87BA03C3-2ED2-4340-9E73-742C8D2A5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37770" y="3229981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117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961B676-8DEE-4913-9122-40C0D71965B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" t="15622" r="40536" b="27065"/>
          <a:stretch/>
        </p:blipFill>
        <p:spPr>
          <a:xfrm>
            <a:off x="1895032" y="1202681"/>
            <a:ext cx="8401934" cy="43307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404511A0-29B0-4689-A085-28447009B47B}"/>
              </a:ext>
            </a:extLst>
          </p:cNvPr>
          <p:cNvSpPr/>
          <p:nvPr/>
        </p:nvSpPr>
        <p:spPr>
          <a:xfrm>
            <a:off x="7249886" y="2168434"/>
            <a:ext cx="1188720" cy="2300462"/>
          </a:xfrm>
          <a:prstGeom prst="rect">
            <a:avLst/>
          </a:prstGeom>
          <a:solidFill>
            <a:srgbClr val="E3E3F0"/>
          </a:solidFill>
          <a:ln>
            <a:solidFill>
              <a:srgbClr val="E3E3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F9AF7B9-2A91-4C81-88B9-3D30485E9BEF}"/>
              </a:ext>
            </a:extLst>
          </p:cNvPr>
          <p:cNvSpPr/>
          <p:nvPr/>
        </p:nvSpPr>
        <p:spPr>
          <a:xfrm>
            <a:off x="4375468" y="4708751"/>
            <a:ext cx="37625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هي التي تمتلك عمود فقري </a:t>
            </a:r>
            <a:endParaRPr lang="ar-SA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3767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37E212A-A250-4969-A8A1-75EC60E2D64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" t="22593" r="41071" b="29076"/>
          <a:stretch/>
        </p:blipFill>
        <p:spPr>
          <a:xfrm>
            <a:off x="1907344" y="1206502"/>
            <a:ext cx="8389623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55EBA610-B8E4-499C-9AE9-864105511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7500" y="3429000"/>
            <a:ext cx="1744276" cy="30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779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054C973-BD54-4DBA-9023-1D064ED85D7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" t="22917" r="41286" b="29077"/>
          <a:stretch/>
        </p:blipFill>
        <p:spPr>
          <a:xfrm>
            <a:off x="1895032" y="1206501"/>
            <a:ext cx="8401934" cy="4350441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DB7B0387-7512-4497-8E6E-6518E4A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27007" y="3464301"/>
            <a:ext cx="1744276" cy="30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225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32F6F3A-018F-4F50-BD02-7C27D3B0B99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8" t="21785" r="41179" b="29077"/>
          <a:stretch/>
        </p:blipFill>
        <p:spPr>
          <a:xfrm>
            <a:off x="1881641" y="1206502"/>
            <a:ext cx="8415326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2B238DDA-1676-45BC-ADE2-0BA7BA44D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238" y="3613913"/>
            <a:ext cx="1744276" cy="30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162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A591F6D-3ED5-4B3D-9F02-BB2718629BF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8" t="21468" r="41501" b="29077"/>
          <a:stretch/>
        </p:blipFill>
        <p:spPr>
          <a:xfrm>
            <a:off x="1895031" y="1206501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E4A04080-377F-454A-93D1-96CEFE953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24341" y="3613913"/>
            <a:ext cx="1744276" cy="30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51572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545</Words>
  <Application>Microsoft Office PowerPoint</Application>
  <PresentationFormat>شاشة عريضة</PresentationFormat>
  <Paragraphs>394</Paragraphs>
  <Slides>32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38" baseType="lpstr">
      <vt:lpstr>Arabic Typesetting</vt:lpstr>
      <vt:lpstr>Arial</vt:lpstr>
      <vt:lpstr>Calibri</vt:lpstr>
      <vt:lpstr>Calibri Light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3</cp:revision>
  <dcterms:created xsi:type="dcterms:W3CDTF">2021-10-09T09:52:44Z</dcterms:created>
  <dcterms:modified xsi:type="dcterms:W3CDTF">2021-10-09T10:58:11Z</dcterms:modified>
</cp:coreProperties>
</file>