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8A68A8-575A-4365-9A19-6078E26AA8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F3360E-53E9-4293-B5DB-B0F358DC1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032798-A0BC-417B-B5EB-69CFD985C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7255DB-8F75-4337-9664-A21E6D8AC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097EAB-3718-4F53-8412-0E4E38E60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622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26D801-90C8-4223-B8DA-F2E01C2CB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60ECC97-9E8E-46E8-A61D-FA54CCEA34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28FF4A-C70F-447C-B20F-5D53C7178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AAAD77-087D-4D3E-A8D7-B8E3D648D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42C4D8-4ADF-43AB-8517-BB8BB5FBB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150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726AD4A-B83D-410B-A2EF-FCAAE890C9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2BC6999-EE75-45B0-A51B-5857E2AEF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50FF04-01EC-423C-BDE9-963752147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634180-B7D6-4AD6-9693-1F62CD03D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AFA917C-7730-4B13-B3AF-B6C7E94C8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81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AC99B1-51EB-4809-8E76-10C409513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B789003-E532-40EA-81D1-F507AC08D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63B832-2F0C-461A-AD83-CCECBF876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AD48D1-8A83-4004-A116-FED966164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F80E65D-CFA3-423A-9B61-A370BBAB7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2167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6EFF07-C18E-4C22-9C73-692E795F4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8717866-F29D-4A18-9D64-6C805ADBA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D15792-CB53-497B-B803-4D5969E00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F54E5C-2461-4F6F-8158-5F00A4DBA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C363E6-FCBB-44D8-828A-6E49B1EA1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0708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ED3D44-4A2B-4B5E-8E15-FE745F5AB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2F33C22-09B4-4F27-A741-23C3962434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098B3ED-58B4-4225-9E58-960A69170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BF74351-B35B-4C5B-9926-D7DE9FD24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E74518C-2CEE-4216-A20F-EA526B088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4460C4A-51B0-4F9B-BDB9-7EAF2D235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1497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BD9104-6DA9-4EB6-938F-2667FCEF1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8A47D04-EED2-4022-8971-8B8C099E0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19C33E2-59F1-469B-AC1B-53DBA2DCE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C4F0925-EB24-4777-B671-C593D65ABD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290F7D9-42B7-4650-97EF-31052575E3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00F4CD8-7DE7-40D5-B6E5-83498D9F5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E9BD2AD-0006-4BD5-9C07-1B6F4ECBB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C8DBED0-0E9D-45A1-860D-07E1ED559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010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15E3A1-5CB2-4361-983F-E0D314283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D15D55E-A8E4-4F85-AAE5-CF3F1F870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166AD24-B723-42B9-9CED-C3D62DEF8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765A435-59F9-4228-82F7-45A68751D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896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8E88F60-5D86-4E53-9027-1BA16E0DA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ED4602D-3F51-4C78-9A4C-E3273B011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4E1C34E-DED1-41B4-A417-B8E9035DC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8998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EE8AC5-3F1B-4716-A8AF-28C000CA2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A9E38A-F59F-483B-B521-117BBECBF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AA42286-6414-4CF9-9982-F66EBF1BE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50580EA-4B65-4524-8D79-273A50851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B53B564-08EE-4416-8A7C-59A74153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39DED85-0194-4FAE-8042-D731DFAE3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1782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0258D8-50D4-4391-89F8-8EF60B93E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892B3BB-1387-447D-9181-C4C26A33B2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DDFD913-6856-405B-B3A2-E692EFD70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4402854-4570-433C-B346-5343A07C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4382092-E483-4DB5-BD26-932A451F7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9CD99F9-37A1-47FF-AE9A-287D7B6BE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106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69ED6DC-E0FA-48D8-A25C-BBF0ADA91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B9CC89E-B9ED-4F57-A11A-ED52819E7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7AF8229-1469-47AF-916D-9FDC57F9BA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B8E50-C7DB-4971-B396-7EEF4B97CAA7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258DB7-3806-417C-A3AE-822CD1BB17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0101FB-C2EA-483A-BDC3-51AD28D5D7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A7C86-8553-4E1C-9BC5-88A0CE47A1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6664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F12040D-BB6E-40C0-A693-68B9F77B5F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58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285A196-1613-48C1-98ED-1E2D3E71C6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727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5F960B9-842A-4783-8A54-74F624382A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892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37AC9B1-6CFA-4FD3-A6EC-E812C4EFF5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797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554A298-84DC-4D4A-9149-2E607F8D42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55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AAA20BF-1D8B-4BBE-A010-600B1E716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599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49334D1-C141-480A-93C3-60EB3D1479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426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2B30731-1D3D-4B8C-8D10-5AFF61083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362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109C05B-7BF6-4A4D-9F0B-F5FB59FF3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663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E3DA499-7870-44DE-ACAA-199775D75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506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67B89AF-3605-499A-9F9C-684A3965B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093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0F63353-65C7-41EB-A51F-3CBFA61721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72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E496F-584A-4CAF-9AAC-EAC28F84E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08ECB-5A92-4217-9EB0-EF6D9BF16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560CAC7-F26C-42DA-BCBD-94E758E4AB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82593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شاشة عريضة</PresentationFormat>
  <Paragraphs>0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2021-09-08T05:35:14Z</dcterms:created>
  <dcterms:modified xsi:type="dcterms:W3CDTF">2021-09-08T05:37:28Z</dcterms:modified>
</cp:coreProperties>
</file>