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77FAE1-B073-49E3-8284-6E77B7861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04498D7-28E3-468E-8D7E-3F7CB7ACE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33C66D-4BA5-4392-9B1D-499821DEE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0D74C0-C943-425A-BB61-E944B04A2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118EC7C-BAD4-47B3-88B0-0D532517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925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79525C-C875-4517-8CA2-B8B559B1B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1BA41A5-C09A-4C7C-898E-DE2D29655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AE2137-AF69-4ECD-AFD2-5AD509F91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FD53D7-82E9-4A9D-A510-A45F5863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C28E8A-092D-4168-85E8-28635540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193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B6C0BB-2C6F-4680-B38C-94736FD9C8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6BB36F5-236A-47C9-BA2D-63C3F43CB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9CCE22-B736-47FF-8EE0-1C83B942A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16C1DD-51E2-4B60-A74D-6B42510E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82A56C-C240-4CB4-BD5B-39074348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342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07DA3A-CF0F-4B80-A7F4-5BF5A3F2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203A6A-6899-4018-93D7-FA86D8CFE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DD9CA4-DD0A-4FC1-AC9C-7175682A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A689F4-56EA-4F73-A6A2-C23415FC2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0330F6-339A-4A8D-A8F1-49AADC33C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66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1992B9-4ADB-42AE-9164-5B6E1B082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1168A9-A0C7-4B2F-B2B4-D74B92B1F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1F2E29-DBCC-4A80-A9E3-F50A7526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BEDCA42-799E-4B23-997B-17A9568E4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AF9D48-B56C-4BEE-B790-04DE2D07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463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8FCB02-B5A7-40AE-97D0-A610FA07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AC131F-DA07-4B5D-851E-4B7353BBD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E65CE71-1253-47A7-A914-8BB8115D7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31AF6D9-3BC9-4742-8881-8381C80EC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B32527-6C02-4B57-97C9-4D3993112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5299A4-0666-428A-AE29-F2E75CB1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699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1C352E-F305-4E90-9AD9-31BE6434A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7EEF9BF-7239-4035-9DB5-791B90DB6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8F0F419-0715-4C7E-8F42-FFD03E034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ADDC4E6-82D4-4958-8EA8-74B55146A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EC7AB9D-6535-45B4-A78B-9A8B7DF7A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C1CA03-2E80-4EC0-8553-9C9D288CF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FF0AA7F-F139-4A08-A7C9-3BDB36B9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AD95417-7160-4F02-9553-01705B40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1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3A3A87-8A8F-4877-AC0A-773F10136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29028EF-F285-40F5-B13D-A0A0A8A6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B0FF229-489E-4E1F-B938-8E1D25BF1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BA9BD64-D606-4011-BAB2-0C3FBB6B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195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7D92420-AECD-419E-B387-29D62020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EB0165A-853F-445B-9780-5D9EB47A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0768C9B-8EA8-43CA-B2C9-688E74E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289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C5482B-551E-4429-9A8F-9111029CC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1F8D6D-50D2-449A-AF29-33E00E7F2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2B3A7E7-DA6A-4B96-A791-B890D15D1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2AC694A-F276-480A-A558-1D8D7E127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85EF5B-C765-4AEB-90E1-8B762FF7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CAF81E-6DA7-47BA-87C5-650611C98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368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B1F99D-1700-4E36-88E3-6C3D88CB8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9C0E5D8-7584-4916-8706-5E0732542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E09979F-598F-44CE-8B89-EDE51572A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3FCDC64-AECD-4E95-9C81-AA85290C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1593FE2-E190-419D-A29D-EABE5644C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37F239-8901-4C8B-BB11-E1C371D1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5786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D513AB4-EACF-4DEC-B0F6-47D1ABAC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577E79-3AD1-4F9E-99C6-696A76839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B104A0-666B-40E4-A681-B694F13A1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6772-AC3F-490D-BD24-5D9FA34823AA}" type="datetimeFigureOut">
              <a:rPr lang="ar-SA" smtClean="0"/>
              <a:t>29/01/43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010AE7-DF87-41C1-92B5-245403B1C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EAE07B-F6E6-41C1-9293-B20940BAB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3F5C9-9061-45F4-8CEC-17CDD6C0C6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348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ACFF03B-C236-4C30-B701-99AF7930E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774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B059462-AC8E-43E6-A63D-7AD7FBE28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849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C6FB0E7-1CF2-4CD7-8303-B92CDCF805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832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50A8C37-0924-43A0-A0DF-3B38318E0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7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77A7E31-9DE2-4834-A7C8-7CF6F5AFC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06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EA2E53C-EFF3-4ACF-8EA4-01CA5A1E3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86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F628871-F2CE-4882-A341-E49CB2D4B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0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73F3976-31AC-4314-A8BE-2DF1ACE64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5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9358502-5EAE-400F-9E3D-3F78289691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19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8CF0DB1-181D-4EA8-91D2-66F5F6000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9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D989F38-6E9C-4D97-8CCC-16F96667B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5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214F3DE-68FF-48E0-B154-DF797C813E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88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8431EC-FFBB-4ACA-85A4-B1980FB74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F51A6A-8683-486C-9A3B-6C99109840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DD324DC-CC8E-4ED0-BA70-1A809706F0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0083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2021-09-06T08:01:15Z</dcterms:created>
  <dcterms:modified xsi:type="dcterms:W3CDTF">2021-09-06T08:04:30Z</dcterms:modified>
</cp:coreProperties>
</file>