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ldhabi" panose="01000000000000000000" pitchFamily="2" charset="-78"/>
      <p:regular r:id="rId19"/>
    </p:embeddedFont>
    <p:embeddedFont>
      <p:font typeface="Amiri Quran" panose="00000500000000000000" pitchFamily="2" charset="-78"/>
      <p:regular r:id="rId20"/>
    </p:embeddedFont>
    <p:embeddedFont>
      <p:font typeface="Balabeloo" panose="020B0604020202020204" charset="-7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8.pn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26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9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9.sv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0.png"/><Relationship Id="rId7" Type="http://schemas.openxmlformats.org/officeDocument/2006/relationships/image" Target="../media/image4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61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7.png"/><Relationship Id="rId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7.sv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56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69.png"/><Relationship Id="rId9" Type="http://schemas.openxmlformats.org/officeDocument/2006/relationships/image" Target="../media/image70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5.sv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3.sv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sv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12162">
            <a:off x="3578821" y="4535275"/>
            <a:ext cx="11050418" cy="1791516"/>
            <a:chOff x="0" y="0"/>
            <a:chExt cx="2339998" cy="5171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9998" cy="517147"/>
            </a:xfrm>
            <a:custGeom>
              <a:avLst/>
              <a:gdLst/>
              <a:ahLst/>
              <a:cxnLst/>
              <a:rect l="l" t="t" r="r" b="b"/>
              <a:pathLst>
                <a:path w="2339998" h="517147">
                  <a:moveTo>
                    <a:pt x="0" y="0"/>
                  </a:moveTo>
                  <a:lnTo>
                    <a:pt x="2339998" y="0"/>
                  </a:lnTo>
                  <a:lnTo>
                    <a:pt x="2339998" y="517147"/>
                  </a:lnTo>
                  <a:lnTo>
                    <a:pt x="0" y="517147"/>
                  </a:lnTo>
                  <a:close/>
                </a:path>
              </a:pathLst>
            </a:custGeom>
            <a:solidFill>
              <a:srgbClr val="4CB3C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46839" y="-1790906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40507" y="2128411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6" y="0"/>
                </a:lnTo>
                <a:lnTo>
                  <a:pt x="2694986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739601" y="7131088"/>
            <a:ext cx="2548399" cy="3155912"/>
          </a:xfrm>
          <a:custGeom>
            <a:avLst/>
            <a:gdLst/>
            <a:ahLst/>
            <a:cxnLst/>
            <a:rect l="l" t="t" r="r" b="b"/>
            <a:pathLst>
              <a:path w="2548399" h="3155912">
                <a:moveTo>
                  <a:pt x="0" y="0"/>
                </a:moveTo>
                <a:lnTo>
                  <a:pt x="2548399" y="0"/>
                </a:lnTo>
                <a:lnTo>
                  <a:pt x="2548399" y="3155912"/>
                </a:lnTo>
                <a:lnTo>
                  <a:pt x="0" y="31559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98857" y="3009900"/>
            <a:ext cx="10093495" cy="99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6"/>
              </a:lnSpc>
            </a:pPr>
            <a:r>
              <a:rPr lang="en-US" sz="7600" dirty="0" err="1">
                <a:solidFill>
                  <a:srgbClr val="4CB3CE"/>
                </a:solidFill>
                <a:cs typeface="Akhbar MT" pitchFamily="2" charset="-78"/>
              </a:rPr>
              <a:t>الصف</a:t>
            </a:r>
            <a:r>
              <a:rPr lang="en-US" sz="7600" dirty="0">
                <a:solidFill>
                  <a:srgbClr val="4CB3CE"/>
                </a:solidFill>
                <a:cs typeface="Akhbar MT" pitchFamily="2" charset="-78"/>
              </a:rPr>
              <a:t> </a:t>
            </a:r>
            <a:r>
              <a:rPr lang="en-US" sz="7600" dirty="0" err="1">
                <a:solidFill>
                  <a:srgbClr val="4CB3CE"/>
                </a:solidFill>
                <a:cs typeface="Akhbar MT" pitchFamily="2" charset="-78"/>
              </a:rPr>
              <a:t>الخامس</a:t>
            </a:r>
            <a:r>
              <a:rPr lang="en-US" sz="7600" dirty="0">
                <a:solidFill>
                  <a:srgbClr val="4CB3CE"/>
                </a:solidFill>
                <a:cs typeface="Akhbar MT" pitchFamily="2" charset="-78"/>
              </a:rPr>
              <a:t> </a:t>
            </a:r>
            <a:r>
              <a:rPr lang="en-US" sz="7600" dirty="0" err="1">
                <a:solidFill>
                  <a:srgbClr val="4CB3CE"/>
                </a:solidFill>
                <a:cs typeface="Akhbar MT" pitchFamily="2" charset="-78"/>
              </a:rPr>
              <a:t>الابتدائي</a:t>
            </a:r>
            <a:endParaRPr lang="en-US" sz="7600" dirty="0">
              <a:solidFill>
                <a:srgbClr val="4CB3CE"/>
              </a:solidFill>
              <a:cs typeface="Akhbar MT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 rot="-225231">
            <a:off x="3294538" y="4594148"/>
            <a:ext cx="11618983" cy="133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7700" dirty="0" err="1">
                <a:solidFill>
                  <a:srgbClr val="FFFFFF"/>
                </a:solidFill>
                <a:cs typeface="White Star"/>
              </a:rPr>
              <a:t>جمع</a:t>
            </a:r>
            <a:r>
              <a:rPr lang="en-US" sz="7700" dirty="0">
                <a:solidFill>
                  <a:srgbClr val="FFFFFF"/>
                </a:solidFill>
                <a:cs typeface="White Star"/>
              </a:rPr>
              <a:t> </a:t>
            </a:r>
            <a:r>
              <a:rPr lang="en-US" sz="7700" dirty="0" err="1">
                <a:solidFill>
                  <a:srgbClr val="FFFFFF"/>
                </a:solidFill>
                <a:cs typeface="White Star"/>
              </a:rPr>
              <a:t>الكسور</a:t>
            </a:r>
            <a:r>
              <a:rPr lang="en-US" sz="7700" dirty="0">
                <a:solidFill>
                  <a:srgbClr val="FFFFFF"/>
                </a:solidFill>
                <a:cs typeface="White Star"/>
              </a:rPr>
              <a:t> </a:t>
            </a:r>
            <a:r>
              <a:rPr lang="en-US" sz="7700" dirty="0" err="1">
                <a:solidFill>
                  <a:srgbClr val="FFFFFF"/>
                </a:solidFill>
                <a:cs typeface="White Star"/>
              </a:rPr>
              <a:t>العشرية</a:t>
            </a:r>
            <a:r>
              <a:rPr lang="en-US" sz="7700" dirty="0">
                <a:solidFill>
                  <a:srgbClr val="FFFFFF"/>
                </a:solidFill>
                <a:cs typeface="White Star"/>
              </a:rPr>
              <a:t> </a:t>
            </a:r>
            <a:r>
              <a:rPr lang="en-US" sz="7700" dirty="0" err="1">
                <a:solidFill>
                  <a:srgbClr val="FFFFFF"/>
                </a:solidFill>
                <a:cs typeface="White Star"/>
              </a:rPr>
              <a:t>وطرحها</a:t>
            </a:r>
            <a:endParaRPr lang="en-US" sz="7700" dirty="0">
              <a:solidFill>
                <a:srgbClr val="FFFFFF"/>
              </a:solidFill>
              <a:cs typeface="White St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072083" y="7264438"/>
            <a:ext cx="10093495" cy="77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6000" dirty="0" err="1">
                <a:solidFill>
                  <a:srgbClr val="E25026"/>
                </a:solidFill>
                <a:cs typeface="29LT Massira"/>
              </a:rPr>
              <a:t>صفحة</a:t>
            </a:r>
            <a:r>
              <a:rPr lang="en-US" sz="6000" dirty="0">
                <a:solidFill>
                  <a:srgbClr val="E25026"/>
                </a:solidFill>
                <a:cs typeface="29LT Massira"/>
              </a:rPr>
              <a:t> ٥٩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7229" y="8073391"/>
            <a:ext cx="2282071" cy="2213609"/>
          </a:xfrm>
          <a:custGeom>
            <a:avLst/>
            <a:gdLst/>
            <a:ahLst/>
            <a:cxnLst/>
            <a:rect l="l" t="t" r="r" b="b"/>
            <a:pathLst>
              <a:path w="2282071" h="2213609">
                <a:moveTo>
                  <a:pt x="0" y="0"/>
                </a:moveTo>
                <a:lnTo>
                  <a:pt x="2282071" y="0"/>
                </a:lnTo>
                <a:lnTo>
                  <a:pt x="2282071" y="2213609"/>
                </a:lnTo>
                <a:lnTo>
                  <a:pt x="0" y="2213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05998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1904391"/>
            <a:ext cx="8609944" cy="2494391"/>
          </a:xfrm>
          <a:custGeom>
            <a:avLst/>
            <a:gdLst/>
            <a:ahLst/>
            <a:cxnLst/>
            <a:rect l="l" t="t" r="r" b="b"/>
            <a:pathLst>
              <a:path w="8609944" h="2494391">
                <a:moveTo>
                  <a:pt x="0" y="0"/>
                </a:moveTo>
                <a:lnTo>
                  <a:pt x="8609944" y="0"/>
                </a:lnTo>
                <a:lnTo>
                  <a:pt x="8609944" y="2494391"/>
                </a:lnTo>
                <a:lnTo>
                  <a:pt x="0" y="2494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164" t="-191109" r="-15049" b="-60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529956">
            <a:off x="13408448" y="-449070"/>
            <a:ext cx="7315200" cy="2834640"/>
          </a:xfrm>
          <a:custGeom>
            <a:avLst/>
            <a:gdLst/>
            <a:ahLst/>
            <a:cxnLst/>
            <a:rect l="l" t="t" r="r" b="b"/>
            <a:pathLst>
              <a:path w="7315200" h="2834640">
                <a:moveTo>
                  <a:pt x="0" y="0"/>
                </a:moveTo>
                <a:lnTo>
                  <a:pt x="7315200" y="0"/>
                </a:lnTo>
                <a:lnTo>
                  <a:pt x="73152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6172200"/>
            <a:ext cx="3329247" cy="4114800"/>
          </a:xfrm>
          <a:custGeom>
            <a:avLst/>
            <a:gdLst/>
            <a:ahLst/>
            <a:cxnLst/>
            <a:rect l="l" t="t" r="r" b="b"/>
            <a:pathLst>
              <a:path w="3329247" h="4114800">
                <a:moveTo>
                  <a:pt x="0" y="0"/>
                </a:moveTo>
                <a:lnTo>
                  <a:pt x="3329247" y="0"/>
                </a:lnTo>
                <a:lnTo>
                  <a:pt x="3329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716000" y="503589"/>
            <a:ext cx="5069227" cy="88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 dirty="0" err="1">
                <a:solidFill>
                  <a:srgbClr val="3E8CAF"/>
                </a:solidFill>
                <a:cs typeface="Akhbar MT" pitchFamily="2" charset="-78"/>
              </a:rPr>
              <a:t>تأك</a:t>
            </a:r>
            <a:r>
              <a:rPr lang="en-US" sz="6000" dirty="0">
                <a:solidFill>
                  <a:srgbClr val="3E8CAF"/>
                </a:solidFill>
                <a:cs typeface="Akhbar MT" pitchFamily="2" charset="-78"/>
              </a:rPr>
              <a:t>ـــــــــــــد</a:t>
            </a:r>
          </a:p>
        </p:txBody>
      </p:sp>
      <p:sp>
        <p:nvSpPr>
          <p:cNvPr id="9" name="Freeform 9"/>
          <p:cNvSpPr/>
          <p:nvPr/>
        </p:nvSpPr>
        <p:spPr>
          <a:xfrm>
            <a:off x="13143443" y="1198263"/>
            <a:ext cx="4247717" cy="162576"/>
          </a:xfrm>
          <a:custGeom>
            <a:avLst/>
            <a:gdLst/>
            <a:ahLst/>
            <a:cxnLst/>
            <a:rect l="l" t="t" r="r" b="b"/>
            <a:pathLst>
              <a:path w="4706151" h="325152">
                <a:moveTo>
                  <a:pt x="0" y="0"/>
                </a:moveTo>
                <a:lnTo>
                  <a:pt x="4706151" y="0"/>
                </a:lnTo>
                <a:lnTo>
                  <a:pt x="4706151" y="325152"/>
                </a:lnTo>
                <a:lnTo>
                  <a:pt x="0" y="32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05760" y="1411789"/>
            <a:ext cx="6020961" cy="3666227"/>
          </a:xfrm>
          <a:custGeom>
            <a:avLst/>
            <a:gdLst/>
            <a:ahLst/>
            <a:cxnLst/>
            <a:rect l="l" t="t" r="r" b="b"/>
            <a:pathLst>
              <a:path w="6020961" h="3666227">
                <a:moveTo>
                  <a:pt x="0" y="0"/>
                </a:moveTo>
                <a:lnTo>
                  <a:pt x="6020962" y="0"/>
                </a:lnTo>
                <a:lnTo>
                  <a:pt x="6020962" y="3666227"/>
                </a:lnTo>
                <a:lnTo>
                  <a:pt x="0" y="3666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4153" t="-190121" r="-230702" b="-378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858402" y="5546054"/>
            <a:ext cx="1115678" cy="1252292"/>
          </a:xfrm>
          <a:custGeom>
            <a:avLst/>
            <a:gdLst/>
            <a:ahLst/>
            <a:cxnLst/>
            <a:rect l="l" t="t" r="r" b="b"/>
            <a:pathLst>
              <a:path w="1115678" h="1252292">
                <a:moveTo>
                  <a:pt x="0" y="0"/>
                </a:moveTo>
                <a:lnTo>
                  <a:pt x="1115678" y="0"/>
                </a:lnTo>
                <a:lnTo>
                  <a:pt x="1115678" y="1252292"/>
                </a:lnTo>
                <a:lnTo>
                  <a:pt x="0" y="12522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329247" y="5282999"/>
            <a:ext cx="1193146" cy="1778402"/>
          </a:xfrm>
          <a:custGeom>
            <a:avLst/>
            <a:gdLst/>
            <a:ahLst/>
            <a:cxnLst/>
            <a:rect l="l" t="t" r="r" b="b"/>
            <a:pathLst>
              <a:path w="1193146" h="1778402">
                <a:moveTo>
                  <a:pt x="0" y="0"/>
                </a:moveTo>
                <a:lnTo>
                  <a:pt x="1193146" y="0"/>
                </a:lnTo>
                <a:lnTo>
                  <a:pt x="1193146" y="1778402"/>
                </a:lnTo>
                <a:lnTo>
                  <a:pt x="0" y="1778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307455" y="5282999"/>
            <a:ext cx="2777800" cy="1506957"/>
          </a:xfrm>
          <a:custGeom>
            <a:avLst/>
            <a:gdLst/>
            <a:ahLst/>
            <a:cxnLst/>
            <a:rect l="l" t="t" r="r" b="b"/>
            <a:pathLst>
              <a:path w="2777800" h="1506957">
                <a:moveTo>
                  <a:pt x="0" y="0"/>
                </a:moveTo>
                <a:lnTo>
                  <a:pt x="2777800" y="0"/>
                </a:lnTo>
                <a:lnTo>
                  <a:pt x="2777800" y="1506957"/>
                </a:lnTo>
                <a:lnTo>
                  <a:pt x="0" y="15069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2645" y="-3168871"/>
            <a:ext cx="7590184" cy="7362479"/>
          </a:xfrm>
          <a:custGeom>
            <a:avLst/>
            <a:gdLst/>
            <a:ahLst/>
            <a:cxnLst/>
            <a:rect l="l" t="t" r="r" b="b"/>
            <a:pathLst>
              <a:path w="7590184" h="7362479">
                <a:moveTo>
                  <a:pt x="0" y="0"/>
                </a:moveTo>
                <a:lnTo>
                  <a:pt x="7590184" y="0"/>
                </a:lnTo>
                <a:lnTo>
                  <a:pt x="7590184" y="7362479"/>
                </a:lnTo>
                <a:lnTo>
                  <a:pt x="0" y="7362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3321" y="8407470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7" y="0"/>
                </a:lnTo>
                <a:lnTo>
                  <a:pt x="5046747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109135" y="-454507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88357" y="1904391"/>
            <a:ext cx="15199545" cy="6321290"/>
          </a:xfrm>
          <a:custGeom>
            <a:avLst/>
            <a:gdLst/>
            <a:ahLst/>
            <a:cxnLst/>
            <a:rect l="l" t="t" r="r" b="b"/>
            <a:pathLst>
              <a:path w="15199545" h="6321290">
                <a:moveTo>
                  <a:pt x="0" y="0"/>
                </a:moveTo>
                <a:lnTo>
                  <a:pt x="15199544" y="0"/>
                </a:lnTo>
                <a:lnTo>
                  <a:pt x="15199544" y="6321289"/>
                </a:lnTo>
                <a:lnTo>
                  <a:pt x="0" y="6321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934" t="-2730" r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728373" y="7664050"/>
            <a:ext cx="2719056" cy="2531194"/>
          </a:xfrm>
          <a:custGeom>
            <a:avLst/>
            <a:gdLst/>
            <a:ahLst/>
            <a:cxnLst/>
            <a:rect l="l" t="t" r="r" b="b"/>
            <a:pathLst>
              <a:path w="2719056" h="2531194">
                <a:moveTo>
                  <a:pt x="0" y="0"/>
                </a:moveTo>
                <a:lnTo>
                  <a:pt x="2719057" y="0"/>
                </a:lnTo>
                <a:lnTo>
                  <a:pt x="2719057" y="2531194"/>
                </a:lnTo>
                <a:lnTo>
                  <a:pt x="0" y="2531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521466" y="665313"/>
            <a:ext cx="6691312" cy="7067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تدرب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وحل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المسائل</a:t>
            </a:r>
            <a:endParaRPr lang="en-US" sz="4800" dirty="0">
              <a:solidFill>
                <a:srgbClr val="545454"/>
              </a:solidFill>
              <a:cs typeface="Azkadiny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169541" y="8427643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69701" y="2153564"/>
            <a:ext cx="14623126" cy="1531680"/>
          </a:xfrm>
          <a:custGeom>
            <a:avLst/>
            <a:gdLst/>
            <a:ahLst/>
            <a:cxnLst/>
            <a:rect l="l" t="t" r="r" b="b"/>
            <a:pathLst>
              <a:path w="14623126" h="1531680">
                <a:moveTo>
                  <a:pt x="0" y="0"/>
                </a:moveTo>
                <a:lnTo>
                  <a:pt x="14623126" y="0"/>
                </a:lnTo>
                <a:lnTo>
                  <a:pt x="14623126" y="1531680"/>
                </a:lnTo>
                <a:lnTo>
                  <a:pt x="0" y="1531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838" r="-10765" b="-423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10833" y="3847169"/>
            <a:ext cx="4242962" cy="5166468"/>
          </a:xfrm>
          <a:custGeom>
            <a:avLst/>
            <a:gdLst/>
            <a:ahLst/>
            <a:cxnLst/>
            <a:rect l="l" t="t" r="r" b="b"/>
            <a:pathLst>
              <a:path w="4242962" h="5166468">
                <a:moveTo>
                  <a:pt x="0" y="0"/>
                </a:moveTo>
                <a:lnTo>
                  <a:pt x="4242962" y="0"/>
                </a:lnTo>
                <a:lnTo>
                  <a:pt x="4242962" y="5166467"/>
                </a:lnTo>
                <a:lnTo>
                  <a:pt x="0" y="51664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878854" y="1066800"/>
            <a:ext cx="5359411" cy="7067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تدرب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وحل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المسائل</a:t>
            </a:r>
            <a:endParaRPr lang="en-US" sz="4800" dirty="0">
              <a:solidFill>
                <a:srgbClr val="545454"/>
              </a:solidFill>
              <a:cs typeface="Azkadiny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0543" y="-1004258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84550" y="7591648"/>
            <a:ext cx="4231280" cy="4263254"/>
          </a:xfrm>
          <a:custGeom>
            <a:avLst/>
            <a:gdLst/>
            <a:ahLst/>
            <a:cxnLst/>
            <a:rect l="l" t="t" r="r" b="b"/>
            <a:pathLst>
              <a:path w="4231280" h="4263254">
                <a:moveTo>
                  <a:pt x="0" y="0"/>
                </a:moveTo>
                <a:lnTo>
                  <a:pt x="4231280" y="0"/>
                </a:lnTo>
                <a:lnTo>
                  <a:pt x="4231280" y="4263254"/>
                </a:lnTo>
                <a:lnTo>
                  <a:pt x="0" y="4263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42831" y="-351009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2"/>
                </a:lnTo>
                <a:lnTo>
                  <a:pt x="0" y="5011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24962" y="5659260"/>
            <a:ext cx="3329247" cy="4114800"/>
          </a:xfrm>
          <a:custGeom>
            <a:avLst/>
            <a:gdLst/>
            <a:ahLst/>
            <a:cxnLst/>
            <a:rect l="l" t="t" r="r" b="b"/>
            <a:pathLst>
              <a:path w="3329247" h="4114800">
                <a:moveTo>
                  <a:pt x="0" y="0"/>
                </a:moveTo>
                <a:lnTo>
                  <a:pt x="3329247" y="0"/>
                </a:lnTo>
                <a:lnTo>
                  <a:pt x="3329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6702" y="1501583"/>
            <a:ext cx="9959068" cy="6215078"/>
          </a:xfrm>
          <a:custGeom>
            <a:avLst/>
            <a:gdLst/>
            <a:ahLst/>
            <a:cxnLst/>
            <a:rect l="l" t="t" r="r" b="b"/>
            <a:pathLst>
              <a:path w="9959068" h="6215078">
                <a:moveTo>
                  <a:pt x="0" y="0"/>
                </a:moveTo>
                <a:lnTo>
                  <a:pt x="9959069" y="0"/>
                </a:lnTo>
                <a:lnTo>
                  <a:pt x="9959069" y="6215077"/>
                </a:lnTo>
                <a:lnTo>
                  <a:pt x="0" y="6215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6251" t="-47483" r="-18805" b="-170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192000" y="786014"/>
            <a:ext cx="5589961" cy="7067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تدرب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وحل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المسائل</a:t>
            </a:r>
            <a:endParaRPr lang="en-US" sz="4800" dirty="0">
              <a:solidFill>
                <a:srgbClr val="545454"/>
              </a:solidFill>
              <a:cs typeface="Azkadiny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3200" y="-2555611"/>
            <a:ext cx="7139432" cy="4426448"/>
          </a:xfrm>
          <a:custGeom>
            <a:avLst/>
            <a:gdLst/>
            <a:ahLst/>
            <a:cxnLst/>
            <a:rect l="l" t="t" r="r" b="b"/>
            <a:pathLst>
              <a:path w="7139432" h="4426448">
                <a:moveTo>
                  <a:pt x="0" y="0"/>
                </a:moveTo>
                <a:lnTo>
                  <a:pt x="7139432" y="0"/>
                </a:lnTo>
                <a:lnTo>
                  <a:pt x="7139432" y="4426448"/>
                </a:lnTo>
                <a:lnTo>
                  <a:pt x="0" y="4426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92624" y="9003820"/>
            <a:ext cx="7596074" cy="3085905"/>
          </a:xfrm>
          <a:custGeom>
            <a:avLst/>
            <a:gdLst/>
            <a:ahLst/>
            <a:cxnLst/>
            <a:rect l="l" t="t" r="r" b="b"/>
            <a:pathLst>
              <a:path w="7596074" h="3085905">
                <a:moveTo>
                  <a:pt x="0" y="0"/>
                </a:moveTo>
                <a:lnTo>
                  <a:pt x="7596073" y="0"/>
                </a:lnTo>
                <a:lnTo>
                  <a:pt x="7596073" y="3085905"/>
                </a:lnTo>
                <a:lnTo>
                  <a:pt x="0" y="3085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026890" y="-2042912"/>
            <a:ext cx="6576780" cy="4085825"/>
          </a:xfrm>
          <a:custGeom>
            <a:avLst/>
            <a:gdLst/>
            <a:ahLst/>
            <a:cxnLst/>
            <a:rect l="l" t="t" r="r" b="b"/>
            <a:pathLst>
              <a:path w="6576780" h="4085825">
                <a:moveTo>
                  <a:pt x="0" y="0"/>
                </a:moveTo>
                <a:lnTo>
                  <a:pt x="6576780" y="0"/>
                </a:lnTo>
                <a:lnTo>
                  <a:pt x="6576780" y="4085824"/>
                </a:lnTo>
                <a:lnTo>
                  <a:pt x="0" y="4085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35013" y="7004328"/>
            <a:ext cx="5311120" cy="5085398"/>
          </a:xfrm>
          <a:custGeom>
            <a:avLst/>
            <a:gdLst/>
            <a:ahLst/>
            <a:cxnLst/>
            <a:rect l="l" t="t" r="r" b="b"/>
            <a:pathLst>
              <a:path w="5311120" h="5085398">
                <a:moveTo>
                  <a:pt x="0" y="0"/>
                </a:moveTo>
                <a:lnTo>
                  <a:pt x="5311120" y="0"/>
                </a:lnTo>
                <a:lnTo>
                  <a:pt x="5311120" y="5085397"/>
                </a:lnTo>
                <a:lnTo>
                  <a:pt x="0" y="5085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4625628"/>
            <a:ext cx="3194581" cy="4114800"/>
          </a:xfrm>
          <a:custGeom>
            <a:avLst/>
            <a:gdLst/>
            <a:ahLst/>
            <a:cxnLst/>
            <a:rect l="l" t="t" r="r" b="b"/>
            <a:pathLst>
              <a:path w="3194581" h="4114800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237242" y="1870837"/>
            <a:ext cx="1905896" cy="1681953"/>
          </a:xfrm>
          <a:custGeom>
            <a:avLst/>
            <a:gdLst/>
            <a:ahLst/>
            <a:cxnLst/>
            <a:rect l="l" t="t" r="r" b="b"/>
            <a:pathLst>
              <a:path w="1905896" h="1681953">
                <a:moveTo>
                  <a:pt x="0" y="0"/>
                </a:moveTo>
                <a:lnTo>
                  <a:pt x="1905895" y="0"/>
                </a:lnTo>
                <a:lnTo>
                  <a:pt x="1905895" y="1681953"/>
                </a:lnTo>
                <a:lnTo>
                  <a:pt x="0" y="168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938487" y="2135829"/>
            <a:ext cx="8298754" cy="4979597"/>
          </a:xfrm>
          <a:custGeom>
            <a:avLst/>
            <a:gdLst/>
            <a:ahLst/>
            <a:cxnLst/>
            <a:rect l="l" t="t" r="r" b="b"/>
            <a:pathLst>
              <a:path w="8298754" h="4979597">
                <a:moveTo>
                  <a:pt x="0" y="0"/>
                </a:moveTo>
                <a:lnTo>
                  <a:pt x="8298755" y="0"/>
                </a:lnTo>
                <a:lnTo>
                  <a:pt x="8298755" y="4979597"/>
                </a:lnTo>
                <a:lnTo>
                  <a:pt x="0" y="49795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049" t="-53572" r="-123431" b="-22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519317" y="573263"/>
            <a:ext cx="7836864" cy="70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5520"/>
              </a:lnSpc>
            </a:pP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تدرب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وحل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المسائل</a:t>
            </a:r>
            <a:endParaRPr lang="en-US" sz="4800" dirty="0">
              <a:solidFill>
                <a:srgbClr val="545454"/>
              </a:solidFill>
              <a:cs typeface="Azkadiny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169541" y="8427643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49567" y="1513034"/>
            <a:ext cx="13500112" cy="4645427"/>
          </a:xfrm>
          <a:custGeom>
            <a:avLst/>
            <a:gdLst/>
            <a:ahLst/>
            <a:cxnLst/>
            <a:rect l="l" t="t" r="r" b="b"/>
            <a:pathLst>
              <a:path w="13500112" h="4645427">
                <a:moveTo>
                  <a:pt x="0" y="0"/>
                </a:moveTo>
                <a:lnTo>
                  <a:pt x="13500112" y="0"/>
                </a:lnTo>
                <a:lnTo>
                  <a:pt x="13500112" y="4645427"/>
                </a:lnTo>
                <a:lnTo>
                  <a:pt x="0" y="46454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930" t="-32518" r="-5115" b="-75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66778" y="1904391"/>
            <a:ext cx="2300414" cy="6232650"/>
          </a:xfrm>
          <a:custGeom>
            <a:avLst/>
            <a:gdLst/>
            <a:ahLst/>
            <a:cxnLst/>
            <a:rect l="l" t="t" r="r" b="b"/>
            <a:pathLst>
              <a:path w="2300414" h="6232650">
                <a:moveTo>
                  <a:pt x="0" y="0"/>
                </a:moveTo>
                <a:lnTo>
                  <a:pt x="2300414" y="0"/>
                </a:lnTo>
                <a:lnTo>
                  <a:pt x="2300414" y="6232649"/>
                </a:lnTo>
                <a:lnTo>
                  <a:pt x="0" y="62326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069416" y="505459"/>
            <a:ext cx="10702784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مسألة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من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واقع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الحياة</a:t>
            </a:r>
            <a:endParaRPr lang="en-US" sz="4800" dirty="0">
              <a:solidFill>
                <a:srgbClr val="545454"/>
              </a:solidFill>
              <a:cs typeface="Azkadiny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2645" y="-3168871"/>
            <a:ext cx="7590184" cy="7362479"/>
          </a:xfrm>
          <a:custGeom>
            <a:avLst/>
            <a:gdLst/>
            <a:ahLst/>
            <a:cxnLst/>
            <a:rect l="l" t="t" r="r" b="b"/>
            <a:pathLst>
              <a:path w="7590184" h="7362479">
                <a:moveTo>
                  <a:pt x="0" y="0"/>
                </a:moveTo>
                <a:lnTo>
                  <a:pt x="7590184" y="0"/>
                </a:lnTo>
                <a:lnTo>
                  <a:pt x="7590184" y="7362479"/>
                </a:lnTo>
                <a:lnTo>
                  <a:pt x="0" y="7362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3321" y="8407470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7" y="0"/>
                </a:lnTo>
                <a:lnTo>
                  <a:pt x="5046747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109135" y="-454507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28373" y="7664050"/>
            <a:ext cx="2719056" cy="2531194"/>
          </a:xfrm>
          <a:custGeom>
            <a:avLst/>
            <a:gdLst/>
            <a:ahLst/>
            <a:cxnLst/>
            <a:rect l="l" t="t" r="r" b="b"/>
            <a:pathLst>
              <a:path w="2719056" h="2531194">
                <a:moveTo>
                  <a:pt x="0" y="0"/>
                </a:moveTo>
                <a:lnTo>
                  <a:pt x="2719057" y="0"/>
                </a:lnTo>
                <a:lnTo>
                  <a:pt x="2719057" y="2531194"/>
                </a:lnTo>
                <a:lnTo>
                  <a:pt x="0" y="2531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41201" y="2313349"/>
            <a:ext cx="15193471" cy="2830151"/>
          </a:xfrm>
          <a:custGeom>
            <a:avLst/>
            <a:gdLst/>
            <a:ahLst/>
            <a:cxnLst/>
            <a:rect l="l" t="t" r="r" b="b"/>
            <a:pathLst>
              <a:path w="15193471" h="2830151">
                <a:moveTo>
                  <a:pt x="0" y="0"/>
                </a:moveTo>
                <a:lnTo>
                  <a:pt x="15193471" y="0"/>
                </a:lnTo>
                <a:lnTo>
                  <a:pt x="15193471" y="2830151"/>
                </a:lnTo>
                <a:lnTo>
                  <a:pt x="0" y="28301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519" t="-51103" b="-911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931889" y="624398"/>
            <a:ext cx="10702784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مسائل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مهارات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التفكير</a:t>
            </a:r>
            <a:r>
              <a:rPr lang="en-US" sz="4800" dirty="0">
                <a:solidFill>
                  <a:srgbClr val="545454"/>
                </a:solidFill>
                <a:cs typeface="Azkadinya Bold"/>
              </a:rPr>
              <a:t> </a:t>
            </a:r>
            <a:r>
              <a:rPr lang="en-US" sz="4800" dirty="0" err="1">
                <a:solidFill>
                  <a:srgbClr val="545454"/>
                </a:solidFill>
                <a:cs typeface="Azkadinya Bold"/>
              </a:rPr>
              <a:t>العليا</a:t>
            </a:r>
            <a:endParaRPr lang="en-US" sz="4800" dirty="0">
              <a:solidFill>
                <a:srgbClr val="545454"/>
              </a:solidFill>
              <a:cs typeface="Azkadiny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12162">
            <a:off x="4230568" y="3575776"/>
            <a:ext cx="9798501" cy="2546604"/>
            <a:chOff x="0" y="0"/>
            <a:chExt cx="2956309" cy="67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6309" cy="670711"/>
            </a:xfrm>
            <a:custGeom>
              <a:avLst/>
              <a:gdLst/>
              <a:ahLst/>
              <a:cxnLst/>
              <a:rect l="l" t="t" r="r" b="b"/>
              <a:pathLst>
                <a:path w="2956309" h="670711">
                  <a:moveTo>
                    <a:pt x="0" y="0"/>
                  </a:moveTo>
                  <a:lnTo>
                    <a:pt x="2956309" y="0"/>
                  </a:lnTo>
                  <a:lnTo>
                    <a:pt x="2956309" y="670711"/>
                  </a:lnTo>
                  <a:lnTo>
                    <a:pt x="0" y="670711"/>
                  </a:lnTo>
                  <a:close/>
                </a:path>
              </a:pathLst>
            </a:custGeom>
            <a:solidFill>
              <a:srgbClr val="4CB3C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 rot="-225184">
            <a:off x="3497362" y="4249199"/>
            <a:ext cx="11305123" cy="104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9600" dirty="0" err="1">
                <a:solidFill>
                  <a:srgbClr val="FFFFFF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شكرا</a:t>
            </a:r>
            <a:r>
              <a:rPr lang="en-US" sz="9600" dirty="0">
                <a:solidFill>
                  <a:srgbClr val="FFFFFF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صغيراتي</a:t>
            </a:r>
            <a:r>
              <a:rPr lang="en-US" sz="9600" dirty="0">
                <a:solidFill>
                  <a:srgbClr val="FFFFFF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المبدعات</a:t>
            </a:r>
            <a:endParaRPr lang="en-US" sz="9600" dirty="0">
              <a:solidFill>
                <a:srgbClr val="FFFFFF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467665" y="6746248"/>
            <a:ext cx="7379613" cy="7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5"/>
              </a:lnSpc>
              <a:spcBef>
                <a:spcPct val="0"/>
              </a:spcBef>
            </a:pPr>
            <a:r>
              <a:rPr lang="en-US" sz="5300" dirty="0" err="1">
                <a:solidFill>
                  <a:srgbClr val="BA254F"/>
                </a:solidFill>
                <a:cs typeface="29LT Massira"/>
              </a:rPr>
              <a:t>ولنحرص</a:t>
            </a:r>
            <a:r>
              <a:rPr lang="en-US" sz="5300" dirty="0">
                <a:solidFill>
                  <a:srgbClr val="BA254F"/>
                </a:solidFill>
                <a:cs typeface="29LT Massira"/>
              </a:rPr>
              <a:t> </a:t>
            </a:r>
            <a:r>
              <a:rPr lang="en-US" sz="5300" dirty="0" err="1">
                <a:solidFill>
                  <a:srgbClr val="BA254F"/>
                </a:solidFill>
                <a:cs typeface="29LT Massira"/>
              </a:rPr>
              <a:t>على</a:t>
            </a:r>
            <a:r>
              <a:rPr lang="en-US" sz="5300" dirty="0">
                <a:solidFill>
                  <a:srgbClr val="BA254F"/>
                </a:solidFill>
                <a:cs typeface="29LT Massira"/>
              </a:rPr>
              <a:t> </a:t>
            </a:r>
            <a:r>
              <a:rPr lang="en-US" sz="5300" dirty="0" err="1">
                <a:solidFill>
                  <a:srgbClr val="BA254F"/>
                </a:solidFill>
                <a:cs typeface="29LT Massira"/>
              </a:rPr>
              <a:t>حل</a:t>
            </a:r>
            <a:r>
              <a:rPr lang="en-US" sz="5300" dirty="0">
                <a:solidFill>
                  <a:srgbClr val="BA254F"/>
                </a:solidFill>
                <a:cs typeface="29LT Massira"/>
              </a:rPr>
              <a:t> </a:t>
            </a:r>
            <a:r>
              <a:rPr lang="en-US" sz="5300" dirty="0" err="1">
                <a:solidFill>
                  <a:srgbClr val="BA254F"/>
                </a:solidFill>
                <a:cs typeface="29LT Massira"/>
              </a:rPr>
              <a:t>الواجب</a:t>
            </a:r>
            <a:r>
              <a:rPr lang="en-US" sz="5300" dirty="0">
                <a:solidFill>
                  <a:srgbClr val="BA254F"/>
                </a:solidFill>
                <a:cs typeface="29LT Massira"/>
              </a:rPr>
              <a:t> </a:t>
            </a:r>
            <a:r>
              <a:rPr lang="en-US" sz="5300" dirty="0" err="1">
                <a:solidFill>
                  <a:srgbClr val="BA254F"/>
                </a:solidFill>
                <a:cs typeface="29LT Massira"/>
              </a:rPr>
              <a:t>المطلوب</a:t>
            </a:r>
            <a:endParaRPr lang="en-US" sz="5300" dirty="0">
              <a:solidFill>
                <a:srgbClr val="BA254F"/>
              </a:solidFill>
              <a:cs typeface="29LT Massi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0252" y="9394530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4" y="0"/>
                </a:lnTo>
                <a:lnTo>
                  <a:pt x="5117904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948429" y="8680155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6"/>
                </a:lnTo>
                <a:lnTo>
                  <a:pt x="0" y="3495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153736" y="-1144172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8" y="0"/>
                </a:lnTo>
                <a:lnTo>
                  <a:pt x="3161418" y="3385722"/>
                </a:lnTo>
                <a:lnTo>
                  <a:pt x="0" y="338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107523" y="-319152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6" y="0"/>
                </a:lnTo>
                <a:lnTo>
                  <a:pt x="4272446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98300" y="4565355"/>
            <a:ext cx="3149692" cy="4114800"/>
          </a:xfrm>
          <a:custGeom>
            <a:avLst/>
            <a:gdLst/>
            <a:ahLst/>
            <a:cxnLst/>
            <a:rect l="l" t="t" r="r" b="b"/>
            <a:pathLst>
              <a:path w="3149692" h="4114800">
                <a:moveTo>
                  <a:pt x="0" y="0"/>
                </a:moveTo>
                <a:lnTo>
                  <a:pt x="3149692" y="0"/>
                </a:lnTo>
                <a:lnTo>
                  <a:pt x="3149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506767" y="760892"/>
            <a:ext cx="7095429" cy="126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cs typeface="Quicksand Medium"/>
              </a:rPr>
              <a:t>فكرة الدرس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67491" y="2556170"/>
            <a:ext cx="15078552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‌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أجمع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واطرح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الكسور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العشرية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ضمن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اجزاء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الالف</a:t>
            </a:r>
            <a:endParaRPr lang="en-US" sz="6000" dirty="0">
              <a:solidFill>
                <a:srgbClr val="000000"/>
              </a:solidFill>
              <a:latin typeface="Amiri Quran" panose="00000500000000000000" pitchFamily="2" charset="-78"/>
              <a:cs typeface="Amiri Quran" panose="000005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5974467"/>
            <a:ext cx="7095429" cy="119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  <a:spcBef>
                <a:spcPct val="0"/>
              </a:spcBef>
            </a:pP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المفردات</a:t>
            </a:r>
            <a:endParaRPr lang="en-US" sz="8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00" y="7716261"/>
            <a:ext cx="4756428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الكسر</a:t>
            </a:r>
            <a:r>
              <a:rPr lang="en-US" sz="6000" dirty="0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العشري</a:t>
            </a:r>
            <a:endParaRPr lang="en-US" sz="6000" dirty="0">
              <a:solidFill>
                <a:srgbClr val="000000"/>
              </a:solidFill>
              <a:latin typeface="Amiri Quran" panose="00000500000000000000" pitchFamily="2" charset="-78"/>
              <a:cs typeface="Amiri Quran" panose="000005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7CAEFD9-E143-827D-AC91-3C360ACF1347}"/>
              </a:ext>
            </a:extLst>
          </p:cNvPr>
          <p:cNvSpPr txBox="1"/>
          <p:nvPr/>
        </p:nvSpPr>
        <p:spPr>
          <a:xfrm>
            <a:off x="9506767" y="813759"/>
            <a:ext cx="7095429" cy="119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00"/>
              </a:lnSpc>
              <a:spcBef>
                <a:spcPct val="0"/>
              </a:spcBef>
            </a:pPr>
            <a:r>
              <a:rPr lang="ar-SA" sz="8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فكرة الدرس</a:t>
            </a:r>
            <a:endParaRPr lang="en-US" sz="8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68064" y="2447895"/>
            <a:ext cx="6776510" cy="2098259"/>
          </a:xfrm>
          <a:custGeom>
            <a:avLst/>
            <a:gdLst/>
            <a:ahLst/>
            <a:cxnLst/>
            <a:rect l="l" t="t" r="r" b="b"/>
            <a:pathLst>
              <a:path w="6776510" h="2098259">
                <a:moveTo>
                  <a:pt x="0" y="0"/>
                </a:moveTo>
                <a:lnTo>
                  <a:pt x="6776511" y="0"/>
                </a:lnTo>
                <a:lnTo>
                  <a:pt x="6776511" y="2098259"/>
                </a:lnTo>
                <a:lnTo>
                  <a:pt x="0" y="2098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816" r="-3743" b="-149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22339" y="4761750"/>
            <a:ext cx="12879640" cy="2872772"/>
          </a:xfrm>
          <a:custGeom>
            <a:avLst/>
            <a:gdLst/>
            <a:ahLst/>
            <a:cxnLst/>
            <a:rect l="l" t="t" r="r" b="b"/>
            <a:pathLst>
              <a:path w="12879640" h="2872772">
                <a:moveTo>
                  <a:pt x="0" y="0"/>
                </a:moveTo>
                <a:lnTo>
                  <a:pt x="12879640" y="0"/>
                </a:lnTo>
                <a:lnTo>
                  <a:pt x="12879640" y="2872772"/>
                </a:lnTo>
                <a:lnTo>
                  <a:pt x="0" y="2872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31" t="-78012" r="-1969" b="-39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72072" y="6198136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3010531" y="654758"/>
            <a:ext cx="4049176" cy="1498806"/>
            <a:chOff x="0" y="0"/>
            <a:chExt cx="5398902" cy="1998408"/>
          </a:xfrm>
        </p:grpSpPr>
        <p:sp>
          <p:nvSpPr>
            <p:cNvPr id="12" name="Freeform 12"/>
            <p:cNvSpPr/>
            <p:nvPr/>
          </p:nvSpPr>
          <p:spPr>
            <a:xfrm>
              <a:off x="479744" y="0"/>
              <a:ext cx="4919158" cy="1998408"/>
            </a:xfrm>
            <a:custGeom>
              <a:avLst/>
              <a:gdLst/>
              <a:ahLst/>
              <a:cxnLst/>
              <a:rect l="l" t="t" r="r" b="b"/>
              <a:pathLst>
                <a:path w="4919158" h="1998408">
                  <a:moveTo>
                    <a:pt x="0" y="0"/>
                  </a:moveTo>
                  <a:lnTo>
                    <a:pt x="4919158" y="0"/>
                  </a:lnTo>
                  <a:lnTo>
                    <a:pt x="4919158" y="1998408"/>
                  </a:lnTo>
                  <a:lnTo>
                    <a:pt x="0" y="1998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14516"/>
              <a:ext cx="4900067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00"/>
                </a:lnSpc>
              </a:pPr>
              <a:r>
                <a:rPr lang="en-US" sz="6000" dirty="0" err="1">
                  <a:solidFill>
                    <a:srgbClr val="5454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استعد</a:t>
              </a:r>
              <a:endParaRPr lang="en-US" sz="60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2752068" y="2889524"/>
            <a:ext cx="5815996" cy="1656630"/>
          </a:xfrm>
          <a:custGeom>
            <a:avLst/>
            <a:gdLst/>
            <a:ahLst/>
            <a:cxnLst/>
            <a:rect l="l" t="t" r="r" b="b"/>
            <a:pathLst>
              <a:path w="5815996" h="1656630">
                <a:moveTo>
                  <a:pt x="0" y="0"/>
                </a:moveTo>
                <a:lnTo>
                  <a:pt x="5815995" y="0"/>
                </a:lnTo>
                <a:lnTo>
                  <a:pt x="5815995" y="1656630"/>
                </a:lnTo>
                <a:lnTo>
                  <a:pt x="0" y="1656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730" r="-127446" b="-2154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05998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27518">
            <a:off x="-1580709" y="810498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8" y="0"/>
                </a:lnTo>
                <a:lnTo>
                  <a:pt x="3161418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3643" y="7309258"/>
            <a:ext cx="2311811" cy="2977742"/>
          </a:xfrm>
          <a:custGeom>
            <a:avLst/>
            <a:gdLst/>
            <a:ahLst/>
            <a:cxnLst/>
            <a:rect l="l" t="t" r="r" b="b"/>
            <a:pathLst>
              <a:path w="2311811" h="2977742">
                <a:moveTo>
                  <a:pt x="0" y="0"/>
                </a:moveTo>
                <a:lnTo>
                  <a:pt x="2311810" y="0"/>
                </a:lnTo>
                <a:lnTo>
                  <a:pt x="2311810" y="2977742"/>
                </a:lnTo>
                <a:lnTo>
                  <a:pt x="0" y="2977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flipH="1">
            <a:off x="12084260" y="833548"/>
            <a:ext cx="3952186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6900"/>
              </a:lnSpc>
            </a:pPr>
            <a:r>
              <a:rPr lang="en-US" sz="7200" dirty="0" err="1">
                <a:solidFill>
                  <a:srgbClr val="2C8252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الربط</a:t>
            </a:r>
            <a:r>
              <a:rPr lang="en-US" sz="7200" dirty="0">
                <a:solidFill>
                  <a:srgbClr val="2C8252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  <a:r>
              <a:rPr lang="en-US" sz="7200" dirty="0" err="1">
                <a:solidFill>
                  <a:srgbClr val="2C8252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بالوطن</a:t>
            </a:r>
            <a:r>
              <a:rPr lang="en-US" sz="7200" dirty="0">
                <a:solidFill>
                  <a:srgbClr val="2C8252"/>
                </a:solidFill>
                <a:latin typeface="Amiri Quran" panose="00000500000000000000" pitchFamily="2" charset="-78"/>
                <a:cs typeface="Amiri Quran" panose="00000500000000000000" pitchFamily="2" charset="-78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5241910" y="-615426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3129512" y="1774190"/>
            <a:ext cx="12906934" cy="72601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705600" y="1002665"/>
            <a:ext cx="6525250" cy="72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5635"/>
              </a:lnSpc>
              <a:spcBef>
                <a:spcPct val="0"/>
              </a:spcBef>
            </a:pPr>
            <a:r>
              <a:rPr lang="en-US" sz="4900" dirty="0" err="1">
                <a:solidFill>
                  <a:srgbClr val="4137DF"/>
                </a:solidFill>
                <a:cs typeface="Balabeloo"/>
              </a:rPr>
              <a:t>و﻿تعزيز</a:t>
            </a:r>
            <a:r>
              <a:rPr lang="en-US" sz="4900" dirty="0">
                <a:solidFill>
                  <a:srgbClr val="4137DF"/>
                </a:solidFill>
                <a:cs typeface="Balabeloo"/>
              </a:rPr>
              <a:t> </a:t>
            </a:r>
            <a:r>
              <a:rPr lang="en-US" sz="4900" dirty="0" err="1">
                <a:solidFill>
                  <a:srgbClr val="4137DF"/>
                </a:solidFill>
                <a:cs typeface="Balabeloo"/>
              </a:rPr>
              <a:t>ارشاد</a:t>
            </a:r>
            <a:r>
              <a:rPr lang="en-US" sz="4900" dirty="0">
                <a:solidFill>
                  <a:srgbClr val="4137DF"/>
                </a:solidFill>
                <a:cs typeface="Balabeloo"/>
              </a:rPr>
              <a:t> </a:t>
            </a:r>
            <a:r>
              <a:rPr lang="en-US" sz="4900" dirty="0" err="1">
                <a:solidFill>
                  <a:srgbClr val="4137DF"/>
                </a:solidFill>
                <a:cs typeface="Balabeloo"/>
              </a:rPr>
              <a:t>المياه</a:t>
            </a:r>
            <a:r>
              <a:rPr lang="en-US" sz="4900" dirty="0">
                <a:solidFill>
                  <a:srgbClr val="4137DF"/>
                </a:solidFill>
                <a:latin typeface="Balabelo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4996" y="-970153"/>
            <a:ext cx="3038008" cy="3107937"/>
          </a:xfrm>
          <a:custGeom>
            <a:avLst/>
            <a:gdLst/>
            <a:ahLst/>
            <a:cxnLst/>
            <a:rect l="l" t="t" r="r" b="b"/>
            <a:pathLst>
              <a:path w="3038008" h="3107937">
                <a:moveTo>
                  <a:pt x="0" y="0"/>
                </a:moveTo>
                <a:lnTo>
                  <a:pt x="3038008" y="0"/>
                </a:lnTo>
                <a:lnTo>
                  <a:pt x="3038008" y="3107937"/>
                </a:lnTo>
                <a:lnTo>
                  <a:pt x="0" y="3107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27493" y="-741126"/>
            <a:ext cx="3402490" cy="3539652"/>
          </a:xfrm>
          <a:custGeom>
            <a:avLst/>
            <a:gdLst/>
            <a:ahLst/>
            <a:cxnLst/>
            <a:rect l="l" t="t" r="r" b="b"/>
            <a:pathLst>
              <a:path w="3402490" h="3539652">
                <a:moveTo>
                  <a:pt x="0" y="0"/>
                </a:moveTo>
                <a:lnTo>
                  <a:pt x="3402491" y="0"/>
                </a:lnTo>
                <a:lnTo>
                  <a:pt x="3402491" y="3539652"/>
                </a:lnTo>
                <a:lnTo>
                  <a:pt x="0" y="3539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40120" y="9258300"/>
            <a:ext cx="6418127" cy="2061823"/>
          </a:xfrm>
          <a:custGeom>
            <a:avLst/>
            <a:gdLst/>
            <a:ahLst/>
            <a:cxnLst/>
            <a:rect l="l" t="t" r="r" b="b"/>
            <a:pathLst>
              <a:path w="6418127" h="2061823">
                <a:moveTo>
                  <a:pt x="0" y="0"/>
                </a:moveTo>
                <a:lnTo>
                  <a:pt x="6418127" y="0"/>
                </a:lnTo>
                <a:lnTo>
                  <a:pt x="6418127" y="2061823"/>
                </a:lnTo>
                <a:lnTo>
                  <a:pt x="0" y="2061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2301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980134" y="2798526"/>
            <a:ext cx="12808633" cy="3527003"/>
          </a:xfrm>
          <a:custGeom>
            <a:avLst/>
            <a:gdLst/>
            <a:ahLst/>
            <a:cxnLst/>
            <a:rect l="l" t="t" r="r" b="b"/>
            <a:pathLst>
              <a:path w="12808633" h="3527003">
                <a:moveTo>
                  <a:pt x="0" y="0"/>
                </a:moveTo>
                <a:lnTo>
                  <a:pt x="12808632" y="0"/>
                </a:lnTo>
                <a:lnTo>
                  <a:pt x="12808632" y="3527003"/>
                </a:lnTo>
                <a:lnTo>
                  <a:pt x="0" y="35270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63" t="-8002" b="-200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489008" y="3852862"/>
            <a:ext cx="1645920" cy="676275"/>
            <a:chOff x="0" y="0"/>
            <a:chExt cx="2194560" cy="901700"/>
          </a:xfrm>
        </p:grpSpPr>
        <p:sp>
          <p:nvSpPr>
            <p:cNvPr id="9" name="Freeform 9"/>
            <p:cNvSpPr/>
            <p:nvPr/>
          </p:nvSpPr>
          <p:spPr>
            <a:xfrm>
              <a:off x="46990" y="-113030"/>
              <a:ext cx="2236470" cy="984250"/>
            </a:xfrm>
            <a:custGeom>
              <a:avLst/>
              <a:gdLst/>
              <a:ahLst/>
              <a:cxnLst/>
              <a:rect l="l" t="t" r="r" b="b"/>
              <a:pathLst>
                <a:path w="2236470" h="984250">
                  <a:moveTo>
                    <a:pt x="2096770" y="933450"/>
                  </a:moveTo>
                  <a:cubicBezTo>
                    <a:pt x="774700" y="939800"/>
                    <a:pt x="497840" y="969010"/>
                    <a:pt x="382270" y="963930"/>
                  </a:cubicBezTo>
                  <a:cubicBezTo>
                    <a:pt x="339090" y="962660"/>
                    <a:pt x="321310" y="960120"/>
                    <a:pt x="292100" y="952500"/>
                  </a:cubicBezTo>
                  <a:cubicBezTo>
                    <a:pt x="262890" y="944880"/>
                    <a:pt x="232410" y="934720"/>
                    <a:pt x="205740" y="920750"/>
                  </a:cubicBezTo>
                  <a:cubicBezTo>
                    <a:pt x="179070" y="906780"/>
                    <a:pt x="152400" y="889000"/>
                    <a:pt x="129540" y="868680"/>
                  </a:cubicBezTo>
                  <a:cubicBezTo>
                    <a:pt x="106680" y="848360"/>
                    <a:pt x="86360" y="825500"/>
                    <a:pt x="68580" y="800100"/>
                  </a:cubicBezTo>
                  <a:cubicBezTo>
                    <a:pt x="50800" y="774700"/>
                    <a:pt x="36830" y="746760"/>
                    <a:pt x="25400" y="718820"/>
                  </a:cubicBezTo>
                  <a:cubicBezTo>
                    <a:pt x="15240" y="690880"/>
                    <a:pt x="7620" y="660400"/>
                    <a:pt x="3810" y="629920"/>
                  </a:cubicBezTo>
                  <a:cubicBezTo>
                    <a:pt x="0" y="599440"/>
                    <a:pt x="0" y="568960"/>
                    <a:pt x="3810" y="538480"/>
                  </a:cubicBezTo>
                  <a:cubicBezTo>
                    <a:pt x="7620" y="508000"/>
                    <a:pt x="15240" y="477520"/>
                    <a:pt x="25400" y="448310"/>
                  </a:cubicBezTo>
                  <a:cubicBezTo>
                    <a:pt x="35560" y="420370"/>
                    <a:pt x="50800" y="392430"/>
                    <a:pt x="67310" y="367030"/>
                  </a:cubicBezTo>
                  <a:cubicBezTo>
                    <a:pt x="85090" y="341630"/>
                    <a:pt x="105410" y="318770"/>
                    <a:pt x="128270" y="298450"/>
                  </a:cubicBezTo>
                  <a:cubicBezTo>
                    <a:pt x="151130" y="278130"/>
                    <a:pt x="176530" y="260350"/>
                    <a:pt x="203200" y="246380"/>
                  </a:cubicBezTo>
                  <a:cubicBezTo>
                    <a:pt x="229870" y="232410"/>
                    <a:pt x="260350" y="220980"/>
                    <a:pt x="289560" y="213360"/>
                  </a:cubicBezTo>
                  <a:cubicBezTo>
                    <a:pt x="320040" y="205740"/>
                    <a:pt x="359410" y="181610"/>
                    <a:pt x="382270" y="201930"/>
                  </a:cubicBezTo>
                  <a:cubicBezTo>
                    <a:pt x="447040" y="260350"/>
                    <a:pt x="447040" y="906780"/>
                    <a:pt x="382270" y="963930"/>
                  </a:cubicBezTo>
                  <a:cubicBezTo>
                    <a:pt x="359410" y="984250"/>
                    <a:pt x="321310" y="960120"/>
                    <a:pt x="292100" y="952500"/>
                  </a:cubicBezTo>
                  <a:cubicBezTo>
                    <a:pt x="262890" y="944880"/>
                    <a:pt x="232410" y="934720"/>
                    <a:pt x="205740" y="920750"/>
                  </a:cubicBezTo>
                  <a:cubicBezTo>
                    <a:pt x="179070" y="906780"/>
                    <a:pt x="152400" y="889000"/>
                    <a:pt x="129540" y="868680"/>
                  </a:cubicBezTo>
                  <a:cubicBezTo>
                    <a:pt x="106680" y="848360"/>
                    <a:pt x="86360" y="825500"/>
                    <a:pt x="68580" y="800100"/>
                  </a:cubicBezTo>
                  <a:cubicBezTo>
                    <a:pt x="50800" y="774700"/>
                    <a:pt x="36830" y="746760"/>
                    <a:pt x="25400" y="718820"/>
                  </a:cubicBezTo>
                  <a:cubicBezTo>
                    <a:pt x="15240" y="690880"/>
                    <a:pt x="7620" y="660400"/>
                    <a:pt x="3810" y="629920"/>
                  </a:cubicBezTo>
                  <a:cubicBezTo>
                    <a:pt x="0" y="599440"/>
                    <a:pt x="0" y="568960"/>
                    <a:pt x="3810" y="538480"/>
                  </a:cubicBezTo>
                  <a:cubicBezTo>
                    <a:pt x="7620" y="508000"/>
                    <a:pt x="15240" y="477520"/>
                    <a:pt x="25400" y="448310"/>
                  </a:cubicBezTo>
                  <a:cubicBezTo>
                    <a:pt x="35560" y="420370"/>
                    <a:pt x="50800" y="392430"/>
                    <a:pt x="67310" y="367030"/>
                  </a:cubicBezTo>
                  <a:cubicBezTo>
                    <a:pt x="85090" y="341630"/>
                    <a:pt x="105410" y="318770"/>
                    <a:pt x="128270" y="298450"/>
                  </a:cubicBezTo>
                  <a:cubicBezTo>
                    <a:pt x="151130" y="278130"/>
                    <a:pt x="176530" y="260350"/>
                    <a:pt x="203200" y="246380"/>
                  </a:cubicBezTo>
                  <a:cubicBezTo>
                    <a:pt x="229870" y="232410"/>
                    <a:pt x="260350" y="220980"/>
                    <a:pt x="289560" y="213360"/>
                  </a:cubicBezTo>
                  <a:cubicBezTo>
                    <a:pt x="318770" y="205740"/>
                    <a:pt x="346710" y="203200"/>
                    <a:pt x="379730" y="201930"/>
                  </a:cubicBezTo>
                  <a:cubicBezTo>
                    <a:pt x="417830" y="200660"/>
                    <a:pt x="449580" y="209550"/>
                    <a:pt x="505460" y="209550"/>
                  </a:cubicBezTo>
                  <a:cubicBezTo>
                    <a:pt x="618490" y="208280"/>
                    <a:pt x="812800" y="179070"/>
                    <a:pt x="1013460" y="171450"/>
                  </a:cubicBezTo>
                  <a:cubicBezTo>
                    <a:pt x="1306830" y="160020"/>
                    <a:pt x="1931670" y="0"/>
                    <a:pt x="2096770" y="163830"/>
                  </a:cubicBezTo>
                  <a:cubicBezTo>
                    <a:pt x="2236470" y="302260"/>
                    <a:pt x="2096770" y="933450"/>
                    <a:pt x="2096770" y="93345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57610" y="4664392"/>
            <a:ext cx="2818448" cy="676275"/>
            <a:chOff x="0" y="0"/>
            <a:chExt cx="3757930" cy="901700"/>
          </a:xfrm>
        </p:grpSpPr>
        <p:sp>
          <p:nvSpPr>
            <p:cNvPr id="11" name="Freeform 11"/>
            <p:cNvSpPr/>
            <p:nvPr/>
          </p:nvSpPr>
          <p:spPr>
            <a:xfrm>
              <a:off x="-101600" y="-151130"/>
              <a:ext cx="3957320" cy="1203960"/>
            </a:xfrm>
            <a:custGeom>
              <a:avLst/>
              <a:gdLst/>
              <a:ahLst/>
              <a:cxnLst/>
              <a:rect l="l" t="t" r="r" b="b"/>
              <a:pathLst>
                <a:path w="3957320" h="1203960">
                  <a:moveTo>
                    <a:pt x="3808730" y="971550"/>
                  </a:moveTo>
                  <a:cubicBezTo>
                    <a:pt x="2065020" y="977900"/>
                    <a:pt x="1891030" y="995680"/>
                    <a:pt x="1595120" y="1002030"/>
                  </a:cubicBezTo>
                  <a:cubicBezTo>
                    <a:pt x="1189990" y="1009650"/>
                    <a:pt x="354330" y="1203960"/>
                    <a:pt x="152400" y="1002030"/>
                  </a:cubicBezTo>
                  <a:cubicBezTo>
                    <a:pt x="5080" y="854710"/>
                    <a:pt x="0" y="392430"/>
                    <a:pt x="152400" y="240030"/>
                  </a:cubicBezTo>
                  <a:cubicBezTo>
                    <a:pt x="382270" y="10160"/>
                    <a:pt x="1477010" y="251460"/>
                    <a:pt x="1875790" y="238760"/>
                  </a:cubicBezTo>
                  <a:cubicBezTo>
                    <a:pt x="2086610" y="232410"/>
                    <a:pt x="2156460" y="215900"/>
                    <a:pt x="2360930" y="209550"/>
                  </a:cubicBezTo>
                  <a:cubicBezTo>
                    <a:pt x="2715260" y="198120"/>
                    <a:pt x="3605530" y="0"/>
                    <a:pt x="3808730" y="201930"/>
                  </a:cubicBezTo>
                  <a:cubicBezTo>
                    <a:pt x="3957320" y="349250"/>
                    <a:pt x="3808730" y="971550"/>
                    <a:pt x="3808730" y="97155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53975" y="5543550"/>
            <a:ext cx="2436495" cy="721043"/>
            <a:chOff x="0" y="0"/>
            <a:chExt cx="3248660" cy="961390"/>
          </a:xfrm>
        </p:grpSpPr>
        <p:sp>
          <p:nvSpPr>
            <p:cNvPr id="13" name="Freeform 13"/>
            <p:cNvSpPr/>
            <p:nvPr/>
          </p:nvSpPr>
          <p:spPr>
            <a:xfrm>
              <a:off x="-77470" y="-121920"/>
              <a:ext cx="3416300" cy="1162050"/>
            </a:xfrm>
            <a:custGeom>
              <a:avLst/>
              <a:gdLst/>
              <a:ahLst/>
              <a:cxnLst/>
              <a:rect l="l" t="t" r="r" b="b"/>
              <a:pathLst>
                <a:path w="3416300" h="1162050">
                  <a:moveTo>
                    <a:pt x="3275330" y="942340"/>
                  </a:moveTo>
                  <a:cubicBezTo>
                    <a:pt x="1710690" y="957580"/>
                    <a:pt x="1264920" y="1018540"/>
                    <a:pt x="908050" y="1032510"/>
                  </a:cubicBezTo>
                  <a:cubicBezTo>
                    <a:pt x="621030" y="1042670"/>
                    <a:pt x="257810" y="1162050"/>
                    <a:pt x="128270" y="1032510"/>
                  </a:cubicBezTo>
                  <a:cubicBezTo>
                    <a:pt x="0" y="904240"/>
                    <a:pt x="2540" y="396240"/>
                    <a:pt x="128270" y="270510"/>
                  </a:cubicBezTo>
                  <a:cubicBezTo>
                    <a:pt x="250190" y="148590"/>
                    <a:pt x="577850" y="280670"/>
                    <a:pt x="852170" y="270510"/>
                  </a:cubicBezTo>
                  <a:cubicBezTo>
                    <a:pt x="1214120" y="257810"/>
                    <a:pt x="1696720" y="196850"/>
                    <a:pt x="2108200" y="180340"/>
                  </a:cubicBezTo>
                  <a:cubicBezTo>
                    <a:pt x="2504440" y="165100"/>
                    <a:pt x="3101340" y="0"/>
                    <a:pt x="3275330" y="172720"/>
                  </a:cubicBezTo>
                  <a:cubicBezTo>
                    <a:pt x="3416300" y="313690"/>
                    <a:pt x="3275330" y="942340"/>
                    <a:pt x="3275330" y="94234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07360" y="6643104"/>
            <a:ext cx="13381407" cy="2615196"/>
          </a:xfrm>
          <a:custGeom>
            <a:avLst/>
            <a:gdLst/>
            <a:ahLst/>
            <a:cxnLst/>
            <a:rect l="l" t="t" r="r" b="b"/>
            <a:pathLst>
              <a:path w="13381407" h="2615196">
                <a:moveTo>
                  <a:pt x="0" y="0"/>
                </a:moveTo>
                <a:lnTo>
                  <a:pt x="13381406" y="0"/>
                </a:lnTo>
                <a:lnTo>
                  <a:pt x="13381406" y="2615196"/>
                </a:lnTo>
                <a:lnTo>
                  <a:pt x="0" y="26151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4814847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487400" y="1694871"/>
            <a:ext cx="3038008" cy="88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6900"/>
              </a:lnSpc>
            </a:pPr>
            <a:r>
              <a:rPr lang="en-US" sz="6000" dirty="0" err="1">
                <a:solidFill>
                  <a:srgbClr val="E25026"/>
                </a:solidFill>
                <a:cs typeface="Balabeloo"/>
              </a:rPr>
              <a:t>ملاحظة</a:t>
            </a:r>
            <a:endParaRPr lang="en-US" sz="6000" dirty="0">
              <a:solidFill>
                <a:srgbClr val="E25026"/>
              </a:solidFill>
              <a:cs typeface="Balabeloo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641580" y="6835140"/>
            <a:ext cx="2514600" cy="782955"/>
            <a:chOff x="0" y="0"/>
            <a:chExt cx="3352800" cy="1043940"/>
          </a:xfrm>
        </p:grpSpPr>
        <p:sp>
          <p:nvSpPr>
            <p:cNvPr id="18" name="Freeform 18"/>
            <p:cNvSpPr/>
            <p:nvPr/>
          </p:nvSpPr>
          <p:spPr>
            <a:xfrm>
              <a:off x="-66040" y="21590"/>
              <a:ext cx="3368040" cy="994410"/>
            </a:xfrm>
            <a:custGeom>
              <a:avLst/>
              <a:gdLst/>
              <a:ahLst/>
              <a:cxnLst/>
              <a:rect l="l" t="t" r="r" b="b"/>
              <a:pathLst>
                <a:path w="3368040" h="994410">
                  <a:moveTo>
                    <a:pt x="3368040" y="783590"/>
                  </a:moveTo>
                  <a:cubicBezTo>
                    <a:pt x="2621280" y="960120"/>
                    <a:pt x="2538730" y="962660"/>
                    <a:pt x="2366010" y="970280"/>
                  </a:cubicBezTo>
                  <a:cubicBezTo>
                    <a:pt x="2056130" y="984250"/>
                    <a:pt x="1369060" y="994410"/>
                    <a:pt x="1062990" y="971550"/>
                  </a:cubicBezTo>
                  <a:cubicBezTo>
                    <a:pt x="895350" y="958850"/>
                    <a:pt x="817880" y="928370"/>
                    <a:pt x="676910" y="914400"/>
                  </a:cubicBezTo>
                  <a:cubicBezTo>
                    <a:pt x="508000" y="896620"/>
                    <a:pt x="217170" y="988060"/>
                    <a:pt x="116840" y="881380"/>
                  </a:cubicBezTo>
                  <a:cubicBezTo>
                    <a:pt x="0" y="756920"/>
                    <a:pt x="0" y="229870"/>
                    <a:pt x="118110" y="119380"/>
                  </a:cubicBezTo>
                  <a:cubicBezTo>
                    <a:pt x="219710" y="24130"/>
                    <a:pt x="515620" y="139700"/>
                    <a:pt x="685800" y="157480"/>
                  </a:cubicBezTo>
                  <a:cubicBezTo>
                    <a:pt x="824230" y="171450"/>
                    <a:pt x="892810" y="198120"/>
                    <a:pt x="1062990" y="209550"/>
                  </a:cubicBezTo>
                  <a:cubicBezTo>
                    <a:pt x="1409700" y="233680"/>
                    <a:pt x="2301240" y="274320"/>
                    <a:pt x="2650490" y="213360"/>
                  </a:cubicBezTo>
                  <a:cubicBezTo>
                    <a:pt x="2829560" y="182880"/>
                    <a:pt x="2940050" y="102870"/>
                    <a:pt x="3045460" y="71120"/>
                  </a:cubicBezTo>
                  <a:cubicBezTo>
                    <a:pt x="3114040" y="50800"/>
                    <a:pt x="3171190" y="0"/>
                    <a:pt x="3218180" y="29210"/>
                  </a:cubicBezTo>
                  <a:cubicBezTo>
                    <a:pt x="3314700" y="91440"/>
                    <a:pt x="3368040" y="783590"/>
                    <a:pt x="3368040" y="783590"/>
                  </a:cubicBezTo>
                </a:path>
              </a:pathLst>
            </a:custGeom>
            <a:solidFill>
              <a:srgbClr val="F4959A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182803" y="6897053"/>
            <a:ext cx="1604962" cy="698182"/>
            <a:chOff x="0" y="0"/>
            <a:chExt cx="2139950" cy="930910"/>
          </a:xfrm>
        </p:grpSpPr>
        <p:sp>
          <p:nvSpPr>
            <p:cNvPr id="20" name="Freeform 20"/>
            <p:cNvSpPr/>
            <p:nvPr/>
          </p:nvSpPr>
          <p:spPr>
            <a:xfrm>
              <a:off x="46990" y="-165100"/>
              <a:ext cx="2194560" cy="1093470"/>
            </a:xfrm>
            <a:custGeom>
              <a:avLst/>
              <a:gdLst/>
              <a:ahLst/>
              <a:cxnLst/>
              <a:rect l="l" t="t" r="r" b="b"/>
              <a:pathLst>
                <a:path w="2194560" h="1093470">
                  <a:moveTo>
                    <a:pt x="2042160" y="985520"/>
                  </a:moveTo>
                  <a:cubicBezTo>
                    <a:pt x="844550" y="1023620"/>
                    <a:pt x="717550" y="1041400"/>
                    <a:pt x="586740" y="1043940"/>
                  </a:cubicBezTo>
                  <a:cubicBezTo>
                    <a:pt x="478790" y="1045210"/>
                    <a:pt x="359410" y="1047750"/>
                    <a:pt x="290830" y="1033780"/>
                  </a:cubicBezTo>
                  <a:cubicBezTo>
                    <a:pt x="252730" y="1026160"/>
                    <a:pt x="231140" y="1016000"/>
                    <a:pt x="204470" y="1002030"/>
                  </a:cubicBezTo>
                  <a:cubicBezTo>
                    <a:pt x="177800" y="988060"/>
                    <a:pt x="152400" y="970280"/>
                    <a:pt x="129540" y="949960"/>
                  </a:cubicBezTo>
                  <a:cubicBezTo>
                    <a:pt x="106680" y="929640"/>
                    <a:pt x="86360" y="906780"/>
                    <a:pt x="68580" y="881380"/>
                  </a:cubicBezTo>
                  <a:cubicBezTo>
                    <a:pt x="50800" y="855980"/>
                    <a:pt x="36830" y="828040"/>
                    <a:pt x="25400" y="800100"/>
                  </a:cubicBezTo>
                  <a:cubicBezTo>
                    <a:pt x="15240" y="772160"/>
                    <a:pt x="7620" y="741680"/>
                    <a:pt x="3810" y="711200"/>
                  </a:cubicBezTo>
                  <a:cubicBezTo>
                    <a:pt x="0" y="680720"/>
                    <a:pt x="0" y="648970"/>
                    <a:pt x="3810" y="618490"/>
                  </a:cubicBezTo>
                  <a:cubicBezTo>
                    <a:pt x="7620" y="588010"/>
                    <a:pt x="15240" y="557530"/>
                    <a:pt x="25400" y="529590"/>
                  </a:cubicBezTo>
                  <a:cubicBezTo>
                    <a:pt x="35560" y="501650"/>
                    <a:pt x="50800" y="473710"/>
                    <a:pt x="67310" y="448310"/>
                  </a:cubicBezTo>
                  <a:cubicBezTo>
                    <a:pt x="85090" y="422910"/>
                    <a:pt x="105410" y="400050"/>
                    <a:pt x="128270" y="379730"/>
                  </a:cubicBezTo>
                  <a:cubicBezTo>
                    <a:pt x="151130" y="359410"/>
                    <a:pt x="177800" y="341630"/>
                    <a:pt x="204470" y="327660"/>
                  </a:cubicBezTo>
                  <a:cubicBezTo>
                    <a:pt x="231140" y="313690"/>
                    <a:pt x="252730" y="302260"/>
                    <a:pt x="289560" y="294640"/>
                  </a:cubicBezTo>
                  <a:cubicBezTo>
                    <a:pt x="347980" y="281940"/>
                    <a:pt x="477520" y="234950"/>
                    <a:pt x="528320" y="283210"/>
                  </a:cubicBezTo>
                  <a:cubicBezTo>
                    <a:pt x="619760" y="369570"/>
                    <a:pt x="619760" y="958850"/>
                    <a:pt x="528320" y="1045210"/>
                  </a:cubicBezTo>
                  <a:cubicBezTo>
                    <a:pt x="477520" y="1093470"/>
                    <a:pt x="349250" y="1045210"/>
                    <a:pt x="290830" y="1033780"/>
                  </a:cubicBezTo>
                  <a:cubicBezTo>
                    <a:pt x="254000" y="1026160"/>
                    <a:pt x="231140" y="1016000"/>
                    <a:pt x="204470" y="1002030"/>
                  </a:cubicBezTo>
                  <a:cubicBezTo>
                    <a:pt x="177800" y="988060"/>
                    <a:pt x="152400" y="970280"/>
                    <a:pt x="129540" y="949960"/>
                  </a:cubicBezTo>
                  <a:cubicBezTo>
                    <a:pt x="106680" y="929640"/>
                    <a:pt x="86360" y="906780"/>
                    <a:pt x="68580" y="881380"/>
                  </a:cubicBezTo>
                  <a:cubicBezTo>
                    <a:pt x="50800" y="855980"/>
                    <a:pt x="36830" y="828040"/>
                    <a:pt x="25400" y="800100"/>
                  </a:cubicBezTo>
                  <a:cubicBezTo>
                    <a:pt x="15240" y="772160"/>
                    <a:pt x="7620" y="741680"/>
                    <a:pt x="3810" y="711200"/>
                  </a:cubicBezTo>
                  <a:cubicBezTo>
                    <a:pt x="0" y="680720"/>
                    <a:pt x="0" y="648970"/>
                    <a:pt x="3810" y="618490"/>
                  </a:cubicBezTo>
                  <a:cubicBezTo>
                    <a:pt x="7620" y="588010"/>
                    <a:pt x="15240" y="557530"/>
                    <a:pt x="25400" y="529590"/>
                  </a:cubicBezTo>
                  <a:cubicBezTo>
                    <a:pt x="35560" y="501650"/>
                    <a:pt x="50800" y="473710"/>
                    <a:pt x="67310" y="448310"/>
                  </a:cubicBezTo>
                  <a:cubicBezTo>
                    <a:pt x="85090" y="422910"/>
                    <a:pt x="105410" y="400050"/>
                    <a:pt x="128270" y="379730"/>
                  </a:cubicBezTo>
                  <a:cubicBezTo>
                    <a:pt x="151130" y="359410"/>
                    <a:pt x="177800" y="341630"/>
                    <a:pt x="204470" y="327660"/>
                  </a:cubicBezTo>
                  <a:cubicBezTo>
                    <a:pt x="231140" y="313690"/>
                    <a:pt x="260350" y="302260"/>
                    <a:pt x="289560" y="294640"/>
                  </a:cubicBezTo>
                  <a:cubicBezTo>
                    <a:pt x="318770" y="287020"/>
                    <a:pt x="331470" y="287020"/>
                    <a:pt x="381000" y="283210"/>
                  </a:cubicBezTo>
                  <a:cubicBezTo>
                    <a:pt x="591820" y="265430"/>
                    <a:pt x="1817370" y="0"/>
                    <a:pt x="2042160" y="215900"/>
                  </a:cubicBezTo>
                  <a:cubicBezTo>
                    <a:pt x="2194560" y="361950"/>
                    <a:pt x="2042160" y="985520"/>
                    <a:pt x="2042160" y="985520"/>
                  </a:cubicBezTo>
                </a:path>
              </a:pathLst>
            </a:custGeom>
            <a:solidFill>
              <a:srgbClr val="F4959A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44450" y="7662862"/>
            <a:ext cx="1161098" cy="699135"/>
            <a:chOff x="0" y="0"/>
            <a:chExt cx="1548130" cy="932180"/>
          </a:xfrm>
        </p:grpSpPr>
        <p:sp>
          <p:nvSpPr>
            <p:cNvPr id="22" name="Freeform 22"/>
            <p:cNvSpPr/>
            <p:nvPr/>
          </p:nvSpPr>
          <p:spPr>
            <a:xfrm>
              <a:off x="26670" y="-102870"/>
              <a:ext cx="1607820" cy="1045210"/>
            </a:xfrm>
            <a:custGeom>
              <a:avLst/>
              <a:gdLst/>
              <a:ahLst/>
              <a:cxnLst/>
              <a:rect l="l" t="t" r="r" b="b"/>
              <a:pathLst>
                <a:path w="1607820" h="1045210">
                  <a:moveTo>
                    <a:pt x="1470660" y="923290"/>
                  </a:moveTo>
                  <a:cubicBezTo>
                    <a:pt x="320040" y="935990"/>
                    <a:pt x="179070" y="1045210"/>
                    <a:pt x="105410" y="984250"/>
                  </a:cubicBezTo>
                  <a:cubicBezTo>
                    <a:pt x="0" y="896620"/>
                    <a:pt x="137160" y="240030"/>
                    <a:pt x="90170" y="222250"/>
                  </a:cubicBezTo>
                  <a:cubicBezTo>
                    <a:pt x="73660" y="215900"/>
                    <a:pt x="17780" y="284480"/>
                    <a:pt x="24130" y="294640"/>
                  </a:cubicBezTo>
                  <a:cubicBezTo>
                    <a:pt x="38100" y="317500"/>
                    <a:pt x="292100" y="187960"/>
                    <a:pt x="473710" y="161290"/>
                  </a:cubicBezTo>
                  <a:cubicBezTo>
                    <a:pt x="739140" y="121920"/>
                    <a:pt x="1315720" y="0"/>
                    <a:pt x="1470660" y="153670"/>
                  </a:cubicBezTo>
                  <a:cubicBezTo>
                    <a:pt x="1607820" y="289560"/>
                    <a:pt x="1470660" y="923290"/>
                    <a:pt x="1470660" y="923290"/>
                  </a:cubicBezTo>
                </a:path>
              </a:pathLst>
            </a:custGeom>
            <a:solidFill>
              <a:srgbClr val="F4959A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15041" y="8151495"/>
            <a:ext cx="2282071" cy="2213609"/>
          </a:xfrm>
          <a:custGeom>
            <a:avLst/>
            <a:gdLst/>
            <a:ahLst/>
            <a:cxnLst/>
            <a:rect l="l" t="t" r="r" b="b"/>
            <a:pathLst>
              <a:path w="2282071" h="2213609">
                <a:moveTo>
                  <a:pt x="0" y="0"/>
                </a:moveTo>
                <a:lnTo>
                  <a:pt x="2282071" y="0"/>
                </a:lnTo>
                <a:lnTo>
                  <a:pt x="2282071" y="2213610"/>
                </a:lnTo>
                <a:lnTo>
                  <a:pt x="0" y="2213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932882">
            <a:off x="14850596" y="-2798067"/>
            <a:ext cx="5352916" cy="5259240"/>
          </a:xfrm>
          <a:custGeom>
            <a:avLst/>
            <a:gdLst/>
            <a:ahLst/>
            <a:cxnLst/>
            <a:rect l="l" t="t" r="r" b="b"/>
            <a:pathLst>
              <a:path w="5352916" h="5259240">
                <a:moveTo>
                  <a:pt x="0" y="0"/>
                </a:moveTo>
                <a:lnTo>
                  <a:pt x="5352916" y="0"/>
                </a:lnTo>
                <a:lnTo>
                  <a:pt x="5352916" y="5259240"/>
                </a:lnTo>
                <a:lnTo>
                  <a:pt x="0" y="525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05998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03928" y="6015991"/>
            <a:ext cx="4846124" cy="4114800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42196" y="1531984"/>
            <a:ext cx="12013881" cy="4809184"/>
          </a:xfrm>
          <a:custGeom>
            <a:avLst/>
            <a:gdLst/>
            <a:ahLst/>
            <a:cxnLst/>
            <a:rect l="l" t="t" r="r" b="b"/>
            <a:pathLst>
              <a:path w="12013881" h="4809184">
                <a:moveTo>
                  <a:pt x="0" y="0"/>
                </a:moveTo>
                <a:lnTo>
                  <a:pt x="12013881" y="0"/>
                </a:lnTo>
                <a:lnTo>
                  <a:pt x="12013881" y="4809184"/>
                </a:lnTo>
                <a:lnTo>
                  <a:pt x="0" y="4809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355" t="-40185" r="-12593" b="-140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049000" y="486408"/>
            <a:ext cx="7013896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6000" dirty="0" err="1">
                <a:solidFill>
                  <a:srgbClr val="CD5F28"/>
                </a:solidFill>
                <a:latin typeface="Balabeloo" panose="020B0604020202020204" charset="-78"/>
                <a:cs typeface="Balabeloo" panose="020B0604020202020204" charset="-78"/>
              </a:rPr>
              <a:t>مثال</a:t>
            </a:r>
            <a:r>
              <a:rPr lang="en-US" sz="6000" dirty="0">
                <a:solidFill>
                  <a:srgbClr val="EFC65B"/>
                </a:solidFill>
                <a:latin typeface="Balabeloo" panose="020B0604020202020204" charset="-78"/>
                <a:cs typeface="Balabeloo" panose="020B0604020202020204" charset="-78"/>
              </a:rPr>
              <a:t> </a:t>
            </a:r>
            <a:r>
              <a:rPr lang="en-US" sz="6000" dirty="0" err="1">
                <a:solidFill>
                  <a:srgbClr val="5DB046"/>
                </a:solidFill>
                <a:latin typeface="Balabeloo" panose="020B0604020202020204" charset="-78"/>
                <a:cs typeface="Balabeloo" panose="020B0604020202020204" charset="-78"/>
              </a:rPr>
              <a:t>من</a:t>
            </a:r>
            <a:r>
              <a:rPr lang="en-US" sz="6000" dirty="0">
                <a:solidFill>
                  <a:srgbClr val="5DB046"/>
                </a:solidFill>
                <a:latin typeface="Balabeloo" panose="020B0604020202020204" charset="-78"/>
                <a:cs typeface="Balabeloo" panose="020B0604020202020204" charset="-78"/>
              </a:rPr>
              <a:t> </a:t>
            </a:r>
            <a:r>
              <a:rPr lang="en-US" sz="6000" dirty="0" err="1">
                <a:solidFill>
                  <a:srgbClr val="5DB046"/>
                </a:solidFill>
                <a:latin typeface="Balabeloo" panose="020B0604020202020204" charset="-78"/>
                <a:cs typeface="Balabeloo" panose="020B0604020202020204" charset="-78"/>
              </a:rPr>
              <a:t>واقع</a:t>
            </a:r>
            <a:r>
              <a:rPr lang="en-US" sz="6000" dirty="0">
                <a:solidFill>
                  <a:srgbClr val="5DB046"/>
                </a:solidFill>
                <a:latin typeface="Balabeloo" panose="020B0604020202020204" charset="-78"/>
                <a:cs typeface="Balabeloo" panose="020B0604020202020204" charset="-78"/>
              </a:rPr>
              <a:t> </a:t>
            </a:r>
            <a:r>
              <a:rPr lang="en-US" sz="6000" dirty="0" err="1">
                <a:solidFill>
                  <a:srgbClr val="5DB046"/>
                </a:solidFill>
                <a:latin typeface="Balabeloo" panose="020B0604020202020204" charset="-78"/>
                <a:cs typeface="Balabeloo" panose="020B0604020202020204" charset="-78"/>
              </a:rPr>
              <a:t>الحياة</a:t>
            </a:r>
            <a:endParaRPr lang="en-US" sz="6000" dirty="0">
              <a:solidFill>
                <a:srgbClr val="5DB046"/>
              </a:solidFill>
              <a:latin typeface="Balabeloo" panose="020B0604020202020204" charset="-78"/>
              <a:cs typeface="Balabeloo" panose="020B0604020202020204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05998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27518">
            <a:off x="-1580709" y="810498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8" y="0"/>
                </a:lnTo>
                <a:lnTo>
                  <a:pt x="3161418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3643" y="7309258"/>
            <a:ext cx="2311811" cy="2977742"/>
          </a:xfrm>
          <a:custGeom>
            <a:avLst/>
            <a:gdLst/>
            <a:ahLst/>
            <a:cxnLst/>
            <a:rect l="l" t="t" r="r" b="b"/>
            <a:pathLst>
              <a:path w="2311811" h="2977742">
                <a:moveTo>
                  <a:pt x="0" y="0"/>
                </a:moveTo>
                <a:lnTo>
                  <a:pt x="2311810" y="0"/>
                </a:lnTo>
                <a:lnTo>
                  <a:pt x="2311810" y="2977742"/>
                </a:lnTo>
                <a:lnTo>
                  <a:pt x="0" y="297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302147" y="349319"/>
            <a:ext cx="1632798" cy="88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6900"/>
              </a:lnSpc>
            </a:pPr>
            <a:r>
              <a:rPr lang="en-US" sz="6000" u="sng" dirty="0" err="1">
                <a:solidFill>
                  <a:srgbClr val="CD5F28"/>
                </a:solidFill>
                <a:cs typeface="Bold Italic Art" panose="02010400000000000000" pitchFamily="2" charset="-78"/>
              </a:rPr>
              <a:t>مثال</a:t>
            </a:r>
            <a:endParaRPr lang="en-US" sz="6000" u="sng" dirty="0">
              <a:solidFill>
                <a:srgbClr val="CD5F28"/>
              </a:solidFill>
              <a:cs typeface="Bold Italic Art" panose="0201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241910" y="-615426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73634" y="1121037"/>
            <a:ext cx="3973365" cy="1334797"/>
          </a:xfrm>
          <a:custGeom>
            <a:avLst/>
            <a:gdLst/>
            <a:ahLst/>
            <a:cxnLst/>
            <a:rect l="l" t="t" r="r" b="b"/>
            <a:pathLst>
              <a:path w="3973365" h="1334797">
                <a:moveTo>
                  <a:pt x="0" y="0"/>
                </a:moveTo>
                <a:lnTo>
                  <a:pt x="3973365" y="0"/>
                </a:lnTo>
                <a:lnTo>
                  <a:pt x="3973365" y="1334797"/>
                </a:lnTo>
                <a:lnTo>
                  <a:pt x="0" y="133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5536" t="-105111" r="-80508" b="-697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592843" y="2371338"/>
            <a:ext cx="9666457" cy="5646891"/>
          </a:xfrm>
          <a:custGeom>
            <a:avLst/>
            <a:gdLst/>
            <a:ahLst/>
            <a:cxnLst/>
            <a:rect l="l" t="t" r="r" b="b"/>
            <a:pathLst>
              <a:path w="9666457" h="5646891">
                <a:moveTo>
                  <a:pt x="0" y="0"/>
                </a:moveTo>
                <a:lnTo>
                  <a:pt x="9666457" y="0"/>
                </a:lnTo>
                <a:lnTo>
                  <a:pt x="9666457" y="5646891"/>
                </a:lnTo>
                <a:lnTo>
                  <a:pt x="0" y="56468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0252" t="-58784" r="-33092" b="-546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797950" y="3298363"/>
            <a:ext cx="1747923" cy="369249"/>
          </a:xfrm>
          <a:custGeom>
            <a:avLst/>
            <a:gdLst/>
            <a:ahLst/>
            <a:cxnLst/>
            <a:rect l="l" t="t" r="r" b="b"/>
            <a:pathLst>
              <a:path w="1747923" h="369249">
                <a:moveTo>
                  <a:pt x="0" y="0"/>
                </a:moveTo>
                <a:lnTo>
                  <a:pt x="1747923" y="0"/>
                </a:lnTo>
                <a:lnTo>
                  <a:pt x="1747923" y="369248"/>
                </a:lnTo>
                <a:lnTo>
                  <a:pt x="0" y="3692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718882" y="5297430"/>
            <a:ext cx="1747923" cy="369249"/>
          </a:xfrm>
          <a:custGeom>
            <a:avLst/>
            <a:gdLst/>
            <a:ahLst/>
            <a:cxnLst/>
            <a:rect l="l" t="t" r="r" b="b"/>
            <a:pathLst>
              <a:path w="1747923" h="369249">
                <a:moveTo>
                  <a:pt x="0" y="0"/>
                </a:moveTo>
                <a:lnTo>
                  <a:pt x="1747923" y="0"/>
                </a:lnTo>
                <a:lnTo>
                  <a:pt x="1747923" y="369249"/>
                </a:lnTo>
                <a:lnTo>
                  <a:pt x="0" y="369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044179" y="7409529"/>
            <a:ext cx="1747923" cy="369249"/>
          </a:xfrm>
          <a:custGeom>
            <a:avLst/>
            <a:gdLst/>
            <a:ahLst/>
            <a:cxnLst/>
            <a:rect l="l" t="t" r="r" b="b"/>
            <a:pathLst>
              <a:path w="1747923" h="369249">
                <a:moveTo>
                  <a:pt x="0" y="0"/>
                </a:moveTo>
                <a:lnTo>
                  <a:pt x="1747923" y="0"/>
                </a:lnTo>
                <a:lnTo>
                  <a:pt x="1747923" y="369249"/>
                </a:lnTo>
                <a:lnTo>
                  <a:pt x="0" y="369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7229" y="8073391"/>
            <a:ext cx="2282071" cy="2213609"/>
          </a:xfrm>
          <a:custGeom>
            <a:avLst/>
            <a:gdLst/>
            <a:ahLst/>
            <a:cxnLst/>
            <a:rect l="l" t="t" r="r" b="b"/>
            <a:pathLst>
              <a:path w="2282071" h="2213609">
                <a:moveTo>
                  <a:pt x="0" y="0"/>
                </a:moveTo>
                <a:lnTo>
                  <a:pt x="2282071" y="0"/>
                </a:lnTo>
                <a:lnTo>
                  <a:pt x="2282071" y="2213609"/>
                </a:lnTo>
                <a:lnTo>
                  <a:pt x="0" y="2213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14657" y="6682741"/>
            <a:ext cx="3958033" cy="3595616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3" y="0"/>
                </a:lnTo>
                <a:lnTo>
                  <a:pt x="43521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05998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14190">
            <a:off x="13437613" y="-1756406"/>
            <a:ext cx="5361303" cy="4114800"/>
          </a:xfrm>
          <a:custGeom>
            <a:avLst/>
            <a:gdLst/>
            <a:ahLst/>
            <a:cxnLst/>
            <a:rect l="l" t="t" r="r" b="b"/>
            <a:pathLst>
              <a:path w="5361303" h="4114800">
                <a:moveTo>
                  <a:pt x="0" y="0"/>
                </a:moveTo>
                <a:lnTo>
                  <a:pt x="5361303" y="0"/>
                </a:lnTo>
                <a:lnTo>
                  <a:pt x="53613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658600" y="686269"/>
            <a:ext cx="5849151" cy="892969"/>
            <a:chOff x="22815" y="28575"/>
            <a:chExt cx="7798868" cy="1190625"/>
          </a:xfrm>
        </p:grpSpPr>
        <p:sp>
          <p:nvSpPr>
            <p:cNvPr id="8" name="Freeform 8"/>
            <p:cNvSpPr/>
            <p:nvPr/>
          </p:nvSpPr>
          <p:spPr>
            <a:xfrm>
              <a:off x="2562815" y="1002432"/>
              <a:ext cx="5258868" cy="216768"/>
            </a:xfrm>
            <a:custGeom>
              <a:avLst/>
              <a:gdLst/>
              <a:ahLst/>
              <a:cxnLst/>
              <a:rect l="l" t="t" r="r" b="b"/>
              <a:pathLst>
                <a:path w="6274868" h="433536">
                  <a:moveTo>
                    <a:pt x="0" y="0"/>
                  </a:moveTo>
                  <a:lnTo>
                    <a:pt x="6274869" y="0"/>
                  </a:lnTo>
                  <a:lnTo>
                    <a:pt x="6274869" y="433536"/>
                  </a:lnTo>
                  <a:lnTo>
                    <a:pt x="0" y="433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r" rtl="1"/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815" y="28575"/>
              <a:ext cx="6758969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6900"/>
                </a:lnSpc>
              </a:pPr>
              <a:r>
                <a:rPr lang="en-US" sz="6000" dirty="0" err="1">
                  <a:solidFill>
                    <a:srgbClr val="EFC6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تأك</a:t>
              </a:r>
              <a:r>
                <a:rPr lang="en-US" sz="6000" dirty="0">
                  <a:solidFill>
                    <a:srgbClr val="EFC65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ــــــــــــد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8382000" y="2628900"/>
            <a:ext cx="8437445" cy="1931497"/>
          </a:xfrm>
          <a:custGeom>
            <a:avLst/>
            <a:gdLst/>
            <a:ahLst/>
            <a:cxnLst/>
            <a:rect l="l" t="t" r="r" b="b"/>
            <a:pathLst>
              <a:path w="8437445" h="1931497">
                <a:moveTo>
                  <a:pt x="0" y="0"/>
                </a:moveTo>
                <a:lnTo>
                  <a:pt x="8437445" y="0"/>
                </a:lnTo>
                <a:lnTo>
                  <a:pt x="8437445" y="1931497"/>
                </a:lnTo>
                <a:lnTo>
                  <a:pt x="0" y="1931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9700" t="-69886" r="-16033" b="-3119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567903" y="6141894"/>
            <a:ext cx="7647057" cy="1931497"/>
          </a:xfrm>
          <a:custGeom>
            <a:avLst/>
            <a:gdLst/>
            <a:ahLst/>
            <a:cxnLst/>
            <a:rect l="l" t="t" r="r" b="b"/>
            <a:pathLst>
              <a:path w="7647057" h="1931497">
                <a:moveTo>
                  <a:pt x="0" y="0"/>
                </a:moveTo>
                <a:lnTo>
                  <a:pt x="7647057" y="0"/>
                </a:lnTo>
                <a:lnTo>
                  <a:pt x="7647057" y="1931497"/>
                </a:lnTo>
                <a:lnTo>
                  <a:pt x="0" y="1931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870" t="-69886" r="-142262" b="-31199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77229" y="8073391"/>
            <a:ext cx="2282071" cy="2213609"/>
          </a:xfrm>
          <a:custGeom>
            <a:avLst/>
            <a:gdLst/>
            <a:ahLst/>
            <a:cxnLst/>
            <a:rect l="l" t="t" r="r" b="b"/>
            <a:pathLst>
              <a:path w="2282071" h="2213609">
                <a:moveTo>
                  <a:pt x="0" y="0"/>
                </a:moveTo>
                <a:lnTo>
                  <a:pt x="2282071" y="0"/>
                </a:lnTo>
                <a:lnTo>
                  <a:pt x="2282071" y="2213609"/>
                </a:lnTo>
                <a:lnTo>
                  <a:pt x="0" y="2213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4962" y="32110"/>
            <a:ext cx="2344096" cy="1872281"/>
          </a:xfrm>
          <a:custGeom>
            <a:avLst/>
            <a:gdLst/>
            <a:ahLst/>
            <a:cxnLst/>
            <a:rect l="l" t="t" r="r" b="b"/>
            <a:pathLst>
              <a:path w="2344096" h="1872281">
                <a:moveTo>
                  <a:pt x="0" y="0"/>
                </a:moveTo>
                <a:lnTo>
                  <a:pt x="2344096" y="0"/>
                </a:lnTo>
                <a:lnTo>
                  <a:pt x="2344096" y="1872281"/>
                </a:lnTo>
                <a:lnTo>
                  <a:pt x="0" y="1872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05998" y="8929647"/>
            <a:ext cx="2482002" cy="1357353"/>
          </a:xfrm>
          <a:custGeom>
            <a:avLst/>
            <a:gdLst/>
            <a:ahLst/>
            <a:cxnLst/>
            <a:rect l="l" t="t" r="r" b="b"/>
            <a:pathLst>
              <a:path w="2482002" h="1357353">
                <a:moveTo>
                  <a:pt x="0" y="0"/>
                </a:moveTo>
                <a:lnTo>
                  <a:pt x="2482002" y="0"/>
                </a:lnTo>
                <a:lnTo>
                  <a:pt x="2482002" y="1357353"/>
                </a:lnTo>
                <a:lnTo>
                  <a:pt x="0" y="1357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278" b="-515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6362699"/>
            <a:ext cx="4442196" cy="3768091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28752" y="-1376746"/>
            <a:ext cx="7315200" cy="3739896"/>
          </a:xfrm>
          <a:custGeom>
            <a:avLst/>
            <a:gdLst/>
            <a:ahLst/>
            <a:cxnLst/>
            <a:rect l="l" t="t" r="r" b="b"/>
            <a:pathLst>
              <a:path w="7315200" h="3739896">
                <a:moveTo>
                  <a:pt x="0" y="0"/>
                </a:moveTo>
                <a:lnTo>
                  <a:pt x="7315200" y="0"/>
                </a:lnTo>
                <a:lnTo>
                  <a:pt x="7315200" y="3739896"/>
                </a:lnTo>
                <a:lnTo>
                  <a:pt x="0" y="37398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115800" y="538055"/>
            <a:ext cx="5396043" cy="892969"/>
            <a:chOff x="857884" y="252775"/>
            <a:chExt cx="7194723" cy="1190625"/>
          </a:xfrm>
        </p:grpSpPr>
        <p:sp>
          <p:nvSpPr>
            <p:cNvPr id="8" name="Freeform 8"/>
            <p:cNvSpPr/>
            <p:nvPr/>
          </p:nvSpPr>
          <p:spPr>
            <a:xfrm>
              <a:off x="857884" y="1219200"/>
              <a:ext cx="5654329" cy="224200"/>
            </a:xfrm>
            <a:custGeom>
              <a:avLst/>
              <a:gdLst/>
              <a:ahLst/>
              <a:cxnLst/>
              <a:rect l="l" t="t" r="r" b="b"/>
              <a:pathLst>
                <a:path w="6274868" h="433536">
                  <a:moveTo>
                    <a:pt x="0" y="0"/>
                  </a:moveTo>
                  <a:lnTo>
                    <a:pt x="6274869" y="0"/>
                  </a:lnTo>
                  <a:lnTo>
                    <a:pt x="6274869" y="433536"/>
                  </a:lnTo>
                  <a:lnTo>
                    <a:pt x="0" y="433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93637" y="252775"/>
              <a:ext cx="6758970" cy="119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00"/>
                </a:lnSpc>
              </a:pPr>
              <a:r>
                <a:rPr lang="en-US" sz="6000" dirty="0" err="1">
                  <a:solidFill>
                    <a:srgbClr val="7D5E0E"/>
                  </a:solidFill>
                  <a:latin typeface="Amiri Quran" panose="00000500000000000000" pitchFamily="2" charset="-78"/>
                  <a:cs typeface="Amiri Quran" panose="00000500000000000000" pitchFamily="2" charset="-78"/>
                </a:rPr>
                <a:t>تأك</a:t>
              </a:r>
              <a:r>
                <a:rPr lang="en-US" sz="6000" dirty="0">
                  <a:solidFill>
                    <a:srgbClr val="7D5E0E"/>
                  </a:solidFill>
                  <a:latin typeface="Amiri Quran" panose="00000500000000000000" pitchFamily="2" charset="-78"/>
                  <a:cs typeface="Amiri Quran" panose="00000500000000000000" pitchFamily="2" charset="-78"/>
                </a:rPr>
                <a:t>ـــــــــــــد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1119" y="2363150"/>
            <a:ext cx="15525761" cy="1165744"/>
          </a:xfrm>
          <a:custGeom>
            <a:avLst/>
            <a:gdLst/>
            <a:ahLst/>
            <a:cxnLst/>
            <a:rect l="l" t="t" r="r" b="b"/>
            <a:pathLst>
              <a:path w="15525761" h="1165744">
                <a:moveTo>
                  <a:pt x="0" y="0"/>
                </a:moveTo>
                <a:lnTo>
                  <a:pt x="15525762" y="0"/>
                </a:lnTo>
                <a:lnTo>
                  <a:pt x="15525762" y="1165744"/>
                </a:lnTo>
                <a:lnTo>
                  <a:pt x="0" y="1165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031" t="-246483" r="-8762" b="-3816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1119" y="5019349"/>
            <a:ext cx="15525761" cy="996642"/>
          </a:xfrm>
          <a:custGeom>
            <a:avLst/>
            <a:gdLst/>
            <a:ahLst/>
            <a:cxnLst/>
            <a:rect l="l" t="t" r="r" b="b"/>
            <a:pathLst>
              <a:path w="15525761" h="996642">
                <a:moveTo>
                  <a:pt x="0" y="0"/>
                </a:moveTo>
                <a:lnTo>
                  <a:pt x="15525762" y="0"/>
                </a:lnTo>
                <a:lnTo>
                  <a:pt x="15525762" y="996642"/>
                </a:lnTo>
                <a:lnTo>
                  <a:pt x="0" y="996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031" t="-373140" r="-8762" b="-37857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67</Words>
  <Application>Microsoft Office PowerPoint</Application>
  <PresentationFormat>مخصص</PresentationFormat>
  <Paragraphs>25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Amiri Quran</vt:lpstr>
      <vt:lpstr>Aldhabi</vt:lpstr>
      <vt:lpstr>Arial</vt:lpstr>
      <vt:lpstr>Calibri</vt:lpstr>
      <vt:lpstr>Balabeloo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جمع الكسور العشرية وطرحها</dc:title>
  <cp:lastModifiedBy>صفو الوداد ود</cp:lastModifiedBy>
  <cp:revision>2</cp:revision>
  <dcterms:created xsi:type="dcterms:W3CDTF">2006-08-16T00:00:00Z</dcterms:created>
  <dcterms:modified xsi:type="dcterms:W3CDTF">2023-09-18T19:14:17Z</dcterms:modified>
  <dc:identifier>DAFu0OeU-14</dc:identifier>
</cp:coreProperties>
</file>