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77" r:id="rId2"/>
    <p:sldMasterId id="2147483747" r:id="rId3"/>
  </p:sldMasterIdLst>
  <p:notesMasterIdLst>
    <p:notesMasterId r:id="rId27"/>
  </p:notesMasterIdLst>
  <p:sldIdLst>
    <p:sldId id="361" r:id="rId4"/>
    <p:sldId id="500" r:id="rId5"/>
    <p:sldId id="476" r:id="rId6"/>
    <p:sldId id="469" r:id="rId7"/>
    <p:sldId id="522" r:id="rId8"/>
    <p:sldId id="527" r:id="rId9"/>
    <p:sldId id="540" r:id="rId10"/>
    <p:sldId id="541" r:id="rId11"/>
    <p:sldId id="542" r:id="rId12"/>
    <p:sldId id="543" r:id="rId13"/>
    <p:sldId id="533" r:id="rId14"/>
    <p:sldId id="544" r:id="rId15"/>
    <p:sldId id="545" r:id="rId16"/>
    <p:sldId id="547" r:id="rId17"/>
    <p:sldId id="546" r:id="rId18"/>
    <p:sldId id="530" r:id="rId19"/>
    <p:sldId id="548" r:id="rId20"/>
    <p:sldId id="531" r:id="rId21"/>
    <p:sldId id="536" r:id="rId22"/>
    <p:sldId id="537" r:id="rId23"/>
    <p:sldId id="549" r:id="rId24"/>
    <p:sldId id="512" r:id="rId25"/>
    <p:sldId id="499" r:id="rId26"/>
  </p:sldIdLst>
  <p:sldSz cx="9144000" cy="5143500" type="screen16x9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7C3"/>
    <a:srgbClr val="404040"/>
    <a:srgbClr val="528BC9"/>
    <a:srgbClr val="FFFFFF"/>
    <a:srgbClr val="F0E8DA"/>
    <a:srgbClr val="4B4744"/>
    <a:srgbClr val="22201D"/>
    <a:srgbClr val="FF7F78"/>
    <a:srgbClr val="75B9FC"/>
    <a:srgbClr val="83A8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35" autoAdjust="0"/>
    <p:restoredTop sz="94700" autoAdjust="0"/>
  </p:normalViewPr>
  <p:slideViewPr>
    <p:cSldViewPr>
      <p:cViewPr varScale="1">
        <p:scale>
          <a:sx n="95" d="100"/>
          <a:sy n="95" d="100"/>
        </p:scale>
        <p:origin x="45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55" d="100"/>
          <a:sy n="55" d="100"/>
        </p:scale>
        <p:origin x="2880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721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247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306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182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9500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8439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7390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11966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61832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324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6872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28575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6015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59656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94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510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300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157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558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8427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094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altLang="zh-CN"/>
              <a:t>انقر لتحرير نمط عنوان الشكل الرئيسي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altLang="zh-CN"/>
              <a:t>انقر لتحرير أنماط نص الشكل الرئيسي</a:t>
            </a:r>
          </a:p>
          <a:p>
            <a:pPr lvl="1"/>
            <a:r>
              <a:rPr lang="ar-SA" altLang="zh-CN"/>
              <a:t>المستوى الثاني</a:t>
            </a:r>
          </a:p>
          <a:p>
            <a:pPr lvl="2"/>
            <a:r>
              <a:rPr lang="ar-SA" altLang="zh-CN"/>
              <a:t>المستوى الثالث</a:t>
            </a:r>
          </a:p>
          <a:p>
            <a:pPr lvl="3"/>
            <a:r>
              <a:rPr lang="ar-SA" altLang="zh-CN"/>
              <a:t>المستوى الرابع</a:t>
            </a:r>
          </a:p>
          <a:p>
            <a:pPr lvl="4"/>
            <a:r>
              <a:rPr lang="ar-SA" altLang="zh-CN"/>
              <a:t>المستوى الخامس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3398"/>
            <a:ext cx="6858000" cy="17907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041079"/>
      </p:ext>
    </p:extLst>
  </p:cSld>
  <p:clrMapOvr>
    <a:masterClrMapping/>
  </p:clrMapOvr>
  <p:transition spd="slow" advTm="3000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774587"/>
      </p:ext>
    </p:extLst>
  </p:cSld>
  <p:clrMapOvr>
    <a:masterClrMapping/>
  </p:clrMapOvr>
  <p:transition spd="slow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45696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教学设计分析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4317"/>
            <a:ext cx="7886700" cy="2138406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14475"/>
            <a:ext cx="78867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899522"/>
      </p:ext>
    </p:extLst>
  </p:cSld>
  <p:clrMapOvr>
    <a:masterClrMapping/>
  </p:clrMapOvr>
  <p:transition spd="slow" advTm="3000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371600"/>
            <a:ext cx="3886200" cy="326350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71600"/>
            <a:ext cx="3886200" cy="326350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637994"/>
      </p:ext>
    </p:extLst>
  </p:cSld>
  <p:clrMapOvr>
    <a:masterClrMapping/>
  </p:clrMapOvr>
  <p:transition spd="slow" advTm="3000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6" y="1261388"/>
            <a:ext cx="3867151" cy="61927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6" y="1880663"/>
            <a:ext cx="3867151" cy="2760394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1388"/>
            <a:ext cx="3886201" cy="61927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80663"/>
            <a:ext cx="3886201" cy="2760394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274881"/>
      </p:ext>
    </p:extLst>
  </p:cSld>
  <p:clrMapOvr>
    <a:masterClrMapping/>
  </p:clrMapOvr>
  <p:transition spd="slow" advTm="3000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46893"/>
      </p:ext>
    </p:extLst>
  </p:cSld>
  <p:clrMapOvr>
    <a:masterClrMapping/>
  </p:clrMapOvr>
  <p:transition spd="slow" advTm="3000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756395"/>
      </p:ext>
    </p:extLst>
  </p:cSld>
  <p:clrMapOvr>
    <a:masterClrMapping/>
  </p:clrMapOvr>
  <p:transition spd="slow" advTm="3000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7" y="342900"/>
            <a:ext cx="2948940" cy="1200148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1" y="742950"/>
            <a:ext cx="4629151" cy="3657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7" y="1543049"/>
            <a:ext cx="2948940" cy="28575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138329"/>
      </p:ext>
    </p:extLst>
  </p:cSld>
  <p:clrMapOvr>
    <a:masterClrMapping/>
  </p:clrMapOvr>
  <p:transition spd="slow" advTm="3000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7" y="342900"/>
            <a:ext cx="2948940" cy="120015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1" y="742950"/>
            <a:ext cx="4629151" cy="3657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7" y="1543050"/>
            <a:ext cx="2948940" cy="28575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959179"/>
      </p:ext>
    </p:extLst>
  </p:cSld>
  <p:clrMapOvr>
    <a:masterClrMapping/>
  </p:clrMapOvr>
  <p:transition spd="slow" advTm="3000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176960"/>
      </p:ext>
    </p:extLst>
  </p:cSld>
  <p:clrMapOvr>
    <a:masterClrMapping/>
  </p:clrMapOvr>
  <p:transition spd="slow" advTm="3000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0273"/>
            <a:ext cx="1971675" cy="4358879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0272"/>
            <a:ext cx="5800725" cy="435887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866845"/>
      </p:ext>
    </p:extLst>
  </p:cSld>
  <p:clrMapOvr>
    <a:masterClrMapping/>
  </p:clrMapOvr>
  <p:transition spd="slow" advTm="3000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"/>
            <a:ext cx="9144000" cy="514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33130"/>
      </p:ext>
    </p:extLst>
  </p:cSld>
  <p:clrMapOvr>
    <a:masterClrMapping/>
  </p:clrMapOvr>
  <p:transition spd="slow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45696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教育培训重点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104840"/>
      </p:ext>
    </p:extLst>
  </p:cSld>
  <p:clrMapOvr>
    <a:masterClrMapping/>
  </p:clrMapOvr>
  <p:transition spd="slow" advTm="3000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9670"/>
      </p:ext>
    </p:extLst>
  </p:cSld>
  <p:clrMapOvr>
    <a:masterClrMapping/>
  </p:clrMapOvr>
  <p:transition spd="slow" advTm="3000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955508"/>
      </p:ext>
    </p:extLst>
  </p:cSld>
  <p:clrMapOvr>
    <a:masterClrMapping/>
  </p:clrMapOvr>
  <p:transition spd="slow" advTm="3000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063793"/>
      </p:ext>
    </p:extLst>
  </p:cSld>
  <p:clrMapOvr>
    <a:masterClrMapping/>
  </p:clrMapOvr>
  <p:transition spd="slow" advTm="3000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702789"/>
      </p:ext>
    </p:extLst>
  </p:cSld>
  <p:clrMapOvr>
    <a:masterClrMapping/>
  </p:clrMapOvr>
  <p:transition spd="slow" advTm="3000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208978"/>
      </p:ext>
    </p:extLst>
  </p:cSld>
  <p:clrMapOvr>
    <a:masterClrMapping/>
  </p:clrMapOvr>
  <p:transition spd="slow" advTm="3000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477177"/>
      </p:ext>
    </p:extLst>
  </p:cSld>
  <p:clrMapOvr>
    <a:masterClrMapping/>
  </p:clrMapOvr>
  <p:transition spd="slow" advTm="3000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554069"/>
      </p:ext>
    </p:extLst>
  </p:cSld>
  <p:clrMapOvr>
    <a:masterClrMapping/>
  </p:clrMapOvr>
  <p:transition spd="slow" advTm="3000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717578"/>
      </p:ext>
    </p:extLst>
  </p:cSld>
  <p:clrMapOvr>
    <a:masterClrMapping/>
  </p:clrMapOvr>
  <p:transition spd="slow" advTm="3000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547481"/>
      </p:ext>
    </p:extLst>
  </p:cSld>
  <p:clrMapOvr>
    <a:masterClrMapping/>
  </p:clrMapOvr>
  <p:transition spd="slow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45696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主题内容学习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392196"/>
      </p:ext>
    </p:extLst>
  </p:cSld>
  <p:clrMapOvr>
    <a:masterClrMapping/>
  </p:clrMapOvr>
  <p:transition spd="slow" advTm="3000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2828380"/>
            <a:ext cx="5459737" cy="25663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9672699"/>
      </p:ext>
    </p:extLst>
  </p:cSld>
  <p:clrMapOvr>
    <a:masterClrMapping/>
  </p:clrMapOvr>
  <p:transition spd="slow" advTm="3000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918441"/>
      </p:ext>
    </p:extLst>
  </p:cSld>
  <p:clrMapOvr>
    <a:masterClrMapping/>
  </p:clrMapOvr>
  <p:transition spd="slow" advTm="3000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721591"/>
      </p:ext>
    </p:extLst>
  </p:cSld>
  <p:clrMapOvr>
    <a:masterClrMapping/>
  </p:clrMapOvr>
  <p:transition spd="slow" advTm="3000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6855281"/>
      </p:ext>
    </p:extLst>
  </p:cSld>
  <p:clrMapOvr>
    <a:masterClrMapping/>
  </p:clrMapOvr>
  <p:transition spd="slow" advTm="3000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980280"/>
      </p:ext>
    </p:extLst>
  </p:cSld>
  <p:clrMapOvr>
    <a:masterClrMapping/>
  </p:clrMapOvr>
  <p:transition spd="slow" advTm="3000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580243"/>
      </p:ext>
    </p:extLst>
  </p:cSld>
  <p:clrMapOvr>
    <a:masterClrMapping/>
  </p:clrMapOvr>
  <p:transition spd="slow" advTm="3000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"/>
            <a:ext cx="9144000" cy="514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25800"/>
      </p:ext>
    </p:extLst>
  </p:cSld>
  <p:clrMapOvr>
    <a:masterClrMapping/>
  </p:clrMapOvr>
  <p:transition spd="slow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45696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绿色教学规程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45696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总体教学结果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"/>
            <a:ext cx="9144000" cy="5142147"/>
          </a:xfrm>
          <a:prstGeom prst="rect">
            <a:avLst/>
          </a:prstGeom>
        </p:spPr>
      </p:pic>
    </p:spTree>
  </p:cSld>
  <p:clrMapOvr>
    <a:masterClrMapping/>
  </p:clrMapOvr>
  <p:transition spd="slow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4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1" y="27464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1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</p:sldLayoutIdLst>
  <p:transition spd="slow" advTm="3000">
    <p:wipe/>
  </p:transition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6" y="27432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6" y="1371600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93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ransition spd="slow" advTm="3000">
    <p:wipe/>
  </p:transition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591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</p:sldLayoutIdLst>
  <p:transition spd="slow" advTm="3000">
    <p:wipe/>
  </p:transition>
  <p:txStyles>
    <p:titleStyle>
      <a:lvl1pPr algn="l" defTabSz="342900" rtl="1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57175" indent="-257175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9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6.png"/><Relationship Id="rId11" Type="http://schemas.openxmlformats.org/officeDocument/2006/relationships/image" Target="../media/image39.png"/><Relationship Id="rId5" Type="http://schemas.openxmlformats.org/officeDocument/2006/relationships/image" Target="../media/image25.png"/><Relationship Id="rId10" Type="http://schemas.openxmlformats.org/officeDocument/2006/relationships/image" Target="../media/image37.png"/><Relationship Id="rId4" Type="http://schemas.openxmlformats.org/officeDocument/2006/relationships/image" Target="../media/image24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3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0.png"/><Relationship Id="rId11" Type="http://schemas.openxmlformats.org/officeDocument/2006/relationships/image" Target="../media/image51.png"/><Relationship Id="rId5" Type="http://schemas.openxmlformats.org/officeDocument/2006/relationships/image" Target="../media/image26.png"/><Relationship Id="rId10" Type="http://schemas.openxmlformats.org/officeDocument/2006/relationships/image" Target="../media/image50.png"/><Relationship Id="rId4" Type="http://schemas.openxmlformats.org/officeDocument/2006/relationships/image" Target="../media/image25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52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6.png"/><Relationship Id="rId11" Type="http://schemas.openxmlformats.org/officeDocument/2006/relationships/image" Target="../media/image39.png"/><Relationship Id="rId5" Type="http://schemas.openxmlformats.org/officeDocument/2006/relationships/image" Target="../media/image25.png"/><Relationship Id="rId10" Type="http://schemas.openxmlformats.org/officeDocument/2006/relationships/image" Target="../media/image37.png"/><Relationship Id="rId4" Type="http://schemas.openxmlformats.org/officeDocument/2006/relationships/image" Target="../media/image24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3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0.png"/><Relationship Id="rId5" Type="http://schemas.openxmlformats.org/officeDocument/2006/relationships/image" Target="../media/image26.png"/><Relationship Id="rId10" Type="http://schemas.openxmlformats.org/officeDocument/2006/relationships/image" Target="../media/image53.png"/><Relationship Id="rId4" Type="http://schemas.openxmlformats.org/officeDocument/2006/relationships/image" Target="../media/image25.png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54.png"/><Relationship Id="rId4" Type="http://schemas.openxmlformats.org/officeDocument/2006/relationships/image" Target="../media/image24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55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6.png"/><Relationship Id="rId11" Type="http://schemas.openxmlformats.org/officeDocument/2006/relationships/image" Target="../media/image39.png"/><Relationship Id="rId5" Type="http://schemas.openxmlformats.org/officeDocument/2006/relationships/image" Target="../media/image25.png"/><Relationship Id="rId10" Type="http://schemas.openxmlformats.org/officeDocument/2006/relationships/image" Target="../media/image37.png"/><Relationship Id="rId4" Type="http://schemas.openxmlformats.org/officeDocument/2006/relationships/image" Target="../media/image24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3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0.png"/><Relationship Id="rId5" Type="http://schemas.openxmlformats.org/officeDocument/2006/relationships/image" Target="../media/image26.png"/><Relationship Id="rId10" Type="http://schemas.openxmlformats.org/officeDocument/2006/relationships/image" Target="../media/image56.png"/><Relationship Id="rId4" Type="http://schemas.openxmlformats.org/officeDocument/2006/relationships/image" Target="../media/image25.png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57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6.png"/><Relationship Id="rId11" Type="http://schemas.openxmlformats.org/officeDocument/2006/relationships/image" Target="../media/image39.png"/><Relationship Id="rId5" Type="http://schemas.openxmlformats.org/officeDocument/2006/relationships/image" Target="../media/image25.png"/><Relationship Id="rId10" Type="http://schemas.openxmlformats.org/officeDocument/2006/relationships/image" Target="../media/image37.png"/><Relationship Id="rId4" Type="http://schemas.openxmlformats.org/officeDocument/2006/relationships/image" Target="../media/image24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3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0.png"/><Relationship Id="rId11" Type="http://schemas.openxmlformats.org/officeDocument/2006/relationships/image" Target="../media/image60.png"/><Relationship Id="rId5" Type="http://schemas.openxmlformats.org/officeDocument/2006/relationships/image" Target="../media/image26.png"/><Relationship Id="rId10" Type="http://schemas.openxmlformats.org/officeDocument/2006/relationships/image" Target="../media/image59.png"/><Relationship Id="rId4" Type="http://schemas.openxmlformats.org/officeDocument/2006/relationships/image" Target="../media/image25.png"/><Relationship Id="rId9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3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0.png"/><Relationship Id="rId5" Type="http://schemas.openxmlformats.org/officeDocument/2006/relationships/image" Target="../media/image26.png"/><Relationship Id="rId10" Type="http://schemas.openxmlformats.org/officeDocument/2006/relationships/image" Target="../media/image62.png"/><Relationship Id="rId4" Type="http://schemas.openxmlformats.org/officeDocument/2006/relationships/image" Target="../media/image25.png"/><Relationship Id="rId9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66.png"/><Relationship Id="rId3" Type="http://schemas.openxmlformats.org/officeDocument/2006/relationships/image" Target="../media/image23.png"/><Relationship Id="rId7" Type="http://schemas.openxmlformats.org/officeDocument/2006/relationships/image" Target="../media/image41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0.png"/><Relationship Id="rId11" Type="http://schemas.openxmlformats.org/officeDocument/2006/relationships/image" Target="../media/image64.png"/><Relationship Id="rId5" Type="http://schemas.openxmlformats.org/officeDocument/2006/relationships/image" Target="../media/image26.png"/><Relationship Id="rId10" Type="http://schemas.openxmlformats.org/officeDocument/2006/relationships/image" Target="../media/image63.png"/><Relationship Id="rId4" Type="http://schemas.openxmlformats.org/officeDocument/2006/relationships/image" Target="../media/image25.png"/><Relationship Id="rId9" Type="http://schemas.openxmlformats.org/officeDocument/2006/relationships/image" Target="../media/image58.png"/><Relationship Id="rId1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3.png"/><Relationship Id="rId7" Type="http://schemas.openxmlformats.org/officeDocument/2006/relationships/image" Target="../media/image41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0.png"/><Relationship Id="rId11" Type="http://schemas.openxmlformats.org/officeDocument/2006/relationships/image" Target="../media/image64.png"/><Relationship Id="rId5" Type="http://schemas.openxmlformats.org/officeDocument/2006/relationships/image" Target="../media/image26.png"/><Relationship Id="rId10" Type="http://schemas.openxmlformats.org/officeDocument/2006/relationships/image" Target="../media/image63.png"/><Relationship Id="rId4" Type="http://schemas.openxmlformats.org/officeDocument/2006/relationships/image" Target="../media/image25.png"/><Relationship Id="rId9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0.png"/><Relationship Id="rId11" Type="http://schemas.openxmlformats.org/officeDocument/2006/relationships/image" Target="../media/image72.png"/><Relationship Id="rId5" Type="http://schemas.openxmlformats.org/officeDocument/2006/relationships/image" Target="../media/image26.png"/><Relationship Id="rId10" Type="http://schemas.openxmlformats.org/officeDocument/2006/relationships/image" Target="../media/image71.png"/><Relationship Id="rId4" Type="http://schemas.openxmlformats.org/officeDocument/2006/relationships/image" Target="../media/image25.png"/><Relationship Id="rId9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23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0.png"/><Relationship Id="rId5" Type="http://schemas.openxmlformats.org/officeDocument/2006/relationships/image" Target="../media/image26.png"/><Relationship Id="rId10" Type="http://schemas.openxmlformats.org/officeDocument/2006/relationships/image" Target="../media/image77.png"/><Relationship Id="rId4" Type="http://schemas.openxmlformats.org/officeDocument/2006/relationships/image" Target="../media/image25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3.png"/><Relationship Id="rId11" Type="http://schemas.openxmlformats.org/officeDocument/2006/relationships/image" Target="../media/image22.png"/><Relationship Id="rId5" Type="http://schemas.openxmlformats.org/officeDocument/2006/relationships/image" Target="../media/image11.png"/><Relationship Id="rId10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6.png"/><Relationship Id="rId11" Type="http://schemas.openxmlformats.org/officeDocument/2006/relationships/image" Target="../media/image36.png"/><Relationship Id="rId5" Type="http://schemas.openxmlformats.org/officeDocument/2006/relationships/image" Target="../media/image25.png"/><Relationship Id="rId10" Type="http://schemas.openxmlformats.org/officeDocument/2006/relationships/image" Target="../media/image35.png"/><Relationship Id="rId4" Type="http://schemas.openxmlformats.org/officeDocument/2006/relationships/image" Target="../media/image24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6.png"/><Relationship Id="rId11" Type="http://schemas.openxmlformats.org/officeDocument/2006/relationships/image" Target="../media/image38.png"/><Relationship Id="rId5" Type="http://schemas.openxmlformats.org/officeDocument/2006/relationships/image" Target="../media/image25.png"/><Relationship Id="rId10" Type="http://schemas.openxmlformats.org/officeDocument/2006/relationships/image" Target="../media/image37.png"/><Relationship Id="rId4" Type="http://schemas.openxmlformats.org/officeDocument/2006/relationships/image" Target="../media/image24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3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0.png"/><Relationship Id="rId5" Type="http://schemas.openxmlformats.org/officeDocument/2006/relationships/image" Target="../media/image26.png"/><Relationship Id="rId10" Type="http://schemas.openxmlformats.org/officeDocument/2006/relationships/image" Target="../media/image44.png"/><Relationship Id="rId4" Type="http://schemas.openxmlformats.org/officeDocument/2006/relationships/image" Target="../media/image25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6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6.png"/><Relationship Id="rId11" Type="http://schemas.openxmlformats.org/officeDocument/2006/relationships/image" Target="../media/image39.png"/><Relationship Id="rId5" Type="http://schemas.openxmlformats.org/officeDocument/2006/relationships/image" Target="../media/image25.png"/><Relationship Id="rId10" Type="http://schemas.openxmlformats.org/officeDocument/2006/relationships/image" Target="../media/image37.png"/><Relationship Id="rId4" Type="http://schemas.openxmlformats.org/officeDocument/2006/relationships/image" Target="../media/image24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3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0.png"/><Relationship Id="rId11" Type="http://schemas.openxmlformats.org/officeDocument/2006/relationships/image" Target="../media/image48.png"/><Relationship Id="rId5" Type="http://schemas.openxmlformats.org/officeDocument/2006/relationships/image" Target="../media/image26.png"/><Relationship Id="rId10" Type="http://schemas.openxmlformats.org/officeDocument/2006/relationships/image" Target="../media/image47.png"/><Relationship Id="rId4" Type="http://schemas.openxmlformats.org/officeDocument/2006/relationships/image" Target="../media/image25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7"/>
          <p:cNvSpPr>
            <a:spLocks noChangeArrowheads="1"/>
          </p:cNvSpPr>
          <p:nvPr/>
        </p:nvSpPr>
        <p:spPr bwMode="auto">
          <a:xfrm>
            <a:off x="2057402" y="2237885"/>
            <a:ext cx="5045777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sp>
        <p:nvSpPr>
          <p:cNvPr id="28" name="TextBox 7"/>
          <p:cNvSpPr>
            <a:spLocks noChangeArrowheads="1"/>
          </p:cNvSpPr>
          <p:nvPr/>
        </p:nvSpPr>
        <p:spPr bwMode="auto">
          <a:xfrm>
            <a:off x="2076217" y="2923685"/>
            <a:ext cx="493418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LilyUPC" pitchFamily="34" charset="-34"/>
                <a:sym typeface="微软雅黑" panose="020B0503020204020204" pitchFamily="34" charset="-122"/>
              </a:rPr>
              <a:t> 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  <p:sp>
        <p:nvSpPr>
          <p:cNvPr id="10" name="TextBox 7"/>
          <p:cNvSpPr>
            <a:spLocks noChangeArrowheads="1"/>
          </p:cNvSpPr>
          <p:nvPr/>
        </p:nvSpPr>
        <p:spPr bwMode="auto">
          <a:xfrm>
            <a:off x="2057402" y="1622332"/>
            <a:ext cx="25377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000" dirty="0">
                <a:solidFill>
                  <a:schemeClr val="accent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72F2B7ED-442F-4BAE-ABD1-D8D5D7AA1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137135"/>
            <a:ext cx="3014643" cy="2006367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FBB972BB-A8CE-465F-9D9F-C10CC4F6FB18}"/>
              </a:ext>
            </a:extLst>
          </p:cNvPr>
          <p:cNvGrpSpPr/>
          <p:nvPr/>
        </p:nvGrpSpPr>
        <p:grpSpPr>
          <a:xfrm>
            <a:off x="304801" y="4171950"/>
            <a:ext cx="1456465" cy="412262"/>
            <a:chOff x="2428685" y="4384712"/>
            <a:chExt cx="1456465" cy="412262"/>
          </a:xfrm>
        </p:grpSpPr>
        <p:sp>
          <p:nvSpPr>
            <p:cNvPr id="27" name="TextBox 7"/>
            <p:cNvSpPr>
              <a:spLocks noChangeArrowheads="1"/>
            </p:cNvSpPr>
            <p:nvPr/>
          </p:nvSpPr>
          <p:spPr bwMode="auto">
            <a:xfrm>
              <a:off x="2879478" y="4483121"/>
              <a:ext cx="10056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s-CO" altLang="zh-CN" sz="1400" dirty="0">
                  <a:solidFill>
                    <a:srgbClr val="46484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  <a:ea typeface="Monotype Koufi" pitchFamily="2" charset="-78"/>
                  <a:cs typeface="Monotype Koufi" pitchFamily="2" charset="-78"/>
                  <a:sym typeface="微软雅黑" panose="020B0503020204020204" pitchFamily="34" charset="-122"/>
                </a:rPr>
                <a:t>@luna_xr36</a:t>
              </a:r>
            </a:p>
          </p:txBody>
        </p:sp>
        <p:pic>
          <p:nvPicPr>
            <p:cNvPr id="11" name="صورة 10" descr="صورة تحتوي على الرسومات, رمز, لقطة شاشة, قصاصة فنية&#10;&#10;تم إنشاء الوصف تلقائياً">
              <a:extLst>
                <a:ext uri="{FF2B5EF4-FFF2-40B4-BE49-F238E27FC236}">
                  <a16:creationId xmlns:a16="http://schemas.microsoft.com/office/drawing/2014/main" id="{8039E5F6-82C5-4433-BFDE-44424E4244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232" r="76304" b="37232"/>
            <a:stretch/>
          </p:blipFill>
          <p:spPr>
            <a:xfrm>
              <a:off x="2428685" y="4384712"/>
              <a:ext cx="385922" cy="412262"/>
            </a:xfrm>
            <a:prstGeom prst="rect">
              <a:avLst/>
            </a:prstGeom>
          </p:spPr>
        </p:pic>
      </p:grp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6D8FEB37-4469-46E4-9693-181AC7CE6EE7}"/>
              </a:ext>
            </a:extLst>
          </p:cNvPr>
          <p:cNvGrpSpPr/>
          <p:nvPr/>
        </p:nvGrpSpPr>
        <p:grpSpPr>
          <a:xfrm>
            <a:off x="281048" y="4584568"/>
            <a:ext cx="2300734" cy="395137"/>
            <a:chOff x="2428685" y="3941930"/>
            <a:chExt cx="2300734" cy="395137"/>
          </a:xfrm>
        </p:grpSpPr>
        <p:pic>
          <p:nvPicPr>
            <p:cNvPr id="29" name="صورة 28" descr="صورة تحتوي على الرسومات, رمز, لقطة شاشة, قصاصة فنية&#10;&#10;تم إنشاء الوصف تلقائياً">
              <a:extLst>
                <a:ext uri="{FF2B5EF4-FFF2-40B4-BE49-F238E27FC236}">
                  <a16:creationId xmlns:a16="http://schemas.microsoft.com/office/drawing/2014/main" id="{6E8543D7-7160-480B-A8FF-9520FF3DD9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12" t="73041" r="37347" b="52"/>
            <a:stretch/>
          </p:blipFill>
          <p:spPr>
            <a:xfrm>
              <a:off x="2428685" y="3941930"/>
              <a:ext cx="380933" cy="395137"/>
            </a:xfrm>
            <a:prstGeom prst="rect">
              <a:avLst/>
            </a:prstGeom>
          </p:spPr>
        </p:pic>
        <p:sp>
          <p:nvSpPr>
            <p:cNvPr id="30" name="مربع نص 29">
              <a:extLst>
                <a:ext uri="{FF2B5EF4-FFF2-40B4-BE49-F238E27FC236}">
                  <a16:creationId xmlns:a16="http://schemas.microsoft.com/office/drawing/2014/main" id="{D6A139FB-D4B6-4CB7-BEC3-279B7B5E95C7}"/>
                </a:ext>
              </a:extLst>
            </p:cNvPr>
            <p:cNvSpPr txBox="1"/>
            <p:nvPr/>
          </p:nvSpPr>
          <p:spPr>
            <a:xfrm>
              <a:off x="2753410" y="4005141"/>
              <a:ext cx="1976009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s-CO" sz="1400" dirty="0">
                  <a:solidFill>
                    <a:srgbClr val="46484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</a:rPr>
                <a:t>t.me/lunaaaxr633</a:t>
              </a:r>
            </a:p>
          </p:txBody>
        </p:sp>
      </p:grpSp>
      <p:pic>
        <p:nvPicPr>
          <p:cNvPr id="32" name="صورة 31">
            <a:extLst>
              <a:ext uri="{FF2B5EF4-FFF2-40B4-BE49-F238E27FC236}">
                <a16:creationId xmlns:a16="http://schemas.microsoft.com/office/drawing/2014/main" id="{6936841A-D19C-435D-8B7C-C9DC5B93CD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0495" y="4848184"/>
            <a:ext cx="504895" cy="29531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C001F26-A070-4875-9D92-E89F617255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6218" y="2419350"/>
            <a:ext cx="3017782" cy="2724150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2C231D1-D379-4A80-8CFB-63BBDB4728A8}"/>
              </a:ext>
            </a:extLst>
          </p:cNvPr>
          <p:cNvSpPr txBox="1"/>
          <p:nvPr/>
        </p:nvSpPr>
        <p:spPr>
          <a:xfrm>
            <a:off x="1286653" y="1905064"/>
            <a:ext cx="661702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ada Reqa" pitchFamily="2" charset="-78"/>
                <a:cs typeface="Barada Reqa" pitchFamily="2" charset="-78"/>
              </a:rPr>
              <a:t>صيغ معادلة المستقيم 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F09F487E-147D-4762-806B-C3853A8C66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5297018" y="2900992"/>
            <a:ext cx="3857030" cy="2242509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9FF11B90-CFE0-4E74-AD56-3159A28DB3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0200" y="-2785"/>
            <a:ext cx="3733800" cy="874228"/>
          </a:xfrm>
          <a:prstGeom prst="rect">
            <a:avLst/>
          </a:prstGeom>
        </p:spPr>
      </p:pic>
      <p:pic>
        <p:nvPicPr>
          <p:cNvPr id="37" name="صورة 36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FCB676E2-DC3C-4A95-B08A-9CA2C33BE9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349" y="-23942"/>
            <a:ext cx="1284653" cy="1371635"/>
          </a:xfrm>
          <a:prstGeom prst="rect">
            <a:avLst/>
          </a:prstGeom>
        </p:spPr>
      </p:pic>
      <p:pic>
        <p:nvPicPr>
          <p:cNvPr id="39" name="صورة 38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2D6C9675-1721-43FA-B114-4D1AFB36C8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821" y="1224729"/>
            <a:ext cx="1235257" cy="9547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124626"/>
            <a:ext cx="1052483" cy="112374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623903" y="265145"/>
            <a:ext cx="68880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مثال 3 : معادلة المستقيم المار بنقطتين معلومتين 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E53906C-2785-4337-81D6-B9E18BA1F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690" y="843559"/>
            <a:ext cx="7511017" cy="3397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70F86EB-20AB-4996-9F82-91F29A2925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5212" y="2376846"/>
            <a:ext cx="1514682" cy="35723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FC9FDA8-81FE-4137-9117-BB07CB290E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0585" y="1171115"/>
            <a:ext cx="1119059" cy="42291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F54D5F6-A078-4AAD-8CDE-86B29B4C6E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19" y="1161345"/>
            <a:ext cx="1121761" cy="224412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AA3312A2-9AE8-4119-A512-5697CB8C8D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49961" y="3507659"/>
            <a:ext cx="3722439" cy="59883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CCCC055-CBE4-4DAC-BD2D-8BCB385ED0E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67944" y="3732043"/>
            <a:ext cx="3979303" cy="45726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0A4EF94-D238-4D51-9489-9DD3DD675B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83640" y="901195"/>
            <a:ext cx="6620799" cy="323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28361"/>
      </p:ext>
    </p:extLst>
  </p:cSld>
  <p:clrMapOvr>
    <a:masterClrMapping/>
  </p:clrMapOvr>
  <p:transition spd="slow" advTm="300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0568AE8F-0F9E-4E3F-BD26-BAE402CF45AA}"/>
              </a:ext>
            </a:extLst>
          </p:cNvPr>
          <p:cNvSpPr txBox="1"/>
          <p:nvPr/>
        </p:nvSpPr>
        <p:spPr>
          <a:xfrm>
            <a:off x="1199068" y="269252"/>
            <a:ext cx="70205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تحقق من فهمك 3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72F8A91F-6042-4ECC-AA21-AE62E224D462}"/>
              </a:ext>
            </a:extLst>
          </p:cNvPr>
          <p:cNvSpPr/>
          <p:nvPr/>
        </p:nvSpPr>
        <p:spPr>
          <a:xfrm>
            <a:off x="875190" y="924281"/>
            <a:ext cx="7476588" cy="324800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glow rad="177800">
              <a:schemeClr val="bg2">
                <a:lumMod val="65000"/>
                <a:alpha val="40000"/>
              </a:schemeClr>
            </a:glow>
            <a:outerShdw blurRad="800100" dist="114300" dir="2940000" sx="99000" sy="99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s-CO"/>
              <a:t>https://t.me/da7m2020</a:t>
            </a:r>
            <a:endParaRPr lang="ar-SA" dirty="0"/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0D9186FF-5DFA-4B2C-9195-7D783BF1F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966" y="4337957"/>
            <a:ext cx="2118078" cy="8011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2D620EB-27D5-421F-99ED-F815B5F13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3268" y="1807391"/>
            <a:ext cx="1400370" cy="35383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F81F6A2-8226-4AD0-8888-F7A37BE91D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6142" y="3982720"/>
            <a:ext cx="1127858" cy="1207113"/>
          </a:xfrm>
          <a:prstGeom prst="rect">
            <a:avLst/>
          </a:prstGeom>
        </p:spPr>
      </p:pic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D4805473-4154-414A-A8E7-629E2ED15029}"/>
              </a:ext>
            </a:extLst>
          </p:cNvPr>
          <p:cNvCxnSpPr/>
          <p:nvPr/>
        </p:nvCxnSpPr>
        <p:spPr>
          <a:xfrm>
            <a:off x="4860032" y="1282614"/>
            <a:ext cx="0" cy="2578272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1" name="صورة 10">
            <a:extLst>
              <a:ext uri="{FF2B5EF4-FFF2-40B4-BE49-F238E27FC236}">
                <a16:creationId xmlns:a16="http://schemas.microsoft.com/office/drawing/2014/main" id="{61163032-F0FD-4A0A-9C0A-238B284DBF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4168" y="190510"/>
            <a:ext cx="647402" cy="647402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D46892A6-4FAC-4BCD-BA5C-C3F5ADC640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84168" y="1293320"/>
            <a:ext cx="2040907" cy="36714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3E1BE694-B22F-45C0-940F-844353240C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93044" y="1293320"/>
            <a:ext cx="1822839" cy="30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78096"/>
      </p:ext>
    </p:extLst>
  </p:cSld>
  <p:clrMapOvr>
    <a:masterClrMapping/>
  </p:clrMapOvr>
  <p:transition spd="slow" advTm="300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124626"/>
            <a:ext cx="1052483" cy="112374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-396552" y="245487"/>
            <a:ext cx="68880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مثال 4 : معادلة المستقيم الافقي 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E53906C-2785-4337-81D6-B9E18BA1F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690" y="843559"/>
            <a:ext cx="7511017" cy="3397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70F86EB-20AB-4996-9F82-91F29A2925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5212" y="2376846"/>
            <a:ext cx="1514682" cy="35723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FC9FDA8-81FE-4137-9117-BB07CB290E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0585" y="1171115"/>
            <a:ext cx="1119059" cy="42291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F54D5F6-A078-4AAD-8CDE-86B29B4C6E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19" y="1161345"/>
            <a:ext cx="1121761" cy="224412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AA3312A2-9AE8-4119-A512-5697CB8C8D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49961" y="3507659"/>
            <a:ext cx="3722439" cy="59883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CCCC055-CBE4-4DAC-BD2D-8BCB385ED0E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67944" y="3732043"/>
            <a:ext cx="3979303" cy="45726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A8CF998-FCC3-4AFE-9CF3-B01B420DCC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59411" y="1118572"/>
            <a:ext cx="7078063" cy="295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29154"/>
      </p:ext>
    </p:extLst>
  </p:cSld>
  <p:clrMapOvr>
    <a:masterClrMapping/>
  </p:clrMapOvr>
  <p:transition spd="slow" advTm="300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0568AE8F-0F9E-4E3F-BD26-BAE402CF45AA}"/>
              </a:ext>
            </a:extLst>
          </p:cNvPr>
          <p:cNvSpPr txBox="1"/>
          <p:nvPr/>
        </p:nvSpPr>
        <p:spPr>
          <a:xfrm>
            <a:off x="1199068" y="269252"/>
            <a:ext cx="70205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تحقق من فهمك 4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72F8A91F-6042-4ECC-AA21-AE62E224D462}"/>
              </a:ext>
            </a:extLst>
          </p:cNvPr>
          <p:cNvSpPr/>
          <p:nvPr/>
        </p:nvSpPr>
        <p:spPr>
          <a:xfrm>
            <a:off x="875190" y="924281"/>
            <a:ext cx="7476588" cy="324800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glow rad="177800">
              <a:schemeClr val="bg2">
                <a:lumMod val="65000"/>
                <a:alpha val="40000"/>
              </a:schemeClr>
            </a:glow>
            <a:outerShdw blurRad="800100" dist="114300" dir="2940000" sx="99000" sy="99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s-CO"/>
              <a:t>https://t.me/da7m2020</a:t>
            </a:r>
            <a:endParaRPr lang="ar-SA" dirty="0"/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0D9186FF-5DFA-4B2C-9195-7D783BF1F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966" y="4337957"/>
            <a:ext cx="2118078" cy="8011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2D620EB-27D5-421F-99ED-F815B5F13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3268" y="1807391"/>
            <a:ext cx="1400370" cy="35383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F81F6A2-8226-4AD0-8888-F7A37BE91D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6142" y="3982720"/>
            <a:ext cx="1127858" cy="120711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1163032-F0FD-4A0A-9C0A-238B284DBF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4168" y="190510"/>
            <a:ext cx="647402" cy="64740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3FCC9FC-69AB-4588-9FA0-F3DBBAB063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97287" y="1275370"/>
            <a:ext cx="6154009" cy="3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151322"/>
      </p:ext>
    </p:extLst>
  </p:cSld>
  <p:clrMapOvr>
    <a:masterClrMapping/>
  </p:clrMapOvr>
  <p:transition spd="slow" advTm="300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124626"/>
            <a:ext cx="1052483" cy="112374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1187624" y="572094"/>
            <a:ext cx="48615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تحقق من فهمك 1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E53906C-2785-4337-81D6-B9E18BA1F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600" y="562865"/>
            <a:ext cx="7200800" cy="38032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70F86EB-20AB-4996-9F82-91F29A2925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5212" y="2376846"/>
            <a:ext cx="1514682" cy="35723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2197832-0F2D-443D-A63E-020FA9FDDB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09042" y="733164"/>
            <a:ext cx="5925917" cy="346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49414"/>
      </p:ext>
    </p:extLst>
  </p:cSld>
  <p:clrMapOvr>
    <a:masterClrMapping/>
  </p:clrMapOvr>
  <p:transition spd="slow" advTm="3000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124626"/>
            <a:ext cx="1052483" cy="112374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623903" y="245487"/>
            <a:ext cx="68880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مثال 5 : معادلات المستقيمات المتوازية أو المتعامدة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E53906C-2785-4337-81D6-B9E18BA1F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690" y="843559"/>
            <a:ext cx="7511017" cy="3397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70F86EB-20AB-4996-9F82-91F29A2925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5212" y="2376846"/>
            <a:ext cx="1514682" cy="35723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FC9FDA8-81FE-4137-9117-BB07CB290E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0585" y="1171115"/>
            <a:ext cx="1119059" cy="42291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F54D5F6-A078-4AAD-8CDE-86B29B4C6E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19" y="1161345"/>
            <a:ext cx="1121761" cy="224412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AA3312A2-9AE8-4119-A512-5697CB8C8D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49961" y="3507659"/>
            <a:ext cx="3722439" cy="59883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CCCC055-CBE4-4DAC-BD2D-8BCB385ED0E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67944" y="3732043"/>
            <a:ext cx="3979303" cy="45726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1770AB5-BB9E-4A66-A680-21443D6D71C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7666" y="1017682"/>
            <a:ext cx="7259063" cy="308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0427"/>
      </p:ext>
    </p:extLst>
  </p:cSld>
  <p:clrMapOvr>
    <a:masterClrMapping/>
  </p:clrMapOvr>
  <p:transition spd="slow" advTm="300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0568AE8F-0F9E-4E3F-BD26-BAE402CF45AA}"/>
              </a:ext>
            </a:extLst>
          </p:cNvPr>
          <p:cNvSpPr txBox="1"/>
          <p:nvPr/>
        </p:nvSpPr>
        <p:spPr>
          <a:xfrm>
            <a:off x="995638" y="266778"/>
            <a:ext cx="70205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تحقق من فهمك 5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72F8A91F-6042-4ECC-AA21-AE62E224D462}"/>
              </a:ext>
            </a:extLst>
          </p:cNvPr>
          <p:cNvSpPr/>
          <p:nvPr/>
        </p:nvSpPr>
        <p:spPr>
          <a:xfrm>
            <a:off x="875190" y="924281"/>
            <a:ext cx="7476588" cy="324800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glow rad="177800">
              <a:schemeClr val="bg2">
                <a:lumMod val="65000"/>
                <a:alpha val="40000"/>
              </a:schemeClr>
            </a:glow>
            <a:outerShdw blurRad="800100" dist="114300" dir="2940000" sx="99000" sy="99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0D9186FF-5DFA-4B2C-9195-7D783BF1F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966" y="4337957"/>
            <a:ext cx="2118078" cy="8011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2D620EB-27D5-421F-99ED-F815B5F13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3268" y="1807391"/>
            <a:ext cx="1400370" cy="35383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F81F6A2-8226-4AD0-8888-F7A37BE91D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6142" y="3982720"/>
            <a:ext cx="1127858" cy="120711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1163032-F0FD-4A0A-9C0A-238B284DBF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58619" y="194050"/>
            <a:ext cx="647402" cy="64740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D8A111E-1A5E-47AB-93E7-3D2A03DFF3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2402" y="1242727"/>
            <a:ext cx="6937170" cy="37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37019"/>
      </p:ext>
    </p:extLst>
  </p:cSld>
  <p:clrMapOvr>
    <a:masterClrMapping/>
  </p:clrMapOvr>
  <p:transition spd="slow" advTm="3000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124626"/>
            <a:ext cx="1052483" cy="112374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-468560" y="324722"/>
            <a:ext cx="68880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مثال 6 : كتابة معادلة خطية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E53906C-2785-4337-81D6-B9E18BA1F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690" y="925689"/>
            <a:ext cx="7511017" cy="33150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70F86EB-20AB-4996-9F82-91F29A2925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5212" y="2376846"/>
            <a:ext cx="1514682" cy="35723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FC9FDA8-81FE-4137-9117-BB07CB290E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0585" y="1171115"/>
            <a:ext cx="1119059" cy="42291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F54D5F6-A078-4AAD-8CDE-86B29B4C6E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19" y="1161345"/>
            <a:ext cx="1121761" cy="224412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AA3312A2-9AE8-4119-A512-5697CB8C8D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49961" y="3507659"/>
            <a:ext cx="3722439" cy="59883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CCCC055-CBE4-4DAC-BD2D-8BCB385ED0E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67944" y="3732043"/>
            <a:ext cx="3979303" cy="45726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EDF85C2-56A8-4691-802F-51E93019D01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42813" y="1047989"/>
            <a:ext cx="7044008" cy="307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41596"/>
      </p:ext>
    </p:extLst>
  </p:cSld>
  <p:clrMapOvr>
    <a:masterClrMapping/>
  </p:clrMapOvr>
  <p:transition spd="slow" advTm="300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0568AE8F-0F9E-4E3F-BD26-BAE402CF45AA}"/>
              </a:ext>
            </a:extLst>
          </p:cNvPr>
          <p:cNvSpPr txBox="1"/>
          <p:nvPr/>
        </p:nvSpPr>
        <p:spPr>
          <a:xfrm>
            <a:off x="1103232" y="271618"/>
            <a:ext cx="70205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تحقق من فهمك 6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72F8A91F-6042-4ECC-AA21-AE62E224D462}"/>
              </a:ext>
            </a:extLst>
          </p:cNvPr>
          <p:cNvSpPr/>
          <p:nvPr/>
        </p:nvSpPr>
        <p:spPr>
          <a:xfrm>
            <a:off x="875190" y="924281"/>
            <a:ext cx="7476588" cy="324800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glow rad="177800">
              <a:schemeClr val="bg2">
                <a:lumMod val="65000"/>
                <a:alpha val="40000"/>
              </a:schemeClr>
            </a:glow>
            <a:outerShdw blurRad="800100" dist="114300" dir="2940000" sx="99000" sy="99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0D9186FF-5DFA-4B2C-9195-7D783BF1F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966" y="4337957"/>
            <a:ext cx="2118078" cy="8011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2D620EB-27D5-421F-99ED-F815B5F13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3268" y="1807391"/>
            <a:ext cx="1400370" cy="35383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F81F6A2-8226-4AD0-8888-F7A37BE91D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6142" y="3982720"/>
            <a:ext cx="1127858" cy="120711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67F4B2D-9B77-4D55-9E2C-8BC3D0470C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8024" y="926481"/>
            <a:ext cx="3563754" cy="25099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3549B43-696F-4332-ADCA-65FAA230A7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1483" y="209945"/>
            <a:ext cx="646232" cy="64623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61805A75-C3D9-478F-9432-9C14BF7B67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5818" y="2274989"/>
            <a:ext cx="3563754" cy="458397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AE489C45-3DDA-465F-A1D9-8B356B5FCE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81380" y="1062957"/>
            <a:ext cx="6487430" cy="1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66783"/>
      </p:ext>
    </p:extLst>
  </p:cSld>
  <p:clrMapOvr>
    <a:masterClrMapping/>
  </p:clrMapOvr>
  <p:transition spd="slow" advTm="3000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0568AE8F-0F9E-4E3F-BD26-BAE402CF45AA}"/>
              </a:ext>
            </a:extLst>
          </p:cNvPr>
          <p:cNvSpPr txBox="1"/>
          <p:nvPr/>
        </p:nvSpPr>
        <p:spPr>
          <a:xfrm>
            <a:off x="1230530" y="109395"/>
            <a:ext cx="702050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4400" u="sng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تأكد 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72F8A91F-6042-4ECC-AA21-AE62E224D462}"/>
              </a:ext>
            </a:extLst>
          </p:cNvPr>
          <p:cNvSpPr/>
          <p:nvPr/>
        </p:nvSpPr>
        <p:spPr>
          <a:xfrm>
            <a:off x="875189" y="882863"/>
            <a:ext cx="7476588" cy="334158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glow rad="177800">
              <a:schemeClr val="bg2">
                <a:lumMod val="65000"/>
                <a:alpha val="40000"/>
              </a:schemeClr>
            </a:glow>
            <a:outerShdw blurRad="800100" dist="114300" dir="2940000" sx="99000" sy="99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0D9186FF-5DFA-4B2C-9195-7D783BF1F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966" y="4337957"/>
            <a:ext cx="2118078" cy="8011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2D620EB-27D5-421F-99ED-F815B5F13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3268" y="1807391"/>
            <a:ext cx="1400370" cy="35383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F81F6A2-8226-4AD0-8888-F7A37BE91D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6142" y="3982720"/>
            <a:ext cx="1127858" cy="120711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BEE84B8-C11E-4F1B-A803-FE46E8EA3B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0530" y="1118873"/>
            <a:ext cx="6998769" cy="27179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17A8985-BE79-410C-959B-1DA6332A40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5485" y="1585100"/>
            <a:ext cx="7173326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6035"/>
      </p:ext>
    </p:extLst>
  </p:cSld>
  <p:clrMapOvr>
    <a:masterClrMapping/>
  </p:clrMapOvr>
  <p:transition spd="slow" advTm="3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7"/>
          <p:cNvSpPr>
            <a:spLocks noChangeArrowheads="1"/>
          </p:cNvSpPr>
          <p:nvPr/>
        </p:nvSpPr>
        <p:spPr bwMode="auto">
          <a:xfrm>
            <a:off x="2057402" y="2237885"/>
            <a:ext cx="5045777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cs"/>
                <a:sym typeface="微软雅黑" panose="020B0503020204020204" pitchFamily="34" charset="-122"/>
              </a:rPr>
              <a:t> </a:t>
            </a:r>
          </a:p>
        </p:txBody>
      </p:sp>
      <p:sp>
        <p:nvSpPr>
          <p:cNvPr id="28" name="TextBox 7"/>
          <p:cNvSpPr>
            <a:spLocks noChangeArrowheads="1"/>
          </p:cNvSpPr>
          <p:nvPr/>
        </p:nvSpPr>
        <p:spPr bwMode="auto">
          <a:xfrm>
            <a:off x="2076217" y="2923685"/>
            <a:ext cx="493418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  <a:cs typeface="LilyUPC" pitchFamily="34" charset="-34"/>
                <a:sym typeface="微软雅黑" panose="020B0503020204020204" pitchFamily="34" charset="-122"/>
              </a:rPr>
              <a:t> 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  <a:lumOff val="25000"/>
                </a:prstClr>
              </a:solidFill>
              <a:effectLst/>
              <a:uLnTx/>
              <a:uFillTx/>
              <a:latin typeface="字魂35号-经典雅黑" panose="00000500000000000000" pitchFamily="2" charset="-122"/>
              <a:ea typeface="字魂35号-经典雅黑" panose="00000500000000000000" pitchFamily="2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  <p:sp>
        <p:nvSpPr>
          <p:cNvPr id="10" name="TextBox 7"/>
          <p:cNvSpPr>
            <a:spLocks noChangeArrowheads="1"/>
          </p:cNvSpPr>
          <p:nvPr/>
        </p:nvSpPr>
        <p:spPr bwMode="auto">
          <a:xfrm>
            <a:off x="2057402" y="1622332"/>
            <a:ext cx="25377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B01513"/>
                </a:solid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cs"/>
                <a:sym typeface="微软雅黑" panose="020B0503020204020204" pitchFamily="34" charset="-122"/>
              </a:rPr>
              <a:t> 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72F2B7ED-442F-4BAE-ABD1-D8D5D7AA1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137135"/>
            <a:ext cx="3014643" cy="2006367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6936841A-D19C-435D-8B7C-C9DC5B93C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495" y="4848184"/>
            <a:ext cx="504895" cy="29531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C001F26-A070-4875-9D92-E89F61725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218" y="2419350"/>
            <a:ext cx="3017782" cy="2724150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F09F487E-147D-4762-806B-C3853A8C66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5297018" y="2900992"/>
            <a:ext cx="3857030" cy="2242509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9FF11B90-CFE0-4E74-AD56-3159A28DB3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0200" y="-2785"/>
            <a:ext cx="3733800" cy="874228"/>
          </a:xfrm>
          <a:prstGeom prst="rect">
            <a:avLst/>
          </a:prstGeom>
        </p:spPr>
      </p:pic>
      <p:pic>
        <p:nvPicPr>
          <p:cNvPr id="37" name="صورة 36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FCB676E2-DC3C-4A95-B08A-9CA2C33BE9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515" y="-23942"/>
            <a:ext cx="1169487" cy="1248671"/>
          </a:xfrm>
          <a:prstGeom prst="rect">
            <a:avLst/>
          </a:prstGeom>
        </p:spPr>
      </p:pic>
      <p:pic>
        <p:nvPicPr>
          <p:cNvPr id="39" name="صورة 38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2D6C9675-1721-43FA-B114-4D1AFB36C83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843" y="1097436"/>
            <a:ext cx="1131120" cy="874228"/>
          </a:xfrm>
          <a:prstGeom prst="rect">
            <a:avLst/>
          </a:prstGeom>
        </p:spPr>
      </p:pic>
      <p:pic>
        <p:nvPicPr>
          <p:cNvPr id="3" name="صورة 2" descr="صورة تحتوي على رسم, توضيح, قصاصة فنية, قصص مصورة يابانية&#10;&#10;تم إنشاء الوصف تلقائياً">
            <a:extLst>
              <a:ext uri="{FF2B5EF4-FFF2-40B4-BE49-F238E27FC236}">
                <a16:creationId xmlns:a16="http://schemas.microsoft.com/office/drawing/2014/main" id="{EEEC98BB-2D96-495A-8517-9A4B1D5106D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2" y="2208137"/>
            <a:ext cx="2036984" cy="2619451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212E4B71-9DF4-490C-96BF-AD52EBEC6078}"/>
              </a:ext>
            </a:extLst>
          </p:cNvPr>
          <p:cNvSpPr txBox="1"/>
          <p:nvPr/>
        </p:nvSpPr>
        <p:spPr>
          <a:xfrm>
            <a:off x="3131840" y="874176"/>
            <a:ext cx="3768845" cy="76944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50800" dir="5400000" sx="1000" sy="1000" algn="ctr" rotWithShape="0">
              <a:schemeClr val="bg1">
                <a:lumMod val="65000"/>
                <a:lumOff val="35000"/>
              </a:schemeClr>
            </a:outerShdw>
            <a:softEdge rad="723900"/>
          </a:effectLst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سؤال قدرات</a:t>
            </a:r>
          </a:p>
        </p:txBody>
      </p:sp>
      <p:sp>
        <p:nvSpPr>
          <p:cNvPr id="15" name="مربع نص 17">
            <a:extLst>
              <a:ext uri="{FF2B5EF4-FFF2-40B4-BE49-F238E27FC236}">
                <a16:creationId xmlns:a16="http://schemas.microsoft.com/office/drawing/2014/main" id="{2DD7DC18-B8F7-43F4-8C60-8FBE15540AB7}"/>
              </a:ext>
            </a:extLst>
          </p:cNvPr>
          <p:cNvSpPr txBox="1"/>
          <p:nvPr/>
        </p:nvSpPr>
        <p:spPr>
          <a:xfrm>
            <a:off x="2551010" y="2119362"/>
            <a:ext cx="43679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ماهي معادلة الخط الذي ميله 3 ويمر بالنقطة ( 2 , 1 ) ؟؟؟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16940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0568AE8F-0F9E-4E3F-BD26-BAE402CF45AA}"/>
              </a:ext>
            </a:extLst>
          </p:cNvPr>
          <p:cNvSpPr txBox="1"/>
          <p:nvPr/>
        </p:nvSpPr>
        <p:spPr>
          <a:xfrm>
            <a:off x="995638" y="231506"/>
            <a:ext cx="70205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تدرب و حل المسائل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72F8A91F-6042-4ECC-AA21-AE62E224D462}"/>
              </a:ext>
            </a:extLst>
          </p:cNvPr>
          <p:cNvSpPr/>
          <p:nvPr/>
        </p:nvSpPr>
        <p:spPr>
          <a:xfrm>
            <a:off x="875190" y="924281"/>
            <a:ext cx="7476588" cy="324800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glow rad="177800">
              <a:schemeClr val="bg2">
                <a:lumMod val="65000"/>
                <a:alpha val="40000"/>
              </a:schemeClr>
            </a:glow>
            <a:outerShdw blurRad="800100" dist="114300" dir="2940000" sx="99000" sy="99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0D9186FF-5DFA-4B2C-9195-7D783BF1F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966" y="4337957"/>
            <a:ext cx="2118078" cy="8011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2D620EB-27D5-421F-99ED-F815B5F13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7334" y="932067"/>
            <a:ext cx="1400370" cy="35383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F81F6A2-8226-4AD0-8888-F7A37BE91D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6142" y="3982720"/>
            <a:ext cx="1127858" cy="120711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67F4B2D-9B77-4D55-9E2C-8BC3D0470C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8024" y="926481"/>
            <a:ext cx="3563754" cy="250995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61805A75-C3D9-478F-9432-9C14BF7B67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52388" y="2481172"/>
            <a:ext cx="3563754" cy="45839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D0612C2-5754-4CBF-B297-36A0EEF8FA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8765" y="2446771"/>
            <a:ext cx="3566469" cy="24995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03A416C-9128-454F-993E-D718CAF8CE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47334" y="924281"/>
            <a:ext cx="1402202" cy="35359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38290EF-2F86-4EF9-A97E-07D624AEC6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76130" y="1094658"/>
            <a:ext cx="6073074" cy="428851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001DFC57-D995-4C70-9737-59C1A1091250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73142"/>
          <a:stretch/>
        </p:blipFill>
        <p:spPr>
          <a:xfrm>
            <a:off x="6073916" y="1757269"/>
            <a:ext cx="2076740" cy="307033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EBDC8E3F-5A94-461F-B09E-55FAE12B5FE2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29660" b="32724"/>
          <a:stretch/>
        </p:blipFill>
        <p:spPr>
          <a:xfrm>
            <a:off x="6105044" y="2507592"/>
            <a:ext cx="2078916" cy="428852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41C3EBAC-3237-4553-BCB5-D18D419A7EC8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78075"/>
          <a:stretch/>
        </p:blipFill>
        <p:spPr>
          <a:xfrm>
            <a:off x="6073916" y="3582587"/>
            <a:ext cx="2078916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67108"/>
      </p:ext>
    </p:extLst>
  </p:cSld>
  <p:clrMapOvr>
    <a:masterClrMapping/>
  </p:clrMapOvr>
  <p:transition spd="slow" advTm="3000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0568AE8F-0F9E-4E3F-BD26-BAE402CF45AA}"/>
              </a:ext>
            </a:extLst>
          </p:cNvPr>
          <p:cNvSpPr txBox="1"/>
          <p:nvPr/>
        </p:nvSpPr>
        <p:spPr>
          <a:xfrm>
            <a:off x="1234005" y="231506"/>
            <a:ext cx="70205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مسائل مهارات تفكير عليا 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72F8A91F-6042-4ECC-AA21-AE62E224D462}"/>
              </a:ext>
            </a:extLst>
          </p:cNvPr>
          <p:cNvSpPr/>
          <p:nvPr/>
        </p:nvSpPr>
        <p:spPr>
          <a:xfrm>
            <a:off x="875190" y="924281"/>
            <a:ext cx="7476588" cy="324800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glow rad="177800">
              <a:schemeClr val="bg2">
                <a:lumMod val="65000"/>
                <a:alpha val="40000"/>
              </a:schemeClr>
            </a:glow>
            <a:outerShdw blurRad="800100" dist="114300" dir="2940000" sx="99000" sy="99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0D9186FF-5DFA-4B2C-9195-7D783BF1F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966" y="4337957"/>
            <a:ext cx="2118078" cy="8011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2D620EB-27D5-421F-99ED-F815B5F13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7334" y="932067"/>
            <a:ext cx="1400370" cy="35383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F81F6A2-8226-4AD0-8888-F7A37BE91D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6142" y="3982720"/>
            <a:ext cx="1127858" cy="120711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67F4B2D-9B77-4D55-9E2C-8BC3D0470C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8024" y="926481"/>
            <a:ext cx="3563754" cy="250995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61805A75-C3D9-478F-9432-9C14BF7B67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52388" y="2481172"/>
            <a:ext cx="3563754" cy="45839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D0612C2-5754-4CBF-B297-36A0EEF8FA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8765" y="2446771"/>
            <a:ext cx="3566469" cy="24995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03A416C-9128-454F-993E-D718CAF8CE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47334" y="924281"/>
            <a:ext cx="1402202" cy="35359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16E3695-EBB6-4EDD-B6C2-06FDC18C61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2058" y="932067"/>
            <a:ext cx="7182852" cy="24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27808"/>
      </p:ext>
    </p:extLst>
  </p:cSld>
  <p:clrMapOvr>
    <a:masterClrMapping/>
  </p:clrMapOvr>
  <p:transition spd="slow" advTm="3000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0D9186FF-5DFA-4B2C-9195-7D783BF1F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966" y="4337957"/>
            <a:ext cx="2118078" cy="80110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2E7370B-29D6-43C2-918A-38010AB54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64214" y="-1504179"/>
            <a:ext cx="1275606" cy="4283970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074CC03-CB19-4CE4-AFBC-D057BD2A6637}"/>
              </a:ext>
            </a:extLst>
          </p:cNvPr>
          <p:cNvSpPr txBox="1"/>
          <p:nvPr/>
        </p:nvSpPr>
        <p:spPr>
          <a:xfrm>
            <a:off x="2012864" y="352675"/>
            <a:ext cx="53836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6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تدريب تقويمي</a:t>
            </a:r>
          </a:p>
        </p:txBody>
      </p: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42E9CDE9-00F7-42CF-BEFC-E5DCE56A46BB}"/>
              </a:ext>
            </a:extLst>
          </p:cNvPr>
          <p:cNvCxnSpPr>
            <a:cxnSpLocks/>
          </p:cNvCxnSpPr>
          <p:nvPr/>
        </p:nvCxnSpPr>
        <p:spPr>
          <a:xfrm>
            <a:off x="4704701" y="1248892"/>
            <a:ext cx="0" cy="3462901"/>
          </a:xfrm>
          <a:prstGeom prst="line">
            <a:avLst/>
          </a:prstGeom>
          <a:ln w="19050">
            <a:solidFill>
              <a:srgbClr val="528B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E958495A-F29F-420B-8218-9D2A81C37DA0}"/>
              </a:ext>
            </a:extLst>
          </p:cNvPr>
          <p:cNvSpPr/>
          <p:nvPr/>
        </p:nvSpPr>
        <p:spPr>
          <a:xfrm>
            <a:off x="4995760" y="1413326"/>
            <a:ext cx="510085" cy="1418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2" name="صورة 31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BB4EF192-85C2-4CC0-8973-D61245907D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34" y="3900128"/>
            <a:ext cx="1160369" cy="1238936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4FC02A1A-09A1-44FD-A16A-DB07585DCE09}"/>
              </a:ext>
            </a:extLst>
          </p:cNvPr>
          <p:cNvSpPr/>
          <p:nvPr/>
        </p:nvSpPr>
        <p:spPr>
          <a:xfrm>
            <a:off x="6590003" y="1645680"/>
            <a:ext cx="535741" cy="20599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C79AD38-F4CF-4DDE-9B9B-1E2017EBA3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0108" y="1159282"/>
            <a:ext cx="555149" cy="18405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24259DC-2345-4072-ACEB-797AD2FD5B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5616" y="1462683"/>
            <a:ext cx="937412" cy="261051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FFD0316A-7DBF-49BB-A227-F86121AD1A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74579" y="1118367"/>
            <a:ext cx="937412" cy="26105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58E91A9-16CC-4319-8BA0-1709A309FA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5735" y="2249791"/>
            <a:ext cx="938865" cy="26215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FE69C53-6EED-43BC-BB4D-43AACF8268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86879" y="1647980"/>
            <a:ext cx="938865" cy="262151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83218F9-F141-46E4-B293-7FC38887B5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71837" y="1599628"/>
            <a:ext cx="938865" cy="262151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B916502-5E47-4513-9A43-331CC681642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53329" y="1211688"/>
            <a:ext cx="3939145" cy="21740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EFACF0CD-E957-453C-BBF6-C603700738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8701" y="1462683"/>
            <a:ext cx="938865" cy="196512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D676609B-ADF9-4832-A565-CFCADEB7A6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8309" y="1217835"/>
            <a:ext cx="3940991" cy="2175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29E1C695-4FE4-4F6B-9A54-87A43E1D86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6200000">
            <a:off x="429981" y="1885239"/>
            <a:ext cx="938865" cy="19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5390"/>
      </p:ext>
    </p:extLst>
  </p:cSld>
  <p:clrMapOvr>
    <a:masterClrMapping/>
  </p:clrMapOvr>
  <p:transition spd="slow" advTm="3000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0568AE8F-0F9E-4E3F-BD26-BAE402CF45AA}"/>
              </a:ext>
            </a:extLst>
          </p:cNvPr>
          <p:cNvSpPr txBox="1"/>
          <p:nvPr/>
        </p:nvSpPr>
        <p:spPr>
          <a:xfrm>
            <a:off x="2889964" y="382991"/>
            <a:ext cx="33640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600" u="sng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 تدريب تقويمي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72F8A91F-6042-4ECC-AA21-AE62E224D462}"/>
              </a:ext>
            </a:extLst>
          </p:cNvPr>
          <p:cNvSpPr/>
          <p:nvPr/>
        </p:nvSpPr>
        <p:spPr>
          <a:xfrm>
            <a:off x="0" y="0"/>
            <a:ext cx="9144000" cy="513906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glow rad="177800">
              <a:schemeClr val="bg2">
                <a:lumMod val="65000"/>
                <a:alpha val="40000"/>
              </a:schemeClr>
            </a:glow>
            <a:outerShdw blurRad="800100" dist="114300" dir="2940000" sx="99000" sy="99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422E639F-1800-496E-97FA-1CE03436B134}"/>
              </a:ext>
            </a:extLst>
          </p:cNvPr>
          <p:cNvSpPr/>
          <p:nvPr/>
        </p:nvSpPr>
        <p:spPr>
          <a:xfrm>
            <a:off x="4273878" y="3811869"/>
            <a:ext cx="859575" cy="2730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0D9186FF-5DFA-4B2C-9195-7D783BF1F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777" y="4239731"/>
            <a:ext cx="2355522" cy="890914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AD3F6994-31E4-4A8D-A919-00D6CBD57BE9}"/>
              </a:ext>
            </a:extLst>
          </p:cNvPr>
          <p:cNvSpPr/>
          <p:nvPr/>
        </p:nvSpPr>
        <p:spPr>
          <a:xfrm rot="776722">
            <a:off x="1127369" y="869019"/>
            <a:ext cx="6823192" cy="3178806"/>
          </a:xfrm>
          <a:prstGeom prst="rect">
            <a:avLst/>
          </a:prstGeom>
          <a:solidFill>
            <a:srgbClr val="F4B2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9" name="صورة 8" descr="صورة تحتوي على نبات, بتلة, زهرة, حبوب لقاح&#10;&#10;تم إنشاء الوصف تلقائياً">
            <a:extLst>
              <a:ext uri="{FF2B5EF4-FFF2-40B4-BE49-F238E27FC236}">
                <a16:creationId xmlns:a16="http://schemas.microsoft.com/office/drawing/2014/main" id="{BE342B2C-D0EF-4ADD-8095-E3D4B09A0E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1055">
            <a:off x="3635110" y="-936405"/>
            <a:ext cx="6767269" cy="6767269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483B2D67-0920-4813-8FFC-5DF074AEAEC9}"/>
              </a:ext>
            </a:extLst>
          </p:cNvPr>
          <p:cNvSpPr txBox="1"/>
          <p:nvPr/>
        </p:nvSpPr>
        <p:spPr>
          <a:xfrm rot="768783">
            <a:off x="2138331" y="1093626"/>
            <a:ext cx="398401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u="sng" dirty="0">
                <a:solidFill>
                  <a:srgbClr val="C1513F"/>
                </a:solidFill>
                <a:latin typeface="(A) Arslan Wessam A" panose="03020402040406030203" pitchFamily="66" charset="-78"/>
                <a:ea typeface="Rosemary" panose="02000500040000020004" pitchFamily="2" charset="0"/>
                <a:cs typeface="(A) Arslan Wessam A" panose="03020402040406030203" pitchFamily="66" charset="-78"/>
              </a:rPr>
              <a:t>الواجب المنزلي 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3ECC098B-75CA-421F-93DD-A8D464DB0F4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8464" y="1308152"/>
            <a:ext cx="5916136" cy="2609314"/>
          </a:xfrm>
          <a:prstGeom prst="rect">
            <a:avLst/>
          </a:prstGeom>
        </p:spPr>
      </p:pic>
      <p:pic>
        <p:nvPicPr>
          <p:cNvPr id="20" name="صورة 1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EADBE411-393E-49CB-86E1-A554E706D0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356" y="3910961"/>
            <a:ext cx="1117057" cy="119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46699"/>
      </p:ext>
    </p:extLst>
  </p:cSld>
  <p:clrMapOvr>
    <a:masterClrMapping/>
  </p:clrMapOvr>
  <p:transition spd="slow" advTm="3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7"/>
          <p:cNvSpPr>
            <a:spLocks noChangeArrowheads="1"/>
          </p:cNvSpPr>
          <p:nvPr/>
        </p:nvSpPr>
        <p:spPr bwMode="auto">
          <a:xfrm>
            <a:off x="2057402" y="2237885"/>
            <a:ext cx="5045777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sp>
        <p:nvSpPr>
          <p:cNvPr id="28" name="TextBox 7"/>
          <p:cNvSpPr>
            <a:spLocks noChangeArrowheads="1"/>
          </p:cNvSpPr>
          <p:nvPr/>
        </p:nvSpPr>
        <p:spPr bwMode="auto">
          <a:xfrm>
            <a:off x="2076217" y="2923685"/>
            <a:ext cx="493418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LilyUPC" pitchFamily="34" charset="-34"/>
                <a:sym typeface="微软雅黑" panose="020B0503020204020204" pitchFamily="34" charset="-122"/>
              </a:rPr>
              <a:t> 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  <p:sp>
        <p:nvSpPr>
          <p:cNvPr id="10" name="TextBox 7"/>
          <p:cNvSpPr>
            <a:spLocks noChangeArrowheads="1"/>
          </p:cNvSpPr>
          <p:nvPr/>
        </p:nvSpPr>
        <p:spPr bwMode="auto">
          <a:xfrm>
            <a:off x="2057402" y="1622332"/>
            <a:ext cx="25377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000" dirty="0">
                <a:solidFill>
                  <a:schemeClr val="accent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72F2B7ED-442F-4BAE-ABD1-D8D5D7AA1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137135"/>
            <a:ext cx="3014643" cy="2006367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6936841A-D19C-435D-8B7C-C9DC5B93C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495" y="4848184"/>
            <a:ext cx="504895" cy="29531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C001F26-A070-4875-9D92-E89F61725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218" y="2419350"/>
            <a:ext cx="3017782" cy="2724150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9FF11B90-CFE0-4E74-AD56-3159A28DB3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-2785"/>
            <a:ext cx="3733800" cy="874228"/>
          </a:xfrm>
          <a:prstGeom prst="rect">
            <a:avLst/>
          </a:prstGeom>
        </p:spPr>
      </p:pic>
      <p:pic>
        <p:nvPicPr>
          <p:cNvPr id="37" name="صورة 36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FCB676E2-DC3C-4A95-B08A-9CA2C33BE9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44" y="3781425"/>
            <a:ext cx="1284653" cy="137163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D4A578B-8833-474C-A4F3-1CB06E8D97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488" y="-7104"/>
            <a:ext cx="3017782" cy="200575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81A8B51-79CB-4725-9DB3-299012473E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3287" y="-10676"/>
            <a:ext cx="1461031" cy="971069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A5144BB7-80A5-4686-B0B7-5CFEF5AA73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742" y="246755"/>
            <a:ext cx="2304488" cy="87180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F779DB6-4298-4970-8E6A-ACF9079621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9635" y="175018"/>
            <a:ext cx="3015846" cy="282362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BDF62AE-3AAD-4C39-AB97-B999DDEF9B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44191" y="1190146"/>
            <a:ext cx="3189872" cy="284953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1912E2E-A760-4FA9-A95D-A67AD75399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957" y="2172213"/>
            <a:ext cx="2816640" cy="2823629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2B9EF5B-0BDD-4C88-8C44-759315F7AFD9}"/>
              </a:ext>
            </a:extLst>
          </p:cNvPr>
          <p:cNvSpPr txBox="1"/>
          <p:nvPr/>
        </p:nvSpPr>
        <p:spPr>
          <a:xfrm>
            <a:off x="6763248" y="1281898"/>
            <a:ext cx="1655639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484745"/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درسُت ايجاد ميل المستقيم </a:t>
            </a:r>
          </a:p>
          <a:p>
            <a:pPr algn="ctr"/>
            <a:r>
              <a:rPr lang="ar-SA" sz="2400" dirty="0">
                <a:solidFill>
                  <a:srgbClr val="484745"/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01BB5DA-B1EE-4BC4-B6E1-35976D976134}"/>
              </a:ext>
            </a:extLst>
          </p:cNvPr>
          <p:cNvSpPr txBox="1"/>
          <p:nvPr/>
        </p:nvSpPr>
        <p:spPr>
          <a:xfrm>
            <a:off x="3391413" y="2326835"/>
            <a:ext cx="255385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chemeClr val="bg1">
                    <a:lumMod val="75000"/>
                    <a:lumOff val="2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أكتب معادلة مستقيم اذا عرفتُ معلومات حول تمثيله البياني </a:t>
            </a:r>
            <a:br>
              <a:rPr lang="ar-SA" dirty="0">
                <a:solidFill>
                  <a:schemeClr val="bg1">
                    <a:lumMod val="75000"/>
                    <a:lumOff val="2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</a:br>
            <a:r>
              <a:rPr lang="ar-SA" dirty="0">
                <a:solidFill>
                  <a:schemeClr val="bg1">
                    <a:lumMod val="75000"/>
                    <a:lumOff val="2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احل مسألة بكتابة معادلة المستقيم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B208535-DB94-4973-9C67-01D959BC5552}"/>
              </a:ext>
            </a:extLst>
          </p:cNvPr>
          <p:cNvSpPr txBox="1"/>
          <p:nvPr/>
        </p:nvSpPr>
        <p:spPr>
          <a:xfrm>
            <a:off x="505745" y="3270930"/>
            <a:ext cx="246153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bg1">
                    <a:lumMod val="75000"/>
                    <a:lumOff val="2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صيغة الميل و المقطع </a:t>
            </a:r>
          </a:p>
          <a:p>
            <a:pPr algn="ctr"/>
            <a:r>
              <a:rPr lang="ar-SA" sz="2800" dirty="0">
                <a:solidFill>
                  <a:schemeClr val="bg1">
                    <a:lumMod val="75000"/>
                    <a:lumOff val="2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صيغة الميل و النقطة </a:t>
            </a:r>
            <a:endParaRPr lang="ar-SA" sz="3200" dirty="0">
              <a:solidFill>
                <a:schemeClr val="bg1">
                  <a:lumMod val="75000"/>
                  <a:lumOff val="25000"/>
                </a:schemeClr>
              </a:solidFill>
              <a:latin typeface="(A) Arslan Wessam A" panose="03020402040406030203" pitchFamily="66" charset="-78"/>
              <a:cs typeface="(A) Arslan Wessam A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9135277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75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75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3" y="4028935"/>
            <a:ext cx="1159989" cy="123853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7673BDA-05C4-4D63-A62A-E087E2B89C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1640" y="483514"/>
            <a:ext cx="6871776" cy="21646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4DCD847-E372-4670-9C13-B9460D4C0D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4777" y="483516"/>
            <a:ext cx="928322" cy="2164699"/>
          </a:xfrm>
          <a:prstGeom prst="rect">
            <a:avLst/>
          </a:prstGeom>
        </p:spPr>
      </p:pic>
      <p:pic>
        <p:nvPicPr>
          <p:cNvPr id="18" name="صورة 17" descr="صورة تحتوي على دائرة, ضوء, فن&#10;&#10;تم إنشاء الوصف تلقائياً">
            <a:extLst>
              <a:ext uri="{FF2B5EF4-FFF2-40B4-BE49-F238E27FC236}">
                <a16:creationId xmlns:a16="http://schemas.microsoft.com/office/drawing/2014/main" id="{454A4C60-2DC5-4D2A-96E3-698C509E7B6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022" y="2826726"/>
            <a:ext cx="3054147" cy="2209540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B9D316B6-D4D7-462D-A915-42119565B1D5}"/>
              </a:ext>
            </a:extLst>
          </p:cNvPr>
          <p:cNvSpPr txBox="1"/>
          <p:nvPr/>
        </p:nvSpPr>
        <p:spPr>
          <a:xfrm>
            <a:off x="1940676" y="3464194"/>
            <a:ext cx="285283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4B4744"/>
                </a:solidFill>
                <a:latin typeface="(A) Arslan Wessam A" panose="03020402040406030203" pitchFamily="66" charset="-78"/>
                <a:ea typeface="GE SS Two Bold" panose="020A0503020102020204" pitchFamily="18" charset="-78"/>
                <a:cs typeface="(A) Arslan Wessam A" panose="03020402040406030203" pitchFamily="66" charset="-78"/>
              </a:rPr>
              <a:t>سم نقطتين تقعان على التمثيل البياني</a:t>
            </a:r>
          </a:p>
          <a:p>
            <a:pPr algn="ctr"/>
            <a:r>
              <a:rPr lang="ar-SA" sz="2000" dirty="0">
                <a:solidFill>
                  <a:srgbClr val="4B4744"/>
                </a:solidFill>
                <a:latin typeface="(A) Arslan Wessam A" panose="03020402040406030203" pitchFamily="66" charset="-78"/>
                <a:ea typeface="GE SS Two Bold" panose="020A0503020102020204" pitchFamily="18" charset="-78"/>
                <a:cs typeface="(A) Arslan Wessam A" panose="03020402040406030203" pitchFamily="66" charset="-78"/>
              </a:rPr>
              <a:t>لمعادلة التكلفة ؟ </a:t>
            </a:r>
          </a:p>
        </p:txBody>
      </p:sp>
      <p:pic>
        <p:nvPicPr>
          <p:cNvPr id="29" name="صورة 28" descr="صورة تحتوي على دائرة, ضوء, فن&#10;&#10;تم إنشاء الوصف تلقائياً">
            <a:extLst>
              <a:ext uri="{FF2B5EF4-FFF2-40B4-BE49-F238E27FC236}">
                <a16:creationId xmlns:a16="http://schemas.microsoft.com/office/drawing/2014/main" id="{CB30E623-51EB-405C-94BC-8F8BBBD5B8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269" y="2826726"/>
            <a:ext cx="3054147" cy="2209540"/>
          </a:xfrm>
          <a:prstGeom prst="rect">
            <a:avLst/>
          </a:prstGeom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CBE33BF4-2C0A-49CE-9EFD-F8E275BE9659}"/>
              </a:ext>
            </a:extLst>
          </p:cNvPr>
          <p:cNvSpPr txBox="1"/>
          <p:nvPr/>
        </p:nvSpPr>
        <p:spPr>
          <a:xfrm>
            <a:off x="5225213" y="3444596"/>
            <a:ext cx="29022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000" dirty="0">
                <a:solidFill>
                  <a:srgbClr val="404040"/>
                </a:solidFill>
                <a:latin typeface="(A) Arslan Wessam A" panose="03020402040406030203" pitchFamily="66" charset="-78"/>
                <a:ea typeface="GE SS Two Bold" panose="020A0503020102020204" pitchFamily="18" charset="-78"/>
                <a:cs typeface="(A) Arslan Wessam A" panose="03020402040406030203" pitchFamily="66" charset="-78"/>
              </a:rPr>
              <a:t>ماذا تعني نقطة تقاطع منحنى معادلة</a:t>
            </a:r>
          </a:p>
          <a:p>
            <a:pPr algn="ctr"/>
            <a:r>
              <a:rPr lang="ar-SA" sz="2000" dirty="0">
                <a:solidFill>
                  <a:srgbClr val="404040"/>
                </a:solidFill>
                <a:latin typeface="(A) Arslan Wessam A" panose="03020402040406030203" pitchFamily="66" charset="-78"/>
                <a:ea typeface="GE SS Two Bold" panose="020A0503020102020204" pitchFamily="18" charset="-78"/>
                <a:cs typeface="(A) Arslan Wessam A" panose="03020402040406030203" pitchFamily="66" charset="-78"/>
              </a:rPr>
              <a:t> التكلفة مع محور </a:t>
            </a:r>
            <a:r>
              <a:rPr lang="es-CO" sz="2000" dirty="0">
                <a:solidFill>
                  <a:srgbClr val="404040"/>
                </a:solidFill>
                <a:latin typeface="(A) Arslan Wessam A" panose="03020402040406030203" pitchFamily="66" charset="-78"/>
                <a:ea typeface="GE SS Two Bold" panose="020A0503020102020204" pitchFamily="18" charset="-78"/>
                <a:cs typeface="(A) Arslan Wessam A" panose="03020402040406030203" pitchFamily="66" charset="-78"/>
              </a:rPr>
              <a:t>y؟</a:t>
            </a:r>
            <a:endParaRPr lang="ar-SA" sz="2000" dirty="0">
              <a:solidFill>
                <a:srgbClr val="404040"/>
              </a:solidFill>
              <a:latin typeface="(A) Arslan Wessam A" panose="03020402040406030203" pitchFamily="66" charset="-78"/>
              <a:ea typeface="GE SS Two Bold" panose="020A0503020102020204" pitchFamily="18" charset="-78"/>
              <a:cs typeface="(A) Arslan Wessam A" panose="03020402040406030203" pitchFamily="66" charset="-78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497FDE48-B2B0-4108-8EC2-6351AC24DA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38216" y="483514"/>
            <a:ext cx="236904" cy="2164697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6B033B9E-2B0F-4BC3-A05B-23BA3693CB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0615" y="483790"/>
            <a:ext cx="928322" cy="216469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0D201904-63FB-4973-9676-E124E868E4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78380" y="582226"/>
            <a:ext cx="3490475" cy="200479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A4690595-273D-482F-9918-8129C33033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90948" y="710495"/>
            <a:ext cx="2552871" cy="1680591"/>
          </a:xfrm>
          <a:prstGeom prst="rect">
            <a:avLst/>
          </a:prstGeom>
        </p:spPr>
      </p:pic>
    </p:spTree>
  </p:cSld>
  <p:clrMapOvr>
    <a:masterClrMapping/>
  </p:clrMapOvr>
  <p:transition spd="slow" advTm="3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124626"/>
            <a:ext cx="1052483" cy="112374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1187624" y="572094"/>
            <a:ext cx="48615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تحقق من فهمك 1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E53906C-2785-4337-81D6-B9E18BA1F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1074" y="568608"/>
            <a:ext cx="6984776" cy="38032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70F86EB-20AB-4996-9F82-91F29A2925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5212" y="2376846"/>
            <a:ext cx="1514682" cy="35723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6446AAE6-F0D6-4F4B-906B-88DC9A0668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98333" y="725721"/>
            <a:ext cx="5984551" cy="2762636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30D006F3-8F5D-4DDE-AA54-88164C7E89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99683" y="3596295"/>
            <a:ext cx="6508780" cy="59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6094"/>
      </p:ext>
    </p:extLst>
  </p:cSld>
  <p:clrMapOvr>
    <a:masterClrMapping/>
  </p:clrMapOvr>
  <p:transition spd="slow" advTm="3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124626"/>
            <a:ext cx="1052483" cy="112374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395536" y="243314"/>
            <a:ext cx="68880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مثال 1 : معادلة المستقيم بصيغة الميل و المقطع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E53906C-2785-4337-81D6-B9E18BA1F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690" y="843559"/>
            <a:ext cx="7511017" cy="3397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70F86EB-20AB-4996-9F82-91F29A2925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5212" y="2376846"/>
            <a:ext cx="1514682" cy="35723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FC9FDA8-81FE-4137-9117-BB07CB290E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0585" y="1171115"/>
            <a:ext cx="1119059" cy="42291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F54D5F6-A078-4AAD-8CDE-86B29B4C6E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19" y="1161345"/>
            <a:ext cx="1121761" cy="2244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6A55856B-F859-4BC5-ABBE-9B3605059E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08093" y="1075851"/>
            <a:ext cx="6708621" cy="2897273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AA3312A2-9AE8-4119-A512-5697CB8C8DA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49961" y="3507659"/>
            <a:ext cx="3722439" cy="59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64306"/>
      </p:ext>
    </p:extLst>
  </p:cSld>
  <p:clrMapOvr>
    <a:masterClrMapping/>
  </p:clrMapOvr>
  <p:transition spd="slow" advTm="3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0568AE8F-0F9E-4E3F-BD26-BAE402CF45AA}"/>
              </a:ext>
            </a:extLst>
          </p:cNvPr>
          <p:cNvSpPr txBox="1"/>
          <p:nvPr/>
        </p:nvSpPr>
        <p:spPr>
          <a:xfrm>
            <a:off x="1199068" y="269252"/>
            <a:ext cx="70205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تحقق من فهمك 1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72F8A91F-6042-4ECC-AA21-AE62E224D462}"/>
              </a:ext>
            </a:extLst>
          </p:cNvPr>
          <p:cNvSpPr/>
          <p:nvPr/>
        </p:nvSpPr>
        <p:spPr>
          <a:xfrm>
            <a:off x="875190" y="924281"/>
            <a:ext cx="7476588" cy="324800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glow rad="177800">
              <a:schemeClr val="bg2">
                <a:lumMod val="65000"/>
                <a:alpha val="40000"/>
              </a:schemeClr>
            </a:glow>
            <a:outerShdw blurRad="800100" dist="114300" dir="2940000" sx="99000" sy="99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s-CO"/>
              <a:t>https://t.me/da7m2020</a:t>
            </a:r>
            <a:endParaRPr lang="ar-SA" dirty="0"/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0D9186FF-5DFA-4B2C-9195-7D783BF1F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966" y="4337957"/>
            <a:ext cx="2118078" cy="8011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2D620EB-27D5-421F-99ED-F815B5F13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3268" y="1807391"/>
            <a:ext cx="1400370" cy="35383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F81F6A2-8226-4AD0-8888-F7A37BE91D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6142" y="3982720"/>
            <a:ext cx="1127858" cy="120711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1163032-F0FD-4A0A-9C0A-238B284DBF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4168" y="190510"/>
            <a:ext cx="647402" cy="64740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EFF13BB-BB80-44B0-8F6B-C6DCD62528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0434" y="1208655"/>
            <a:ext cx="6649138" cy="4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22078"/>
      </p:ext>
    </p:extLst>
  </p:cSld>
  <p:clrMapOvr>
    <a:masterClrMapping/>
  </p:clrMapOvr>
  <p:transition spd="slow" advTm="3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124626"/>
            <a:ext cx="1052483" cy="112374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467544" y="208147"/>
            <a:ext cx="68880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مثال 2 : معادلة المستقيم بصيغة الميل و النقطة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E53906C-2785-4337-81D6-B9E18BA1F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690" y="843559"/>
            <a:ext cx="7511017" cy="3397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70F86EB-20AB-4996-9F82-91F29A2925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5212" y="2376846"/>
            <a:ext cx="1514682" cy="35723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FC9FDA8-81FE-4137-9117-BB07CB290E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0585" y="1171115"/>
            <a:ext cx="1119059" cy="42291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F54D5F6-A078-4AAD-8CDE-86B29B4C6E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19" y="1161345"/>
            <a:ext cx="1121761" cy="224412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AA3312A2-9AE8-4119-A512-5697CB8C8D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49961" y="3507659"/>
            <a:ext cx="3722439" cy="59883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8D869F5-75D3-4D68-AA89-FAC964B779E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33510" y="973104"/>
            <a:ext cx="6588583" cy="316471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CCCC055-CBE4-4DAC-BD2D-8BCB385ED0E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67944" y="3732043"/>
            <a:ext cx="3979303" cy="4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73185"/>
      </p:ext>
    </p:extLst>
  </p:cSld>
  <p:clrMapOvr>
    <a:masterClrMapping/>
  </p:clrMapOvr>
  <p:transition spd="slow" advTm="3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0568AE8F-0F9E-4E3F-BD26-BAE402CF45AA}"/>
              </a:ext>
            </a:extLst>
          </p:cNvPr>
          <p:cNvSpPr txBox="1"/>
          <p:nvPr/>
        </p:nvSpPr>
        <p:spPr>
          <a:xfrm>
            <a:off x="1199068" y="269252"/>
            <a:ext cx="70205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تحقق من فهمك 2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72F8A91F-6042-4ECC-AA21-AE62E224D462}"/>
              </a:ext>
            </a:extLst>
          </p:cNvPr>
          <p:cNvSpPr/>
          <p:nvPr/>
        </p:nvSpPr>
        <p:spPr>
          <a:xfrm>
            <a:off x="875190" y="924281"/>
            <a:ext cx="7476588" cy="324800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glow rad="177800">
              <a:schemeClr val="bg2">
                <a:lumMod val="65000"/>
                <a:alpha val="40000"/>
              </a:schemeClr>
            </a:glow>
            <a:outerShdw blurRad="800100" dist="114300" dir="2940000" sx="99000" sy="99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s-CO"/>
              <a:t>https://t.me/da7m2020</a:t>
            </a:r>
            <a:endParaRPr lang="ar-SA" dirty="0"/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0D9186FF-5DFA-4B2C-9195-7D783BF1F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966" y="4337957"/>
            <a:ext cx="2118078" cy="8011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2D620EB-27D5-421F-99ED-F815B5F13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3268" y="1807391"/>
            <a:ext cx="1400370" cy="35383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F81F6A2-8226-4AD0-8888-F7A37BE91D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6142" y="3982720"/>
            <a:ext cx="1127858" cy="120711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1163032-F0FD-4A0A-9C0A-238B284DBF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4168" y="190510"/>
            <a:ext cx="647402" cy="64740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18BBD0E-12E1-4F44-B088-7FEA2FD2C7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80197" y="1112917"/>
            <a:ext cx="4839375" cy="63826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2F32B02-E871-4F38-B4CF-FA2715D3C6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18275" y="1449403"/>
            <a:ext cx="3724979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41722"/>
      </p:ext>
    </p:extLst>
  </p:cSld>
  <p:clrMapOvr>
    <a:masterClrMapping/>
  </p:clrMapOvr>
  <p:transition spd="slow" advTm="3000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PASSING_SCORE" val="100.000000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VIP专区4月份上传文件\118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主题">
  <a:themeElements>
    <a:clrScheme name="自定义 2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05E59"/>
      </a:accent1>
      <a:accent2>
        <a:srgbClr val="DAC5A2"/>
      </a:accent2>
      <a:accent3>
        <a:srgbClr val="F05E59"/>
      </a:accent3>
      <a:accent4>
        <a:srgbClr val="DAC5A2"/>
      </a:accent4>
      <a:accent5>
        <a:srgbClr val="F05E59"/>
      </a:accent5>
      <a:accent6>
        <a:srgbClr val="DAC5A2"/>
      </a:accent6>
      <a:hlink>
        <a:srgbClr val="F05E59"/>
      </a:hlink>
      <a:folHlink>
        <a:srgbClr val="DAC5A2"/>
      </a:folHlink>
    </a:clrScheme>
    <a:fontScheme name="自定义 1">
      <a:majorFont>
        <a:latin typeface="Calibri"/>
        <a:ea typeface="字魂35号-经典雅黑"/>
        <a:cs typeface=""/>
      </a:majorFont>
      <a:minorFont>
        <a:latin typeface="Calibri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FF"/>
        </a:solidFill>
        <a:ln>
          <a:solidFill>
            <a:srgbClr val="FFFFFF"/>
          </a:solidFill>
        </a:ln>
      </a:spPr>
      <a:bodyPr rtlCol="1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أيون">
  <a:themeElements>
    <a:clrScheme name="أيون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أيون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يون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التبرير الاستقرائي والتخمين للصف اول ثانوي الفصل الدراسي الاول 1445ه</Template>
  <TotalTime>0</TotalTime>
  <Words>231</Words>
  <Application>Microsoft Office PowerPoint</Application>
  <PresentationFormat>عرض على الشاشة (16:9)</PresentationFormat>
  <Paragraphs>70</Paragraphs>
  <Slides>23</Slides>
  <Notes>23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12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23</vt:i4>
      </vt:variant>
    </vt:vector>
  </HeadingPairs>
  <TitlesOfParts>
    <vt:vector size="38" baseType="lpstr">
      <vt:lpstr>(A) Arslan Wessam A</vt:lpstr>
      <vt:lpstr>(A) Arslan Wessam B</vt:lpstr>
      <vt:lpstr>Abadi Extra Light</vt:lpstr>
      <vt:lpstr>Arial</vt:lpstr>
      <vt:lpstr>Barada Reqa</vt:lpstr>
      <vt:lpstr>Calibri</vt:lpstr>
      <vt:lpstr>Calibri Light</vt:lpstr>
      <vt:lpstr>Century Gothic</vt:lpstr>
      <vt:lpstr>GE SS Two Bold</vt:lpstr>
      <vt:lpstr>Wingdings 2</vt:lpstr>
      <vt:lpstr>Wingdings 3</vt:lpstr>
      <vt:lpstr>字魂35号-经典雅黑</vt:lpstr>
      <vt:lpstr>Office 主题</vt:lpstr>
      <vt:lpstr>HDOfficeLightV0</vt:lpstr>
      <vt:lpstr>أيون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2023-08-25T13:18:11Z</dcterms:created>
  <dcterms:modified xsi:type="dcterms:W3CDTF">2023-09-02T10:09:32Z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6BBB74DD9610473C8995D58C25046A71</vt:lpwstr>
  </property>
  <property fmtid="{D5CDD505-2E9C-101B-9397-08002B2CF9AE}" pid="3" name="KSOProductBuildVer">
    <vt:lpwstr>2052-11.1.0.10577</vt:lpwstr>
  </property>
</Properties>
</file>