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598" r:id="rId3"/>
    <p:sldId id="599" r:id="rId4"/>
    <p:sldId id="600" r:id="rId5"/>
    <p:sldId id="602" r:id="rId6"/>
    <p:sldId id="257" r:id="rId7"/>
    <p:sldId id="259" r:id="rId8"/>
    <p:sldId id="603" r:id="rId9"/>
    <p:sldId id="604" r:id="rId10"/>
    <p:sldId id="605" r:id="rId11"/>
    <p:sldId id="264" r:id="rId12"/>
    <p:sldId id="261" r:id="rId13"/>
    <p:sldId id="262" r:id="rId14"/>
    <p:sldId id="606" r:id="rId15"/>
    <p:sldId id="607" r:id="rId16"/>
    <p:sldId id="608" r:id="rId17"/>
    <p:sldId id="609" r:id="rId18"/>
    <p:sldId id="610" r:id="rId19"/>
    <p:sldId id="611" r:id="rId20"/>
    <p:sldId id="27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11F9-AAEC-A64C-9A49-0FF6E2AED803}" type="datetimeFigureOut">
              <a:rPr lang="en-SA" smtClean="0"/>
              <a:t>9/11/23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A627-3E9C-8F4C-AE15-CDA575D66B6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516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72C304-62B3-AEAD-8025-9F10742A5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E7A64F-AB88-1234-2DA2-317C732E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C5E614-C394-3D23-7877-09965B09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BD565A-272D-8F37-6065-0633AF9A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4033BD-49F0-9ED8-7E19-0AC08CC4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61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C24087-C505-101D-E188-1F83638F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C8122A-5D22-C8D3-9BA4-DD6C4385F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376B8D-206C-48AE-08D5-E9611891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A9C239-FA91-A46C-9E01-59DFC2D4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25AF1-F9F5-431E-0B28-C0776CC5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70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8A7AC31-C559-4FBD-6383-839EFEBA4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A7A472E-3416-476B-E012-393FFBD0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8497F4-443F-44C6-AFA8-619FFDD8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FF95-1F5A-3B98-F693-7B5D3D34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81219-5D7D-FD68-C936-7B1F3A9F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34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BBAEF-C784-E583-5E6D-ADCB0015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BBF6C2-48C1-4CDB-ABDE-8702005F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A097C9-81D1-4CEB-A955-97ED4D95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B2515D-A70B-3703-C00B-A42ADCAF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EE3254-85DA-F67E-401D-7DA29BA1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73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3B2B6-962F-A44E-02FF-8D4078C8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35B025-A586-D079-E770-363DADAA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8D2810-8490-0830-6176-0682EE65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89DB4A-219D-2EAB-EC4C-57C1FA37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A8A5D-6E8D-E95A-BA23-6C40BD97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01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27E697-27FC-0D22-E5C3-E10B4DCA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462FD2-FF39-EC68-5AD4-CDF2D6A5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09F1EE-6FBA-4529-7584-94C8DD6D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3FF650-2CE1-E880-9B4F-7CB5B4D8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5075E0-FD95-FC4D-8E8B-4E105FE1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741103-1F72-406D-5FFF-8BA6D97D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0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50A018-8F02-7EBC-D81D-70448C0A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3D2AD6-652B-EA04-84AB-B5373C29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CD689F-BDC7-1091-A405-B0EBC44BE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C4C3DF0-31D1-0C04-061C-20C656290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D694D8-2815-2E98-1B17-AD8014C1A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32985B-D1FC-E983-5894-81A69E96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780DF2E-14F0-6E2A-A33B-BDB8D5B4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963779-C6E2-5FD5-7FC0-16CA9F65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82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1731BB-8101-A02C-84AE-1F45B7E4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00F3971-AAD6-A3D1-79A0-24124691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B9C1A8-4659-D495-C036-DAFE1743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95A0A4-6EA5-FA9A-2809-73804D6F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77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5BE183-8096-BB29-CDA2-1DAB462F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69876F-90E2-E691-D1B7-FF29E9DB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D33E49-D339-2B87-E621-722206F0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23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CB3417-5628-C88B-2304-AED400F8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F9A969-173C-6862-54D7-AE3F42BF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9D0934-E955-AFA7-3D98-0A78E583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774D7B-EAD7-DC05-A547-CEC0C130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ECE5DC3-5BC4-AA11-7B48-2C8C7E7C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086A04-13FE-36EC-1B06-6585D104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4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DC8448-5AF0-02AD-61AA-AA3836D4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D659692-5383-2187-EC29-C1CB8EF2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BE1C3F-E4E0-015D-F3F0-835C7A239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E51418-954B-DBA0-092D-CF8B7649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5283BB-1C79-90F6-AEF6-2497DFA9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91C2B5-080E-2FC8-9F57-FB844F33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230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EE336BC-8876-4739-454D-F38CB9FD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C8233E-2337-4AD3-AF5B-AB9BE7EE8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1DD4BE-D143-0039-2009-D9B3419E8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9C9A-6E9D-744F-9499-3A486EFDB85C}" type="datetimeFigureOut">
              <a:rPr lang="ar-SA"/>
              <a:t>26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DB12B0-D124-9856-09BF-447244E0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89D7E0-237C-F268-2393-893622CF9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96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k-WVKOHD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43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4">
            <a:extLst>
              <a:ext uri="{FF2B5EF4-FFF2-40B4-BE49-F238E27FC236}">
                <a16:creationId xmlns:a16="http://schemas.microsoft.com/office/drawing/2014/main" id="{083F673A-DB34-B24B-7423-7A1FA57E1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r="1" b="21832"/>
          <a:stretch/>
        </p:blipFill>
        <p:spPr>
          <a:xfrm>
            <a:off x="243840" y="256540"/>
            <a:ext cx="11704320" cy="4251066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68503F-B8EF-FE0A-5D97-11513B56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557022"/>
            <a:ext cx="8767860" cy="2683289"/>
          </a:xfrm>
        </p:spPr>
        <p:txBody>
          <a:bodyPr>
            <a:noAutofit/>
          </a:bodyPr>
          <a:lstStyle/>
          <a:p>
            <a:pPr rtl="0"/>
            <a:r>
              <a:rPr lang="ar-SA" sz="4400" dirty="0">
                <a:solidFill>
                  <a:srgbClr val="343668"/>
                </a:solidFill>
              </a:rPr>
              <a:t>What day is today?</a:t>
            </a:r>
          </a:p>
          <a:p>
            <a:r>
              <a:rPr lang="en-GB" sz="4400" dirty="0">
                <a:solidFill>
                  <a:srgbClr val="343668"/>
                </a:solidFill>
              </a:rPr>
              <a:t>Writing </a:t>
            </a:r>
            <a:endParaRPr lang="ar-SA" sz="4400" dirty="0">
              <a:solidFill>
                <a:srgbClr val="343668"/>
              </a:solidFill>
            </a:endParaRPr>
          </a:p>
          <a:p>
            <a:pPr rtl="0"/>
            <a:endParaRPr lang="ar-SA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BD37A6-91A9-4B65-EF9A-251A43D20B3B}"/>
              </a:ext>
            </a:extLst>
          </p:cNvPr>
          <p:cNvSpPr txBox="1"/>
          <p:nvPr/>
        </p:nvSpPr>
        <p:spPr>
          <a:xfrm>
            <a:off x="3809998" y="1682004"/>
            <a:ext cx="5486401" cy="144655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GB" sz="4400" b="1" i="1" dirty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Super goal 1</a:t>
            </a:r>
          </a:p>
          <a:p>
            <a:pPr algn="ctr" rtl="0"/>
            <a:r>
              <a:rPr lang="en-GB" sz="4400" b="1" i="1" dirty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U: 2</a:t>
            </a:r>
            <a:endParaRPr lang="ar-SA" sz="4400" b="1" i="1" dirty="0">
              <a:solidFill>
                <a:schemeClr val="accent4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47BCD-032D-78FC-9578-AC121CCBD1B4}"/>
              </a:ext>
            </a:extLst>
          </p:cNvPr>
          <p:cNvSpPr txBox="1"/>
          <p:nvPr/>
        </p:nvSpPr>
        <p:spPr>
          <a:xfrm>
            <a:off x="1348804" y="1056133"/>
            <a:ext cx="24611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/ September/2023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60252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68CFDC-A7BB-9012-4E71-93F54D03E896}"/>
              </a:ext>
            </a:extLst>
          </p:cNvPr>
          <p:cNvSpPr txBox="1"/>
          <p:nvPr/>
        </p:nvSpPr>
        <p:spPr>
          <a:xfrm>
            <a:off x="833421" y="763451"/>
            <a:ext cx="8069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How   old are you?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86ED8CF-6296-C788-8141-7C13DF8D579E}"/>
              </a:ext>
            </a:extLst>
          </p:cNvPr>
          <p:cNvSpPr/>
          <p:nvPr/>
        </p:nvSpPr>
        <p:spPr>
          <a:xfrm>
            <a:off x="832431" y="653861"/>
            <a:ext cx="1921331" cy="1159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034E08-99FA-4929-0B7E-A57E6FA67E45}"/>
              </a:ext>
            </a:extLst>
          </p:cNvPr>
          <p:cNvSpPr txBox="1"/>
          <p:nvPr/>
        </p:nvSpPr>
        <p:spPr>
          <a:xfrm>
            <a:off x="1215290" y="4696755"/>
            <a:ext cx="15384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Age</a:t>
            </a: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id="{7A5DB205-CB44-14B2-9F74-C0D7099A7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637"/>
            <a:ext cx="3975100" cy="19812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00F95F3-724A-829B-4A37-8A57AFA992DD}"/>
              </a:ext>
            </a:extLst>
          </p:cNvPr>
          <p:cNvSpPr txBox="1"/>
          <p:nvPr/>
        </p:nvSpPr>
        <p:spPr>
          <a:xfrm>
            <a:off x="4643797" y="4696754"/>
            <a:ext cx="32918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Quantity </a:t>
            </a: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35698734-C940-4EF6-99B5-C9DE1CB8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84" y="2937895"/>
            <a:ext cx="3130336" cy="175885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1409130-BA5C-8499-9164-D5A684B7AC23}"/>
              </a:ext>
            </a:extLst>
          </p:cNvPr>
          <p:cNvSpPr txBox="1"/>
          <p:nvPr/>
        </p:nvSpPr>
        <p:spPr>
          <a:xfrm>
            <a:off x="9275477" y="4711535"/>
            <a:ext cx="32918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How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B5212143-EBA2-AB00-A190-2CF670C90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3" y="2216254"/>
            <a:ext cx="2571481" cy="257148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E6B6047-64E8-911C-4483-6CC429EF956C}"/>
              </a:ext>
            </a:extLst>
          </p:cNvPr>
          <p:cNvSpPr txBox="1"/>
          <p:nvPr/>
        </p:nvSpPr>
        <p:spPr>
          <a:xfrm rot="20260830">
            <a:off x="10248371" y="2516288"/>
            <a:ext cx="1048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800" dirty="0"/>
              <a:t>كيف ؟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495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4" grpId="0"/>
      <p:bldP spid="4" grpId="1"/>
      <p:bldP spid="6" grpId="0"/>
      <p:bldP spid="6" grpId="1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BB3E24F-7A5E-FCCD-556A-34EBF39D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E82A56-838F-0703-E73A-D77012ED31BA}"/>
              </a:ext>
            </a:extLst>
          </p:cNvPr>
          <p:cNvSpPr txBox="1"/>
          <p:nvPr/>
        </p:nvSpPr>
        <p:spPr>
          <a:xfrm>
            <a:off x="477981" y="1122363"/>
            <a:ext cx="478914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Well done 👍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4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9168D7-37D0-104F-27A1-6E69C64A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100" y="2439406"/>
            <a:ext cx="6173959" cy="867624"/>
          </a:xfrm>
        </p:spPr>
        <p:txBody>
          <a:bodyPr>
            <a:normAutofit/>
          </a:bodyPr>
          <a:lstStyle/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  <a:hlinkClick r:id="rId2"/>
              </a:rPr>
              <a:t>https://www.youtube.com/watch?v=iZk-WVKOHDw</a:t>
            </a:r>
            <a:endParaRPr lang="en-GB" sz="1600" dirty="0">
              <a:solidFill>
                <a:schemeClr val="tx1">
                  <a:alpha val="6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0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F587CCF-8FEA-9C6A-4E1E-844BADFC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725" y="4300396"/>
            <a:ext cx="8216373" cy="975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GB" sz="6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Open your books </a:t>
            </a:r>
            <a:r>
              <a:rPr lang="en-US" sz="6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6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p16</a:t>
            </a:r>
            <a:endParaRPr lang="en-US" sz="60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500F851-5959-E061-2228-03A05B2A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764" y="1519439"/>
            <a:ext cx="14009750" cy="363600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1DEA03-D634-1BCF-3A94-6EDA986E16B5}"/>
              </a:ext>
            </a:extLst>
          </p:cNvPr>
          <p:cNvSpPr txBox="1"/>
          <p:nvPr/>
        </p:nvSpPr>
        <p:spPr>
          <a:xfrm>
            <a:off x="701392" y="229203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What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D3B611-993A-3CCC-2207-B5CCA152F764}"/>
              </a:ext>
            </a:extLst>
          </p:cNvPr>
          <p:cNvSpPr txBox="1"/>
          <p:nvPr/>
        </p:nvSpPr>
        <p:spPr>
          <a:xfrm>
            <a:off x="589733" y="275370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How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FD75FD4-B52C-76FD-1C64-B64A928CA2F2}"/>
              </a:ext>
            </a:extLst>
          </p:cNvPr>
          <p:cNvSpPr txBox="1"/>
          <p:nvPr/>
        </p:nvSpPr>
        <p:spPr>
          <a:xfrm>
            <a:off x="570872" y="3180971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How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19155A-10FD-E70C-3E81-41E4DDB96E01}"/>
              </a:ext>
            </a:extLst>
          </p:cNvPr>
          <p:cNvSpPr txBox="1"/>
          <p:nvPr/>
        </p:nvSpPr>
        <p:spPr>
          <a:xfrm>
            <a:off x="641540" y="3526296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Where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EE5B9ED-0615-04FB-26FF-D6074C3600C7}"/>
              </a:ext>
            </a:extLst>
          </p:cNvPr>
          <p:cNvSpPr txBox="1"/>
          <p:nvPr/>
        </p:nvSpPr>
        <p:spPr>
          <a:xfrm>
            <a:off x="570872" y="3899267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When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02D9BE8-FBEB-59F1-DA2C-1FDC9A0B85EE}"/>
              </a:ext>
            </a:extLst>
          </p:cNvPr>
          <p:cNvSpPr txBox="1"/>
          <p:nvPr/>
        </p:nvSpPr>
        <p:spPr>
          <a:xfrm>
            <a:off x="570872" y="434087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What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E70AA37-B6CF-0B88-D1C0-D5420AA01875}"/>
              </a:ext>
            </a:extLst>
          </p:cNvPr>
          <p:cNvSpPr txBox="1"/>
          <p:nvPr/>
        </p:nvSpPr>
        <p:spPr>
          <a:xfrm>
            <a:off x="5653269" y="275370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168A3B8-5951-87E5-9647-6185FFD1A3EF}"/>
              </a:ext>
            </a:extLst>
          </p:cNvPr>
          <p:cNvSpPr txBox="1"/>
          <p:nvPr/>
        </p:nvSpPr>
        <p:spPr>
          <a:xfrm>
            <a:off x="5753863" y="3945972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7E57C63-B33B-F749-78BD-C5C4FC89FC31}"/>
              </a:ext>
            </a:extLst>
          </p:cNvPr>
          <p:cNvSpPr txBox="1"/>
          <p:nvPr/>
        </p:nvSpPr>
        <p:spPr>
          <a:xfrm>
            <a:off x="5690111" y="3526296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3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F6CCF66-92A4-A01F-7CC8-EE853401E844}"/>
              </a:ext>
            </a:extLst>
          </p:cNvPr>
          <p:cNvSpPr txBox="1"/>
          <p:nvPr/>
        </p:nvSpPr>
        <p:spPr>
          <a:xfrm>
            <a:off x="5653269" y="2367402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4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FE5323C-30FE-F85D-B9BA-5E8D3A17588B}"/>
              </a:ext>
            </a:extLst>
          </p:cNvPr>
          <p:cNvSpPr txBox="1"/>
          <p:nvPr/>
        </p:nvSpPr>
        <p:spPr>
          <a:xfrm>
            <a:off x="5698795" y="4304396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5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09188EE-479F-E403-147C-D6D1C4E5AA8E}"/>
              </a:ext>
            </a:extLst>
          </p:cNvPr>
          <p:cNvSpPr txBox="1"/>
          <p:nvPr/>
        </p:nvSpPr>
        <p:spPr>
          <a:xfrm>
            <a:off x="5626359" y="3136913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6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0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BB3E24F-7A5E-FCCD-556A-34EBF39D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E82A56-838F-0703-E73A-D77012ED31BA}"/>
              </a:ext>
            </a:extLst>
          </p:cNvPr>
          <p:cNvSpPr txBox="1"/>
          <p:nvPr/>
        </p:nvSpPr>
        <p:spPr>
          <a:xfrm>
            <a:off x="477981" y="1122363"/>
            <a:ext cx="478914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Well done 👍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17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5D5C0B-EE15-B23E-FFBF-DE292272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Writing Corner </a:t>
            </a:r>
            <a:endParaRPr lang="ar-SA" sz="2800" b="1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48533EE4-C02F-10C4-A9BA-B655D997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700" y="1294046"/>
            <a:ext cx="8856600" cy="1937946"/>
          </a:xfrm>
        </p:spPr>
        <p:txBody>
          <a:bodyPr>
            <a:noAutofit/>
          </a:bodyPr>
          <a:lstStyle/>
          <a:p>
            <a:pPr algn="ctr"/>
            <a:r>
              <a:rPr lang="en-GB" sz="8800" b="1" dirty="0">
                <a:solidFill>
                  <a:schemeClr val="accent1"/>
                </a:solidFill>
                <a:latin typeface="Congenial" panose="020F0502020204030204" pitchFamily="34" charset="0"/>
              </a:rPr>
              <a:t>Capitalisation </a:t>
            </a:r>
            <a:endParaRPr lang="ar-SA" sz="8800" b="1" dirty="0">
              <a:solidFill>
                <a:schemeClr val="accent1"/>
              </a:solidFill>
              <a:latin typeface="Congenial" panose="020F0502020204030204" pitchFamily="34" charset="0"/>
            </a:endParaRP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8F6A776A-31C7-A44F-134B-BF281E277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74" y="2835349"/>
            <a:ext cx="6384894" cy="38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">
            <a:extLst>
              <a:ext uri="{FF2B5EF4-FFF2-40B4-BE49-F238E27FC236}">
                <a16:creationId xmlns:a16="http://schemas.microsoft.com/office/drawing/2014/main" id="{48533EE4-C02F-10C4-A9BA-B655D997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29" y="-318885"/>
            <a:ext cx="3663785" cy="1937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ongenial" panose="020F0502020204030204" pitchFamily="34" charset="0"/>
              </a:rPr>
              <a:t>Name of people</a:t>
            </a:r>
            <a:endParaRPr lang="ar-SA" sz="3600" b="1" dirty="0">
              <a:solidFill>
                <a:schemeClr val="accent1"/>
              </a:solidFill>
              <a:latin typeface="Congenial" panose="020F0502020204030204" pitchFamily="34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FAACFD6E-1351-2E7A-FF3D-62CBA0C4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68"/>
            <a:ext cx="3663785" cy="1937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Congenial" panose="020F0502020204030204" pitchFamily="34" charset="0"/>
              </a:rPr>
              <a:t>N</a:t>
            </a:r>
            <a:r>
              <a:rPr lang="en-GB" sz="3600" b="1" dirty="0" err="1">
                <a:solidFill>
                  <a:schemeClr val="bg2">
                    <a:lumMod val="10000"/>
                  </a:schemeClr>
                </a:solidFill>
                <a:latin typeface="Congenial" panose="020F0502020204030204" pitchFamily="34" charset="0"/>
              </a:rPr>
              <a:t>ourah</a:t>
            </a:r>
            <a:endParaRPr lang="ar-SA" sz="3600" b="1" dirty="0">
              <a:solidFill>
                <a:schemeClr val="bg2">
                  <a:lumMod val="10000"/>
                </a:schemeClr>
              </a:solidFill>
              <a:latin typeface="Congenial" panose="020F0502020204030204" pitchFamily="34" charset="0"/>
            </a:endParaRP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1EBD64DD-C871-CD6E-CD7C-B298B8F0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" y="1377052"/>
            <a:ext cx="3663785" cy="1937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Congenial" panose="020F0502020204030204" pitchFamily="34" charset="0"/>
              </a:rPr>
              <a:t>L</a:t>
            </a:r>
            <a:r>
              <a:rPr lang="en-GB" sz="3600" b="1" dirty="0" err="1">
                <a:latin typeface="Congenial" panose="020F0502020204030204" pitchFamily="34" charset="0"/>
              </a:rPr>
              <a:t>ayan</a:t>
            </a:r>
            <a:endParaRPr lang="ar-SA" sz="3600" b="1" dirty="0">
              <a:latin typeface="Congenial" panose="020F0502020204030204" pitchFamily="34" charset="0"/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F5FFE530-5026-4B49-1E96-A3550F048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8" y="3988557"/>
            <a:ext cx="2563137" cy="2563137"/>
          </a:xfrm>
          <a:prstGeom prst="rect">
            <a:avLst/>
          </a:prstGeom>
        </p:spPr>
      </p:pic>
      <p:sp>
        <p:nvSpPr>
          <p:cNvPr id="13" name="عنوان 1">
            <a:extLst>
              <a:ext uri="{FF2B5EF4-FFF2-40B4-BE49-F238E27FC236}">
                <a16:creationId xmlns:a16="http://schemas.microsoft.com/office/drawing/2014/main" id="{37C0C3A1-7D63-378D-2E38-F8E12C91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107" y="127525"/>
            <a:ext cx="4202971" cy="104512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ongenial" panose="020F0502020204030204" pitchFamily="34" charset="0"/>
              </a:rPr>
              <a:t>Countries &amp; Cities</a:t>
            </a:r>
            <a:endParaRPr lang="ar-SA" sz="3600" b="1" dirty="0">
              <a:solidFill>
                <a:schemeClr val="accent1"/>
              </a:solidFill>
              <a:latin typeface="Congenial" panose="020F0502020204030204" pitchFamily="34" charset="0"/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1C252BCE-F65B-2DE4-BD29-01B697A3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267" y="408079"/>
            <a:ext cx="3663785" cy="1937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ngenial" panose="020F0502020204030204" pitchFamily="34" charset="0"/>
              </a:rPr>
              <a:t>S</a:t>
            </a:r>
            <a:r>
              <a:rPr lang="en-GB" sz="3600" b="1" dirty="0">
                <a:latin typeface="Congenial" panose="020F0502020204030204" pitchFamily="34" charset="0"/>
              </a:rPr>
              <a:t>audi </a:t>
            </a:r>
            <a:r>
              <a:rPr lang="en-GB" sz="3600" b="1" dirty="0">
                <a:solidFill>
                  <a:srgbClr val="FF0000"/>
                </a:solidFill>
                <a:latin typeface="Congenial" panose="020F0502020204030204" pitchFamily="34" charset="0"/>
              </a:rPr>
              <a:t>A</a:t>
            </a:r>
            <a:r>
              <a:rPr lang="en-GB" sz="3600" b="1" dirty="0">
                <a:latin typeface="Congenial" panose="020F0502020204030204" pitchFamily="34" charset="0"/>
              </a:rPr>
              <a:t>rabia</a:t>
            </a:r>
            <a:endParaRPr lang="ar-SA" sz="3600" b="1" dirty="0">
              <a:latin typeface="Congenial" panose="020F050202020403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E73448EA-B6E8-8FE3-553A-C6DB6419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107" y="1011307"/>
            <a:ext cx="3663785" cy="1937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ngenial" panose="020F0502020204030204" pitchFamily="34" charset="0"/>
              </a:rPr>
              <a:t>R</a:t>
            </a:r>
            <a:r>
              <a:rPr lang="en-GB" sz="3600" b="1" dirty="0">
                <a:latin typeface="Congenial" panose="020F0502020204030204" pitchFamily="34" charset="0"/>
              </a:rPr>
              <a:t>iyadh</a:t>
            </a:r>
            <a:endParaRPr lang="ar-SA" sz="3600" b="1" dirty="0">
              <a:latin typeface="Congenial" panose="020F0502020204030204" pitchFamily="34" charset="0"/>
            </a:endParaRP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4F851823-D264-DA5F-CBBC-63396F391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79" y="2949253"/>
            <a:ext cx="3946116" cy="3946116"/>
          </a:xfrm>
          <a:prstGeom prst="rect">
            <a:avLst/>
          </a:prstGeom>
        </p:spPr>
      </p:pic>
      <p:sp>
        <p:nvSpPr>
          <p:cNvPr id="20" name="عنوان 1">
            <a:extLst>
              <a:ext uri="{FF2B5EF4-FFF2-40B4-BE49-F238E27FC236}">
                <a16:creationId xmlns:a16="http://schemas.microsoft.com/office/drawing/2014/main" id="{297A8C6F-4CA0-7187-9F7B-1E03ACF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052" y="127525"/>
            <a:ext cx="4202971" cy="104512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ongenial" panose="020F0502020204030204" pitchFamily="34" charset="0"/>
              </a:rPr>
              <a:t>Months &amp; Days</a:t>
            </a:r>
            <a:endParaRPr lang="ar-SA" sz="3600" b="1" dirty="0">
              <a:solidFill>
                <a:schemeClr val="accent1"/>
              </a:solidFill>
              <a:latin typeface="Congenial" panose="020F0502020204030204" pitchFamily="34" charset="0"/>
            </a:endParaRP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FA138534-04A0-D7B4-C901-62CACFAF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68" y="732477"/>
            <a:ext cx="3663785" cy="1937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ngenial" panose="020F0502020204030204" pitchFamily="34" charset="0"/>
              </a:rPr>
              <a:t>A</a:t>
            </a:r>
            <a:r>
              <a:rPr lang="en-GB" sz="3600" b="1" dirty="0">
                <a:latin typeface="Congenial" panose="020F0502020204030204" pitchFamily="34" charset="0"/>
              </a:rPr>
              <a:t>ugust </a:t>
            </a:r>
            <a:br>
              <a:rPr lang="en-GB" sz="3600" b="1" dirty="0">
                <a:latin typeface="Congenial" panose="020F0502020204030204" pitchFamily="34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ngenial" panose="020F0502020204030204" pitchFamily="34" charset="0"/>
              </a:rPr>
              <a:t>S</a:t>
            </a:r>
            <a:r>
              <a:rPr lang="en-GB" sz="3600" b="1" dirty="0">
                <a:latin typeface="Congenial" panose="020F0502020204030204" pitchFamily="34" charset="0"/>
              </a:rPr>
              <a:t>unday</a:t>
            </a:r>
            <a:endParaRPr lang="ar-SA" sz="3600" b="1" dirty="0">
              <a:latin typeface="Congenial" panose="020F0502020204030204" pitchFamily="34" charset="0"/>
            </a:endParaRPr>
          </a:p>
        </p:txBody>
      </p:sp>
      <p:pic>
        <p:nvPicPr>
          <p:cNvPr id="23" name="صورة 23">
            <a:extLst>
              <a:ext uri="{FF2B5EF4-FFF2-40B4-BE49-F238E27FC236}">
                <a16:creationId xmlns:a16="http://schemas.microsoft.com/office/drawing/2014/main" id="{7ABB4667-F840-FB36-A248-3283E734F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78" y="3378255"/>
            <a:ext cx="3453318" cy="27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59EE821-5701-3CE9-CBC7-E00CB3055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b="9514"/>
          <a:stretch/>
        </p:blipFill>
        <p:spPr>
          <a:xfrm>
            <a:off x="3189021" y="2451981"/>
            <a:ext cx="8017604" cy="326930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3EDAEC8-2861-EB4F-C89B-21B15C02BE6A}"/>
              </a:ext>
            </a:extLst>
          </p:cNvPr>
          <p:cNvSpPr txBox="1"/>
          <p:nvPr/>
        </p:nvSpPr>
        <p:spPr>
          <a:xfrm>
            <a:off x="4303916" y="628880"/>
            <a:ext cx="546628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6000" dirty="0"/>
              <a:t>Who can write?</a:t>
            </a:r>
            <a:endParaRPr lang="ar-SA" sz="60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270B81-38D9-EA51-C53A-02867885E662}"/>
              </a:ext>
            </a:extLst>
          </p:cNvPr>
          <p:cNvSpPr txBox="1"/>
          <p:nvPr/>
        </p:nvSpPr>
        <p:spPr>
          <a:xfrm>
            <a:off x="-2157744" y="2298533"/>
            <a:ext cx="54662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800" dirty="0"/>
              <a:t>Day</a:t>
            </a:r>
            <a:endParaRPr lang="ar-SA" sz="48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7A20938-731E-1E1B-F457-AD4AB9D3CE09}"/>
              </a:ext>
            </a:extLst>
          </p:cNvPr>
          <p:cNvSpPr txBox="1"/>
          <p:nvPr/>
        </p:nvSpPr>
        <p:spPr>
          <a:xfrm>
            <a:off x="-2005344" y="3105971"/>
            <a:ext cx="54662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800" dirty="0"/>
              <a:t>Month</a:t>
            </a:r>
            <a:endParaRPr lang="ar-SA" sz="48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B6EE33A-117C-0866-FC1A-B5DFF5FC38EB}"/>
              </a:ext>
            </a:extLst>
          </p:cNvPr>
          <p:cNvSpPr txBox="1"/>
          <p:nvPr/>
        </p:nvSpPr>
        <p:spPr>
          <a:xfrm>
            <a:off x="-2060481" y="3998130"/>
            <a:ext cx="54662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800" dirty="0"/>
              <a:t>City</a:t>
            </a:r>
            <a:endParaRPr lang="ar-SA" sz="48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20828EF-4CF6-52D3-E670-685B3A9E5C7D}"/>
              </a:ext>
            </a:extLst>
          </p:cNvPr>
          <p:cNvSpPr txBox="1"/>
          <p:nvPr/>
        </p:nvSpPr>
        <p:spPr>
          <a:xfrm>
            <a:off x="-2005344" y="4744406"/>
            <a:ext cx="54662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800" dirty="0"/>
              <a:t>Name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243715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6DCB726-E2A7-B88C-8DD4-CA8E6B95F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8103"/>
            <a:ext cx="11353800" cy="5067380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5336B84-5CB5-52AF-F44B-9B68659FA66B}"/>
              </a:ext>
            </a:extLst>
          </p:cNvPr>
          <p:cNvSpPr txBox="1"/>
          <p:nvPr/>
        </p:nvSpPr>
        <p:spPr>
          <a:xfrm>
            <a:off x="1602573" y="2366083"/>
            <a:ext cx="3644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What is your first name?</a:t>
            </a:r>
          </a:p>
          <a:p>
            <a:pPr algn="r"/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70947B-774A-D2D7-738A-7B4F3F009C8E}"/>
              </a:ext>
            </a:extLst>
          </p:cNvPr>
          <p:cNvSpPr txBox="1"/>
          <p:nvPr/>
        </p:nvSpPr>
        <p:spPr>
          <a:xfrm>
            <a:off x="1602573" y="3013501"/>
            <a:ext cx="3644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What is your last name?</a:t>
            </a:r>
          </a:p>
          <a:p>
            <a:pPr algn="r"/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94C1B8-6531-5B51-AB4B-20E589E495B7}"/>
              </a:ext>
            </a:extLst>
          </p:cNvPr>
          <p:cNvSpPr txBox="1"/>
          <p:nvPr/>
        </p:nvSpPr>
        <p:spPr>
          <a:xfrm>
            <a:off x="1359898" y="3609611"/>
            <a:ext cx="3644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Where are you from?</a:t>
            </a:r>
          </a:p>
          <a:p>
            <a:pPr algn="r"/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8EAA20-8F08-8B53-23A7-8B56ADFBD870}"/>
              </a:ext>
            </a:extLst>
          </p:cNvPr>
          <p:cNvSpPr txBox="1"/>
          <p:nvPr/>
        </p:nvSpPr>
        <p:spPr>
          <a:xfrm>
            <a:off x="1117223" y="4237126"/>
            <a:ext cx="3644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How old are you?</a:t>
            </a:r>
          </a:p>
          <a:p>
            <a:pPr algn="r"/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7860C77-5494-A33E-E077-9D3DE58E72C1}"/>
              </a:ext>
            </a:extLst>
          </p:cNvPr>
          <p:cNvSpPr txBox="1"/>
          <p:nvPr/>
        </p:nvSpPr>
        <p:spPr>
          <a:xfrm>
            <a:off x="1856088" y="4833236"/>
            <a:ext cx="36440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When is your birth date ?</a:t>
            </a:r>
          </a:p>
          <a:p>
            <a:pPr algn="r"/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6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D2A62B2-6B3E-7715-DA64-EBC4CACA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13" y="0"/>
            <a:ext cx="12565813" cy="73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94C1E3-3CD5-7BA3-ADF6-577DE84D5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87976334-07BE-3FFB-6153-31D99DB7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rtl="0"/>
            <a:r>
              <a:rPr lang="en-US" sz="6600" b="1">
                <a:solidFill>
                  <a:srgbClr val="FFFFFF"/>
                </a:solidFill>
              </a:rPr>
              <a:t>Thank you so much for listening!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466FD4-F994-97A4-FA08-32E03D38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 algn="ctr" rt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See you tomorrow</a:t>
            </a:r>
            <a:endParaRPr lang="en-GB" sz="2400" b="1" dirty="0">
              <a:solidFill>
                <a:srgbClr val="FFFFFF"/>
              </a:solidFill>
            </a:endParaRPr>
          </a:p>
          <a:p>
            <a:pPr marL="0" indent="0" algn="ctr" rtl="0">
              <a:buNone/>
            </a:pPr>
            <a:endParaRPr lang="en-GB" sz="2400" b="1" dirty="0">
              <a:solidFill>
                <a:srgbClr val="FFFFFF"/>
              </a:solidFill>
            </a:endParaRPr>
          </a:p>
          <a:p>
            <a:pPr marL="0" indent="0" algn="ctr" rtl="0">
              <a:buNone/>
            </a:pPr>
            <a:r>
              <a:rPr lang="en-GB" sz="5200" b="1" dirty="0">
                <a:solidFill>
                  <a:srgbClr val="FFFFFF"/>
                </a:solidFill>
              </a:rPr>
              <a:t>H.W </a:t>
            </a:r>
          </a:p>
          <a:p>
            <a:pPr marL="0" indent="0" algn="ctr" rtl="0">
              <a:buNone/>
            </a:pPr>
            <a:r>
              <a:rPr lang="en-GB" sz="5200" dirty="0">
                <a:solidFill>
                  <a:srgbClr val="FFFFFF"/>
                </a:solidFill>
              </a:rPr>
              <a:t>P194 k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7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035C61-AFB2-14F4-FF49-3B2849787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4" y="0"/>
            <a:ext cx="12446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F2E14B-D5CD-D54D-F75C-49588E972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74B5EA6-CD14-B8D6-1FEB-81F9B716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8992"/>
            <a:ext cx="10905066" cy="48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441DE-4337-2FFF-5E69-C0CCDC2EB5A5}"/>
              </a:ext>
            </a:extLst>
          </p:cNvPr>
          <p:cNvSpPr txBox="1"/>
          <p:nvPr/>
        </p:nvSpPr>
        <p:spPr>
          <a:xfrm>
            <a:off x="0" y="2775091"/>
            <a:ext cx="6096000" cy="384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Learning objectives : 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Learn the different between WH Q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Answer the question about the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them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Learn when do we use Capital letters 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Make a questions about general information.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2D50F08-40A3-62B9-CEAC-6CC4567C1DB3}"/>
              </a:ext>
            </a:extLst>
          </p:cNvPr>
          <p:cNvSpPr txBox="1"/>
          <p:nvPr/>
        </p:nvSpPr>
        <p:spPr>
          <a:xfrm>
            <a:off x="5121243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8A3D7E82-4003-B684-2493-57B3E2E7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3029"/>
            <a:ext cx="5934484" cy="23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1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68CFDC-A7BB-9012-4E71-93F54D03E896}"/>
              </a:ext>
            </a:extLst>
          </p:cNvPr>
          <p:cNvSpPr txBox="1"/>
          <p:nvPr/>
        </p:nvSpPr>
        <p:spPr>
          <a:xfrm>
            <a:off x="833421" y="763451"/>
            <a:ext cx="8069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What is your name ?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86ED8CF-6296-C788-8141-7C13DF8D579E}"/>
              </a:ext>
            </a:extLst>
          </p:cNvPr>
          <p:cNvSpPr/>
          <p:nvPr/>
        </p:nvSpPr>
        <p:spPr>
          <a:xfrm>
            <a:off x="832431" y="653861"/>
            <a:ext cx="1921331" cy="1159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1">
            <a:extLst>
              <a:ext uri="{FF2B5EF4-FFF2-40B4-BE49-F238E27FC236}">
                <a16:creationId xmlns:a16="http://schemas.microsoft.com/office/drawing/2014/main" id="{30DD26A5-1494-EBA7-177F-ABCE8658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4" y="1941342"/>
            <a:ext cx="3657097" cy="3657097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ACF7D73-6E98-F6D9-56D4-98523999019D}"/>
              </a:ext>
            </a:extLst>
          </p:cNvPr>
          <p:cNvSpPr txBox="1"/>
          <p:nvPr/>
        </p:nvSpPr>
        <p:spPr>
          <a:xfrm>
            <a:off x="409839" y="4764154"/>
            <a:ext cx="32574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3200" dirty="0"/>
              <a:t>Some information </a:t>
            </a:r>
          </a:p>
        </p:txBody>
      </p:sp>
      <p:pic>
        <p:nvPicPr>
          <p:cNvPr id="24" name="صورة 24">
            <a:extLst>
              <a:ext uri="{FF2B5EF4-FFF2-40B4-BE49-F238E27FC236}">
                <a16:creationId xmlns:a16="http://schemas.microsoft.com/office/drawing/2014/main" id="{5649E338-309A-D2F8-6FBB-5027F107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2" y="1813341"/>
            <a:ext cx="2925192" cy="3113633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B8F765E-57EC-7284-5F54-6E52ECA1D10B}"/>
              </a:ext>
            </a:extLst>
          </p:cNvPr>
          <p:cNvSpPr txBox="1"/>
          <p:nvPr/>
        </p:nvSpPr>
        <p:spPr>
          <a:xfrm>
            <a:off x="4484512" y="5021367"/>
            <a:ext cx="32574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200" dirty="0"/>
              <a:t>Name of person or things</a:t>
            </a:r>
          </a:p>
        </p:txBody>
      </p:sp>
      <p:pic>
        <p:nvPicPr>
          <p:cNvPr id="27" name="صورة 27">
            <a:extLst>
              <a:ext uri="{FF2B5EF4-FFF2-40B4-BE49-F238E27FC236}">
                <a16:creationId xmlns:a16="http://schemas.microsoft.com/office/drawing/2014/main" id="{808DF571-253E-116B-9BF5-63501939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29" y="2159000"/>
            <a:ext cx="3187700" cy="1270000"/>
          </a:xfrm>
          <a:prstGeom prst="rect">
            <a:avLst/>
          </a:prstGeom>
        </p:spPr>
      </p:pic>
      <p:pic>
        <p:nvPicPr>
          <p:cNvPr id="28" name="صورة 28">
            <a:extLst>
              <a:ext uri="{FF2B5EF4-FFF2-40B4-BE49-F238E27FC236}">
                <a16:creationId xmlns:a16="http://schemas.microsoft.com/office/drawing/2014/main" id="{FC9DA812-BFFD-B5AD-2A34-D7E952E64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04" y="3519712"/>
            <a:ext cx="3016950" cy="2144225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78D8C76-2EF7-BEE5-3559-7A185E58E92F}"/>
              </a:ext>
            </a:extLst>
          </p:cNvPr>
          <p:cNvSpPr txBox="1"/>
          <p:nvPr/>
        </p:nvSpPr>
        <p:spPr>
          <a:xfrm>
            <a:off x="7936446" y="5295612"/>
            <a:ext cx="32574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200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74052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3" grpId="0"/>
      <p:bldP spid="23" grpId="1"/>
      <p:bldP spid="26" grpId="0"/>
      <p:bldP spid="26" grpId="1"/>
      <p:bldP spid="26" grpId="2"/>
      <p:bldP spid="30" grpId="0"/>
      <p:bldP spid="30" grpId="1"/>
      <p:bldP spid="30" grpId="2"/>
      <p:bldP spid="3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68CFDC-A7BB-9012-4E71-93F54D03E896}"/>
              </a:ext>
            </a:extLst>
          </p:cNvPr>
          <p:cNvSpPr txBox="1"/>
          <p:nvPr/>
        </p:nvSpPr>
        <p:spPr>
          <a:xfrm>
            <a:off x="833421" y="763451"/>
            <a:ext cx="8069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When is your birthday?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86ED8CF-6296-C788-8141-7C13DF8D579E}"/>
              </a:ext>
            </a:extLst>
          </p:cNvPr>
          <p:cNvSpPr/>
          <p:nvPr/>
        </p:nvSpPr>
        <p:spPr>
          <a:xfrm>
            <a:off x="832431" y="653861"/>
            <a:ext cx="1921331" cy="1159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3F7D9A1C-017B-8790-1269-69EFFF2EB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52" y="1830709"/>
            <a:ext cx="4618085" cy="277380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F034E08-99FA-4929-0B7E-A57E6FA67E45}"/>
              </a:ext>
            </a:extLst>
          </p:cNvPr>
          <p:cNvSpPr txBox="1"/>
          <p:nvPr/>
        </p:nvSpPr>
        <p:spPr>
          <a:xfrm>
            <a:off x="5462256" y="4656106"/>
            <a:ext cx="8069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4065964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68CFDC-A7BB-9012-4E71-93F54D03E896}"/>
              </a:ext>
            </a:extLst>
          </p:cNvPr>
          <p:cNvSpPr txBox="1"/>
          <p:nvPr/>
        </p:nvSpPr>
        <p:spPr>
          <a:xfrm>
            <a:off x="833421" y="763451"/>
            <a:ext cx="8069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Where are you from?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86ED8CF-6296-C788-8141-7C13DF8D579E}"/>
              </a:ext>
            </a:extLst>
          </p:cNvPr>
          <p:cNvSpPr/>
          <p:nvPr/>
        </p:nvSpPr>
        <p:spPr>
          <a:xfrm>
            <a:off x="832431" y="653861"/>
            <a:ext cx="1921331" cy="1159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034E08-99FA-4929-0B7E-A57E6FA67E45}"/>
              </a:ext>
            </a:extLst>
          </p:cNvPr>
          <p:cNvSpPr txBox="1"/>
          <p:nvPr/>
        </p:nvSpPr>
        <p:spPr>
          <a:xfrm>
            <a:off x="5462256" y="4656106"/>
            <a:ext cx="80691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6000" dirty="0"/>
              <a:t>Place 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F246FA7B-9865-E50D-8EB3-85CD0A51F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65" y="2201894"/>
            <a:ext cx="4695856" cy="22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25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Open your books  p16</vt:lpstr>
      <vt:lpstr>عرض تقديمي في PowerPoint</vt:lpstr>
      <vt:lpstr>عرض تقديمي في PowerPoint</vt:lpstr>
      <vt:lpstr>Writing Corner </vt:lpstr>
      <vt:lpstr>Name of people</vt:lpstr>
      <vt:lpstr>عرض تقديمي في PowerPoint</vt:lpstr>
      <vt:lpstr>عرض تقديمي في PowerPoint</vt:lpstr>
      <vt:lpstr>Thank you so much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njd Muhammed</dc:creator>
  <cp:lastModifiedBy>أروى بنت محمد بن حسن الجريبه</cp:lastModifiedBy>
  <cp:revision>9</cp:revision>
  <dcterms:created xsi:type="dcterms:W3CDTF">2022-09-18T14:37:40Z</dcterms:created>
  <dcterms:modified xsi:type="dcterms:W3CDTF">2023-09-11T21:07:20Z</dcterms:modified>
</cp:coreProperties>
</file>