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60" r:id="rId4"/>
    <p:sldId id="266" r:id="rId5"/>
    <p:sldId id="261" r:id="rId6"/>
    <p:sldId id="264" r:id="rId7"/>
    <p:sldId id="270" r:id="rId8"/>
    <p:sldId id="257" r:id="rId9"/>
    <p:sldId id="258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</p:embeddedFont>
    <p:embeddedFont>
      <p:font typeface="Chewy" panose="02000000000000000000" pitchFamily="2" charset="0"/>
      <p:regular r:id="rId14"/>
    </p:embeddedFont>
    <p:embeddedFont>
      <p:font typeface="Nordique Inline" panose="00000500000000000000" pitchFamily="2" charset="0"/>
      <p:regular r:id="rId15"/>
    </p:embeddedFont>
    <p:embeddedFont>
      <p:font typeface="SFRuqahLongo-Regular" panose="00000500000000020004" pitchFamily="2" charset="-78"/>
      <p:regular r:id="rId16"/>
    </p:embeddedFont>
    <p:embeddedFont>
      <p:font typeface="Stadio Now Devanagari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00AFF-71D4-490D-B743-3C15DBA8F1FC}" v="236" dt="2023-09-10T16:35:35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22" autoAdjust="0"/>
  </p:normalViewPr>
  <p:slideViewPr>
    <p:cSldViewPr>
      <p:cViewPr varScale="1">
        <p:scale>
          <a:sx n="34" d="100"/>
          <a:sy n="34" d="100"/>
        </p:scale>
        <p:origin x="9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EBA99A-C3D0-4AF5-988C-3D570A862B6E}" type="datetimeFigureOut">
              <a:rPr lang="ar-SA" smtClean="0"/>
              <a:t>25/02/45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56F4F7-8375-4E94-ABB5-D661D18E75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76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F4F7-8375-4E94-ABB5-D661D18E75E9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318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F4F7-8375-4E94-ABB5-D661D18E75E9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60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20.svg"/><Relationship Id="rId21" Type="http://schemas.openxmlformats.org/officeDocument/2006/relationships/image" Target="../media/image36.sv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7.svg"/><Relationship Id="rId5" Type="http://schemas.openxmlformats.org/officeDocument/2006/relationships/image" Target="../media/image22.svg"/><Relationship Id="rId15" Type="http://schemas.openxmlformats.org/officeDocument/2006/relationships/image" Target="../media/image30.svg"/><Relationship Id="rId10" Type="http://schemas.openxmlformats.org/officeDocument/2006/relationships/image" Target="../media/image6.png"/><Relationship Id="rId19" Type="http://schemas.openxmlformats.org/officeDocument/2006/relationships/image" Target="../media/image34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1.svg"/><Relationship Id="rId3" Type="http://schemas.openxmlformats.org/officeDocument/2006/relationships/image" Target="../media/image56.svg"/><Relationship Id="rId7" Type="http://schemas.openxmlformats.org/officeDocument/2006/relationships/image" Target="../media/image36.svg"/><Relationship Id="rId12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59.svg"/><Relationship Id="rId5" Type="http://schemas.openxmlformats.org/officeDocument/2006/relationships/image" Target="../media/image57.jpeg"/><Relationship Id="rId10" Type="http://schemas.openxmlformats.org/officeDocument/2006/relationships/image" Target="../media/image58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Relationship Id="rId1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5.jpeg"/><Relationship Id="rId12" Type="http://schemas.openxmlformats.org/officeDocument/2006/relationships/image" Target="../media/image69.png"/><Relationship Id="rId17" Type="http://schemas.openxmlformats.org/officeDocument/2006/relationships/image" Target="../media/image54.png"/><Relationship Id="rId2" Type="http://schemas.microsoft.com/office/2007/relationships/media" Target="../media/media1.mp3"/><Relationship Id="rId16" Type="http://schemas.openxmlformats.org/officeDocument/2006/relationships/image" Target="../media/image34.svg"/><Relationship Id="rId1" Type="http://schemas.openxmlformats.org/officeDocument/2006/relationships/audio" Target="NULL" TargetMode="External"/><Relationship Id="rId6" Type="http://schemas.openxmlformats.org/officeDocument/2006/relationships/image" Target="../media/image64.svg"/><Relationship Id="rId11" Type="http://schemas.openxmlformats.org/officeDocument/2006/relationships/image" Target="../media/image68.svg"/><Relationship Id="rId5" Type="http://schemas.openxmlformats.org/officeDocument/2006/relationships/image" Target="../media/image63.png"/><Relationship Id="rId15" Type="http://schemas.openxmlformats.org/officeDocument/2006/relationships/image" Target="../media/image33.png"/><Relationship Id="rId10" Type="http://schemas.openxmlformats.org/officeDocument/2006/relationships/image" Target="../media/image6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png"/><Relationship Id="rId1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3.png"/><Relationship Id="rId18" Type="http://schemas.openxmlformats.org/officeDocument/2006/relationships/image" Target="../media/image34.svg"/><Relationship Id="rId3" Type="http://schemas.openxmlformats.org/officeDocument/2006/relationships/image" Target="../media/image63.png"/><Relationship Id="rId21" Type="http://schemas.openxmlformats.org/officeDocument/2006/relationships/image" Target="../media/image77.png"/><Relationship Id="rId7" Type="http://schemas.openxmlformats.org/officeDocument/2006/relationships/image" Target="../media/image23.png"/><Relationship Id="rId12" Type="http://schemas.openxmlformats.org/officeDocument/2006/relationships/image" Target="../media/image72.jpe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6.sv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0.svg"/><Relationship Id="rId5" Type="http://schemas.openxmlformats.org/officeDocument/2006/relationships/image" Target="../media/image65.jpeg"/><Relationship Id="rId15" Type="http://schemas.openxmlformats.org/officeDocument/2006/relationships/image" Target="../media/image75.png"/><Relationship Id="rId10" Type="http://schemas.openxmlformats.org/officeDocument/2006/relationships/image" Target="../media/image69.png"/><Relationship Id="rId19" Type="http://schemas.openxmlformats.org/officeDocument/2006/relationships/image" Target="../media/image10.png"/><Relationship Id="rId4" Type="http://schemas.openxmlformats.org/officeDocument/2006/relationships/image" Target="../media/image64.svg"/><Relationship Id="rId9" Type="http://schemas.openxmlformats.org/officeDocument/2006/relationships/image" Target="../media/image68.svg"/><Relationship Id="rId14" Type="http://schemas.openxmlformats.org/officeDocument/2006/relationships/image" Target="../media/image74.svg"/><Relationship Id="rId22" Type="http://schemas.openxmlformats.org/officeDocument/2006/relationships/image" Target="../media/image7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9.png"/><Relationship Id="rId3" Type="http://schemas.openxmlformats.org/officeDocument/2006/relationships/image" Target="../media/image80.svg"/><Relationship Id="rId7" Type="http://schemas.openxmlformats.org/officeDocument/2006/relationships/image" Target="../media/image84.jpeg"/><Relationship Id="rId12" Type="http://schemas.openxmlformats.org/officeDocument/2006/relationships/image" Target="../media/image76.svg"/><Relationship Id="rId2" Type="http://schemas.openxmlformats.org/officeDocument/2006/relationships/image" Target="../media/image79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11" Type="http://schemas.openxmlformats.org/officeDocument/2006/relationships/image" Target="../media/image75.png"/><Relationship Id="rId5" Type="http://schemas.openxmlformats.org/officeDocument/2006/relationships/image" Target="../media/image82.png"/><Relationship Id="rId15" Type="http://schemas.openxmlformats.org/officeDocument/2006/relationships/image" Target="../media/image60.png"/><Relationship Id="rId10" Type="http://schemas.openxmlformats.org/officeDocument/2006/relationships/image" Target="../media/image85.gif"/><Relationship Id="rId4" Type="http://schemas.openxmlformats.org/officeDocument/2006/relationships/image" Target="../media/image81.png"/><Relationship Id="rId9" Type="http://schemas.openxmlformats.org/officeDocument/2006/relationships/image" Target="../media/image46.svg"/><Relationship Id="rId14" Type="http://schemas.openxmlformats.org/officeDocument/2006/relationships/image" Target="../media/image7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gif"/><Relationship Id="rId3" Type="http://schemas.openxmlformats.org/officeDocument/2006/relationships/image" Target="../media/image87.svg"/><Relationship Id="rId7" Type="http://schemas.openxmlformats.org/officeDocument/2006/relationships/image" Target="../media/image18.svg"/><Relationship Id="rId12" Type="http://schemas.openxmlformats.org/officeDocument/2006/relationships/image" Target="../media/image9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93.svg"/><Relationship Id="rId5" Type="http://schemas.openxmlformats.org/officeDocument/2006/relationships/image" Target="../media/image89.sv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91.svg"/><Relationship Id="rId1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D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06995"/>
            <a:ext cx="11610651" cy="10589442"/>
          </a:xfrm>
          <a:custGeom>
            <a:avLst/>
            <a:gdLst/>
            <a:ahLst/>
            <a:cxnLst/>
            <a:rect l="l" t="t" r="r" b="b"/>
            <a:pathLst>
              <a:path w="11610651" h="10589442">
                <a:moveTo>
                  <a:pt x="0" y="0"/>
                </a:moveTo>
                <a:lnTo>
                  <a:pt x="11610651" y="0"/>
                </a:lnTo>
                <a:lnTo>
                  <a:pt x="11610651" y="10589442"/>
                </a:lnTo>
                <a:lnTo>
                  <a:pt x="0" y="10589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749" b="-23920"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526A871-2C84-8502-0E61-8AC590D6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25" y="1751578"/>
            <a:ext cx="5817958" cy="552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14669863" y="7076300"/>
            <a:ext cx="5753137" cy="5753137"/>
          </a:xfrm>
          <a:custGeom>
            <a:avLst/>
            <a:gdLst/>
            <a:ahLst/>
            <a:cxnLst/>
            <a:rect l="l" t="t" r="r" b="b"/>
            <a:pathLst>
              <a:path w="5753137" h="5753137">
                <a:moveTo>
                  <a:pt x="0" y="0"/>
                </a:moveTo>
                <a:lnTo>
                  <a:pt x="5753137" y="0"/>
                </a:lnTo>
                <a:lnTo>
                  <a:pt x="5753137" y="5753137"/>
                </a:lnTo>
                <a:lnTo>
                  <a:pt x="0" y="57531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071160" y="1416835"/>
            <a:ext cx="6188140" cy="7187386"/>
            <a:chOff x="0" y="0"/>
            <a:chExt cx="5466080" cy="63487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9BD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476795" y="917996"/>
            <a:ext cx="3376869" cy="997679"/>
          </a:xfrm>
          <a:custGeom>
            <a:avLst/>
            <a:gdLst/>
            <a:ahLst/>
            <a:cxnLst/>
            <a:rect l="l" t="t" r="r" b="b"/>
            <a:pathLst>
              <a:path w="3376869" h="997679">
                <a:moveTo>
                  <a:pt x="0" y="0"/>
                </a:moveTo>
                <a:lnTo>
                  <a:pt x="3376870" y="0"/>
                </a:lnTo>
                <a:lnTo>
                  <a:pt x="3376870" y="997679"/>
                </a:lnTo>
                <a:lnTo>
                  <a:pt x="0" y="9976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9" name="Freeform 19"/>
          <p:cNvSpPr/>
          <p:nvPr/>
        </p:nvSpPr>
        <p:spPr>
          <a:xfrm rot="-2390565">
            <a:off x="9720473" y="281932"/>
            <a:ext cx="2061948" cy="1758280"/>
          </a:xfrm>
          <a:custGeom>
            <a:avLst/>
            <a:gdLst/>
            <a:ahLst/>
            <a:cxnLst/>
            <a:rect l="l" t="t" r="r" b="b"/>
            <a:pathLst>
              <a:path w="2061948" h="1758280">
                <a:moveTo>
                  <a:pt x="0" y="0"/>
                </a:moveTo>
                <a:lnTo>
                  <a:pt x="2061948" y="0"/>
                </a:lnTo>
                <a:lnTo>
                  <a:pt x="2061948" y="1758280"/>
                </a:lnTo>
                <a:lnTo>
                  <a:pt x="0" y="17582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0" name="Freeform 20"/>
          <p:cNvSpPr/>
          <p:nvPr/>
        </p:nvSpPr>
        <p:spPr>
          <a:xfrm>
            <a:off x="12476795" y="8914604"/>
            <a:ext cx="1330403" cy="907093"/>
          </a:xfrm>
          <a:custGeom>
            <a:avLst/>
            <a:gdLst/>
            <a:ahLst/>
            <a:cxnLst/>
            <a:rect l="l" t="t" r="r" b="b"/>
            <a:pathLst>
              <a:path w="1330403" h="907093">
                <a:moveTo>
                  <a:pt x="0" y="0"/>
                </a:moveTo>
                <a:lnTo>
                  <a:pt x="1330404" y="0"/>
                </a:lnTo>
                <a:lnTo>
                  <a:pt x="1330404" y="907093"/>
                </a:lnTo>
                <a:lnTo>
                  <a:pt x="0" y="9070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1" name="TextBox 21"/>
          <p:cNvSpPr txBox="1"/>
          <p:nvPr/>
        </p:nvSpPr>
        <p:spPr>
          <a:xfrm rot="60000">
            <a:off x="2892896" y="1354341"/>
            <a:ext cx="836797" cy="133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0"/>
              </a:lnSpc>
            </a:pPr>
            <a:r>
              <a:rPr lang="en-US" sz="8200">
                <a:solidFill>
                  <a:srgbClr val="FFF9E7"/>
                </a:solidFill>
                <a:latin typeface="Stadio Now Devanagari Bold"/>
              </a:rPr>
              <a:t>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91919" y="1354334"/>
            <a:ext cx="994503" cy="133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0"/>
              </a:lnSpc>
            </a:pPr>
            <a:r>
              <a:rPr lang="en-US" sz="8200">
                <a:solidFill>
                  <a:srgbClr val="FFF9E7"/>
                </a:solidFill>
                <a:latin typeface="Stadio Now Devanagari Bold"/>
              </a:rPr>
              <a:t>K</a:t>
            </a:r>
          </a:p>
        </p:txBody>
      </p:sp>
      <p:sp>
        <p:nvSpPr>
          <p:cNvPr id="23" name="TextBox 23"/>
          <p:cNvSpPr txBox="1"/>
          <p:nvPr/>
        </p:nvSpPr>
        <p:spPr>
          <a:xfrm rot="-150745">
            <a:off x="1847319" y="1354360"/>
            <a:ext cx="836797" cy="133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0"/>
              </a:lnSpc>
            </a:pPr>
            <a:r>
              <a:rPr lang="en-US" sz="8200">
                <a:solidFill>
                  <a:srgbClr val="FFF9E7"/>
                </a:solidFill>
                <a:latin typeface="Stadio Now Devanagari Bold"/>
              </a:rPr>
              <a:t>T</a:t>
            </a:r>
          </a:p>
        </p:txBody>
      </p:sp>
      <p:sp>
        <p:nvSpPr>
          <p:cNvPr id="24" name="TextBox 24"/>
          <p:cNvSpPr txBox="1"/>
          <p:nvPr/>
        </p:nvSpPr>
        <p:spPr>
          <a:xfrm rot="165592">
            <a:off x="3939483" y="1354360"/>
            <a:ext cx="994686" cy="133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0"/>
              </a:lnSpc>
            </a:pPr>
            <a:r>
              <a:rPr lang="en-US" sz="8200">
                <a:solidFill>
                  <a:srgbClr val="FFF9E7"/>
                </a:solidFill>
                <a:latin typeface="Stadio Now Devanagari Bold"/>
              </a:rPr>
              <a:t>A</a:t>
            </a:r>
          </a:p>
        </p:txBody>
      </p:sp>
      <p:sp>
        <p:nvSpPr>
          <p:cNvPr id="25" name="TextBox 25"/>
          <p:cNvSpPr txBox="1"/>
          <p:nvPr/>
        </p:nvSpPr>
        <p:spPr>
          <a:xfrm rot="-155305">
            <a:off x="5157070" y="1354360"/>
            <a:ext cx="836797" cy="133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0"/>
              </a:lnSpc>
            </a:pPr>
            <a:r>
              <a:rPr lang="en-US" sz="8200">
                <a:solidFill>
                  <a:srgbClr val="FFF9E7"/>
                </a:solidFill>
                <a:latin typeface="Stadio Now Devanagari Bold"/>
              </a:rPr>
              <a:t>N</a:t>
            </a:r>
          </a:p>
        </p:txBody>
      </p:sp>
      <p:sp>
        <p:nvSpPr>
          <p:cNvPr id="26" name="TextBox 26"/>
          <p:cNvSpPr txBox="1"/>
          <p:nvPr/>
        </p:nvSpPr>
        <p:spPr>
          <a:xfrm rot="-150745">
            <a:off x="7380684" y="1354360"/>
            <a:ext cx="836797" cy="133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0"/>
              </a:lnSpc>
            </a:pPr>
            <a:r>
              <a:rPr lang="en-US" sz="8200">
                <a:solidFill>
                  <a:srgbClr val="FFF9E7"/>
                </a:solidFill>
                <a:latin typeface="Stadio Now Devanagari Bold"/>
              </a:rPr>
              <a:t>S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85092F6-B105-9BAC-58F7-DF1D9C1CB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2" b="26662"/>
          <a:stretch/>
        </p:blipFill>
        <p:spPr bwMode="auto">
          <a:xfrm>
            <a:off x="2785503" y="1103704"/>
            <a:ext cx="5372100" cy="7187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0" name="Freeform 10">
            <a:extLst>
              <a:ext uri="{FF2B5EF4-FFF2-40B4-BE49-F238E27FC236}">
                <a16:creationId xmlns:a16="http://schemas.microsoft.com/office/drawing/2014/main" id="{95000801-4DA9-A969-E3C7-7324960DDF7C}"/>
              </a:ext>
            </a:extLst>
          </p:cNvPr>
          <p:cNvSpPr/>
          <p:nvPr/>
        </p:nvSpPr>
        <p:spPr>
          <a:xfrm rot="2255429">
            <a:off x="7053214" y="1155035"/>
            <a:ext cx="1437653" cy="615253"/>
          </a:xfrm>
          <a:custGeom>
            <a:avLst/>
            <a:gdLst/>
            <a:ahLst/>
            <a:cxnLst/>
            <a:rect l="l" t="t" r="r" b="b"/>
            <a:pathLst>
              <a:path w="1437653" h="615253">
                <a:moveTo>
                  <a:pt x="0" y="0"/>
                </a:moveTo>
                <a:lnTo>
                  <a:pt x="1437653" y="0"/>
                </a:lnTo>
                <a:lnTo>
                  <a:pt x="1437653" y="615253"/>
                </a:lnTo>
                <a:lnTo>
                  <a:pt x="0" y="6152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F05BDA69-77EC-7ED1-9668-DEF768112012}"/>
              </a:ext>
            </a:extLst>
          </p:cNvPr>
          <p:cNvSpPr/>
          <p:nvPr/>
        </p:nvSpPr>
        <p:spPr>
          <a:xfrm rot="1875757">
            <a:off x="2103470" y="7470491"/>
            <a:ext cx="2415646" cy="1001417"/>
          </a:xfrm>
          <a:custGeom>
            <a:avLst/>
            <a:gdLst/>
            <a:ahLst/>
            <a:cxnLst/>
            <a:rect l="l" t="t" r="r" b="b"/>
            <a:pathLst>
              <a:path w="3041080" h="1297943">
                <a:moveTo>
                  <a:pt x="0" y="0"/>
                </a:moveTo>
                <a:lnTo>
                  <a:pt x="3041081" y="0"/>
                </a:lnTo>
                <a:lnTo>
                  <a:pt x="3041081" y="1297943"/>
                </a:lnTo>
                <a:lnTo>
                  <a:pt x="0" y="12979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C53E4EEC-9B49-D11B-0600-EBCF68B1E366}"/>
              </a:ext>
            </a:extLst>
          </p:cNvPr>
          <p:cNvSpPr/>
          <p:nvPr/>
        </p:nvSpPr>
        <p:spPr>
          <a:xfrm>
            <a:off x="2324578" y="493635"/>
            <a:ext cx="1412997" cy="1526814"/>
          </a:xfrm>
          <a:custGeom>
            <a:avLst/>
            <a:gdLst/>
            <a:ahLst/>
            <a:cxnLst/>
            <a:rect l="l" t="t" r="r" b="b"/>
            <a:pathLst>
              <a:path w="1412997" h="1526814">
                <a:moveTo>
                  <a:pt x="0" y="0"/>
                </a:moveTo>
                <a:lnTo>
                  <a:pt x="1412998" y="0"/>
                </a:lnTo>
                <a:lnTo>
                  <a:pt x="1412998" y="1526814"/>
                </a:lnTo>
                <a:lnTo>
                  <a:pt x="0" y="15268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D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478" y="6381732"/>
            <a:ext cx="5753137" cy="5753137"/>
          </a:xfrm>
          <a:custGeom>
            <a:avLst/>
            <a:gdLst/>
            <a:ahLst/>
            <a:cxnLst/>
            <a:rect l="l" t="t" r="r" b="b"/>
            <a:pathLst>
              <a:path w="5753137" h="5753137">
                <a:moveTo>
                  <a:pt x="0" y="0"/>
                </a:moveTo>
                <a:lnTo>
                  <a:pt x="5753137" y="0"/>
                </a:lnTo>
                <a:lnTo>
                  <a:pt x="5753137" y="5753136"/>
                </a:lnTo>
                <a:lnTo>
                  <a:pt x="0" y="575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-1100782" y="-1028700"/>
            <a:ext cx="5230302" cy="5230302"/>
          </a:xfrm>
          <a:custGeom>
            <a:avLst/>
            <a:gdLst/>
            <a:ahLst/>
            <a:cxnLst/>
            <a:rect l="l" t="t" r="r" b="b"/>
            <a:pathLst>
              <a:path w="5230302" h="5230302">
                <a:moveTo>
                  <a:pt x="0" y="0"/>
                </a:moveTo>
                <a:lnTo>
                  <a:pt x="5230302" y="0"/>
                </a:lnTo>
                <a:lnTo>
                  <a:pt x="5230302" y="5230302"/>
                </a:lnTo>
                <a:lnTo>
                  <a:pt x="0" y="52303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rot="371867">
            <a:off x="529542" y="8241542"/>
            <a:ext cx="6850034" cy="3031140"/>
          </a:xfrm>
          <a:custGeom>
            <a:avLst/>
            <a:gdLst/>
            <a:ahLst/>
            <a:cxnLst/>
            <a:rect l="l" t="t" r="r" b="b"/>
            <a:pathLst>
              <a:path w="6850034" h="3031140">
                <a:moveTo>
                  <a:pt x="0" y="0"/>
                </a:moveTo>
                <a:lnTo>
                  <a:pt x="6850034" y="0"/>
                </a:lnTo>
                <a:lnTo>
                  <a:pt x="6850034" y="3031140"/>
                </a:lnTo>
                <a:lnTo>
                  <a:pt x="0" y="3031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674742">
            <a:off x="9683996" y="26579"/>
            <a:ext cx="8155721" cy="2004178"/>
          </a:xfrm>
          <a:custGeom>
            <a:avLst/>
            <a:gdLst/>
            <a:ahLst/>
            <a:cxnLst/>
            <a:rect l="l" t="t" r="r" b="b"/>
            <a:pathLst>
              <a:path w="8155721" h="2004178">
                <a:moveTo>
                  <a:pt x="0" y="0"/>
                </a:moveTo>
                <a:lnTo>
                  <a:pt x="8155721" y="0"/>
                </a:lnTo>
                <a:lnTo>
                  <a:pt x="8155721" y="2004178"/>
                </a:lnTo>
                <a:lnTo>
                  <a:pt x="0" y="20041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08" r="-2008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>
            <a:off x="1008873" y="1290732"/>
            <a:ext cx="16363108" cy="7705536"/>
          </a:xfrm>
          <a:custGeom>
            <a:avLst/>
            <a:gdLst/>
            <a:ahLst/>
            <a:cxnLst/>
            <a:rect l="l" t="t" r="r" b="b"/>
            <a:pathLst>
              <a:path w="16363108" h="7705536">
                <a:moveTo>
                  <a:pt x="0" y="0"/>
                </a:moveTo>
                <a:lnTo>
                  <a:pt x="16363108" y="0"/>
                </a:lnTo>
                <a:lnTo>
                  <a:pt x="16363108" y="7705536"/>
                </a:lnTo>
                <a:lnTo>
                  <a:pt x="0" y="7705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AutoShape 7"/>
          <p:cNvSpPr/>
          <p:nvPr/>
        </p:nvSpPr>
        <p:spPr>
          <a:xfrm>
            <a:off x="2761936" y="2321726"/>
            <a:ext cx="1386652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/>
          </a:p>
        </p:txBody>
      </p:sp>
      <p:sp>
        <p:nvSpPr>
          <p:cNvPr id="8" name="AutoShape 8"/>
          <p:cNvSpPr/>
          <p:nvPr/>
        </p:nvSpPr>
        <p:spPr>
          <a:xfrm>
            <a:off x="2761936" y="7880632"/>
            <a:ext cx="1386652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 rot="1365627">
            <a:off x="441931" y="7988353"/>
            <a:ext cx="3073845" cy="908152"/>
          </a:xfrm>
          <a:custGeom>
            <a:avLst/>
            <a:gdLst/>
            <a:ahLst/>
            <a:cxnLst/>
            <a:rect l="l" t="t" r="r" b="b"/>
            <a:pathLst>
              <a:path w="3073845" h="908152">
                <a:moveTo>
                  <a:pt x="0" y="0"/>
                </a:moveTo>
                <a:lnTo>
                  <a:pt x="3073845" y="0"/>
                </a:lnTo>
                <a:lnTo>
                  <a:pt x="3073845" y="908152"/>
                </a:lnTo>
                <a:lnTo>
                  <a:pt x="0" y="9081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 rot="1523139">
            <a:off x="14842384" y="1219650"/>
            <a:ext cx="3068280" cy="906508"/>
          </a:xfrm>
          <a:custGeom>
            <a:avLst/>
            <a:gdLst/>
            <a:ahLst/>
            <a:cxnLst/>
            <a:rect l="l" t="t" r="r" b="b"/>
            <a:pathLst>
              <a:path w="3068280" h="906508">
                <a:moveTo>
                  <a:pt x="0" y="0"/>
                </a:moveTo>
                <a:lnTo>
                  <a:pt x="3068281" y="0"/>
                </a:lnTo>
                <a:lnTo>
                  <a:pt x="3068281" y="906508"/>
                </a:lnTo>
                <a:lnTo>
                  <a:pt x="0" y="906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 rot="641472">
            <a:off x="15775559" y="7151856"/>
            <a:ext cx="1110390" cy="1457553"/>
          </a:xfrm>
          <a:custGeom>
            <a:avLst/>
            <a:gdLst/>
            <a:ahLst/>
            <a:cxnLst/>
            <a:rect l="l" t="t" r="r" b="b"/>
            <a:pathLst>
              <a:path w="1110390" h="1457553">
                <a:moveTo>
                  <a:pt x="0" y="0"/>
                </a:moveTo>
                <a:lnTo>
                  <a:pt x="1110390" y="0"/>
                </a:lnTo>
                <a:lnTo>
                  <a:pt x="1110390" y="1457553"/>
                </a:lnTo>
                <a:lnTo>
                  <a:pt x="0" y="14575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 rot="-1017501">
            <a:off x="4709264" y="-390238"/>
            <a:ext cx="778062" cy="1115502"/>
          </a:xfrm>
          <a:custGeom>
            <a:avLst/>
            <a:gdLst/>
            <a:ahLst/>
            <a:cxnLst/>
            <a:rect l="l" t="t" r="r" b="b"/>
            <a:pathLst>
              <a:path w="778062" h="1115502">
                <a:moveTo>
                  <a:pt x="0" y="0"/>
                </a:moveTo>
                <a:lnTo>
                  <a:pt x="778063" y="0"/>
                </a:lnTo>
                <a:lnTo>
                  <a:pt x="778063" y="1115501"/>
                </a:lnTo>
                <a:lnTo>
                  <a:pt x="0" y="11155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TextBox 13"/>
          <p:cNvSpPr txBox="1"/>
          <p:nvPr/>
        </p:nvSpPr>
        <p:spPr>
          <a:xfrm>
            <a:off x="3059643" y="2939518"/>
            <a:ext cx="13271111" cy="184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99"/>
              </a:lnSpc>
            </a:pPr>
            <a:r>
              <a:rPr lang="en-US" sz="12999" dirty="0">
                <a:solidFill>
                  <a:srgbClr val="000000"/>
                </a:solidFill>
                <a:latin typeface="Chewy" panose="02000000000000000000" pitchFamily="2" charset="0"/>
                <a:ea typeface="Chewy" panose="02000000000000000000" pitchFamily="2" charset="0"/>
                <a:cs typeface="Cascadia Mono SemiBold" panose="020B0609020000020004" pitchFamily="49" charset="0"/>
              </a:rPr>
              <a:t>U2: </a:t>
            </a:r>
            <a:r>
              <a:rPr lang="en-US" sz="9600" dirty="0">
                <a:latin typeface="Chewy" panose="02000000000000000000" pitchFamily="2" charset="0"/>
                <a:ea typeface="Chewy" panose="02000000000000000000" pitchFamily="2" charset="0"/>
                <a:cs typeface="Cascadia Mono SemiBold" panose="020B0609020000020004" pitchFamily="49" charset="0"/>
              </a:rPr>
              <a:t>What Day Is </a:t>
            </a:r>
            <a:r>
              <a:rPr lang="en-US" sz="9600" dirty="0" err="1">
                <a:latin typeface="Chewy" panose="02000000000000000000" pitchFamily="2" charset="0"/>
                <a:ea typeface="Chewy" panose="02000000000000000000" pitchFamily="2" charset="0"/>
                <a:cs typeface="Cascadia Mono SemiBold" panose="020B0609020000020004" pitchFamily="49" charset="0"/>
              </a:rPr>
              <a:t>Today?c</a:t>
            </a:r>
            <a:endParaRPr lang="en-US" sz="12999" dirty="0">
              <a:solidFill>
                <a:srgbClr val="000000"/>
              </a:solidFill>
              <a:latin typeface="Chewy" panose="02000000000000000000" pitchFamily="2" charset="0"/>
              <a:ea typeface="Chewy" panose="02000000000000000000" pitchFamily="2" charset="0"/>
              <a:cs typeface="Cascadia Mono SemiBold" panose="020B0609020000020004" pitchFamily="49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274130" y="4830581"/>
            <a:ext cx="1024252" cy="163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FFF9E7"/>
                </a:solidFill>
                <a:latin typeface="Stadio Now Devanagari Bold"/>
              </a:rPr>
              <a:t>B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17592" y="4830581"/>
            <a:ext cx="1024252" cy="163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FFF9E7"/>
                </a:solidFill>
                <a:latin typeface="Stadio Now Devanagari Bold"/>
              </a:rPr>
              <a:t>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92628" y="4830581"/>
            <a:ext cx="1024252" cy="163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FFF9E7"/>
                </a:solidFill>
                <a:latin typeface="Stadio Now Devanagari Bold"/>
              </a:rPr>
              <a:t>Y</a:t>
            </a:r>
          </a:p>
        </p:txBody>
      </p:sp>
      <p:sp>
        <p:nvSpPr>
          <p:cNvPr id="19" name="TextBox 19"/>
          <p:cNvSpPr txBox="1"/>
          <p:nvPr/>
        </p:nvSpPr>
        <p:spPr>
          <a:xfrm rot="211434">
            <a:off x="15309493" y="4830659"/>
            <a:ext cx="1024252" cy="163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FFF9E7"/>
                </a:solidFill>
                <a:latin typeface="Stadio Now Devanagari Bold"/>
              </a:rPr>
              <a:t>T</a:t>
            </a:r>
          </a:p>
        </p:txBody>
      </p:sp>
      <p:sp>
        <p:nvSpPr>
          <p:cNvPr id="20" name="TextBox 20"/>
          <p:cNvSpPr txBox="1"/>
          <p:nvPr/>
        </p:nvSpPr>
        <p:spPr>
          <a:xfrm rot="-210745">
            <a:off x="3056652" y="4830659"/>
            <a:ext cx="1024252" cy="163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FFF9E7"/>
                </a:solidFill>
                <a:latin typeface="Stadio Now Devanagari Bold"/>
              </a:rPr>
              <a:t>A</a:t>
            </a:r>
          </a:p>
        </p:txBody>
      </p:sp>
      <p:sp>
        <p:nvSpPr>
          <p:cNvPr id="21" name="TextBox 21"/>
          <p:cNvSpPr txBox="1"/>
          <p:nvPr/>
        </p:nvSpPr>
        <p:spPr>
          <a:xfrm rot="165592">
            <a:off x="5490612" y="4830616"/>
            <a:ext cx="1024252" cy="163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FFF9E7"/>
                </a:solidFill>
                <a:latin typeface="Stadio Now Devanagari Bold"/>
              </a:rPr>
              <a:t>O</a:t>
            </a:r>
          </a:p>
        </p:txBody>
      </p:sp>
      <p:sp>
        <p:nvSpPr>
          <p:cNvPr id="22" name="TextBox 22"/>
          <p:cNvSpPr txBox="1"/>
          <p:nvPr/>
        </p:nvSpPr>
        <p:spPr>
          <a:xfrm rot="-155305">
            <a:off x="6701110" y="4830616"/>
            <a:ext cx="1024252" cy="163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FFF9E7"/>
                </a:solidFill>
                <a:latin typeface="Stadio Now Devanagari Bold"/>
              </a:rPr>
              <a:t>U</a:t>
            </a:r>
          </a:p>
        </p:txBody>
      </p:sp>
      <p:sp>
        <p:nvSpPr>
          <p:cNvPr id="23" name="TextBox 23"/>
          <p:cNvSpPr txBox="1"/>
          <p:nvPr/>
        </p:nvSpPr>
        <p:spPr>
          <a:xfrm rot="195425">
            <a:off x="9778688" y="4830659"/>
            <a:ext cx="1024252" cy="163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FFF9E7"/>
                </a:solidFill>
                <a:latin typeface="Stadio Now Devanagari Bold"/>
              </a:rPr>
              <a:t>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14447" y="4830581"/>
            <a:ext cx="1024252" cy="163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FFF9E7"/>
                </a:solidFill>
                <a:latin typeface="Stadio Now Devanagari Bold"/>
              </a:rPr>
              <a:t>E</a:t>
            </a:r>
          </a:p>
        </p:txBody>
      </p:sp>
      <p:sp>
        <p:nvSpPr>
          <p:cNvPr id="25" name="TextBox 25"/>
          <p:cNvSpPr txBox="1"/>
          <p:nvPr/>
        </p:nvSpPr>
        <p:spPr>
          <a:xfrm rot="-389342">
            <a:off x="12916419" y="4830894"/>
            <a:ext cx="1024252" cy="163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FFF9E7"/>
                </a:solidFill>
                <a:latin typeface="Stadio Now Devanagari Bold"/>
              </a:rPr>
              <a:t>P</a:t>
            </a:r>
          </a:p>
        </p:txBody>
      </p:sp>
      <p:sp>
        <p:nvSpPr>
          <p:cNvPr id="26" name="Freeform 26"/>
          <p:cNvSpPr/>
          <p:nvPr/>
        </p:nvSpPr>
        <p:spPr>
          <a:xfrm rot="-4919071">
            <a:off x="2467683" y="844169"/>
            <a:ext cx="588505" cy="843735"/>
          </a:xfrm>
          <a:custGeom>
            <a:avLst/>
            <a:gdLst/>
            <a:ahLst/>
            <a:cxnLst/>
            <a:rect l="l" t="t" r="r" b="b"/>
            <a:pathLst>
              <a:path w="588505" h="843735">
                <a:moveTo>
                  <a:pt x="0" y="0"/>
                </a:moveTo>
                <a:lnTo>
                  <a:pt x="588506" y="0"/>
                </a:lnTo>
                <a:lnTo>
                  <a:pt x="588506" y="843736"/>
                </a:lnTo>
                <a:lnTo>
                  <a:pt x="0" y="8437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355D78F-A737-7093-7BEB-430509FD8818}"/>
              </a:ext>
            </a:extLst>
          </p:cNvPr>
          <p:cNvSpPr txBox="1"/>
          <p:nvPr/>
        </p:nvSpPr>
        <p:spPr>
          <a:xfrm>
            <a:off x="3886917" y="5372678"/>
            <a:ext cx="10010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ordique Inline" panose="00000500000000000000" pitchFamily="2" charset="0"/>
              </a:rPr>
              <a:t>Conversation</a:t>
            </a:r>
            <a:endParaRPr lang="ar-SA" sz="7200" b="1" dirty="0">
              <a:solidFill>
                <a:schemeClr val="tx2">
                  <a:lumMod val="60000"/>
                  <a:lumOff val="40000"/>
                </a:schemeClr>
              </a:solidFill>
              <a:latin typeface="Nordique Inline" panose="00000500000000000000" pitchFamily="2" charset="0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32B8BB5-4176-8602-1463-82FFD7DC31B1}"/>
              </a:ext>
            </a:extLst>
          </p:cNvPr>
          <p:cNvSpPr/>
          <p:nvPr/>
        </p:nvSpPr>
        <p:spPr>
          <a:xfrm rot="21091150">
            <a:off x="2733572" y="5577273"/>
            <a:ext cx="1972637" cy="1979837"/>
          </a:xfrm>
          <a:custGeom>
            <a:avLst/>
            <a:gdLst/>
            <a:ahLst/>
            <a:cxnLst/>
            <a:rect l="l" t="t" r="r" b="b"/>
            <a:pathLst>
              <a:path w="1972637" h="1979837">
                <a:moveTo>
                  <a:pt x="0" y="0"/>
                </a:moveTo>
                <a:lnTo>
                  <a:pt x="1972637" y="0"/>
                </a:lnTo>
                <a:lnTo>
                  <a:pt x="1972637" y="1979836"/>
                </a:lnTo>
                <a:lnTo>
                  <a:pt x="0" y="19798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0" name="Freeform 39">
            <a:extLst>
              <a:ext uri="{FF2B5EF4-FFF2-40B4-BE49-F238E27FC236}">
                <a16:creationId xmlns:a16="http://schemas.microsoft.com/office/drawing/2014/main" id="{7B17823A-482A-667E-FB50-BB0D59CA6D75}"/>
              </a:ext>
            </a:extLst>
          </p:cNvPr>
          <p:cNvSpPr/>
          <p:nvPr/>
        </p:nvSpPr>
        <p:spPr>
          <a:xfrm>
            <a:off x="11626356" y="6640182"/>
            <a:ext cx="4727756" cy="1064589"/>
          </a:xfrm>
          <a:custGeom>
            <a:avLst/>
            <a:gdLst/>
            <a:ahLst/>
            <a:cxnLst/>
            <a:rect l="l" t="t" r="r" b="b"/>
            <a:pathLst>
              <a:path w="3068280" h="906508">
                <a:moveTo>
                  <a:pt x="0" y="0"/>
                </a:moveTo>
                <a:lnTo>
                  <a:pt x="3068280" y="0"/>
                </a:lnTo>
                <a:lnTo>
                  <a:pt x="3068280" y="906508"/>
                </a:lnTo>
                <a:lnTo>
                  <a:pt x="0" y="90650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F654615B-E519-D85F-086D-4CD4A290E4E7}"/>
              </a:ext>
            </a:extLst>
          </p:cNvPr>
          <p:cNvSpPr txBox="1"/>
          <p:nvPr/>
        </p:nvSpPr>
        <p:spPr>
          <a:xfrm>
            <a:off x="11126414" y="6602027"/>
            <a:ext cx="5682282" cy="1442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 dirty="0">
                <a:solidFill>
                  <a:srgbClr val="000000"/>
                </a:solidFill>
                <a:latin typeface="Holiday Bold"/>
              </a:rPr>
              <a:t>Page: 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04257" y="-1847868"/>
            <a:ext cx="5753137" cy="5753137"/>
          </a:xfrm>
          <a:custGeom>
            <a:avLst/>
            <a:gdLst/>
            <a:ahLst/>
            <a:cxnLst/>
            <a:rect l="l" t="t" r="r" b="b"/>
            <a:pathLst>
              <a:path w="5753137" h="5753137">
                <a:moveTo>
                  <a:pt x="0" y="0"/>
                </a:moveTo>
                <a:lnTo>
                  <a:pt x="5753137" y="0"/>
                </a:lnTo>
                <a:lnTo>
                  <a:pt x="5753137" y="5753136"/>
                </a:lnTo>
                <a:lnTo>
                  <a:pt x="0" y="5753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rot="1375446" flipH="1">
            <a:off x="13317497" y="8050292"/>
            <a:ext cx="4680696" cy="3294040"/>
          </a:xfrm>
          <a:custGeom>
            <a:avLst/>
            <a:gdLst/>
            <a:ahLst/>
            <a:cxnLst/>
            <a:rect l="l" t="t" r="r" b="b"/>
            <a:pathLst>
              <a:path w="4680696" h="3294040">
                <a:moveTo>
                  <a:pt x="4680696" y="0"/>
                </a:moveTo>
                <a:lnTo>
                  <a:pt x="0" y="0"/>
                </a:lnTo>
                <a:lnTo>
                  <a:pt x="0" y="3294040"/>
                </a:lnTo>
                <a:lnTo>
                  <a:pt x="4680696" y="3294040"/>
                </a:lnTo>
                <a:lnTo>
                  <a:pt x="46806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542878" y="1350916"/>
            <a:ext cx="6613240" cy="7681130"/>
            <a:chOff x="0" y="0"/>
            <a:chExt cx="5466080" cy="63487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D558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1350916"/>
            <a:ext cx="9323678" cy="9088879"/>
          </a:xfrm>
          <a:custGeom>
            <a:avLst/>
            <a:gdLst/>
            <a:ahLst/>
            <a:cxnLst/>
            <a:rect l="l" t="t" r="r" b="b"/>
            <a:pathLst>
              <a:path w="9323678" h="9088879">
                <a:moveTo>
                  <a:pt x="0" y="0"/>
                </a:moveTo>
                <a:lnTo>
                  <a:pt x="9323678" y="0"/>
                </a:lnTo>
                <a:lnTo>
                  <a:pt x="9323678" y="9088879"/>
                </a:lnTo>
                <a:lnTo>
                  <a:pt x="0" y="90888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4504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CDB337A-66E2-3AD6-B54B-A5614302CF01}"/>
              </a:ext>
            </a:extLst>
          </p:cNvPr>
          <p:cNvSpPr/>
          <p:nvPr/>
        </p:nvSpPr>
        <p:spPr>
          <a:xfrm>
            <a:off x="10780739" y="1562100"/>
            <a:ext cx="5983261" cy="594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2752247" y="852077"/>
            <a:ext cx="3376869" cy="997679"/>
          </a:xfrm>
          <a:custGeom>
            <a:avLst/>
            <a:gdLst/>
            <a:ahLst/>
            <a:cxnLst/>
            <a:rect l="l" t="t" r="r" b="b"/>
            <a:pathLst>
              <a:path w="3376869" h="997679">
                <a:moveTo>
                  <a:pt x="0" y="0"/>
                </a:moveTo>
                <a:lnTo>
                  <a:pt x="3376870" y="0"/>
                </a:lnTo>
                <a:lnTo>
                  <a:pt x="3376870" y="997679"/>
                </a:lnTo>
                <a:lnTo>
                  <a:pt x="0" y="9976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06AF461-A999-DAC5-A47D-63D544AB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3553" y="1626643"/>
            <a:ext cx="5855266" cy="5879057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 rot="377977">
            <a:off x="9587217" y="6460770"/>
            <a:ext cx="1676741" cy="1249934"/>
          </a:xfrm>
          <a:custGeom>
            <a:avLst/>
            <a:gdLst/>
            <a:ahLst/>
            <a:cxnLst/>
            <a:rect l="l" t="t" r="r" b="b"/>
            <a:pathLst>
              <a:path w="1676741" h="1249934">
                <a:moveTo>
                  <a:pt x="0" y="0"/>
                </a:moveTo>
                <a:lnTo>
                  <a:pt x="1676741" y="0"/>
                </a:lnTo>
                <a:lnTo>
                  <a:pt x="1676741" y="1249934"/>
                </a:lnTo>
                <a:lnTo>
                  <a:pt x="0" y="12499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 rot="987635">
            <a:off x="7890491" y="2334649"/>
            <a:ext cx="2046837" cy="788963"/>
          </a:xfrm>
          <a:custGeom>
            <a:avLst/>
            <a:gdLst/>
            <a:ahLst/>
            <a:cxnLst/>
            <a:rect l="l" t="t" r="r" b="b"/>
            <a:pathLst>
              <a:path w="2046837" h="788963">
                <a:moveTo>
                  <a:pt x="0" y="0"/>
                </a:moveTo>
                <a:lnTo>
                  <a:pt x="2046837" y="0"/>
                </a:lnTo>
                <a:lnTo>
                  <a:pt x="2046837" y="788963"/>
                </a:lnTo>
                <a:lnTo>
                  <a:pt x="0" y="7889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-968058">
            <a:off x="1090249" y="8877618"/>
            <a:ext cx="778373" cy="861270"/>
          </a:xfrm>
          <a:custGeom>
            <a:avLst/>
            <a:gdLst/>
            <a:ahLst/>
            <a:cxnLst/>
            <a:rect l="l" t="t" r="r" b="b"/>
            <a:pathLst>
              <a:path w="778373" h="861270">
                <a:moveTo>
                  <a:pt x="0" y="0"/>
                </a:moveTo>
                <a:lnTo>
                  <a:pt x="778373" y="0"/>
                </a:lnTo>
                <a:lnTo>
                  <a:pt x="778373" y="861270"/>
                </a:lnTo>
                <a:lnTo>
                  <a:pt x="0" y="8612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 rot="-916752" flipH="1">
            <a:off x="1102557" y="2181777"/>
            <a:ext cx="1055696" cy="1026904"/>
          </a:xfrm>
          <a:custGeom>
            <a:avLst/>
            <a:gdLst/>
            <a:ahLst/>
            <a:cxnLst/>
            <a:rect l="l" t="t" r="r" b="b"/>
            <a:pathLst>
              <a:path w="1055696" h="1026904">
                <a:moveTo>
                  <a:pt x="1055696" y="0"/>
                </a:moveTo>
                <a:lnTo>
                  <a:pt x="0" y="0"/>
                </a:lnTo>
                <a:lnTo>
                  <a:pt x="0" y="1026904"/>
                </a:lnTo>
                <a:lnTo>
                  <a:pt x="1055696" y="1026904"/>
                </a:lnTo>
                <a:lnTo>
                  <a:pt x="105569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TextBox 17"/>
          <p:cNvSpPr txBox="1"/>
          <p:nvPr/>
        </p:nvSpPr>
        <p:spPr>
          <a:xfrm rot="60000">
            <a:off x="3216603" y="5299262"/>
            <a:ext cx="76669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31642" y="3692365"/>
            <a:ext cx="65364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E</a:t>
            </a:r>
          </a:p>
        </p:txBody>
      </p:sp>
      <p:sp>
        <p:nvSpPr>
          <p:cNvPr id="19" name="TextBox 19"/>
          <p:cNvSpPr txBox="1"/>
          <p:nvPr/>
        </p:nvSpPr>
        <p:spPr>
          <a:xfrm rot="-150745">
            <a:off x="2109058" y="5299279"/>
            <a:ext cx="76669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M</a:t>
            </a:r>
          </a:p>
        </p:txBody>
      </p:sp>
      <p:sp>
        <p:nvSpPr>
          <p:cNvPr id="20" name="TextBox 20"/>
          <p:cNvSpPr txBox="1"/>
          <p:nvPr/>
        </p:nvSpPr>
        <p:spPr>
          <a:xfrm rot="-155305">
            <a:off x="4037703" y="3692388"/>
            <a:ext cx="76669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E</a:t>
            </a:r>
          </a:p>
        </p:txBody>
      </p:sp>
      <p:sp>
        <p:nvSpPr>
          <p:cNvPr id="21" name="TextBox 21"/>
          <p:cNvSpPr txBox="1"/>
          <p:nvPr/>
        </p:nvSpPr>
        <p:spPr>
          <a:xfrm rot="60000">
            <a:off x="4973316" y="5310454"/>
            <a:ext cx="76669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P</a:t>
            </a:r>
          </a:p>
        </p:txBody>
      </p:sp>
      <p:sp>
        <p:nvSpPr>
          <p:cNvPr id="22" name="TextBox 22"/>
          <p:cNvSpPr txBox="1"/>
          <p:nvPr/>
        </p:nvSpPr>
        <p:spPr>
          <a:xfrm rot="-150745">
            <a:off x="5909323" y="3700516"/>
            <a:ext cx="39582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T</a:t>
            </a:r>
          </a:p>
        </p:txBody>
      </p:sp>
      <p:sp>
        <p:nvSpPr>
          <p:cNvPr id="23" name="TextBox 23"/>
          <p:cNvSpPr txBox="1"/>
          <p:nvPr/>
        </p:nvSpPr>
        <p:spPr>
          <a:xfrm rot="165592">
            <a:off x="5978113" y="5310471"/>
            <a:ext cx="76669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71040" y="5310448"/>
            <a:ext cx="728908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01762" y="3671084"/>
            <a:ext cx="91135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M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BC93BD1-C55E-894A-5C7F-4AAD54CF4C53}"/>
              </a:ext>
            </a:extLst>
          </p:cNvPr>
          <p:cNvSpPr txBox="1"/>
          <p:nvPr/>
        </p:nvSpPr>
        <p:spPr>
          <a:xfrm>
            <a:off x="833630" y="4794957"/>
            <a:ext cx="81804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Nordique Inline" panose="00000500000000000000" pitchFamily="2" charset="0"/>
                <a:ea typeface="Chewy" panose="02000000000000000000" pitchFamily="2" charset="0"/>
              </a:rPr>
              <a:t>Who are the people</a:t>
            </a:r>
          </a:p>
          <a:p>
            <a:pPr algn="ctr"/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Nordique Inline" panose="00000500000000000000" pitchFamily="2" charset="0"/>
                <a:ea typeface="Chewy" panose="02000000000000000000" pitchFamily="2" charset="0"/>
              </a:rPr>
              <a:t> in the picture?</a:t>
            </a:r>
            <a:endParaRPr lang="ar-SA" sz="7200" b="1" dirty="0">
              <a:solidFill>
                <a:schemeClr val="tx2">
                  <a:lumMod val="75000"/>
                </a:schemeClr>
              </a:solidFill>
              <a:latin typeface="Nordique Inline" panose="00000500000000000000" pitchFamily="2" charset="0"/>
              <a:ea typeface="Chewy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529808"/>
          </a:xfrm>
          <a:prstGeom prst="rect">
            <a:avLst/>
          </a:prstGeom>
          <a:solidFill>
            <a:srgbClr val="FFD558"/>
          </a:solidFill>
        </p:spPr>
        <p:txBody>
          <a:bodyPr/>
          <a:lstStyle/>
          <a:p>
            <a:endParaRPr lang="ar-SA"/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7E5B41C4-3CC8-8D47-1AD2-6D5E64C3C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723900"/>
            <a:ext cx="17449800" cy="929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7" name="SG Bk 1 F-SA_2020_12">
            <a:hlinkClick r:id="" action="ppaction://media"/>
            <a:extLst>
              <a:ext uri="{FF2B5EF4-FFF2-40B4-BE49-F238E27FC236}">
                <a16:creationId xmlns:a16="http://schemas.microsoft.com/office/drawing/2014/main" id="{CAF4C1C0-71A1-1CC7-D1E7-66E0E49EEC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19" end="17050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20079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33277" y="766499"/>
            <a:ext cx="8933315" cy="9810973"/>
          </a:xfrm>
          <a:custGeom>
            <a:avLst/>
            <a:gdLst/>
            <a:ahLst/>
            <a:cxnLst/>
            <a:rect l="l" t="t" r="r" b="b"/>
            <a:pathLst>
              <a:path w="8933315" h="9810973">
                <a:moveTo>
                  <a:pt x="0" y="0"/>
                </a:moveTo>
                <a:lnTo>
                  <a:pt x="8933314" y="0"/>
                </a:lnTo>
                <a:lnTo>
                  <a:pt x="8933314" y="9810973"/>
                </a:lnTo>
                <a:lnTo>
                  <a:pt x="0" y="9810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874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98670" flipH="1">
            <a:off x="-776641" y="8137395"/>
            <a:ext cx="6198467" cy="2742822"/>
          </a:xfrm>
          <a:custGeom>
            <a:avLst/>
            <a:gdLst/>
            <a:ahLst/>
            <a:cxnLst/>
            <a:rect l="l" t="t" r="r" b="b"/>
            <a:pathLst>
              <a:path w="6198467" h="2742822">
                <a:moveTo>
                  <a:pt x="6198467" y="0"/>
                </a:moveTo>
                <a:lnTo>
                  <a:pt x="0" y="0"/>
                </a:lnTo>
                <a:lnTo>
                  <a:pt x="0" y="2742822"/>
                </a:lnTo>
                <a:lnTo>
                  <a:pt x="6198467" y="2742822"/>
                </a:lnTo>
                <a:lnTo>
                  <a:pt x="619846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76353" y="266700"/>
            <a:ext cx="6108307" cy="8904258"/>
            <a:chOff x="0" y="0"/>
            <a:chExt cx="4889634" cy="5327650"/>
          </a:xfrm>
        </p:grpSpPr>
        <p:sp>
          <p:nvSpPr>
            <p:cNvPr id="10" name="Freeform 10"/>
            <p:cNvSpPr/>
            <p:nvPr/>
          </p:nvSpPr>
          <p:spPr>
            <a:xfrm>
              <a:off x="877570" y="289560"/>
              <a:ext cx="3407410" cy="3554730"/>
            </a:xfrm>
            <a:custGeom>
              <a:avLst/>
              <a:gdLst/>
              <a:ahLst/>
              <a:cxnLst/>
              <a:rect l="l" t="t" r="r" b="b"/>
              <a:pathLst>
                <a:path w="3407410" h="3554730">
                  <a:moveTo>
                    <a:pt x="3407410" y="304800"/>
                  </a:moveTo>
                  <a:cubicBezTo>
                    <a:pt x="3407410" y="304800"/>
                    <a:pt x="3406140" y="297180"/>
                    <a:pt x="3395980" y="294640"/>
                  </a:cubicBezTo>
                  <a:lnTo>
                    <a:pt x="3394710" y="294640"/>
                  </a:lnTo>
                  <a:lnTo>
                    <a:pt x="3383280" y="293370"/>
                  </a:lnTo>
                  <a:lnTo>
                    <a:pt x="15240" y="0"/>
                  </a:lnTo>
                  <a:cubicBezTo>
                    <a:pt x="8890" y="0"/>
                    <a:pt x="1270" y="1270"/>
                    <a:pt x="0" y="8890"/>
                  </a:cubicBezTo>
                  <a:lnTo>
                    <a:pt x="1270" y="15240"/>
                  </a:lnTo>
                  <a:cubicBezTo>
                    <a:pt x="3810" y="12700"/>
                    <a:pt x="8890" y="10160"/>
                    <a:pt x="13970" y="10160"/>
                  </a:cubicBezTo>
                  <a:lnTo>
                    <a:pt x="3393440" y="304800"/>
                  </a:lnTo>
                  <a:lnTo>
                    <a:pt x="3398520" y="304800"/>
                  </a:lnTo>
                  <a:lnTo>
                    <a:pt x="3116580" y="3543300"/>
                  </a:lnTo>
                  <a:cubicBezTo>
                    <a:pt x="3116580" y="3548380"/>
                    <a:pt x="3114040" y="3552190"/>
                    <a:pt x="3110230" y="3554730"/>
                  </a:cubicBezTo>
                  <a:lnTo>
                    <a:pt x="3114040" y="3554730"/>
                  </a:lnTo>
                  <a:cubicBezTo>
                    <a:pt x="3120390" y="3554730"/>
                    <a:pt x="3126740" y="3550920"/>
                    <a:pt x="3126740" y="3544570"/>
                  </a:cubicBezTo>
                  <a:lnTo>
                    <a:pt x="340741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53060" y="4452620"/>
              <a:ext cx="3789680" cy="356870"/>
            </a:xfrm>
            <a:custGeom>
              <a:avLst/>
              <a:gdLst/>
              <a:ahLst/>
              <a:cxnLst/>
              <a:rect l="l" t="t" r="r" b="b"/>
              <a:pathLst>
                <a:path w="3789680" h="356870">
                  <a:moveTo>
                    <a:pt x="15240" y="15240"/>
                  </a:moveTo>
                  <a:cubicBezTo>
                    <a:pt x="7620" y="13970"/>
                    <a:pt x="2540" y="762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780790" y="356870"/>
                  </a:lnTo>
                  <a:cubicBezTo>
                    <a:pt x="3784600" y="356870"/>
                    <a:pt x="3787140" y="355600"/>
                    <a:pt x="3789680" y="354330"/>
                  </a:cubicBezTo>
                  <a:lnTo>
                    <a:pt x="3775710" y="342900"/>
                  </a:lnTo>
                  <a:lnTo>
                    <a:pt x="15240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53060" y="74930"/>
              <a:ext cx="396240" cy="4408170"/>
            </a:xfrm>
            <a:custGeom>
              <a:avLst/>
              <a:gdLst/>
              <a:ahLst/>
              <a:cxnLst/>
              <a:rect l="l" t="t" r="r" b="b"/>
              <a:pathLst>
                <a:path w="396240" h="4408170">
                  <a:moveTo>
                    <a:pt x="13970" y="4392930"/>
                  </a:moveTo>
                  <a:lnTo>
                    <a:pt x="396240" y="8890"/>
                  </a:lnTo>
                  <a:lnTo>
                    <a:pt x="387350" y="0"/>
                  </a:lnTo>
                  <a:cubicBezTo>
                    <a:pt x="384810" y="1270"/>
                    <a:pt x="383540" y="5080"/>
                    <a:pt x="382270" y="8890"/>
                  </a:cubicBezTo>
                  <a:lnTo>
                    <a:pt x="1270" y="4391660"/>
                  </a:lnTo>
                  <a:cubicBezTo>
                    <a:pt x="0" y="4399280"/>
                    <a:pt x="6350" y="4405630"/>
                    <a:pt x="13970" y="4406900"/>
                  </a:cubicBezTo>
                  <a:lnTo>
                    <a:pt x="27940" y="4408170"/>
                  </a:lnTo>
                  <a:cubicBezTo>
                    <a:pt x="19050" y="4406900"/>
                    <a:pt x="13970" y="4400550"/>
                    <a:pt x="13970" y="43929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91820" y="292100"/>
              <a:ext cx="297180" cy="3260090"/>
            </a:xfrm>
            <a:custGeom>
              <a:avLst/>
              <a:gdLst/>
              <a:ahLst/>
              <a:cxnLst/>
              <a:rect l="l" t="t" r="r" b="b"/>
              <a:pathLst>
                <a:path w="297180" h="3260090">
                  <a:moveTo>
                    <a:pt x="15240" y="3244850"/>
                  </a:moveTo>
                  <a:lnTo>
                    <a:pt x="297180" y="11430"/>
                  </a:lnTo>
                  <a:lnTo>
                    <a:pt x="297180" y="8890"/>
                  </a:lnTo>
                  <a:lnTo>
                    <a:pt x="288290" y="0"/>
                  </a:lnTo>
                  <a:cubicBezTo>
                    <a:pt x="285750" y="2540"/>
                    <a:pt x="283210" y="5080"/>
                    <a:pt x="283210" y="10160"/>
                  </a:cubicBezTo>
                  <a:lnTo>
                    <a:pt x="1270" y="3243580"/>
                  </a:lnTo>
                  <a:cubicBezTo>
                    <a:pt x="0" y="3251200"/>
                    <a:pt x="6350" y="3257550"/>
                    <a:pt x="13970" y="3258820"/>
                  </a:cubicBezTo>
                  <a:lnTo>
                    <a:pt x="27940" y="3260090"/>
                  </a:lnTo>
                  <a:cubicBezTo>
                    <a:pt x="20320" y="3258820"/>
                    <a:pt x="13970" y="3252470"/>
                    <a:pt x="15240" y="3244850"/>
                  </a:cubicBez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93090" y="3526790"/>
              <a:ext cx="3404870" cy="322580"/>
            </a:xfrm>
            <a:custGeom>
              <a:avLst/>
              <a:gdLst/>
              <a:ahLst/>
              <a:cxnLst/>
              <a:rect l="l" t="t" r="r" b="b"/>
              <a:pathLst>
                <a:path w="3404870" h="322580">
                  <a:moveTo>
                    <a:pt x="3399790" y="308610"/>
                  </a:moveTo>
                  <a:lnTo>
                    <a:pt x="3395980" y="308610"/>
                  </a:lnTo>
                  <a:lnTo>
                    <a:pt x="15240" y="13970"/>
                  </a:lnTo>
                  <a:cubicBezTo>
                    <a:pt x="7620" y="12700"/>
                    <a:pt x="2540" y="635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394710" y="322580"/>
                  </a:lnTo>
                  <a:cubicBezTo>
                    <a:pt x="3398520" y="322580"/>
                    <a:pt x="3402330" y="321310"/>
                    <a:pt x="3404870" y="318770"/>
                  </a:cubicBezTo>
                  <a:lnTo>
                    <a:pt x="3399790" y="308610"/>
                  </a:ln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49300" y="8001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130040" y="408940"/>
              <a:ext cx="400050" cy="4396740"/>
            </a:xfrm>
            <a:custGeom>
              <a:avLst/>
              <a:gdLst/>
              <a:ahLst/>
              <a:cxnLst/>
              <a:rect l="l" t="t" r="r" b="b"/>
              <a:pathLst>
                <a:path w="400050" h="4396740">
                  <a:moveTo>
                    <a:pt x="19050" y="4387850"/>
                  </a:moveTo>
                  <a:lnTo>
                    <a:pt x="400050" y="13970"/>
                  </a:lnTo>
                  <a:cubicBezTo>
                    <a:pt x="400050" y="13970"/>
                    <a:pt x="392430" y="5080"/>
                    <a:pt x="389890" y="2540"/>
                  </a:cubicBezTo>
                  <a:cubicBezTo>
                    <a:pt x="389890" y="2540"/>
                    <a:pt x="387350" y="0"/>
                    <a:pt x="382270" y="0"/>
                  </a:cubicBezTo>
                  <a:lnTo>
                    <a:pt x="0" y="4385310"/>
                  </a:lnTo>
                  <a:lnTo>
                    <a:pt x="13970" y="4396740"/>
                  </a:lnTo>
                  <a:cubicBezTo>
                    <a:pt x="16510" y="4395470"/>
                    <a:pt x="19050" y="4391660"/>
                    <a:pt x="19050" y="4387850"/>
                  </a:cubicBez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8740" y="325358"/>
              <a:ext cx="4810894" cy="5001022"/>
            </a:xfrm>
            <a:custGeom>
              <a:avLst/>
              <a:gdLst/>
              <a:ahLst/>
              <a:cxnLst/>
              <a:rect l="l" t="t" r="r" b="b"/>
              <a:pathLst>
                <a:path w="3792220" h="4425950">
                  <a:moveTo>
                    <a:pt x="377825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3778250" y="4425950"/>
                  </a:lnTo>
                  <a:cubicBezTo>
                    <a:pt x="3785870" y="4425950"/>
                    <a:pt x="3792220" y="4419600"/>
                    <a:pt x="3792220" y="4411980"/>
                  </a:cubicBezTo>
                  <a:lnTo>
                    <a:pt x="3792220" y="12700"/>
                  </a:lnTo>
                  <a:cubicBezTo>
                    <a:pt x="3792220" y="5080"/>
                    <a:pt x="3785870" y="0"/>
                    <a:pt x="3778250" y="0"/>
                  </a:cubicBezTo>
                  <a:close/>
                  <a:moveTo>
                    <a:pt x="3582670" y="218440"/>
                  </a:moveTo>
                  <a:lnTo>
                    <a:pt x="3582670" y="3464560"/>
                  </a:lnTo>
                  <a:cubicBezTo>
                    <a:pt x="3582670" y="3472180"/>
                    <a:pt x="3576320" y="3478530"/>
                    <a:pt x="3568700" y="3478530"/>
                  </a:cubicBezTo>
                  <a:lnTo>
                    <a:pt x="186690" y="3478530"/>
                  </a:lnTo>
                  <a:cubicBezTo>
                    <a:pt x="179070" y="3478530"/>
                    <a:pt x="172720" y="3472180"/>
                    <a:pt x="172720" y="3464560"/>
                  </a:cubicBezTo>
                  <a:lnTo>
                    <a:pt x="172720" y="218440"/>
                  </a:lnTo>
                  <a:cubicBezTo>
                    <a:pt x="172720" y="210820"/>
                    <a:pt x="179070" y="204470"/>
                    <a:pt x="186690" y="204470"/>
                  </a:cubicBezTo>
                  <a:lnTo>
                    <a:pt x="3568700" y="204470"/>
                  </a:lnTo>
                  <a:cubicBezTo>
                    <a:pt x="3576320" y="204470"/>
                    <a:pt x="3582670" y="210820"/>
                    <a:pt x="3582670" y="218440"/>
                  </a:cubicBezTo>
                  <a:close/>
                </a:path>
              </a:pathLst>
            </a:custGeom>
            <a:solidFill>
              <a:srgbClr val="AFCD53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40030" y="1106170"/>
              <a:ext cx="3421380" cy="3274060"/>
            </a:xfrm>
            <a:custGeom>
              <a:avLst/>
              <a:gdLst/>
              <a:ahLst/>
              <a:cxnLst/>
              <a:rect l="l" t="t" r="r" b="b"/>
              <a:pathLst>
                <a:path w="3421380" h="3274060">
                  <a:moveTo>
                    <a:pt x="3421380" y="8890"/>
                  </a:moveTo>
                  <a:cubicBezTo>
                    <a:pt x="3421380" y="8890"/>
                    <a:pt x="3418840" y="1270"/>
                    <a:pt x="3408680" y="0"/>
                  </a:cubicBezTo>
                  <a:lnTo>
                    <a:pt x="13970" y="0"/>
                  </a:lnTo>
                  <a:cubicBezTo>
                    <a:pt x="7620" y="0"/>
                    <a:pt x="0" y="2540"/>
                    <a:pt x="0" y="10160"/>
                  </a:cubicBezTo>
                  <a:lnTo>
                    <a:pt x="2540" y="16510"/>
                  </a:lnTo>
                  <a:cubicBezTo>
                    <a:pt x="5080" y="12700"/>
                    <a:pt x="10160" y="11430"/>
                    <a:pt x="13970" y="11430"/>
                  </a:cubicBezTo>
                  <a:lnTo>
                    <a:pt x="3411220" y="11430"/>
                  </a:lnTo>
                  <a:lnTo>
                    <a:pt x="3411220" y="3262630"/>
                  </a:lnTo>
                  <a:cubicBezTo>
                    <a:pt x="3411220" y="3267710"/>
                    <a:pt x="3408680" y="3271520"/>
                    <a:pt x="3406140" y="3274060"/>
                  </a:cubicBezTo>
                  <a:lnTo>
                    <a:pt x="3409950" y="3274060"/>
                  </a:lnTo>
                  <a:cubicBezTo>
                    <a:pt x="3416300" y="3274060"/>
                    <a:pt x="3421380" y="3268980"/>
                    <a:pt x="3421380" y="3262630"/>
                  </a:cubicBezTo>
                  <a:lnTo>
                    <a:pt x="3421380" y="8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1280" y="5299710"/>
              <a:ext cx="3804920" cy="27940"/>
            </a:xfrm>
            <a:custGeom>
              <a:avLst/>
              <a:gdLst/>
              <a:ahLst/>
              <a:cxnLst/>
              <a:rect l="l" t="t" r="r" b="b"/>
              <a:pathLst>
                <a:path w="3804920" h="27940">
                  <a:moveTo>
                    <a:pt x="13970" y="13970"/>
                  </a:move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796030" y="27940"/>
                  </a:lnTo>
                  <a:cubicBezTo>
                    <a:pt x="3799840" y="27940"/>
                    <a:pt x="3802380" y="26670"/>
                    <a:pt x="3804920" y="24130"/>
                  </a:cubicBezTo>
                  <a:lnTo>
                    <a:pt x="3790950" y="13970"/>
                  </a:lnTo>
                  <a:lnTo>
                    <a:pt x="13970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1280" y="904240"/>
              <a:ext cx="27940" cy="4422140"/>
            </a:xfrm>
            <a:custGeom>
              <a:avLst/>
              <a:gdLst/>
              <a:ahLst/>
              <a:cxnLst/>
              <a:rect l="l" t="t" r="r" b="b"/>
              <a:pathLst>
                <a:path w="27940" h="4422140">
                  <a:moveTo>
                    <a:pt x="12700" y="4409440"/>
                  </a:moveTo>
                  <a:lnTo>
                    <a:pt x="12700" y="8890"/>
                  </a:lnTo>
                  <a:lnTo>
                    <a:pt x="3810" y="0"/>
                  </a:lnTo>
                  <a:cubicBezTo>
                    <a:pt x="1270" y="2540"/>
                    <a:pt x="0" y="5080"/>
                    <a:pt x="0" y="8890"/>
                  </a:cubicBezTo>
                  <a:lnTo>
                    <a:pt x="0" y="4408170"/>
                  </a:lnTo>
                  <a:cubicBezTo>
                    <a:pt x="0" y="4415790"/>
                    <a:pt x="6350" y="4422140"/>
                    <a:pt x="13970" y="4422140"/>
                  </a:cubicBezTo>
                  <a:lnTo>
                    <a:pt x="27940" y="4422140"/>
                  </a:lnTo>
                  <a:cubicBezTo>
                    <a:pt x="19050" y="4422140"/>
                    <a:pt x="12700" y="4415790"/>
                    <a:pt x="12700" y="440944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38760" y="1108710"/>
              <a:ext cx="27940" cy="3270250"/>
            </a:xfrm>
            <a:custGeom>
              <a:avLst/>
              <a:gdLst/>
              <a:ahLst/>
              <a:cxnLst/>
              <a:rect l="l" t="t" r="r" b="b"/>
              <a:pathLst>
                <a:path w="27940" h="3270250">
                  <a:moveTo>
                    <a:pt x="12700" y="3256280"/>
                  </a:moveTo>
                  <a:lnTo>
                    <a:pt x="12700" y="7620"/>
                  </a:lnTo>
                  <a:lnTo>
                    <a:pt x="3810" y="0"/>
                  </a:lnTo>
                  <a:cubicBezTo>
                    <a:pt x="1270" y="2540"/>
                    <a:pt x="0" y="6350"/>
                    <a:pt x="0" y="10160"/>
                  </a:cubicBezTo>
                  <a:lnTo>
                    <a:pt x="0" y="3256280"/>
                  </a:lnTo>
                  <a:cubicBezTo>
                    <a:pt x="0" y="3263900"/>
                    <a:pt x="6350" y="3270250"/>
                    <a:pt x="13970" y="3270250"/>
                  </a:cubicBezTo>
                  <a:lnTo>
                    <a:pt x="27940" y="3270250"/>
                  </a:lnTo>
                  <a:cubicBezTo>
                    <a:pt x="19050" y="3270250"/>
                    <a:pt x="12700" y="3263900"/>
                    <a:pt x="12700" y="3256280"/>
                  </a:cubicBez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40030" y="4354830"/>
              <a:ext cx="3417570" cy="27940"/>
            </a:xfrm>
            <a:custGeom>
              <a:avLst/>
              <a:gdLst/>
              <a:ahLst/>
              <a:cxnLst/>
              <a:rect l="l" t="t" r="r" b="b"/>
              <a:pathLst>
                <a:path w="3417570" h="27940">
                  <a:moveTo>
                    <a:pt x="3411220" y="12700"/>
                  </a:moveTo>
                  <a:cubicBezTo>
                    <a:pt x="3409950" y="12700"/>
                    <a:pt x="3408680" y="13970"/>
                    <a:pt x="3407410" y="13970"/>
                  </a:cubicBezTo>
                  <a:lnTo>
                    <a:pt x="13970" y="13970"/>
                  </a:ln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407410" y="27940"/>
                  </a:lnTo>
                  <a:cubicBezTo>
                    <a:pt x="3411220" y="27940"/>
                    <a:pt x="3415030" y="25400"/>
                    <a:pt x="3417570" y="22860"/>
                  </a:cubicBezTo>
                  <a:lnTo>
                    <a:pt x="3411220" y="12700"/>
                  </a:ln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93980" y="90932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85090" y="899160"/>
              <a:ext cx="3806190" cy="27940"/>
            </a:xfrm>
            <a:custGeom>
              <a:avLst/>
              <a:gdLst/>
              <a:ahLst/>
              <a:cxnLst/>
              <a:rect l="l" t="t" r="r" b="b"/>
              <a:pathLst>
                <a:path w="3806190" h="27940">
                  <a:moveTo>
                    <a:pt x="3790950" y="0"/>
                  </a:moveTo>
                  <a:lnTo>
                    <a:pt x="10160" y="0"/>
                  </a:lnTo>
                  <a:cubicBezTo>
                    <a:pt x="6350" y="0"/>
                    <a:pt x="2540" y="2540"/>
                    <a:pt x="0" y="5080"/>
                  </a:cubicBezTo>
                  <a:lnTo>
                    <a:pt x="8890" y="13970"/>
                  </a:lnTo>
                  <a:lnTo>
                    <a:pt x="3792220" y="13970"/>
                  </a:lnTo>
                  <a:cubicBezTo>
                    <a:pt x="3799840" y="13970"/>
                    <a:pt x="3806190" y="20320"/>
                    <a:pt x="3806190" y="27940"/>
                  </a:cubicBezTo>
                  <a:lnTo>
                    <a:pt x="3806190" y="13970"/>
                  </a:lnTo>
                  <a:cubicBezTo>
                    <a:pt x="3804920" y="6350"/>
                    <a:pt x="3798570" y="0"/>
                    <a:pt x="3790950" y="0"/>
                  </a:cubicBez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3869690" y="910590"/>
              <a:ext cx="20320" cy="4413250"/>
            </a:xfrm>
            <a:custGeom>
              <a:avLst/>
              <a:gdLst/>
              <a:ahLst/>
              <a:cxnLst/>
              <a:rect l="l" t="t" r="r" b="b"/>
              <a:pathLst>
                <a:path w="20320" h="4413250">
                  <a:moveTo>
                    <a:pt x="20320" y="4401820"/>
                  </a:moveTo>
                  <a:lnTo>
                    <a:pt x="20320" y="12700"/>
                  </a:lnTo>
                  <a:cubicBezTo>
                    <a:pt x="20320" y="12700"/>
                    <a:pt x="11430" y="5080"/>
                    <a:pt x="8890" y="2540"/>
                  </a:cubicBezTo>
                  <a:cubicBezTo>
                    <a:pt x="8890" y="2540"/>
                    <a:pt x="6350" y="0"/>
                    <a:pt x="0" y="0"/>
                  </a:cubicBezTo>
                  <a:lnTo>
                    <a:pt x="0" y="4403090"/>
                  </a:lnTo>
                  <a:lnTo>
                    <a:pt x="15240" y="4413250"/>
                  </a:lnTo>
                  <a:cubicBezTo>
                    <a:pt x="19050" y="4410710"/>
                    <a:pt x="20320" y="4406900"/>
                    <a:pt x="20320" y="4401820"/>
                  </a:cubicBez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030" name="Picture 6" descr="Common Habits of Frequently Forgetful People">
            <a:extLst>
              <a:ext uri="{FF2B5EF4-FFF2-40B4-BE49-F238E27FC236}">
                <a16:creationId xmlns:a16="http://schemas.microsoft.com/office/drawing/2014/main" id="{E0561DAC-CCA7-D4AF-00FB-E6BE218B5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44" y="1116042"/>
            <a:ext cx="5687692" cy="676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39"/>
          <p:cNvSpPr/>
          <p:nvPr/>
        </p:nvSpPr>
        <p:spPr>
          <a:xfrm>
            <a:off x="2655353" y="529741"/>
            <a:ext cx="3068280" cy="906508"/>
          </a:xfrm>
          <a:custGeom>
            <a:avLst/>
            <a:gdLst/>
            <a:ahLst/>
            <a:cxnLst/>
            <a:rect l="l" t="t" r="r" b="b"/>
            <a:pathLst>
              <a:path w="3068280" h="906508">
                <a:moveTo>
                  <a:pt x="0" y="0"/>
                </a:moveTo>
                <a:lnTo>
                  <a:pt x="3068280" y="0"/>
                </a:lnTo>
                <a:lnTo>
                  <a:pt x="3068280" y="906508"/>
                </a:lnTo>
                <a:lnTo>
                  <a:pt x="0" y="906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1" name="Freeform 41"/>
          <p:cNvSpPr/>
          <p:nvPr/>
        </p:nvSpPr>
        <p:spPr>
          <a:xfrm rot="-1017501">
            <a:off x="8344246" y="2513517"/>
            <a:ext cx="778062" cy="1115502"/>
          </a:xfrm>
          <a:custGeom>
            <a:avLst/>
            <a:gdLst/>
            <a:ahLst/>
            <a:cxnLst/>
            <a:rect l="l" t="t" r="r" b="b"/>
            <a:pathLst>
              <a:path w="778062" h="1115502">
                <a:moveTo>
                  <a:pt x="0" y="0"/>
                </a:moveTo>
                <a:lnTo>
                  <a:pt x="778062" y="0"/>
                </a:lnTo>
                <a:lnTo>
                  <a:pt x="778062" y="1115502"/>
                </a:lnTo>
                <a:lnTo>
                  <a:pt x="0" y="11155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2" name="Freeform 42"/>
          <p:cNvSpPr/>
          <p:nvPr/>
        </p:nvSpPr>
        <p:spPr>
          <a:xfrm rot="1191750">
            <a:off x="7362972" y="4765772"/>
            <a:ext cx="526931" cy="755456"/>
          </a:xfrm>
          <a:custGeom>
            <a:avLst/>
            <a:gdLst/>
            <a:ahLst/>
            <a:cxnLst/>
            <a:rect l="l" t="t" r="r" b="b"/>
            <a:pathLst>
              <a:path w="526931" h="755456">
                <a:moveTo>
                  <a:pt x="0" y="0"/>
                </a:moveTo>
                <a:lnTo>
                  <a:pt x="526931" y="0"/>
                </a:lnTo>
                <a:lnTo>
                  <a:pt x="526931" y="755456"/>
                </a:lnTo>
                <a:lnTo>
                  <a:pt x="0" y="7554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3" name="Freeform 43"/>
          <p:cNvSpPr/>
          <p:nvPr/>
        </p:nvSpPr>
        <p:spPr>
          <a:xfrm rot="-1555709">
            <a:off x="-330684" y="210797"/>
            <a:ext cx="2340343" cy="1970143"/>
          </a:xfrm>
          <a:custGeom>
            <a:avLst/>
            <a:gdLst/>
            <a:ahLst/>
            <a:cxnLst/>
            <a:rect l="l" t="t" r="r" b="b"/>
            <a:pathLst>
              <a:path w="2340343" h="1970143">
                <a:moveTo>
                  <a:pt x="0" y="0"/>
                </a:moveTo>
                <a:lnTo>
                  <a:pt x="2340344" y="0"/>
                </a:lnTo>
                <a:lnTo>
                  <a:pt x="2340344" y="1970143"/>
                </a:lnTo>
                <a:lnTo>
                  <a:pt x="0" y="1970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676CF86F-9CE2-3D10-6903-66A13B2520EE}"/>
              </a:ext>
            </a:extLst>
          </p:cNvPr>
          <p:cNvSpPr txBox="1"/>
          <p:nvPr/>
        </p:nvSpPr>
        <p:spPr>
          <a:xfrm>
            <a:off x="10358030" y="3104886"/>
            <a:ext cx="583988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3800" dirty="0">
                <a:latin typeface="Chewy" panose="02000000000000000000" pitchFamily="2" charset="0"/>
                <a:ea typeface="Chewy" panose="02000000000000000000" pitchFamily="2" charset="0"/>
              </a:rPr>
              <a:t>Forget</a:t>
            </a:r>
          </a:p>
        </p:txBody>
      </p:sp>
      <p:sp>
        <p:nvSpPr>
          <p:cNvPr id="46" name="Freeform 12">
            <a:extLst>
              <a:ext uri="{FF2B5EF4-FFF2-40B4-BE49-F238E27FC236}">
                <a16:creationId xmlns:a16="http://schemas.microsoft.com/office/drawing/2014/main" id="{91AA06E3-B45F-E796-8B7D-AC3E0D7D0DA0}"/>
              </a:ext>
            </a:extLst>
          </p:cNvPr>
          <p:cNvSpPr/>
          <p:nvPr/>
        </p:nvSpPr>
        <p:spPr>
          <a:xfrm>
            <a:off x="15565225" y="1932965"/>
            <a:ext cx="632691" cy="803649"/>
          </a:xfrm>
          <a:custGeom>
            <a:avLst/>
            <a:gdLst/>
            <a:ahLst/>
            <a:cxnLst/>
            <a:rect l="l" t="t" r="r" b="b"/>
            <a:pathLst>
              <a:path w="632691" h="803649">
                <a:moveTo>
                  <a:pt x="0" y="0"/>
                </a:moveTo>
                <a:lnTo>
                  <a:pt x="632691" y="0"/>
                </a:lnTo>
                <a:lnTo>
                  <a:pt x="632691" y="803649"/>
                </a:lnTo>
                <a:lnTo>
                  <a:pt x="0" y="8036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FC0E0830-AF6D-6C98-1161-07DFB792BDFB}"/>
              </a:ext>
            </a:extLst>
          </p:cNvPr>
          <p:cNvSpPr txBox="1"/>
          <p:nvPr/>
        </p:nvSpPr>
        <p:spPr>
          <a:xfrm>
            <a:off x="12696852" y="6090973"/>
            <a:ext cx="1567239" cy="1858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20800" dirty="0">
                <a:solidFill>
                  <a:srgbClr val="C00000"/>
                </a:solidFill>
                <a:latin typeface="Holiday Bold"/>
              </a:rPr>
              <a:t>#</a:t>
            </a:r>
          </a:p>
        </p:txBody>
      </p:sp>
      <p:sp>
        <p:nvSpPr>
          <p:cNvPr id="49" name="Freeform 12">
            <a:extLst>
              <a:ext uri="{FF2B5EF4-FFF2-40B4-BE49-F238E27FC236}">
                <a16:creationId xmlns:a16="http://schemas.microsoft.com/office/drawing/2014/main" id="{BB274736-FA47-C97B-1528-B8B5F029F9CD}"/>
              </a:ext>
            </a:extLst>
          </p:cNvPr>
          <p:cNvSpPr/>
          <p:nvPr/>
        </p:nvSpPr>
        <p:spPr>
          <a:xfrm>
            <a:off x="9906000" y="9520501"/>
            <a:ext cx="632691" cy="803649"/>
          </a:xfrm>
          <a:custGeom>
            <a:avLst/>
            <a:gdLst/>
            <a:ahLst/>
            <a:cxnLst/>
            <a:rect l="l" t="t" r="r" b="b"/>
            <a:pathLst>
              <a:path w="632691" h="803649">
                <a:moveTo>
                  <a:pt x="0" y="0"/>
                </a:moveTo>
                <a:lnTo>
                  <a:pt x="632691" y="0"/>
                </a:lnTo>
                <a:lnTo>
                  <a:pt x="632691" y="803649"/>
                </a:lnTo>
                <a:lnTo>
                  <a:pt x="0" y="8036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90335197-0270-BAE2-AFEC-CD4F9B26DF99}"/>
              </a:ext>
            </a:extLst>
          </p:cNvPr>
          <p:cNvSpPr txBox="1"/>
          <p:nvPr/>
        </p:nvSpPr>
        <p:spPr>
          <a:xfrm>
            <a:off x="10913900" y="7258530"/>
            <a:ext cx="53181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Chewy" panose="02000000000000000000" pitchFamily="2" charset="0"/>
                <a:ea typeface="Chewy" panose="02000000000000000000" pitchFamily="2" charset="0"/>
              </a:rPr>
              <a:t>remember</a:t>
            </a:r>
            <a:endParaRPr lang="ar-SA" sz="9600" dirty="0">
              <a:solidFill>
                <a:srgbClr val="00B0F0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028" name="Picture 4" descr="Grandfather is Forgetful Because of Dementia clipart. Free download ...">
            <a:extLst>
              <a:ext uri="{FF2B5EF4-FFF2-40B4-BE49-F238E27FC236}">
                <a16:creationId xmlns:a16="http://schemas.microsoft.com/office/drawing/2014/main" id="{106E4D62-CB1B-48ED-BAEF-6D6D74BA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54" y="-47052"/>
            <a:ext cx="4146235" cy="1028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948518" y="0"/>
            <a:ext cx="11519160" cy="13712171"/>
          </a:xfrm>
          <a:custGeom>
            <a:avLst/>
            <a:gdLst/>
            <a:ahLst/>
            <a:cxnLst/>
            <a:rect l="l" t="t" r="r" b="b"/>
            <a:pathLst>
              <a:path w="11519160" h="13712171">
                <a:moveTo>
                  <a:pt x="11519160" y="0"/>
                </a:moveTo>
                <a:lnTo>
                  <a:pt x="0" y="0"/>
                </a:lnTo>
                <a:lnTo>
                  <a:pt x="0" y="13712171"/>
                </a:lnTo>
                <a:lnTo>
                  <a:pt x="11519160" y="13712171"/>
                </a:lnTo>
                <a:lnTo>
                  <a:pt x="1151916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-929734" y="-2280426"/>
            <a:ext cx="5230302" cy="5230302"/>
          </a:xfrm>
          <a:custGeom>
            <a:avLst/>
            <a:gdLst/>
            <a:ahLst/>
            <a:cxnLst/>
            <a:rect l="l" t="t" r="r" b="b"/>
            <a:pathLst>
              <a:path w="5230302" h="5230302">
                <a:moveTo>
                  <a:pt x="0" y="0"/>
                </a:moveTo>
                <a:lnTo>
                  <a:pt x="5230302" y="0"/>
                </a:lnTo>
                <a:lnTo>
                  <a:pt x="5230302" y="5230302"/>
                </a:lnTo>
                <a:lnTo>
                  <a:pt x="0" y="52303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F8C7DF-2FCA-EB52-E9ED-E64FF29D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88" y="560955"/>
            <a:ext cx="4866196" cy="56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87088" y="492493"/>
            <a:ext cx="4960631" cy="5761662"/>
            <a:chOff x="0" y="0"/>
            <a:chExt cx="5466080" cy="63487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AFCD53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0" y="4838700"/>
            <a:ext cx="5236856" cy="6082491"/>
            <a:chOff x="0" y="0"/>
            <a:chExt cx="5466080" cy="63487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D558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76822DF6-DC88-0482-C54D-DE33897B1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9"/>
          <a:stretch/>
        </p:blipFill>
        <p:spPr bwMode="auto">
          <a:xfrm>
            <a:off x="114062" y="5016364"/>
            <a:ext cx="4858437" cy="4709681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4"/>
          <p:cNvSpPr/>
          <p:nvPr/>
        </p:nvSpPr>
        <p:spPr>
          <a:xfrm rot="-872746" flipH="1">
            <a:off x="14927935" y="8958580"/>
            <a:ext cx="4329748" cy="1915914"/>
          </a:xfrm>
          <a:custGeom>
            <a:avLst/>
            <a:gdLst/>
            <a:ahLst/>
            <a:cxnLst/>
            <a:rect l="l" t="t" r="r" b="b"/>
            <a:pathLst>
              <a:path w="4329748" h="1915914">
                <a:moveTo>
                  <a:pt x="4329748" y="0"/>
                </a:moveTo>
                <a:lnTo>
                  <a:pt x="0" y="0"/>
                </a:lnTo>
                <a:lnTo>
                  <a:pt x="0" y="1915914"/>
                </a:lnTo>
                <a:lnTo>
                  <a:pt x="4329748" y="1915914"/>
                </a:lnTo>
                <a:lnTo>
                  <a:pt x="432974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>
            <a:off x="5759882" y="1584611"/>
            <a:ext cx="1222153" cy="851063"/>
          </a:xfrm>
          <a:custGeom>
            <a:avLst/>
            <a:gdLst/>
            <a:ahLst/>
            <a:cxnLst/>
            <a:rect l="l" t="t" r="r" b="b"/>
            <a:pathLst>
              <a:path w="1222153" h="851063">
                <a:moveTo>
                  <a:pt x="0" y="0"/>
                </a:moveTo>
                <a:lnTo>
                  <a:pt x="1222152" y="0"/>
                </a:lnTo>
                <a:lnTo>
                  <a:pt x="1222152" y="851063"/>
                </a:lnTo>
                <a:lnTo>
                  <a:pt x="0" y="851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17"/>
          <p:cNvSpPr/>
          <p:nvPr/>
        </p:nvSpPr>
        <p:spPr>
          <a:xfrm>
            <a:off x="5242618" y="5387082"/>
            <a:ext cx="1222152" cy="1346158"/>
          </a:xfrm>
          <a:custGeom>
            <a:avLst/>
            <a:gdLst/>
            <a:ahLst/>
            <a:cxnLst/>
            <a:rect l="l" t="t" r="r" b="b"/>
            <a:pathLst>
              <a:path w="816468" h="925892">
                <a:moveTo>
                  <a:pt x="0" y="0"/>
                </a:moveTo>
                <a:lnTo>
                  <a:pt x="816469" y="0"/>
                </a:lnTo>
                <a:lnTo>
                  <a:pt x="816469" y="925892"/>
                </a:lnTo>
                <a:lnTo>
                  <a:pt x="0" y="925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0" name="TextBox 20"/>
          <p:cNvSpPr txBox="1"/>
          <p:nvPr/>
        </p:nvSpPr>
        <p:spPr>
          <a:xfrm>
            <a:off x="9906964" y="2873676"/>
            <a:ext cx="65364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T</a:t>
            </a:r>
          </a:p>
        </p:txBody>
      </p:sp>
      <p:sp>
        <p:nvSpPr>
          <p:cNvPr id="21" name="TextBox 21"/>
          <p:cNvSpPr txBox="1"/>
          <p:nvPr/>
        </p:nvSpPr>
        <p:spPr>
          <a:xfrm rot="-155305">
            <a:off x="8994127" y="2873699"/>
            <a:ext cx="76669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E</a:t>
            </a:r>
          </a:p>
        </p:txBody>
      </p:sp>
      <p:sp>
        <p:nvSpPr>
          <p:cNvPr id="22" name="TextBox 22"/>
          <p:cNvSpPr txBox="1"/>
          <p:nvPr/>
        </p:nvSpPr>
        <p:spPr>
          <a:xfrm rot="60000">
            <a:off x="10690588" y="2873682"/>
            <a:ext cx="76669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S</a:t>
            </a:r>
          </a:p>
        </p:txBody>
      </p:sp>
      <p:sp>
        <p:nvSpPr>
          <p:cNvPr id="23" name="TextBox 23"/>
          <p:cNvSpPr txBox="1"/>
          <p:nvPr/>
        </p:nvSpPr>
        <p:spPr>
          <a:xfrm rot="-150745">
            <a:off x="13527807" y="2839174"/>
            <a:ext cx="75212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R</a:t>
            </a:r>
          </a:p>
        </p:txBody>
      </p:sp>
      <p:sp>
        <p:nvSpPr>
          <p:cNvPr id="24" name="TextBox 24"/>
          <p:cNvSpPr txBox="1"/>
          <p:nvPr/>
        </p:nvSpPr>
        <p:spPr>
          <a:xfrm rot="165592">
            <a:off x="14519320" y="2839174"/>
            <a:ext cx="76669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939289" y="2873676"/>
            <a:ext cx="91135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P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496715" y="2839151"/>
            <a:ext cx="65364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B</a:t>
            </a:r>
          </a:p>
        </p:txBody>
      </p:sp>
      <p:sp>
        <p:nvSpPr>
          <p:cNvPr id="28" name="TextBox 28"/>
          <p:cNvSpPr txBox="1"/>
          <p:nvPr/>
        </p:nvSpPr>
        <p:spPr>
          <a:xfrm rot="88315">
            <a:off x="16350559" y="2839157"/>
            <a:ext cx="65364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S</a:t>
            </a:r>
          </a:p>
        </p:txBody>
      </p:sp>
      <p:sp>
        <p:nvSpPr>
          <p:cNvPr id="29" name="TextBox 29"/>
          <p:cNvSpPr txBox="1"/>
          <p:nvPr/>
        </p:nvSpPr>
        <p:spPr>
          <a:xfrm rot="60000">
            <a:off x="12068309" y="2845760"/>
            <a:ext cx="76669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FFF9E7"/>
                </a:solidFill>
                <a:latin typeface="Stadio Now Devanagari Bold"/>
              </a:rPr>
              <a:t>&amp;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BA2376D0-1690-D083-FCBA-3F9D011F05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4001" y="891240"/>
            <a:ext cx="9919091" cy="7772399"/>
          </a:xfrm>
          <a:prstGeom prst="rect">
            <a:avLst/>
          </a:prstGeom>
        </p:spPr>
      </p:pic>
      <p:sp>
        <p:nvSpPr>
          <p:cNvPr id="18" name="Freeform 18"/>
          <p:cNvSpPr/>
          <p:nvPr/>
        </p:nvSpPr>
        <p:spPr>
          <a:xfrm rot="1032597">
            <a:off x="16287813" y="127490"/>
            <a:ext cx="1463886" cy="1527499"/>
          </a:xfrm>
          <a:custGeom>
            <a:avLst/>
            <a:gdLst/>
            <a:ahLst/>
            <a:cxnLst/>
            <a:rect l="l" t="t" r="r" b="b"/>
            <a:pathLst>
              <a:path w="949145" h="952609">
                <a:moveTo>
                  <a:pt x="0" y="0"/>
                </a:moveTo>
                <a:lnTo>
                  <a:pt x="949144" y="0"/>
                </a:lnTo>
                <a:lnTo>
                  <a:pt x="949144" y="952608"/>
                </a:lnTo>
                <a:lnTo>
                  <a:pt x="0" y="9526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33" name="SG Bk 1 F-SA_2020_12">
            <a:hlinkClick r:id="" action="ppaction://media"/>
            <a:extLst>
              <a:ext uri="{FF2B5EF4-FFF2-40B4-BE49-F238E27FC236}">
                <a16:creationId xmlns:a16="http://schemas.microsoft.com/office/drawing/2014/main" id="{046C9E83-EB94-AB9C-1B7A-CE6561F536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713" end="2740.43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130645" y="384326"/>
            <a:ext cx="1429871" cy="1429871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E055C57-99FE-0E2E-59A0-0090A6888CD5}"/>
              </a:ext>
            </a:extLst>
          </p:cNvPr>
          <p:cNvSpPr txBox="1"/>
          <p:nvPr/>
        </p:nvSpPr>
        <p:spPr>
          <a:xfrm>
            <a:off x="2104871" y="1179852"/>
            <a:ext cx="39293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Guess what?</a:t>
            </a:r>
            <a:endParaRPr lang="ar-SA" sz="9600" b="1" dirty="0">
              <a:solidFill>
                <a:schemeClr val="accent1">
                  <a:lumMod val="75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948518" y="0"/>
            <a:ext cx="11519160" cy="13712171"/>
          </a:xfrm>
          <a:custGeom>
            <a:avLst/>
            <a:gdLst/>
            <a:ahLst/>
            <a:cxnLst/>
            <a:rect l="l" t="t" r="r" b="b"/>
            <a:pathLst>
              <a:path w="11519160" h="13712171">
                <a:moveTo>
                  <a:pt x="11519160" y="0"/>
                </a:moveTo>
                <a:lnTo>
                  <a:pt x="0" y="0"/>
                </a:lnTo>
                <a:lnTo>
                  <a:pt x="0" y="13712171"/>
                </a:lnTo>
                <a:lnTo>
                  <a:pt x="11519160" y="13712171"/>
                </a:lnTo>
                <a:lnTo>
                  <a:pt x="1151916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-929734" y="-2280426"/>
            <a:ext cx="5230302" cy="5230302"/>
          </a:xfrm>
          <a:custGeom>
            <a:avLst/>
            <a:gdLst/>
            <a:ahLst/>
            <a:cxnLst/>
            <a:rect l="l" t="t" r="r" b="b"/>
            <a:pathLst>
              <a:path w="5230302" h="5230302">
                <a:moveTo>
                  <a:pt x="0" y="0"/>
                </a:moveTo>
                <a:lnTo>
                  <a:pt x="5230302" y="0"/>
                </a:lnTo>
                <a:lnTo>
                  <a:pt x="5230302" y="5230302"/>
                </a:lnTo>
                <a:lnTo>
                  <a:pt x="0" y="52303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F8C7DF-2FCA-EB52-E9ED-E64FF29D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88" y="560955"/>
            <a:ext cx="4866196" cy="56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87088" y="492493"/>
            <a:ext cx="4960631" cy="5761662"/>
            <a:chOff x="0" y="0"/>
            <a:chExt cx="5466080" cy="63487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AFCD53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0" y="4838700"/>
            <a:ext cx="5236856" cy="6082491"/>
            <a:chOff x="0" y="0"/>
            <a:chExt cx="5466080" cy="63487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D558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9E7"/>
            </a:solid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76822DF6-DC88-0482-C54D-DE33897B1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9"/>
          <a:stretch/>
        </p:blipFill>
        <p:spPr bwMode="auto">
          <a:xfrm>
            <a:off x="114062" y="5016364"/>
            <a:ext cx="4858437" cy="4709681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4"/>
          <p:cNvSpPr/>
          <p:nvPr/>
        </p:nvSpPr>
        <p:spPr>
          <a:xfrm rot="-872746" flipH="1">
            <a:off x="14927935" y="8958580"/>
            <a:ext cx="4329748" cy="1915914"/>
          </a:xfrm>
          <a:custGeom>
            <a:avLst/>
            <a:gdLst/>
            <a:ahLst/>
            <a:cxnLst/>
            <a:rect l="l" t="t" r="r" b="b"/>
            <a:pathLst>
              <a:path w="4329748" h="1915914">
                <a:moveTo>
                  <a:pt x="4329748" y="0"/>
                </a:moveTo>
                <a:lnTo>
                  <a:pt x="0" y="0"/>
                </a:lnTo>
                <a:lnTo>
                  <a:pt x="0" y="1915914"/>
                </a:lnTo>
                <a:lnTo>
                  <a:pt x="4329748" y="1915914"/>
                </a:lnTo>
                <a:lnTo>
                  <a:pt x="4329748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>
            <a:off x="5759882" y="1584611"/>
            <a:ext cx="1222153" cy="851063"/>
          </a:xfrm>
          <a:custGeom>
            <a:avLst/>
            <a:gdLst/>
            <a:ahLst/>
            <a:cxnLst/>
            <a:rect l="l" t="t" r="r" b="b"/>
            <a:pathLst>
              <a:path w="1222153" h="851063">
                <a:moveTo>
                  <a:pt x="0" y="0"/>
                </a:moveTo>
                <a:lnTo>
                  <a:pt x="1222152" y="0"/>
                </a:lnTo>
                <a:lnTo>
                  <a:pt x="1222152" y="851063"/>
                </a:lnTo>
                <a:lnTo>
                  <a:pt x="0" y="8510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17"/>
          <p:cNvSpPr/>
          <p:nvPr/>
        </p:nvSpPr>
        <p:spPr>
          <a:xfrm>
            <a:off x="5242618" y="5387082"/>
            <a:ext cx="1222152" cy="1346158"/>
          </a:xfrm>
          <a:custGeom>
            <a:avLst/>
            <a:gdLst/>
            <a:ahLst/>
            <a:cxnLst/>
            <a:rect l="l" t="t" r="r" b="b"/>
            <a:pathLst>
              <a:path w="816468" h="925892">
                <a:moveTo>
                  <a:pt x="0" y="0"/>
                </a:moveTo>
                <a:lnTo>
                  <a:pt x="816469" y="0"/>
                </a:lnTo>
                <a:lnTo>
                  <a:pt x="816469" y="925892"/>
                </a:lnTo>
                <a:lnTo>
                  <a:pt x="0" y="9258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4C8E94F-EEB6-11EB-3159-ABF1B1DF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266700"/>
            <a:ext cx="5387519" cy="41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E055C57-99FE-0E2E-59A0-0090A6888CD5}"/>
              </a:ext>
            </a:extLst>
          </p:cNvPr>
          <p:cNvSpPr txBox="1"/>
          <p:nvPr/>
        </p:nvSpPr>
        <p:spPr>
          <a:xfrm>
            <a:off x="2104871" y="1179852"/>
            <a:ext cx="39293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Guess what?</a:t>
            </a:r>
            <a:endParaRPr lang="ar-SA" sz="9600" b="1" dirty="0">
              <a:solidFill>
                <a:schemeClr val="accent1">
                  <a:lumMod val="75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4AEEAFB1-B755-9917-FBCC-FF709E0A4134}"/>
              </a:ext>
            </a:extLst>
          </p:cNvPr>
          <p:cNvSpPr/>
          <p:nvPr/>
        </p:nvSpPr>
        <p:spPr>
          <a:xfrm>
            <a:off x="7381543" y="4127412"/>
            <a:ext cx="10019028" cy="4856494"/>
          </a:xfrm>
          <a:custGeom>
            <a:avLst/>
            <a:gdLst/>
            <a:ahLst/>
            <a:cxnLst/>
            <a:rect l="l" t="t" r="r" b="b"/>
            <a:pathLst>
              <a:path w="12252623" h="4856494">
                <a:moveTo>
                  <a:pt x="0" y="0"/>
                </a:moveTo>
                <a:lnTo>
                  <a:pt x="12252622" y="0"/>
                </a:lnTo>
                <a:lnTo>
                  <a:pt x="12252622" y="4856494"/>
                </a:lnTo>
                <a:lnTo>
                  <a:pt x="0" y="48564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89AE5C3A-155E-6D7F-7D71-9E0BFDD57920}"/>
              </a:ext>
            </a:extLst>
          </p:cNvPr>
          <p:cNvSpPr/>
          <p:nvPr/>
        </p:nvSpPr>
        <p:spPr>
          <a:xfrm rot="-2013694">
            <a:off x="6245826" y="3833040"/>
            <a:ext cx="3170618" cy="1356888"/>
          </a:xfrm>
          <a:custGeom>
            <a:avLst/>
            <a:gdLst/>
            <a:ahLst/>
            <a:cxnLst/>
            <a:rect l="l" t="t" r="r" b="b"/>
            <a:pathLst>
              <a:path w="3170618" h="1356888">
                <a:moveTo>
                  <a:pt x="0" y="0"/>
                </a:moveTo>
                <a:lnTo>
                  <a:pt x="3170617" y="0"/>
                </a:lnTo>
                <a:lnTo>
                  <a:pt x="3170617" y="1356888"/>
                </a:lnTo>
                <a:lnTo>
                  <a:pt x="0" y="135688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A79BFA0-6707-A1FF-CA85-ED324CC5DF38}"/>
              </a:ext>
            </a:extLst>
          </p:cNvPr>
          <p:cNvSpPr txBox="1"/>
          <p:nvPr/>
        </p:nvSpPr>
        <p:spPr>
          <a:xfrm>
            <a:off x="7887712" y="5248579"/>
            <a:ext cx="92697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Nordique Inline" panose="00000500000000000000" pitchFamily="2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when we tell someone something that will </a:t>
            </a:r>
            <a:r>
              <a:rPr lang="en-US" sz="6000" b="1" dirty="0">
                <a:solidFill>
                  <a:srgbClr val="C00000"/>
                </a:solidFill>
                <a:latin typeface="Nordique Inline" panose="00000500000000000000" pitchFamily="2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surprise</a:t>
            </a:r>
            <a:r>
              <a:rPr lang="en-US" sz="6000" b="1" dirty="0">
                <a:latin typeface="Nordique Inline" panose="00000500000000000000" pitchFamily="2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them</a:t>
            </a:r>
            <a:endParaRPr lang="ar-SA" sz="6000" b="1" dirty="0">
              <a:latin typeface="Nordique Inline" panose="00000500000000000000" pitchFamily="2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18" name="Freeform 18"/>
          <p:cNvSpPr/>
          <p:nvPr/>
        </p:nvSpPr>
        <p:spPr>
          <a:xfrm rot="1032597">
            <a:off x="15767339" y="7479376"/>
            <a:ext cx="1463886" cy="1527499"/>
          </a:xfrm>
          <a:custGeom>
            <a:avLst/>
            <a:gdLst/>
            <a:ahLst/>
            <a:cxnLst/>
            <a:rect l="l" t="t" r="r" b="b"/>
            <a:pathLst>
              <a:path w="949145" h="952609">
                <a:moveTo>
                  <a:pt x="0" y="0"/>
                </a:moveTo>
                <a:lnTo>
                  <a:pt x="949144" y="0"/>
                </a:lnTo>
                <a:lnTo>
                  <a:pt x="949144" y="952608"/>
                </a:lnTo>
                <a:lnTo>
                  <a:pt x="0" y="9526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A0014168-568F-F7C6-0CB8-82C658A7BBD2}"/>
              </a:ext>
            </a:extLst>
          </p:cNvPr>
          <p:cNvSpPr/>
          <p:nvPr/>
        </p:nvSpPr>
        <p:spPr>
          <a:xfrm rot="-1353091">
            <a:off x="6184951" y="8951443"/>
            <a:ext cx="1330403" cy="907093"/>
          </a:xfrm>
          <a:custGeom>
            <a:avLst/>
            <a:gdLst/>
            <a:ahLst/>
            <a:cxnLst/>
            <a:rect l="l" t="t" r="r" b="b"/>
            <a:pathLst>
              <a:path w="1330403" h="907093">
                <a:moveTo>
                  <a:pt x="0" y="0"/>
                </a:moveTo>
                <a:lnTo>
                  <a:pt x="1330403" y="0"/>
                </a:lnTo>
                <a:lnTo>
                  <a:pt x="1330403" y="907093"/>
                </a:lnTo>
                <a:lnTo>
                  <a:pt x="0" y="90709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0" name="Freeform 8">
            <a:extLst>
              <a:ext uri="{FF2B5EF4-FFF2-40B4-BE49-F238E27FC236}">
                <a16:creationId xmlns:a16="http://schemas.microsoft.com/office/drawing/2014/main" id="{925FFD1A-5B5F-0AB7-F5CB-CA51F8F3E628}"/>
              </a:ext>
            </a:extLst>
          </p:cNvPr>
          <p:cNvSpPr/>
          <p:nvPr/>
        </p:nvSpPr>
        <p:spPr>
          <a:xfrm rot="-1555709">
            <a:off x="7187339" y="173477"/>
            <a:ext cx="1786074" cy="1503550"/>
          </a:xfrm>
          <a:custGeom>
            <a:avLst/>
            <a:gdLst/>
            <a:ahLst/>
            <a:cxnLst/>
            <a:rect l="l" t="t" r="r" b="b"/>
            <a:pathLst>
              <a:path w="1786074" h="1503550">
                <a:moveTo>
                  <a:pt x="0" y="0"/>
                </a:moveTo>
                <a:lnTo>
                  <a:pt x="1786074" y="0"/>
                </a:lnTo>
                <a:lnTo>
                  <a:pt x="1786074" y="1503549"/>
                </a:lnTo>
                <a:lnTo>
                  <a:pt x="0" y="150354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284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799" y="7774110"/>
            <a:ext cx="19659600" cy="3444491"/>
          </a:xfrm>
          <a:custGeom>
            <a:avLst/>
            <a:gdLst/>
            <a:ahLst/>
            <a:cxnLst/>
            <a:rect l="l" t="t" r="r" b="b"/>
            <a:pathLst>
              <a:path w="8690229" h="3444491">
                <a:moveTo>
                  <a:pt x="0" y="0"/>
                </a:moveTo>
                <a:lnTo>
                  <a:pt x="8690230" y="0"/>
                </a:lnTo>
                <a:lnTo>
                  <a:pt x="8690230" y="3444491"/>
                </a:lnTo>
                <a:lnTo>
                  <a:pt x="0" y="3444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 rot="8808661">
            <a:off x="-2561780" y="-2298451"/>
            <a:ext cx="7939698" cy="4902764"/>
          </a:xfrm>
          <a:custGeom>
            <a:avLst/>
            <a:gdLst/>
            <a:ahLst/>
            <a:cxnLst/>
            <a:rect l="l" t="t" r="r" b="b"/>
            <a:pathLst>
              <a:path w="7939698" h="4902764">
                <a:moveTo>
                  <a:pt x="0" y="0"/>
                </a:moveTo>
                <a:lnTo>
                  <a:pt x="7939698" y="0"/>
                </a:lnTo>
                <a:lnTo>
                  <a:pt x="7939698" y="4902764"/>
                </a:lnTo>
                <a:lnTo>
                  <a:pt x="0" y="49027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1028701" y="1028700"/>
            <a:ext cx="8115300" cy="8229600"/>
          </a:xfrm>
          <a:custGeom>
            <a:avLst/>
            <a:gdLst/>
            <a:ahLst/>
            <a:cxnLst/>
            <a:rect l="l" t="t" r="r" b="b"/>
            <a:pathLst>
              <a:path w="6782353" h="8229600">
                <a:moveTo>
                  <a:pt x="0" y="0"/>
                </a:moveTo>
                <a:lnTo>
                  <a:pt x="6782353" y="0"/>
                </a:lnTo>
                <a:lnTo>
                  <a:pt x="67823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 rot="21085348">
            <a:off x="2798358" y="8312713"/>
            <a:ext cx="5313267" cy="982218"/>
          </a:xfrm>
          <a:custGeom>
            <a:avLst/>
            <a:gdLst/>
            <a:ahLst/>
            <a:cxnLst/>
            <a:rect l="l" t="t" r="r" b="b"/>
            <a:pathLst>
              <a:path w="4008405" h="740999">
                <a:moveTo>
                  <a:pt x="43713" y="0"/>
                </a:moveTo>
                <a:lnTo>
                  <a:pt x="3964692" y="0"/>
                </a:lnTo>
                <a:cubicBezTo>
                  <a:pt x="3988834" y="0"/>
                  <a:pt x="4008405" y="19571"/>
                  <a:pt x="4008405" y="43713"/>
                </a:cubicBezTo>
                <a:lnTo>
                  <a:pt x="4008405" y="697287"/>
                </a:lnTo>
                <a:cubicBezTo>
                  <a:pt x="4008405" y="721429"/>
                  <a:pt x="3988834" y="740999"/>
                  <a:pt x="3964692" y="740999"/>
                </a:cubicBezTo>
                <a:lnTo>
                  <a:pt x="43713" y="740999"/>
                </a:lnTo>
                <a:cubicBezTo>
                  <a:pt x="19571" y="740999"/>
                  <a:pt x="0" y="721429"/>
                  <a:pt x="0" y="697287"/>
                </a:cubicBezTo>
                <a:lnTo>
                  <a:pt x="0" y="43713"/>
                </a:lnTo>
                <a:cubicBezTo>
                  <a:pt x="0" y="19571"/>
                  <a:pt x="19571" y="0"/>
                  <a:pt x="43713" y="0"/>
                </a:cubicBezTo>
                <a:close/>
              </a:path>
            </a:pathLst>
          </a:custGeom>
          <a:solidFill>
            <a:srgbClr val="FFD558"/>
          </a:solidFill>
          <a:ln cap="rnd">
            <a:noFill/>
            <a:round/>
          </a:ln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 rot="21260001">
            <a:off x="2922058" y="735356"/>
            <a:ext cx="3600728" cy="1441426"/>
          </a:xfrm>
          <a:custGeom>
            <a:avLst/>
            <a:gdLst/>
            <a:ahLst/>
            <a:cxnLst/>
            <a:rect l="l" t="t" r="r" b="b"/>
            <a:pathLst>
              <a:path w="2492630" h="1063862">
                <a:moveTo>
                  <a:pt x="0" y="0"/>
                </a:moveTo>
                <a:lnTo>
                  <a:pt x="2492630" y="0"/>
                </a:lnTo>
                <a:lnTo>
                  <a:pt x="2492630" y="1063863"/>
                </a:lnTo>
                <a:lnTo>
                  <a:pt x="0" y="1063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B9CB0C-24F9-CC19-F6BE-34544919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596">
            <a:off x="2204604" y="1615951"/>
            <a:ext cx="6142863" cy="66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1"/>
          <p:cNvSpPr/>
          <p:nvPr/>
        </p:nvSpPr>
        <p:spPr>
          <a:xfrm>
            <a:off x="6868351" y="1148403"/>
            <a:ext cx="1632479" cy="1394155"/>
          </a:xfrm>
          <a:custGeom>
            <a:avLst/>
            <a:gdLst/>
            <a:ahLst/>
            <a:cxnLst/>
            <a:rect l="l" t="t" r="r" b="b"/>
            <a:pathLst>
              <a:path w="2239069" h="1669124">
                <a:moveTo>
                  <a:pt x="0" y="0"/>
                </a:moveTo>
                <a:lnTo>
                  <a:pt x="2239069" y="0"/>
                </a:lnTo>
                <a:lnTo>
                  <a:pt x="2239069" y="1669124"/>
                </a:lnTo>
                <a:lnTo>
                  <a:pt x="0" y="1669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9223199-9CB7-0EFC-9DC5-9B67A25D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61110"/>
            <a:ext cx="5791200" cy="6874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D0A57141-FDB7-9262-721D-3197C98E8530}"/>
              </a:ext>
            </a:extLst>
          </p:cNvPr>
          <p:cNvSpPr/>
          <p:nvPr/>
        </p:nvSpPr>
        <p:spPr>
          <a:xfrm rot="21365422">
            <a:off x="12500486" y="7081085"/>
            <a:ext cx="3170618" cy="1356888"/>
          </a:xfrm>
          <a:custGeom>
            <a:avLst/>
            <a:gdLst/>
            <a:ahLst/>
            <a:cxnLst/>
            <a:rect l="l" t="t" r="r" b="b"/>
            <a:pathLst>
              <a:path w="3170618" h="1356888">
                <a:moveTo>
                  <a:pt x="0" y="0"/>
                </a:moveTo>
                <a:lnTo>
                  <a:pt x="3170617" y="0"/>
                </a:lnTo>
                <a:lnTo>
                  <a:pt x="3170617" y="1356888"/>
                </a:lnTo>
                <a:lnTo>
                  <a:pt x="0" y="1356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5FA34469-C2C9-D000-C2D1-8271E4B6BAB9}"/>
              </a:ext>
            </a:extLst>
          </p:cNvPr>
          <p:cNvSpPr/>
          <p:nvPr/>
        </p:nvSpPr>
        <p:spPr>
          <a:xfrm rot="-1711008">
            <a:off x="9514982" y="6709487"/>
            <a:ext cx="816468" cy="925892"/>
          </a:xfrm>
          <a:custGeom>
            <a:avLst/>
            <a:gdLst/>
            <a:ahLst/>
            <a:cxnLst/>
            <a:rect l="l" t="t" r="r" b="b"/>
            <a:pathLst>
              <a:path w="816468" h="925892">
                <a:moveTo>
                  <a:pt x="0" y="0"/>
                </a:moveTo>
                <a:lnTo>
                  <a:pt x="816468" y="0"/>
                </a:lnTo>
                <a:lnTo>
                  <a:pt x="816468" y="925892"/>
                </a:lnTo>
                <a:lnTo>
                  <a:pt x="0" y="9258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84E590E4-61D0-6A3E-E180-E3037E13B1D8}"/>
              </a:ext>
            </a:extLst>
          </p:cNvPr>
          <p:cNvSpPr/>
          <p:nvPr/>
        </p:nvSpPr>
        <p:spPr>
          <a:xfrm>
            <a:off x="15731603" y="1028700"/>
            <a:ext cx="632691" cy="803649"/>
          </a:xfrm>
          <a:custGeom>
            <a:avLst/>
            <a:gdLst/>
            <a:ahLst/>
            <a:cxnLst/>
            <a:rect l="l" t="t" r="r" b="b"/>
            <a:pathLst>
              <a:path w="632691" h="803649">
                <a:moveTo>
                  <a:pt x="0" y="0"/>
                </a:moveTo>
                <a:lnTo>
                  <a:pt x="632691" y="0"/>
                </a:lnTo>
                <a:lnTo>
                  <a:pt x="632691" y="803649"/>
                </a:lnTo>
                <a:lnTo>
                  <a:pt x="0" y="8036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7818" y="7480436"/>
            <a:ext cx="6802876" cy="5613129"/>
          </a:xfrm>
          <a:custGeom>
            <a:avLst/>
            <a:gdLst/>
            <a:ahLst/>
            <a:cxnLst/>
            <a:rect l="l" t="t" r="r" b="b"/>
            <a:pathLst>
              <a:path w="6802876" h="5613129">
                <a:moveTo>
                  <a:pt x="0" y="0"/>
                </a:moveTo>
                <a:lnTo>
                  <a:pt x="6802876" y="0"/>
                </a:lnTo>
                <a:lnTo>
                  <a:pt x="6802876" y="5613128"/>
                </a:lnTo>
                <a:lnTo>
                  <a:pt x="0" y="5613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048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1028700" y="2500468"/>
            <a:ext cx="16230600" cy="6757832"/>
          </a:xfrm>
          <a:custGeom>
            <a:avLst/>
            <a:gdLst/>
            <a:ahLst/>
            <a:cxnLst/>
            <a:rect l="l" t="t" r="r" b="b"/>
            <a:pathLst>
              <a:path w="16230600" h="6757832">
                <a:moveTo>
                  <a:pt x="0" y="0"/>
                </a:moveTo>
                <a:lnTo>
                  <a:pt x="16230600" y="0"/>
                </a:lnTo>
                <a:lnTo>
                  <a:pt x="16230600" y="6757832"/>
                </a:lnTo>
                <a:lnTo>
                  <a:pt x="0" y="6757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1266927">
            <a:off x="15183495" y="7656381"/>
            <a:ext cx="1992931" cy="2153462"/>
          </a:xfrm>
          <a:custGeom>
            <a:avLst/>
            <a:gdLst/>
            <a:ahLst/>
            <a:cxnLst/>
            <a:rect l="l" t="t" r="r" b="b"/>
            <a:pathLst>
              <a:path w="1992931" h="2153462">
                <a:moveTo>
                  <a:pt x="0" y="0"/>
                </a:moveTo>
                <a:lnTo>
                  <a:pt x="1992931" y="0"/>
                </a:lnTo>
                <a:lnTo>
                  <a:pt x="1992931" y="2153461"/>
                </a:lnTo>
                <a:lnTo>
                  <a:pt x="0" y="2153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>
            <a:off x="1028700" y="-219595"/>
            <a:ext cx="1880992" cy="2496589"/>
          </a:xfrm>
          <a:custGeom>
            <a:avLst/>
            <a:gdLst/>
            <a:ahLst/>
            <a:cxnLst/>
            <a:rect l="l" t="t" r="r" b="b"/>
            <a:pathLst>
              <a:path w="1880992" h="2496589">
                <a:moveTo>
                  <a:pt x="0" y="0"/>
                </a:moveTo>
                <a:lnTo>
                  <a:pt x="1880992" y="0"/>
                </a:lnTo>
                <a:lnTo>
                  <a:pt x="1880992" y="2496590"/>
                </a:lnTo>
                <a:lnTo>
                  <a:pt x="0" y="24965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15694380" y="-2258805"/>
            <a:ext cx="3606061" cy="4114800"/>
          </a:xfrm>
          <a:custGeom>
            <a:avLst/>
            <a:gdLst/>
            <a:ahLst/>
            <a:cxnLst/>
            <a:rect l="l" t="t" r="r" b="b"/>
            <a:pathLst>
              <a:path w="3606061" h="4114800">
                <a:moveTo>
                  <a:pt x="0" y="0"/>
                </a:moveTo>
                <a:lnTo>
                  <a:pt x="3606061" y="0"/>
                </a:lnTo>
                <a:lnTo>
                  <a:pt x="36060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8" name="Google Shape;644;p57">
            <a:extLst>
              <a:ext uri="{FF2B5EF4-FFF2-40B4-BE49-F238E27FC236}">
                <a16:creationId xmlns:a16="http://schemas.microsoft.com/office/drawing/2014/main" id="{51EAAA69-6C0D-52AA-B90E-6C206232B9D7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451292" y="4968154"/>
            <a:ext cx="902745" cy="80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Have a Nice Day">
            <a:extLst>
              <a:ext uri="{FF2B5EF4-FFF2-40B4-BE49-F238E27FC236}">
                <a16:creationId xmlns:a16="http://schemas.microsoft.com/office/drawing/2014/main" id="{B6719088-EE7E-20AA-EF9A-81844535B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08" y="3700548"/>
            <a:ext cx="11671823" cy="51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3BB35A8-FADB-D682-D6C2-E27B1E096F15}"/>
              </a:ext>
            </a:extLst>
          </p:cNvPr>
          <p:cNvSpPr txBox="1"/>
          <p:nvPr/>
        </p:nvSpPr>
        <p:spPr>
          <a:xfrm>
            <a:off x="3124200" y="8006721"/>
            <a:ext cx="35653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617DA4"/>
                </a:solidFill>
                <a:effectLst/>
                <a:uLnTx/>
                <a:uFillTx/>
                <a:latin typeface="SFRuqahLongo-Regular" panose="00000500000000020004" pitchFamily="2" charset="-78"/>
                <a:ea typeface="GE SS Unique Light" panose="020A0503020102020204" pitchFamily="18" charset="-78"/>
                <a:cs typeface="SFRuqahLongo-Regular" panose="00000500000000020004" pitchFamily="2" charset="-78"/>
                <a:sym typeface="Arial"/>
              </a:rPr>
              <a:t>عبير العنزي</a:t>
            </a:r>
          </a:p>
        </p:txBody>
      </p:sp>
      <p:pic>
        <p:nvPicPr>
          <p:cNvPr id="21" name="Picture 8" descr="Free Heart PNG with Transparent Background">
            <a:extLst>
              <a:ext uri="{FF2B5EF4-FFF2-40B4-BE49-F238E27FC236}">
                <a16:creationId xmlns:a16="http://schemas.microsoft.com/office/drawing/2014/main" id="{DA8D6E6E-170F-9DBF-9308-8A112A29C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28" y="7791539"/>
            <a:ext cx="800860" cy="6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77</Words>
  <Application>Microsoft Office PowerPoint</Application>
  <PresentationFormat>مخصص</PresentationFormat>
  <Paragraphs>48</Paragraphs>
  <Slides>9</Slides>
  <Notes>2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Chewy</vt:lpstr>
      <vt:lpstr>Arial</vt:lpstr>
      <vt:lpstr>Calibri</vt:lpstr>
      <vt:lpstr>Stadio Now Devanagari Bold</vt:lpstr>
      <vt:lpstr>Nordique Inline</vt:lpstr>
      <vt:lpstr>Holiday Bold</vt:lpstr>
      <vt:lpstr>SFRuqahLongo-Regular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عبير بنت الشملاني العنزي</cp:lastModifiedBy>
  <cp:revision>1</cp:revision>
  <dcterms:created xsi:type="dcterms:W3CDTF">2006-08-16T00:00:00Z</dcterms:created>
  <dcterms:modified xsi:type="dcterms:W3CDTF">2023-09-10T16:35:50Z</dcterms:modified>
  <dc:identifier>DAFt-gBpdV0</dc:identifier>
</cp:coreProperties>
</file>