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"/>
  </p:notesMasterIdLst>
  <p:sldIdLst>
    <p:sldId id="266" r:id="rId2"/>
    <p:sldId id="269" r:id="rId3"/>
    <p:sldId id="305" r:id="rId4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00"/>
    <a:srgbClr val="FF6600"/>
    <a:srgbClr val="FFFFCC"/>
    <a:srgbClr val="B06900"/>
    <a:srgbClr val="FF9900"/>
    <a:srgbClr val="FFCC66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42EDFD-C896-403B-A931-19387B756C7F}" type="datetimeFigureOut">
              <a:rPr lang="en-US"/>
              <a:pPr>
                <a:defRPr/>
              </a:pPr>
              <a:t>8/5/2018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61ED8D-8AA9-4A9C-911E-79FA599AE4AF}" type="slidenum">
              <a:rPr lang="ar-SA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57"/>
            <a:ext cx="7772400" cy="14696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549"/>
            <a:ext cx="6400800" cy="1753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9A2E-FC7E-4318-9685-733138ABCC7E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E2C7-A178-49B6-8724-A664C798B89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84"/>
            <a:ext cx="2057400" cy="5850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84"/>
            <a:ext cx="6019800" cy="5850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4633-F5F1-4CF0-972A-77B99448B85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5283"/>
            <a:ext cx="8229600" cy="11417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551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551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5189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5189"/>
            <a:ext cx="4038600" cy="2190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E612-909D-42ED-BFE9-F5B76C291701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7DF7-CBCD-47DF-8B24-95FE9EEF461D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32"/>
            <a:ext cx="7772400" cy="13613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264"/>
            <a:ext cx="7772400" cy="150126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A38D-5FF9-4973-8472-C16C9A27979C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551"/>
            <a:ext cx="4038600" cy="45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51"/>
            <a:ext cx="4038600" cy="45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C81F-841D-4D48-B00D-1DF0801AE1ED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363"/>
            <a:ext cx="4040188" cy="640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185"/>
            <a:ext cx="4040188" cy="3950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363"/>
            <a:ext cx="4041775" cy="640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185"/>
            <a:ext cx="4041775" cy="39502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586C-9B03-4F8C-AB92-BE51371EFCDB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F3F9-5B50-4F2F-8195-A6920C09F805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B09F-DA29-4499-81FE-9E6B69B2DF43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778"/>
            <a:ext cx="3008313" cy="11613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79"/>
            <a:ext cx="5111750" cy="5851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081"/>
            <a:ext cx="3008313" cy="4690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810E-86BE-4ADB-89C6-0A95C0DEAD3E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149"/>
            <a:ext cx="5486400" cy="567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241"/>
            <a:ext cx="5486400" cy="41157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261"/>
            <a:ext cx="5486400" cy="8047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370C-F304-41C2-8D49-7151AF409233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med" advClick="0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23807E-FC52-4B3F-B3CB-94B21B252D5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2" name="Picture 6" descr="obeikan-logo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72350" y="0"/>
            <a:ext cx="17716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ransition spd="med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(2)  </a:t>
            </a:r>
            <a:endParaRPr lang="en-US" sz="1200" b="1">
              <a:solidFill>
                <a:srgbClr val="40404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990600"/>
            <a:ext cx="8382000" cy="762000"/>
            <a:chOff x="457200" y="762000"/>
            <a:chExt cx="8382000" cy="762000"/>
          </a:xfrm>
        </p:grpSpPr>
        <p:sp>
          <p:nvSpPr>
            <p:cNvPr id="14345" name="Pentagon 9"/>
            <p:cNvSpPr>
              <a:spLocks noChangeArrowheads="1"/>
            </p:cNvSpPr>
            <p:nvPr/>
          </p:nvSpPr>
          <p:spPr bwMode="auto">
            <a:xfrm>
              <a:off x="457200" y="762000"/>
              <a:ext cx="7391400" cy="762000"/>
            </a:xfrm>
            <a:prstGeom prst="homePlate">
              <a:avLst>
                <a:gd name="adj" fmla="val 44548"/>
              </a:avLst>
            </a:prstGeom>
            <a:solidFill>
              <a:srgbClr val="F8EF74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 rtl="1"/>
              <a:r>
                <a:rPr lang="ar-JO" sz="3600" b="1">
                  <a:solidFill>
                    <a:srgbClr val="FF0000"/>
                  </a:solidFill>
                </a:rPr>
                <a:t>الدّرس الثّاني:  </a:t>
              </a:r>
              <a:r>
                <a:rPr lang="ar-JO" sz="3600" b="1">
                  <a:solidFill>
                    <a:srgbClr val="262673"/>
                  </a:solidFill>
                </a:rPr>
                <a:t>تعيش النّباتات في أماكن كثيرة</a:t>
              </a:r>
              <a:endParaRPr lang="en-US" sz="3600" b="1">
                <a:solidFill>
                  <a:srgbClr val="262673"/>
                </a:solidFill>
                <a:latin typeface="Calibri" pitchFamily="34" charset="0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7696200" y="762000"/>
              <a:ext cx="457200" cy="762000"/>
            </a:xfrm>
            <a:prstGeom prst="chevron">
              <a:avLst>
                <a:gd name="adj" fmla="val 71212"/>
              </a:avLst>
            </a:prstGeom>
            <a:solidFill>
              <a:srgbClr val="E5B503"/>
            </a:solidFill>
            <a:ln w="25400" cap="flat" cmpd="sng" algn="ctr">
              <a:solidFill>
                <a:srgbClr val="F56E09"/>
              </a:solidFill>
              <a:prstDash val="solid"/>
            </a:ln>
            <a:effectLst/>
          </p:spPr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8001000" y="762000"/>
              <a:ext cx="457200" cy="762000"/>
            </a:xfrm>
            <a:prstGeom prst="chevron">
              <a:avLst>
                <a:gd name="adj" fmla="val 71212"/>
              </a:avLst>
            </a:prstGeom>
            <a:solidFill>
              <a:srgbClr val="EE8008"/>
            </a:solidFill>
            <a:ln w="25400" cap="flat" cmpd="sng" algn="ctr">
              <a:solidFill>
                <a:srgbClr val="F56E09"/>
              </a:solidFill>
              <a:prstDash val="solid"/>
            </a:ln>
            <a:effectLst/>
          </p:spPr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8382000" y="762000"/>
              <a:ext cx="457200" cy="762000"/>
            </a:xfrm>
            <a:prstGeom prst="chevron">
              <a:avLst>
                <a:gd name="adj" fmla="val 71212"/>
              </a:avLst>
            </a:prstGeom>
            <a:solidFill>
              <a:srgbClr val="FF0000"/>
            </a:solidFill>
            <a:ln w="25400" cap="flat" cmpd="sng" algn="ctr">
              <a:solidFill>
                <a:srgbClr val="F56E09"/>
              </a:solidFill>
              <a:prstDash val="solid"/>
            </a:ln>
            <a:effectLst/>
          </p:spPr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228600" y="2362200"/>
            <a:ext cx="8305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Tx/>
              <a:buBlip>
                <a:blip r:embed="rId4"/>
              </a:buBlip>
            </a:pPr>
            <a:r>
              <a:rPr lang="ar-SA" b="1"/>
              <a:t>هل تعيش جميع الن</a:t>
            </a:r>
            <a:r>
              <a:rPr lang="ar-JO" b="1"/>
              <a:t>ّ</a:t>
            </a:r>
            <a:r>
              <a:rPr lang="ar-SA" b="1"/>
              <a:t>باتات في نفس المكان؟</a:t>
            </a:r>
          </a:p>
          <a:p>
            <a:pPr algn="r" rtl="1"/>
            <a:r>
              <a:rPr lang="ar-SA" b="1"/>
              <a:t> </a:t>
            </a:r>
          </a:p>
          <a:p>
            <a:pPr algn="r" rtl="1">
              <a:buFontTx/>
              <a:buBlip>
                <a:blip r:embed="rId4"/>
              </a:buBlip>
            </a:pPr>
            <a:r>
              <a:rPr lang="ar-SA" b="1"/>
              <a:t> </a:t>
            </a:r>
            <a:r>
              <a:rPr lang="ar-JO" b="1"/>
              <a:t>أ</a:t>
            </a:r>
            <a:r>
              <a:rPr lang="ar-SA" b="1"/>
              <a:t>ين يعيش نبات الص</a:t>
            </a:r>
            <a:r>
              <a:rPr lang="ar-JO" b="1"/>
              <a:t>ّ</a:t>
            </a:r>
            <a:r>
              <a:rPr lang="ar-SA" b="1"/>
              <a:t>ب</a:t>
            </a:r>
            <a:r>
              <a:rPr lang="ar-JO" b="1"/>
              <a:t>ّ</a:t>
            </a:r>
            <a:r>
              <a:rPr lang="ar-SA" b="1"/>
              <a:t>ار؟</a:t>
            </a:r>
          </a:p>
          <a:p>
            <a:pPr algn="r" rtl="1"/>
            <a:r>
              <a:rPr lang="ar-SA" b="1"/>
              <a:t> </a:t>
            </a:r>
          </a:p>
          <a:p>
            <a:pPr algn="r" rtl="1">
              <a:buFontTx/>
              <a:buBlip>
                <a:blip r:embed="rId4"/>
              </a:buBlip>
            </a:pPr>
            <a:r>
              <a:rPr lang="ar-JO" b="1"/>
              <a:t>أ</a:t>
            </a:r>
            <a:r>
              <a:rPr lang="ar-SA" b="1"/>
              <a:t>ين تعيش الن</a:t>
            </a:r>
            <a:r>
              <a:rPr lang="ar-JO" b="1"/>
              <a:t>ّ</a:t>
            </a:r>
            <a:r>
              <a:rPr lang="ar-SA" b="1"/>
              <a:t>باتات المثمرة</a:t>
            </a:r>
            <a:r>
              <a:rPr lang="ar-JO" b="1"/>
              <a:t> ك</a:t>
            </a:r>
            <a:r>
              <a:rPr lang="ar-SA" b="1"/>
              <a:t>الت</a:t>
            </a:r>
            <a:r>
              <a:rPr lang="ar-JO" b="1"/>
              <a:t>ّ</a:t>
            </a:r>
            <a:r>
              <a:rPr lang="ar-SA" b="1"/>
              <a:t>فاح</a:t>
            </a:r>
            <a:r>
              <a:rPr lang="ar-JO" b="1"/>
              <a:t> مثلا</a:t>
            </a:r>
            <a:r>
              <a:rPr lang="ar-SA" b="1"/>
              <a:t>؟ </a:t>
            </a:r>
          </a:p>
          <a:p>
            <a:pPr algn="r" rtl="1"/>
            <a:endParaRPr lang="ar-SA" b="1"/>
          </a:p>
          <a:p>
            <a:pPr algn="r" rtl="1"/>
            <a:endParaRPr lang="ar-SA" b="1"/>
          </a:p>
          <a:p>
            <a:pPr algn="r" rtl="1"/>
            <a:endParaRPr lang="ar-SA" b="1"/>
          </a:p>
          <a:p>
            <a:pPr algn="r" rtl="1"/>
            <a:endParaRPr lang="ar-SA" b="1"/>
          </a:p>
          <a:p>
            <a:pPr algn="r" rtl="1"/>
            <a:endParaRPr lang="ar-SA" b="1"/>
          </a:p>
          <a:p>
            <a:pPr algn="r" rtl="1">
              <a:buFontTx/>
              <a:buBlip>
                <a:blip r:embed="rId4"/>
              </a:buBlip>
            </a:pPr>
            <a:endParaRPr lang="en-GB" b="1"/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93554">
            <a:off x="863600" y="2620963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95417">
            <a:off x="2278063" y="4279900"/>
            <a:ext cx="2438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(2)  </a:t>
            </a:r>
            <a:endParaRPr lang="en-US" sz="1200" b="1">
              <a:solidFill>
                <a:srgbClr val="404040"/>
              </a:solidFill>
            </a:endParaRPr>
          </a:p>
        </p:txBody>
      </p: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81000" y="533400"/>
            <a:ext cx="8610600" cy="5105400"/>
            <a:chOff x="228600" y="381000"/>
            <a:chExt cx="8610600" cy="5562600"/>
          </a:xfrm>
        </p:grpSpPr>
        <p:sp>
          <p:nvSpPr>
            <p:cNvPr id="10" name="Snip Single Corner Rectangle 9"/>
            <p:cNvSpPr/>
            <p:nvPr/>
          </p:nvSpPr>
          <p:spPr>
            <a:xfrm>
              <a:off x="533400" y="1143782"/>
              <a:ext cx="8305800" cy="4799818"/>
            </a:xfrm>
            <a:prstGeom prst="snip1Rect">
              <a:avLst/>
            </a:prstGeom>
            <a:solidFill>
              <a:srgbClr val="FFFFCC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7696200" y="1295993"/>
              <a:ext cx="457200" cy="456631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5372" name="Picture 2" descr="C:\Program Files\Microsoft Office\MEDIA\CAGCAT10\j0301252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28600" y="381000"/>
              <a:ext cx="1524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914400" y="1676400"/>
            <a:ext cx="685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SA" b="1"/>
              <a:t> تعيش الن</a:t>
            </a:r>
            <a:r>
              <a:rPr lang="ar-JO" b="1"/>
              <a:t>ّ</a:t>
            </a:r>
            <a:r>
              <a:rPr lang="ar-SA" b="1"/>
              <a:t>باتات في ال</a:t>
            </a:r>
            <a:r>
              <a:rPr lang="ar-JO" b="1"/>
              <a:t>أ</a:t>
            </a:r>
            <a:r>
              <a:rPr lang="ar-SA" b="1"/>
              <a:t>ماكن التي تجد فيها حاجاتها</a:t>
            </a:r>
            <a:r>
              <a:rPr lang="ar-JO" b="1"/>
              <a:t>، </a:t>
            </a:r>
            <a:r>
              <a:rPr lang="ar-SA" b="1"/>
              <a:t>فبعض الن</a:t>
            </a:r>
            <a:r>
              <a:rPr lang="ar-JO" b="1"/>
              <a:t>ّ</a:t>
            </a:r>
            <a:r>
              <a:rPr lang="ar-SA" b="1"/>
              <a:t>باتات مثل نبات الص</a:t>
            </a:r>
            <a:r>
              <a:rPr lang="ar-JO" b="1"/>
              <a:t>ّ</a:t>
            </a:r>
            <a:r>
              <a:rPr lang="ar-SA" b="1"/>
              <a:t>ب</a:t>
            </a:r>
            <a:r>
              <a:rPr lang="ar-JO" b="1"/>
              <a:t>ّ</a:t>
            </a:r>
            <a:r>
              <a:rPr lang="ar-SA" b="1"/>
              <a:t>ار يعيش في ال</a:t>
            </a:r>
            <a:r>
              <a:rPr lang="ar-JO" b="1"/>
              <a:t>أ</a:t>
            </a:r>
            <a:r>
              <a:rPr lang="ar-SA" b="1"/>
              <a:t>ماكن الحار</a:t>
            </a:r>
            <a:r>
              <a:rPr lang="ar-JO" b="1"/>
              <a:t>ّ</a:t>
            </a:r>
            <a:r>
              <a:rPr lang="ar-SA" b="1"/>
              <a:t>ة والجاف</a:t>
            </a:r>
            <a:r>
              <a:rPr lang="ar-JO" b="1"/>
              <a:t>ّ</a:t>
            </a:r>
            <a:r>
              <a:rPr lang="ar-SA" b="1"/>
              <a:t>ة كالص</a:t>
            </a:r>
            <a:r>
              <a:rPr lang="ar-JO" b="1"/>
              <a:t>ّ</a:t>
            </a:r>
            <a:r>
              <a:rPr lang="ar-SA" b="1"/>
              <a:t>حراء</a:t>
            </a:r>
            <a:r>
              <a:rPr lang="ar-JO" b="1"/>
              <a:t>.</a:t>
            </a:r>
            <a:r>
              <a:rPr lang="ar-SA" b="1"/>
              <a:t> 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b="1"/>
              <a:t> لنباتات الص</a:t>
            </a:r>
            <a:r>
              <a:rPr lang="ar-JO" b="1"/>
              <a:t>ّ</a:t>
            </a:r>
            <a:r>
              <a:rPr lang="ar-SA" b="1"/>
              <a:t>حراء </a:t>
            </a:r>
            <a:r>
              <a:rPr lang="ar-JO" b="1"/>
              <a:t>أ</a:t>
            </a:r>
            <a:r>
              <a:rPr lang="ar-SA" b="1"/>
              <a:t>جزاء تساعدها على الاحتفاظ بالماء</a:t>
            </a:r>
            <a:r>
              <a:rPr lang="ar-JO" b="1"/>
              <a:t>، </a:t>
            </a:r>
            <a:r>
              <a:rPr lang="ar-SA" b="1"/>
              <a:t>مثل ماذا ؟ </a:t>
            </a:r>
          </a:p>
          <a:p>
            <a:pPr algn="r" rtl="1"/>
            <a:endParaRPr lang="ar-SA" b="1"/>
          </a:p>
          <a:p>
            <a:pPr algn="r" rtl="1">
              <a:buFont typeface="Wingdings" pitchFamily="2" charset="2"/>
              <a:buChar char="ü"/>
            </a:pPr>
            <a:endParaRPr lang="en-GB" b="1"/>
          </a:p>
        </p:txBody>
      </p:sp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133600"/>
            <a:ext cx="121920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65760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8" name="TextBox 21"/>
          <p:cNvSpPr txBox="1">
            <a:spLocks noChangeArrowheads="1"/>
          </p:cNvSpPr>
          <p:nvPr/>
        </p:nvSpPr>
        <p:spPr bwMode="auto">
          <a:xfrm>
            <a:off x="838200" y="3849688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SA" b="1"/>
              <a:t> تعيش بعض الن</a:t>
            </a:r>
            <a:r>
              <a:rPr lang="ar-JO" b="1"/>
              <a:t>ّ</a:t>
            </a:r>
            <a:r>
              <a:rPr lang="ar-SA" b="1"/>
              <a:t>باتات في </a:t>
            </a:r>
            <a:r>
              <a:rPr lang="ar-JO" b="1"/>
              <a:t>أ</a:t>
            </a:r>
            <a:r>
              <a:rPr lang="ar-SA" b="1"/>
              <a:t>ماكن حار</a:t>
            </a:r>
            <a:r>
              <a:rPr lang="ar-JO" b="1"/>
              <a:t>ّ</a:t>
            </a:r>
            <a:r>
              <a:rPr lang="ar-SA" b="1"/>
              <a:t>ة ورطبة مثل الغابة. 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b="1"/>
              <a:t> لهذه الن</a:t>
            </a:r>
            <a:r>
              <a:rPr lang="ar-JO" b="1"/>
              <a:t>ّ</a:t>
            </a:r>
            <a:r>
              <a:rPr lang="ar-SA" b="1"/>
              <a:t>باتات </a:t>
            </a:r>
            <a:r>
              <a:rPr lang="ar-JO" b="1"/>
              <a:t>أ</a:t>
            </a:r>
            <a:r>
              <a:rPr lang="ar-SA" b="1"/>
              <a:t>وراق كثيرة مدب</a:t>
            </a:r>
            <a:r>
              <a:rPr lang="ar-JO" b="1"/>
              <a:t>ّ</a:t>
            </a:r>
            <a:r>
              <a:rPr lang="ar-SA" b="1"/>
              <a:t>بة تساعدها على الت</a:t>
            </a:r>
            <a:r>
              <a:rPr lang="ar-JO" b="1"/>
              <a:t>ّ</a:t>
            </a:r>
            <a:r>
              <a:rPr lang="ar-SA" b="1"/>
              <a:t>خل</a:t>
            </a:r>
            <a:r>
              <a:rPr lang="ar-JO" b="1"/>
              <a:t>ّ</a:t>
            </a:r>
            <a:r>
              <a:rPr lang="ar-SA" b="1"/>
              <a:t>ص من الماء الز</a:t>
            </a:r>
            <a:r>
              <a:rPr lang="ar-JO" b="1"/>
              <a:t>ّ</a:t>
            </a:r>
            <a:r>
              <a:rPr lang="ar-SA" b="1"/>
              <a:t>ائد. </a:t>
            </a:r>
            <a:endParaRPr lang="en-GB" b="1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8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9" descr="obeik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76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Footer Placeholder 3"/>
          <p:cNvSpPr txBox="1">
            <a:spLocks/>
          </p:cNvSpPr>
          <p:nvPr/>
        </p:nvSpPr>
        <p:spPr bwMode="auto">
          <a:xfrm>
            <a:off x="3276600" y="6553200"/>
            <a:ext cx="2895600" cy="304800"/>
          </a:xfrm>
          <a:prstGeom prst="rect">
            <a:avLst/>
          </a:prstGeom>
          <a:solidFill>
            <a:srgbClr val="FFFFE7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ar-JO" sz="1400" b="1">
                <a:solidFill>
                  <a:srgbClr val="404040"/>
                </a:solidFill>
              </a:rPr>
              <a:t> </a:t>
            </a:r>
            <a:r>
              <a:rPr lang="ar-JO" sz="1200" b="1">
                <a:solidFill>
                  <a:srgbClr val="404040"/>
                </a:solidFill>
              </a:rPr>
              <a:t>الفصل (2)..... الدّرس (2)  </a:t>
            </a:r>
            <a:endParaRPr lang="en-US" sz="1200" b="1">
              <a:solidFill>
                <a:srgbClr val="40404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00800" y="4495800"/>
            <a:ext cx="1981200" cy="18288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914400"/>
            <a:ext cx="4648200" cy="3352800"/>
          </a:xfrm>
          <a:prstGeom prst="wedgeRoundRectCallout">
            <a:avLst>
              <a:gd name="adj1" fmla="val 55462"/>
              <a:gd name="adj2" fmla="val 776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>
                <a:solidFill>
                  <a:schemeClr val="tx1"/>
                </a:solidFill>
                <a:cs typeface="Arial" charset="0"/>
              </a:rPr>
              <a:t>فك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ر ... </a:t>
            </a:r>
          </a:p>
          <a:p>
            <a:pPr algn="ctr">
              <a:defRPr/>
            </a:pPr>
            <a:endParaRPr lang="ar-SA" sz="2400" b="1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ar-SA" sz="2400" b="1">
                <a:solidFill>
                  <a:schemeClr val="tx1"/>
                </a:solidFill>
                <a:cs typeface="Arial" charset="0"/>
              </a:rPr>
              <a:t>يقول صالح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: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 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إ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ن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 نباتات الغابة يمكن 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أ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ن تعيش في الص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حراء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.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 ما رأيك</a:t>
            </a:r>
            <a:r>
              <a:rPr lang="ar-JO" sz="2400" b="1">
                <a:solidFill>
                  <a:schemeClr val="tx1"/>
                </a:solidFill>
                <a:cs typeface="Arial" charset="0"/>
              </a:rPr>
              <a:t>؟</a:t>
            </a:r>
            <a:r>
              <a:rPr lang="ar-SA" sz="2400" b="1">
                <a:solidFill>
                  <a:schemeClr val="tx1"/>
                </a:solidFill>
                <a:cs typeface="Arial" charset="0"/>
              </a:rPr>
              <a:t> </a:t>
            </a:r>
            <a:endParaRPr lang="en-GB" sz="2400" b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 thruBlk="1"/>
    <p:sndAc>
      <p:stSnd>
        <p:snd r:embed="rId1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الفصل 2 الدرس- صف اول  mod final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1372</TotalTime>
  <Words>190</Words>
  <Application>Microsoft Office PowerPoint</Application>
  <PresentationFormat>Affichage à l'écran (4:3)</PresentationFormat>
  <Paragraphs>20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الفصل 2 الدرس- صف اول  mod final1</vt:lpstr>
      <vt:lpstr>Diapositive 1</vt:lpstr>
      <vt:lpstr>Diapositive 2</vt:lpstr>
      <vt:lpstr>Diapositive 3</vt:lpstr>
    </vt:vector>
  </TitlesOfParts>
  <Company>Beyond The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YaldaR</dc:creator>
  <cp:lastModifiedBy>Abdelhafid Touil</cp:lastModifiedBy>
  <cp:revision>192</cp:revision>
  <dcterms:created xsi:type="dcterms:W3CDTF">2009-05-18T17:59:06Z</dcterms:created>
  <dcterms:modified xsi:type="dcterms:W3CDTF">2018-08-05T15:25:39Z</dcterms:modified>
</cp:coreProperties>
</file>