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71" r:id="rId5"/>
  </p:sldMasterIdLst>
  <p:notesMasterIdLst>
    <p:notesMasterId r:id="rId21"/>
  </p:notesMasterIdLst>
  <p:sldIdLst>
    <p:sldId id="275" r:id="rId6"/>
    <p:sldId id="288" r:id="rId7"/>
    <p:sldId id="256" r:id="rId8"/>
    <p:sldId id="278" r:id="rId9"/>
    <p:sldId id="279" r:id="rId10"/>
    <p:sldId id="286" r:id="rId11"/>
    <p:sldId id="257" r:id="rId12"/>
    <p:sldId id="280" r:id="rId13"/>
    <p:sldId id="285" r:id="rId14"/>
    <p:sldId id="287" r:id="rId15"/>
    <p:sldId id="281" r:id="rId16"/>
    <p:sldId id="282" r:id="rId17"/>
    <p:sldId id="284" r:id="rId18"/>
    <p:sldId id="283" r:id="rId19"/>
    <p:sldId id="26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52DD21-2A6D-4C23-8DCE-5B823907A79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D106297F-A03F-4086-A1D6-CCB5D77C9341}">
      <dgm:prSet phldrT="[نص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dirty="0"/>
            <a:t>Use the “raise hand” button when you want to ask a question.</a:t>
          </a:r>
          <a:endParaRPr lang="ar-SA" dirty="0"/>
        </a:p>
      </dgm:t>
    </dgm:pt>
    <dgm:pt modelId="{53A37D04-F398-4730-AA55-89F350EBD3BC}" type="parTrans" cxnId="{590AF968-284F-4744-97CA-5DD582FE39CE}">
      <dgm:prSet/>
      <dgm:spPr/>
      <dgm:t>
        <a:bodyPr/>
        <a:lstStyle/>
        <a:p>
          <a:pPr rtl="1"/>
          <a:endParaRPr lang="ar-SA"/>
        </a:p>
      </dgm:t>
    </dgm:pt>
    <dgm:pt modelId="{68577B88-7984-4388-B8C7-6A61F58A25C6}" type="sibTrans" cxnId="{590AF968-284F-4744-97CA-5DD582FE39CE}">
      <dgm:prSet/>
      <dgm:spPr/>
      <dgm:t>
        <a:bodyPr/>
        <a:lstStyle/>
        <a:p>
          <a:pPr rtl="1"/>
          <a:endParaRPr lang="ar-SA"/>
        </a:p>
      </dgm:t>
    </dgm:pt>
    <dgm:pt modelId="{5FC8F373-1A2A-414A-BC9D-AEF011032301}">
      <dgm:prSet phldrT="[نص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dirty="0"/>
            <a:t>“Mute your mics” unless your teacher ask you to do otherwise.</a:t>
          </a:r>
          <a:endParaRPr lang="ar-SA" dirty="0"/>
        </a:p>
      </dgm:t>
    </dgm:pt>
    <dgm:pt modelId="{0803FA69-DD2B-4E97-89C1-3594536339CB}" type="parTrans" cxnId="{5570E7FF-7D3B-4736-AE2F-8F1C555AD25B}">
      <dgm:prSet/>
      <dgm:spPr/>
      <dgm:t>
        <a:bodyPr/>
        <a:lstStyle/>
        <a:p>
          <a:pPr rtl="1"/>
          <a:endParaRPr lang="ar-SA"/>
        </a:p>
      </dgm:t>
    </dgm:pt>
    <dgm:pt modelId="{C78008DD-7AA4-420B-AAE4-1959125689AB}" type="sibTrans" cxnId="{5570E7FF-7D3B-4736-AE2F-8F1C555AD25B}">
      <dgm:prSet/>
      <dgm:spPr/>
      <dgm:t>
        <a:bodyPr/>
        <a:lstStyle/>
        <a:p>
          <a:pPr rtl="1"/>
          <a:endParaRPr lang="ar-SA"/>
        </a:p>
      </dgm:t>
    </dgm:pt>
    <dgm:pt modelId="{5D98F938-48F1-4B77-910E-1638EA9DFF3A}">
      <dgm:prSet phldrT="[نص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dirty="0"/>
            <a:t>Do not chat with your friends when the teacher is explaining.</a:t>
          </a:r>
          <a:endParaRPr lang="ar-SA" dirty="0"/>
        </a:p>
      </dgm:t>
    </dgm:pt>
    <dgm:pt modelId="{9CF0B16D-4A61-4905-9A49-7F5F1C06F260}" type="parTrans" cxnId="{92FFC5FF-8740-4312-AD81-3E1AB8B0613A}">
      <dgm:prSet/>
      <dgm:spPr/>
      <dgm:t>
        <a:bodyPr/>
        <a:lstStyle/>
        <a:p>
          <a:pPr rtl="1"/>
          <a:endParaRPr lang="ar-SA"/>
        </a:p>
      </dgm:t>
    </dgm:pt>
    <dgm:pt modelId="{391D6ECE-2F64-4DC8-AA78-E8B27D3F0CC6}" type="sibTrans" cxnId="{92FFC5FF-8740-4312-AD81-3E1AB8B0613A}">
      <dgm:prSet/>
      <dgm:spPr/>
      <dgm:t>
        <a:bodyPr/>
        <a:lstStyle/>
        <a:p>
          <a:pPr rtl="1"/>
          <a:endParaRPr lang="ar-SA"/>
        </a:p>
      </dgm:t>
    </dgm:pt>
    <dgm:pt modelId="{0F004298-E52D-4469-920B-66FE1E71B3CB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1"/>
          <a:r>
            <a:rPr lang="en-US" b="0" dirty="0"/>
            <a:t>Answer the questions your teacher ask you so that you don’t lose marks.</a:t>
          </a:r>
          <a:endParaRPr lang="ar-SA" b="0" dirty="0"/>
        </a:p>
      </dgm:t>
    </dgm:pt>
    <dgm:pt modelId="{B829DD41-7F7E-4C6E-978D-7C84B80D8F45}" type="parTrans" cxnId="{0DA7526A-D8C6-4A20-B7E8-1BF30E861471}">
      <dgm:prSet/>
      <dgm:spPr/>
      <dgm:t>
        <a:bodyPr/>
        <a:lstStyle/>
        <a:p>
          <a:pPr rtl="1"/>
          <a:endParaRPr lang="ar-SA"/>
        </a:p>
      </dgm:t>
    </dgm:pt>
    <dgm:pt modelId="{BA72901F-5EDE-4799-87AB-F7AA74166850}" type="sibTrans" cxnId="{0DA7526A-D8C6-4A20-B7E8-1BF30E861471}">
      <dgm:prSet/>
      <dgm:spPr/>
      <dgm:t>
        <a:bodyPr/>
        <a:lstStyle/>
        <a:p>
          <a:pPr rtl="1"/>
          <a:endParaRPr lang="ar-SA"/>
        </a:p>
      </dgm:t>
    </dgm:pt>
    <dgm:pt modelId="{996F44F7-3A90-4FB7-B6CA-53C5582CBF8C}" type="pres">
      <dgm:prSet presAssocID="{E552DD21-2A6D-4C23-8DCE-5B823907A797}" presName="Name0" presStyleCnt="0">
        <dgm:presLayoutVars>
          <dgm:dir/>
          <dgm:resizeHandles val="exact"/>
        </dgm:presLayoutVars>
      </dgm:prSet>
      <dgm:spPr/>
    </dgm:pt>
    <dgm:pt modelId="{8E100E4A-C50B-4926-8950-297025C6D9AE}" type="pres">
      <dgm:prSet presAssocID="{E552DD21-2A6D-4C23-8DCE-5B823907A797}" presName="cycle" presStyleCnt="0"/>
      <dgm:spPr/>
    </dgm:pt>
    <dgm:pt modelId="{6BB96387-C457-4ECA-86B6-F20848A8EBC3}" type="pres">
      <dgm:prSet presAssocID="{D106297F-A03F-4086-A1D6-CCB5D77C9341}" presName="nodeFirstNode" presStyleLbl="node1" presStyleIdx="0" presStyleCnt="4">
        <dgm:presLayoutVars>
          <dgm:bulletEnabled val="1"/>
        </dgm:presLayoutVars>
      </dgm:prSet>
      <dgm:spPr/>
    </dgm:pt>
    <dgm:pt modelId="{1ADC4D76-9B08-4945-B542-DA4CA97C9461}" type="pres">
      <dgm:prSet presAssocID="{68577B88-7984-4388-B8C7-6A61F58A25C6}" presName="sibTransFirstNode" presStyleLbl="bgShp" presStyleIdx="0" presStyleCnt="1"/>
      <dgm:spPr/>
    </dgm:pt>
    <dgm:pt modelId="{8F17C77F-5411-455B-A08C-56F94BF208CE}" type="pres">
      <dgm:prSet presAssocID="{5FC8F373-1A2A-414A-BC9D-AEF011032301}" presName="nodeFollowingNodes" presStyleLbl="node1" presStyleIdx="1" presStyleCnt="4">
        <dgm:presLayoutVars>
          <dgm:bulletEnabled val="1"/>
        </dgm:presLayoutVars>
      </dgm:prSet>
      <dgm:spPr/>
    </dgm:pt>
    <dgm:pt modelId="{3FBC3B76-76A1-4D20-815B-37168422F7B9}" type="pres">
      <dgm:prSet presAssocID="{5D98F938-48F1-4B77-910E-1638EA9DFF3A}" presName="nodeFollowingNodes" presStyleLbl="node1" presStyleIdx="2" presStyleCnt="4">
        <dgm:presLayoutVars>
          <dgm:bulletEnabled val="1"/>
        </dgm:presLayoutVars>
      </dgm:prSet>
      <dgm:spPr/>
    </dgm:pt>
    <dgm:pt modelId="{D38158AC-83B1-4B87-A61D-BBCF5EC60956}" type="pres">
      <dgm:prSet presAssocID="{0F004298-E52D-4469-920B-66FE1E71B3CB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938DB20E-FFC2-42C2-8F9F-D91C4C119183}" type="presOf" srcId="{68577B88-7984-4388-B8C7-6A61F58A25C6}" destId="{1ADC4D76-9B08-4945-B542-DA4CA97C9461}" srcOrd="0" destOrd="0" presId="urn:microsoft.com/office/officeart/2005/8/layout/cycle3"/>
    <dgm:cxn modelId="{CFED9E28-E6CB-460F-966B-0DD62A8EB133}" type="presOf" srcId="{0F004298-E52D-4469-920B-66FE1E71B3CB}" destId="{D38158AC-83B1-4B87-A61D-BBCF5EC60956}" srcOrd="0" destOrd="0" presId="urn:microsoft.com/office/officeart/2005/8/layout/cycle3"/>
    <dgm:cxn modelId="{3A12C73D-248A-40DB-A653-4C20C9EF5010}" type="presOf" srcId="{D106297F-A03F-4086-A1D6-CCB5D77C9341}" destId="{6BB96387-C457-4ECA-86B6-F20848A8EBC3}" srcOrd="0" destOrd="0" presId="urn:microsoft.com/office/officeart/2005/8/layout/cycle3"/>
    <dgm:cxn modelId="{590AF968-284F-4744-97CA-5DD582FE39CE}" srcId="{E552DD21-2A6D-4C23-8DCE-5B823907A797}" destId="{D106297F-A03F-4086-A1D6-CCB5D77C9341}" srcOrd="0" destOrd="0" parTransId="{53A37D04-F398-4730-AA55-89F350EBD3BC}" sibTransId="{68577B88-7984-4388-B8C7-6A61F58A25C6}"/>
    <dgm:cxn modelId="{0DA7526A-D8C6-4A20-B7E8-1BF30E861471}" srcId="{E552DD21-2A6D-4C23-8DCE-5B823907A797}" destId="{0F004298-E52D-4469-920B-66FE1E71B3CB}" srcOrd="3" destOrd="0" parTransId="{B829DD41-7F7E-4C6E-978D-7C84B80D8F45}" sibTransId="{BA72901F-5EDE-4799-87AB-F7AA74166850}"/>
    <dgm:cxn modelId="{70C38D7B-0264-49C4-B4DA-6753A51BA74F}" type="presOf" srcId="{5D98F938-48F1-4B77-910E-1638EA9DFF3A}" destId="{3FBC3B76-76A1-4D20-815B-37168422F7B9}" srcOrd="0" destOrd="0" presId="urn:microsoft.com/office/officeart/2005/8/layout/cycle3"/>
    <dgm:cxn modelId="{2594AD92-639F-48AB-9EC6-7254C3D199CE}" type="presOf" srcId="{E552DD21-2A6D-4C23-8DCE-5B823907A797}" destId="{996F44F7-3A90-4FB7-B6CA-53C5582CBF8C}" srcOrd="0" destOrd="0" presId="urn:microsoft.com/office/officeart/2005/8/layout/cycle3"/>
    <dgm:cxn modelId="{FE8C75E2-AD1A-49F5-A7C4-52CD9430FE6E}" type="presOf" srcId="{5FC8F373-1A2A-414A-BC9D-AEF011032301}" destId="{8F17C77F-5411-455B-A08C-56F94BF208CE}" srcOrd="0" destOrd="0" presId="urn:microsoft.com/office/officeart/2005/8/layout/cycle3"/>
    <dgm:cxn modelId="{92FFC5FF-8740-4312-AD81-3E1AB8B0613A}" srcId="{E552DD21-2A6D-4C23-8DCE-5B823907A797}" destId="{5D98F938-48F1-4B77-910E-1638EA9DFF3A}" srcOrd="2" destOrd="0" parTransId="{9CF0B16D-4A61-4905-9A49-7F5F1C06F260}" sibTransId="{391D6ECE-2F64-4DC8-AA78-E8B27D3F0CC6}"/>
    <dgm:cxn modelId="{5570E7FF-7D3B-4736-AE2F-8F1C555AD25B}" srcId="{E552DD21-2A6D-4C23-8DCE-5B823907A797}" destId="{5FC8F373-1A2A-414A-BC9D-AEF011032301}" srcOrd="1" destOrd="0" parTransId="{0803FA69-DD2B-4E97-89C1-3594536339CB}" sibTransId="{C78008DD-7AA4-420B-AAE4-1959125689AB}"/>
    <dgm:cxn modelId="{0059B80A-30F5-43D9-AE11-CCA2F6301B79}" type="presParOf" srcId="{996F44F7-3A90-4FB7-B6CA-53C5582CBF8C}" destId="{8E100E4A-C50B-4926-8950-297025C6D9AE}" srcOrd="0" destOrd="0" presId="urn:microsoft.com/office/officeart/2005/8/layout/cycle3"/>
    <dgm:cxn modelId="{0C3859E8-3EAB-4135-8EB3-9B6EDA118E54}" type="presParOf" srcId="{8E100E4A-C50B-4926-8950-297025C6D9AE}" destId="{6BB96387-C457-4ECA-86B6-F20848A8EBC3}" srcOrd="0" destOrd="0" presId="urn:microsoft.com/office/officeart/2005/8/layout/cycle3"/>
    <dgm:cxn modelId="{CA3611A2-6134-4F71-BC46-30912DD02155}" type="presParOf" srcId="{8E100E4A-C50B-4926-8950-297025C6D9AE}" destId="{1ADC4D76-9B08-4945-B542-DA4CA97C9461}" srcOrd="1" destOrd="0" presId="urn:microsoft.com/office/officeart/2005/8/layout/cycle3"/>
    <dgm:cxn modelId="{2670160D-D100-4731-9A6B-105FD5737E79}" type="presParOf" srcId="{8E100E4A-C50B-4926-8950-297025C6D9AE}" destId="{8F17C77F-5411-455B-A08C-56F94BF208CE}" srcOrd="2" destOrd="0" presId="urn:microsoft.com/office/officeart/2005/8/layout/cycle3"/>
    <dgm:cxn modelId="{E73DFC87-BDF4-4A1D-9929-20A8EDC854F5}" type="presParOf" srcId="{8E100E4A-C50B-4926-8950-297025C6D9AE}" destId="{3FBC3B76-76A1-4D20-815B-37168422F7B9}" srcOrd="3" destOrd="0" presId="urn:microsoft.com/office/officeart/2005/8/layout/cycle3"/>
    <dgm:cxn modelId="{64D2EEA9-5BDE-482A-92D7-B7A194FD5D0C}" type="presParOf" srcId="{8E100E4A-C50B-4926-8950-297025C6D9AE}" destId="{D38158AC-83B1-4B87-A61D-BBCF5EC60956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0F6BA5-DBBC-4777-9A8D-22A18124BE0F}" type="doc">
      <dgm:prSet loTypeId="urn:microsoft.com/office/officeart/2005/8/layout/hProcess3" loCatId="process" qsTypeId="urn:microsoft.com/office/officeart/2005/8/quickstyle/simple3" qsCatId="simple" csTypeId="urn:microsoft.com/office/officeart/2005/8/colors/accent1_2" csCatId="accent1" phldr="1"/>
      <dgm:spPr/>
    </dgm:pt>
    <dgm:pt modelId="{7C012B70-4CFA-45CE-8F0F-7F4BEC634BE9}">
      <dgm:prSet custT="1"/>
      <dgm:spPr/>
      <dgm:t>
        <a:bodyPr/>
        <a:lstStyle/>
        <a:p>
          <a:pPr rtl="1"/>
          <a:r>
            <a:rPr lang="en-US" sz="2800" b="1" dirty="0"/>
            <a:t>Classroom rules</a:t>
          </a:r>
          <a:endParaRPr lang="ar-SA" sz="2800" b="1" dirty="0"/>
        </a:p>
      </dgm:t>
    </dgm:pt>
    <dgm:pt modelId="{023B9F03-E0A0-4338-9EED-4E4E962FE1D6}" type="parTrans" cxnId="{1FB2AC61-CC32-4C3E-9373-228452F81DD3}">
      <dgm:prSet/>
      <dgm:spPr/>
      <dgm:t>
        <a:bodyPr/>
        <a:lstStyle/>
        <a:p>
          <a:pPr rtl="1"/>
          <a:endParaRPr lang="ar-SA"/>
        </a:p>
      </dgm:t>
    </dgm:pt>
    <dgm:pt modelId="{E4289F44-DCFF-42E0-8079-498CD331C8CB}" type="sibTrans" cxnId="{1FB2AC61-CC32-4C3E-9373-228452F81DD3}">
      <dgm:prSet/>
      <dgm:spPr/>
      <dgm:t>
        <a:bodyPr/>
        <a:lstStyle/>
        <a:p>
          <a:pPr rtl="1"/>
          <a:endParaRPr lang="ar-SA"/>
        </a:p>
      </dgm:t>
    </dgm:pt>
    <dgm:pt modelId="{55E1253F-230E-4FA2-90F9-64FC94B12437}" type="pres">
      <dgm:prSet presAssocID="{8B0F6BA5-DBBC-4777-9A8D-22A18124BE0F}" presName="Name0" presStyleCnt="0">
        <dgm:presLayoutVars>
          <dgm:dir/>
          <dgm:animLvl val="lvl"/>
          <dgm:resizeHandles val="exact"/>
        </dgm:presLayoutVars>
      </dgm:prSet>
      <dgm:spPr/>
    </dgm:pt>
    <dgm:pt modelId="{EB1A0AD3-7BD2-4981-8286-61D072DD5622}" type="pres">
      <dgm:prSet presAssocID="{8B0F6BA5-DBBC-4777-9A8D-22A18124BE0F}" presName="dummy" presStyleCnt="0"/>
      <dgm:spPr/>
    </dgm:pt>
    <dgm:pt modelId="{3EF14839-0724-489A-8A83-C3C69688C7E4}" type="pres">
      <dgm:prSet presAssocID="{8B0F6BA5-DBBC-4777-9A8D-22A18124BE0F}" presName="linH" presStyleCnt="0"/>
      <dgm:spPr/>
    </dgm:pt>
    <dgm:pt modelId="{639F2370-8B87-468B-B670-9964388E4C99}" type="pres">
      <dgm:prSet presAssocID="{8B0F6BA5-DBBC-4777-9A8D-22A18124BE0F}" presName="padding1" presStyleCnt="0"/>
      <dgm:spPr/>
    </dgm:pt>
    <dgm:pt modelId="{3897DE3C-FBA0-4A79-9B69-5331CF832A90}" type="pres">
      <dgm:prSet presAssocID="{7C012B70-4CFA-45CE-8F0F-7F4BEC634BE9}" presName="linV" presStyleCnt="0"/>
      <dgm:spPr/>
    </dgm:pt>
    <dgm:pt modelId="{585E91EB-2A95-4623-8D0F-5CAE905228BB}" type="pres">
      <dgm:prSet presAssocID="{7C012B70-4CFA-45CE-8F0F-7F4BEC634BE9}" presName="spVertical1" presStyleCnt="0"/>
      <dgm:spPr/>
    </dgm:pt>
    <dgm:pt modelId="{48062773-DF47-444A-A29C-E9DF126FED04}" type="pres">
      <dgm:prSet presAssocID="{7C012B70-4CFA-45CE-8F0F-7F4BEC634BE9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E47AABD4-70B0-4A68-B631-D91DBC50D8B8}" type="pres">
      <dgm:prSet presAssocID="{7C012B70-4CFA-45CE-8F0F-7F4BEC634BE9}" presName="spVertical2" presStyleCnt="0"/>
      <dgm:spPr/>
    </dgm:pt>
    <dgm:pt modelId="{F4CDEC12-1D25-4A4F-8290-DB8A74C20595}" type="pres">
      <dgm:prSet presAssocID="{7C012B70-4CFA-45CE-8F0F-7F4BEC634BE9}" presName="spVertical3" presStyleCnt="0"/>
      <dgm:spPr/>
    </dgm:pt>
    <dgm:pt modelId="{2DCECA3A-9952-4204-9C17-D162B276B30A}" type="pres">
      <dgm:prSet presAssocID="{8B0F6BA5-DBBC-4777-9A8D-22A18124BE0F}" presName="padding2" presStyleCnt="0"/>
      <dgm:spPr/>
    </dgm:pt>
    <dgm:pt modelId="{58572ED1-674B-4D37-B2E5-87A82D7640B4}" type="pres">
      <dgm:prSet presAssocID="{8B0F6BA5-DBBC-4777-9A8D-22A18124BE0F}" presName="negArrow" presStyleCnt="0"/>
      <dgm:spPr/>
    </dgm:pt>
    <dgm:pt modelId="{6F159C8D-38D2-468A-9C18-6427EB1294A1}" type="pres">
      <dgm:prSet presAssocID="{8B0F6BA5-DBBC-4777-9A8D-22A18124BE0F}" presName="backgroundArrow" presStyleLbl="node1" presStyleIdx="0" presStyleCnt="1" custLinFactNeighborX="-95219" custLinFactNeighborY="-36691"/>
      <dgm:spPr/>
    </dgm:pt>
  </dgm:ptLst>
  <dgm:cxnLst>
    <dgm:cxn modelId="{1FB2AC61-CC32-4C3E-9373-228452F81DD3}" srcId="{8B0F6BA5-DBBC-4777-9A8D-22A18124BE0F}" destId="{7C012B70-4CFA-45CE-8F0F-7F4BEC634BE9}" srcOrd="0" destOrd="0" parTransId="{023B9F03-E0A0-4338-9EED-4E4E962FE1D6}" sibTransId="{E4289F44-DCFF-42E0-8079-498CD331C8CB}"/>
    <dgm:cxn modelId="{51554969-EDD8-4106-9BA3-87CABCA45F36}" type="presOf" srcId="{7C012B70-4CFA-45CE-8F0F-7F4BEC634BE9}" destId="{48062773-DF47-444A-A29C-E9DF126FED04}" srcOrd="0" destOrd="0" presId="urn:microsoft.com/office/officeart/2005/8/layout/hProcess3"/>
    <dgm:cxn modelId="{52154A9B-E5B0-4051-95E3-14DFC1690D45}" type="presOf" srcId="{8B0F6BA5-DBBC-4777-9A8D-22A18124BE0F}" destId="{55E1253F-230E-4FA2-90F9-64FC94B12437}" srcOrd="0" destOrd="0" presId="urn:microsoft.com/office/officeart/2005/8/layout/hProcess3"/>
    <dgm:cxn modelId="{3A0272BA-ED82-432E-90E9-10B55ED8C6B2}" type="presParOf" srcId="{55E1253F-230E-4FA2-90F9-64FC94B12437}" destId="{EB1A0AD3-7BD2-4981-8286-61D072DD5622}" srcOrd="0" destOrd="0" presId="urn:microsoft.com/office/officeart/2005/8/layout/hProcess3"/>
    <dgm:cxn modelId="{066E2E23-3884-4144-AF24-06E0D750310D}" type="presParOf" srcId="{55E1253F-230E-4FA2-90F9-64FC94B12437}" destId="{3EF14839-0724-489A-8A83-C3C69688C7E4}" srcOrd="1" destOrd="0" presId="urn:microsoft.com/office/officeart/2005/8/layout/hProcess3"/>
    <dgm:cxn modelId="{52A27C00-41F5-4D40-988E-2FFC8D237E7D}" type="presParOf" srcId="{3EF14839-0724-489A-8A83-C3C69688C7E4}" destId="{639F2370-8B87-468B-B670-9964388E4C99}" srcOrd="0" destOrd="0" presId="urn:microsoft.com/office/officeart/2005/8/layout/hProcess3"/>
    <dgm:cxn modelId="{8DC5F634-8D81-42C1-B458-EF92875BADBF}" type="presParOf" srcId="{3EF14839-0724-489A-8A83-C3C69688C7E4}" destId="{3897DE3C-FBA0-4A79-9B69-5331CF832A90}" srcOrd="1" destOrd="0" presId="urn:microsoft.com/office/officeart/2005/8/layout/hProcess3"/>
    <dgm:cxn modelId="{239A75C0-5D2F-4A06-A2A3-2779DB15B594}" type="presParOf" srcId="{3897DE3C-FBA0-4A79-9B69-5331CF832A90}" destId="{585E91EB-2A95-4623-8D0F-5CAE905228BB}" srcOrd="0" destOrd="0" presId="urn:microsoft.com/office/officeart/2005/8/layout/hProcess3"/>
    <dgm:cxn modelId="{1189159E-55EB-4904-BA3F-F4DBB44CDCC5}" type="presParOf" srcId="{3897DE3C-FBA0-4A79-9B69-5331CF832A90}" destId="{48062773-DF47-444A-A29C-E9DF126FED04}" srcOrd="1" destOrd="0" presId="urn:microsoft.com/office/officeart/2005/8/layout/hProcess3"/>
    <dgm:cxn modelId="{3F7E153F-A2E9-4FD0-A630-85A6BD0AAC62}" type="presParOf" srcId="{3897DE3C-FBA0-4A79-9B69-5331CF832A90}" destId="{E47AABD4-70B0-4A68-B631-D91DBC50D8B8}" srcOrd="2" destOrd="0" presId="urn:microsoft.com/office/officeart/2005/8/layout/hProcess3"/>
    <dgm:cxn modelId="{9FDE62B4-C01E-4C9C-812D-D03E68CF9B0C}" type="presParOf" srcId="{3897DE3C-FBA0-4A79-9B69-5331CF832A90}" destId="{F4CDEC12-1D25-4A4F-8290-DB8A74C20595}" srcOrd="3" destOrd="0" presId="urn:microsoft.com/office/officeart/2005/8/layout/hProcess3"/>
    <dgm:cxn modelId="{48C1B90E-63AE-4145-9457-1EFBC725BE08}" type="presParOf" srcId="{3EF14839-0724-489A-8A83-C3C69688C7E4}" destId="{2DCECA3A-9952-4204-9C17-D162B276B30A}" srcOrd="2" destOrd="0" presId="urn:microsoft.com/office/officeart/2005/8/layout/hProcess3"/>
    <dgm:cxn modelId="{9F4274CB-D95F-4DCE-ABD3-C0B379F4ADD3}" type="presParOf" srcId="{3EF14839-0724-489A-8A83-C3C69688C7E4}" destId="{58572ED1-674B-4D37-B2E5-87A82D7640B4}" srcOrd="3" destOrd="0" presId="urn:microsoft.com/office/officeart/2005/8/layout/hProcess3"/>
    <dgm:cxn modelId="{C4D0E047-8685-43ED-A10E-33D41C15BC60}" type="presParOf" srcId="{3EF14839-0724-489A-8A83-C3C69688C7E4}" destId="{6F159C8D-38D2-468A-9C18-6427EB1294A1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B9CC0F-826C-4AA4-A6B9-3540E7486D9E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A5E16305-BA33-4CE9-91CE-05743C62822F}">
      <dgm:prSet phldrT="[نص]"/>
      <dgm:spPr/>
      <dgm:t>
        <a:bodyPr/>
        <a:lstStyle/>
        <a:p>
          <a:pPr rtl="1"/>
          <a:r>
            <a:rPr lang="en-US" b="1" dirty="0"/>
            <a:t>1- Commands</a:t>
          </a:r>
          <a:endParaRPr lang="ar-SA" dirty="0"/>
        </a:p>
      </dgm:t>
    </dgm:pt>
    <dgm:pt modelId="{87C4C245-6501-4550-AECD-D069E75504D5}" type="parTrans" cxnId="{6E5DBD3D-036C-40B3-BCC0-BFF6B00AA1E3}">
      <dgm:prSet/>
      <dgm:spPr/>
      <dgm:t>
        <a:bodyPr/>
        <a:lstStyle/>
        <a:p>
          <a:pPr rtl="1"/>
          <a:endParaRPr lang="ar-SA"/>
        </a:p>
      </dgm:t>
    </dgm:pt>
    <dgm:pt modelId="{0D17F75F-831E-4A91-91FA-70B774EEEB5B}" type="sibTrans" cxnId="{6E5DBD3D-036C-40B3-BCC0-BFF6B00AA1E3}">
      <dgm:prSet/>
      <dgm:spPr/>
      <dgm:t>
        <a:bodyPr/>
        <a:lstStyle/>
        <a:p>
          <a:pPr rtl="1"/>
          <a:endParaRPr lang="ar-SA"/>
        </a:p>
      </dgm:t>
    </dgm:pt>
    <dgm:pt modelId="{28B2AEDC-5751-4073-BC07-D8883B202E54}">
      <dgm:prSet phldrT="[نص]" custT="1"/>
      <dgm:spPr/>
      <dgm:t>
        <a:bodyPr/>
        <a:lstStyle/>
        <a:p>
          <a:pPr rtl="1"/>
          <a:r>
            <a:rPr lang="en-US" sz="2000" b="1" dirty="0"/>
            <a:t>2- Instructions</a:t>
          </a:r>
          <a:endParaRPr lang="ar-SA" sz="2000" b="1" dirty="0"/>
        </a:p>
      </dgm:t>
    </dgm:pt>
    <dgm:pt modelId="{D934E9B7-AFE4-423F-A740-FAFA6C8BA2A5}" type="parTrans" cxnId="{1C2C253E-E608-4346-B4E0-77E577339792}">
      <dgm:prSet/>
      <dgm:spPr/>
      <dgm:t>
        <a:bodyPr/>
        <a:lstStyle/>
        <a:p>
          <a:pPr rtl="1"/>
          <a:endParaRPr lang="ar-SA"/>
        </a:p>
      </dgm:t>
    </dgm:pt>
    <dgm:pt modelId="{1CB76DB3-8A87-4509-B254-A4EB959D9D3D}" type="sibTrans" cxnId="{1C2C253E-E608-4346-B4E0-77E577339792}">
      <dgm:prSet/>
      <dgm:spPr/>
      <dgm:t>
        <a:bodyPr/>
        <a:lstStyle/>
        <a:p>
          <a:pPr rtl="1"/>
          <a:endParaRPr lang="ar-SA"/>
        </a:p>
      </dgm:t>
    </dgm:pt>
    <dgm:pt modelId="{06B34BE2-7A0B-41F0-8210-E03C7ECF5C87}">
      <dgm:prSet phldrT="[نص]"/>
      <dgm:spPr/>
      <dgm:t>
        <a:bodyPr/>
        <a:lstStyle/>
        <a:p>
          <a:pPr rtl="1"/>
          <a:r>
            <a:rPr lang="en-US" b="1" dirty="0"/>
            <a:t>3- Polite requests</a:t>
          </a:r>
          <a:endParaRPr lang="ar-SA" dirty="0"/>
        </a:p>
      </dgm:t>
    </dgm:pt>
    <dgm:pt modelId="{28AE452A-5A5E-42B5-BFF9-DE2A19486667}" type="parTrans" cxnId="{5E1D6678-3F9F-417E-BEA2-5B60D25788D9}">
      <dgm:prSet/>
      <dgm:spPr/>
      <dgm:t>
        <a:bodyPr/>
        <a:lstStyle/>
        <a:p>
          <a:pPr rtl="1"/>
          <a:endParaRPr lang="ar-SA"/>
        </a:p>
      </dgm:t>
    </dgm:pt>
    <dgm:pt modelId="{2946F28A-9BAF-40D2-A249-9E4DE3012E68}" type="sibTrans" cxnId="{5E1D6678-3F9F-417E-BEA2-5B60D25788D9}">
      <dgm:prSet/>
      <dgm:spPr/>
      <dgm:t>
        <a:bodyPr/>
        <a:lstStyle/>
        <a:p>
          <a:pPr rtl="1"/>
          <a:endParaRPr lang="ar-SA"/>
        </a:p>
      </dgm:t>
    </dgm:pt>
    <dgm:pt modelId="{A7299642-743F-441D-95B6-C8CF0CCEB171}" type="pres">
      <dgm:prSet presAssocID="{2CB9CC0F-826C-4AA4-A6B9-3540E7486D9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A21BC9F-5045-4589-80EB-3F4C3BDB7ACD}" type="pres">
      <dgm:prSet presAssocID="{A5E16305-BA33-4CE9-91CE-05743C62822F}" presName="Accent1" presStyleCnt="0"/>
      <dgm:spPr/>
    </dgm:pt>
    <dgm:pt modelId="{C765C44E-8C82-4055-8363-66ED3D3C125E}" type="pres">
      <dgm:prSet presAssocID="{A5E16305-BA33-4CE9-91CE-05743C62822F}" presName="Accent" presStyleLbl="node1" presStyleIdx="0" presStyleCnt="3"/>
      <dgm:spPr/>
    </dgm:pt>
    <dgm:pt modelId="{53945F7A-108F-4BCA-80D0-3D4C68C3F53A}" type="pres">
      <dgm:prSet presAssocID="{A5E16305-BA33-4CE9-91CE-05743C62822F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4AC7E864-7A94-4B70-AEE0-5A0276CA20B3}" type="pres">
      <dgm:prSet presAssocID="{28B2AEDC-5751-4073-BC07-D8883B202E54}" presName="Accent2" presStyleCnt="0"/>
      <dgm:spPr/>
    </dgm:pt>
    <dgm:pt modelId="{4104F065-2261-4C5A-B688-2B0812AE84AD}" type="pres">
      <dgm:prSet presAssocID="{28B2AEDC-5751-4073-BC07-D8883B202E54}" presName="Accent" presStyleLbl="node1" presStyleIdx="1" presStyleCnt="3" custLinFactNeighborX="-1261" custLinFactNeighborY="-108"/>
      <dgm:spPr/>
    </dgm:pt>
    <dgm:pt modelId="{08780F3C-550E-4620-B8D3-33A175E8C723}" type="pres">
      <dgm:prSet presAssocID="{28B2AEDC-5751-4073-BC07-D8883B202E54}" presName="Parent2" presStyleLbl="revTx" presStyleIdx="1" presStyleCnt="3" custScaleX="126687" custLinFactNeighborX="2325" custLinFactNeighborY="-16015">
        <dgm:presLayoutVars>
          <dgm:chMax val="1"/>
          <dgm:chPref val="1"/>
          <dgm:bulletEnabled val="1"/>
        </dgm:presLayoutVars>
      </dgm:prSet>
      <dgm:spPr/>
    </dgm:pt>
    <dgm:pt modelId="{7BF3D365-B630-4FFF-AF6E-AACA44236B3F}" type="pres">
      <dgm:prSet presAssocID="{06B34BE2-7A0B-41F0-8210-E03C7ECF5C87}" presName="Accent3" presStyleCnt="0"/>
      <dgm:spPr/>
    </dgm:pt>
    <dgm:pt modelId="{E2DD1EF7-4F92-40B4-897D-FE6E290992B8}" type="pres">
      <dgm:prSet presAssocID="{06B34BE2-7A0B-41F0-8210-E03C7ECF5C87}" presName="Accent" presStyleLbl="node1" presStyleIdx="2" presStyleCnt="3"/>
      <dgm:spPr/>
    </dgm:pt>
    <dgm:pt modelId="{9E35B623-91D2-4C44-9D3C-B4BD1B13EE10}" type="pres">
      <dgm:prSet presAssocID="{06B34BE2-7A0B-41F0-8210-E03C7ECF5C87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6E5DBD3D-036C-40B3-BCC0-BFF6B00AA1E3}" srcId="{2CB9CC0F-826C-4AA4-A6B9-3540E7486D9E}" destId="{A5E16305-BA33-4CE9-91CE-05743C62822F}" srcOrd="0" destOrd="0" parTransId="{87C4C245-6501-4550-AECD-D069E75504D5}" sibTransId="{0D17F75F-831E-4A91-91FA-70B774EEEB5B}"/>
    <dgm:cxn modelId="{1C2C253E-E608-4346-B4E0-77E577339792}" srcId="{2CB9CC0F-826C-4AA4-A6B9-3540E7486D9E}" destId="{28B2AEDC-5751-4073-BC07-D8883B202E54}" srcOrd="1" destOrd="0" parTransId="{D934E9B7-AFE4-423F-A740-FAFA6C8BA2A5}" sibTransId="{1CB76DB3-8A87-4509-B254-A4EB959D9D3D}"/>
    <dgm:cxn modelId="{C5C5FC60-57C9-4E74-B2FE-12ECE3B563D4}" type="presOf" srcId="{06B34BE2-7A0B-41F0-8210-E03C7ECF5C87}" destId="{9E35B623-91D2-4C44-9D3C-B4BD1B13EE10}" srcOrd="0" destOrd="0" presId="urn:microsoft.com/office/officeart/2009/layout/CircleArrowProcess"/>
    <dgm:cxn modelId="{AA95B667-4C30-4676-814C-735CA9DC454E}" type="presOf" srcId="{A5E16305-BA33-4CE9-91CE-05743C62822F}" destId="{53945F7A-108F-4BCA-80D0-3D4C68C3F53A}" srcOrd="0" destOrd="0" presId="urn:microsoft.com/office/officeart/2009/layout/CircleArrowProcess"/>
    <dgm:cxn modelId="{F1D8C668-D306-485B-9C96-2DF234577645}" type="presOf" srcId="{28B2AEDC-5751-4073-BC07-D8883B202E54}" destId="{08780F3C-550E-4620-B8D3-33A175E8C723}" srcOrd="0" destOrd="0" presId="urn:microsoft.com/office/officeart/2009/layout/CircleArrowProcess"/>
    <dgm:cxn modelId="{5E1D6678-3F9F-417E-BEA2-5B60D25788D9}" srcId="{2CB9CC0F-826C-4AA4-A6B9-3540E7486D9E}" destId="{06B34BE2-7A0B-41F0-8210-E03C7ECF5C87}" srcOrd="2" destOrd="0" parTransId="{28AE452A-5A5E-42B5-BFF9-DE2A19486667}" sibTransId="{2946F28A-9BAF-40D2-A249-9E4DE3012E68}"/>
    <dgm:cxn modelId="{8BD94CB2-F23C-456B-9EB7-B8E3090AB8D8}" type="presOf" srcId="{2CB9CC0F-826C-4AA4-A6B9-3540E7486D9E}" destId="{A7299642-743F-441D-95B6-C8CF0CCEB171}" srcOrd="0" destOrd="0" presId="urn:microsoft.com/office/officeart/2009/layout/CircleArrowProcess"/>
    <dgm:cxn modelId="{EF77738F-F260-4F6C-B312-926CCBB934ED}" type="presParOf" srcId="{A7299642-743F-441D-95B6-C8CF0CCEB171}" destId="{3A21BC9F-5045-4589-80EB-3F4C3BDB7ACD}" srcOrd="0" destOrd="0" presId="urn:microsoft.com/office/officeart/2009/layout/CircleArrowProcess"/>
    <dgm:cxn modelId="{D7929CF5-90B0-43A4-8656-74D2C0D5D780}" type="presParOf" srcId="{3A21BC9F-5045-4589-80EB-3F4C3BDB7ACD}" destId="{C765C44E-8C82-4055-8363-66ED3D3C125E}" srcOrd="0" destOrd="0" presId="urn:microsoft.com/office/officeart/2009/layout/CircleArrowProcess"/>
    <dgm:cxn modelId="{2FEC32E1-0DFE-4210-8F6D-2BC3B1B05E22}" type="presParOf" srcId="{A7299642-743F-441D-95B6-C8CF0CCEB171}" destId="{53945F7A-108F-4BCA-80D0-3D4C68C3F53A}" srcOrd="1" destOrd="0" presId="urn:microsoft.com/office/officeart/2009/layout/CircleArrowProcess"/>
    <dgm:cxn modelId="{34AFBB4C-84A8-4A69-804C-1DDD0F2963A0}" type="presParOf" srcId="{A7299642-743F-441D-95B6-C8CF0CCEB171}" destId="{4AC7E864-7A94-4B70-AEE0-5A0276CA20B3}" srcOrd="2" destOrd="0" presId="urn:microsoft.com/office/officeart/2009/layout/CircleArrowProcess"/>
    <dgm:cxn modelId="{91E25012-256C-41D2-B5D1-E303ACEB48CA}" type="presParOf" srcId="{4AC7E864-7A94-4B70-AEE0-5A0276CA20B3}" destId="{4104F065-2261-4C5A-B688-2B0812AE84AD}" srcOrd="0" destOrd="0" presId="urn:microsoft.com/office/officeart/2009/layout/CircleArrowProcess"/>
    <dgm:cxn modelId="{803C937E-E87E-4831-8F9C-D2CA8A027FDC}" type="presParOf" srcId="{A7299642-743F-441D-95B6-C8CF0CCEB171}" destId="{08780F3C-550E-4620-B8D3-33A175E8C723}" srcOrd="3" destOrd="0" presId="urn:microsoft.com/office/officeart/2009/layout/CircleArrowProcess"/>
    <dgm:cxn modelId="{E709B91A-5659-42D8-8389-0D96AD2C93E5}" type="presParOf" srcId="{A7299642-743F-441D-95B6-C8CF0CCEB171}" destId="{7BF3D365-B630-4FFF-AF6E-AACA44236B3F}" srcOrd="4" destOrd="0" presId="urn:microsoft.com/office/officeart/2009/layout/CircleArrowProcess"/>
    <dgm:cxn modelId="{E4F7137A-EFFB-423E-8EA6-2B050EC1B5C0}" type="presParOf" srcId="{7BF3D365-B630-4FFF-AF6E-AACA44236B3F}" destId="{E2DD1EF7-4F92-40B4-897D-FE6E290992B8}" srcOrd="0" destOrd="0" presId="urn:microsoft.com/office/officeart/2009/layout/CircleArrowProcess"/>
    <dgm:cxn modelId="{F725FE23-5088-4A22-8491-76DA335A4F43}" type="presParOf" srcId="{A7299642-743F-441D-95B6-C8CF0CCEB171}" destId="{9E35B623-91D2-4C44-9D3C-B4BD1B13EE10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4C1C06-9B27-4AA3-AAD8-BA1FD90182DA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3FE5D38E-2EB3-4435-A4D7-AA535A795FF0}" type="pres">
      <dgm:prSet presAssocID="{304C1C06-9B27-4AA3-AAD8-BA1FD90182DA}" presName="list" presStyleCnt="0">
        <dgm:presLayoutVars>
          <dgm:dir/>
          <dgm:animLvl val="lvl"/>
        </dgm:presLayoutVars>
      </dgm:prSet>
      <dgm:spPr/>
    </dgm:pt>
  </dgm:ptLst>
  <dgm:cxnLst>
    <dgm:cxn modelId="{DA7C9BAB-CF56-4EC3-8945-2FAE46BC9669}" type="presOf" srcId="{304C1C06-9B27-4AA3-AAD8-BA1FD90182DA}" destId="{3FE5D38E-2EB3-4435-A4D7-AA535A795FF0}" srcOrd="0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22817A-BA5E-4497-827C-73A01DD862D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E5A92107-918C-45BD-8220-32871673A184}">
      <dgm:prSet phldrT="[نص]"/>
      <dgm:spPr/>
      <dgm:t>
        <a:bodyPr/>
        <a:lstStyle/>
        <a:p>
          <a:pPr rtl="1"/>
          <a:r>
            <a:rPr lang="en-US" dirty="0">
              <a:solidFill>
                <a:schemeClr val="bg1"/>
              </a:solidFill>
            </a:rPr>
            <a:t>an</a:t>
          </a:r>
          <a:endParaRPr lang="ar-SA" dirty="0">
            <a:solidFill>
              <a:schemeClr val="bg1"/>
            </a:solidFill>
          </a:endParaRPr>
        </a:p>
      </dgm:t>
    </dgm:pt>
    <dgm:pt modelId="{F66AAA5E-67C3-4F8F-8509-22B4A04355B8}" type="parTrans" cxnId="{A0D9E773-DCD2-418F-BAA0-C2ABCE569249}">
      <dgm:prSet/>
      <dgm:spPr/>
      <dgm:t>
        <a:bodyPr/>
        <a:lstStyle/>
        <a:p>
          <a:pPr rtl="1"/>
          <a:endParaRPr lang="ar-SA"/>
        </a:p>
      </dgm:t>
    </dgm:pt>
    <dgm:pt modelId="{47A302EE-42D4-4521-B37E-50031145EB7D}" type="sibTrans" cxnId="{A0D9E773-DCD2-418F-BAA0-C2ABCE569249}">
      <dgm:prSet/>
      <dgm:spPr/>
      <dgm:t>
        <a:bodyPr/>
        <a:lstStyle/>
        <a:p>
          <a:pPr rtl="1"/>
          <a:endParaRPr lang="ar-SA"/>
        </a:p>
      </dgm:t>
    </dgm:pt>
    <dgm:pt modelId="{41A29E66-AE3F-4979-B2A2-65623982BE4E}">
      <dgm:prSet phldrT="[نص]"/>
      <dgm:spPr/>
      <dgm:t>
        <a:bodyPr/>
        <a:lstStyle/>
        <a:p>
          <a:pPr algn="l" rtl="1"/>
          <a:r>
            <a:rPr lang="en-US" b="1" dirty="0"/>
            <a:t>Vowels</a:t>
          </a:r>
          <a:endParaRPr lang="ar-SA" b="1" dirty="0"/>
        </a:p>
      </dgm:t>
    </dgm:pt>
    <dgm:pt modelId="{9C66BA0C-2A09-40FC-BEB8-831C24F2C43F}" type="parTrans" cxnId="{69C24E30-ED3D-44F6-B502-CA9FB39F11CE}">
      <dgm:prSet/>
      <dgm:spPr/>
      <dgm:t>
        <a:bodyPr/>
        <a:lstStyle/>
        <a:p>
          <a:pPr rtl="1"/>
          <a:endParaRPr lang="ar-SA"/>
        </a:p>
      </dgm:t>
    </dgm:pt>
    <dgm:pt modelId="{1171446B-523A-4E5C-8273-53BB28A1016A}" type="sibTrans" cxnId="{69C24E30-ED3D-44F6-B502-CA9FB39F11CE}">
      <dgm:prSet/>
      <dgm:spPr/>
      <dgm:t>
        <a:bodyPr/>
        <a:lstStyle/>
        <a:p>
          <a:pPr rtl="1"/>
          <a:endParaRPr lang="ar-SA"/>
        </a:p>
      </dgm:t>
    </dgm:pt>
    <dgm:pt modelId="{B9258500-4A8A-410D-9B37-FD600C860546}">
      <dgm:prSet phldrT="[نص]"/>
      <dgm:spPr/>
      <dgm:t>
        <a:bodyPr/>
        <a:lstStyle/>
        <a:p>
          <a:pPr rtl="1"/>
          <a:r>
            <a:rPr lang="en-US" dirty="0">
              <a:solidFill>
                <a:schemeClr val="bg1"/>
              </a:solidFill>
            </a:rPr>
            <a:t>a</a:t>
          </a:r>
          <a:endParaRPr lang="ar-SA" dirty="0">
            <a:solidFill>
              <a:schemeClr val="bg1"/>
            </a:solidFill>
          </a:endParaRPr>
        </a:p>
      </dgm:t>
    </dgm:pt>
    <dgm:pt modelId="{E68CA49F-C356-4156-AD3F-9B13F053DC41}" type="parTrans" cxnId="{9F583974-E259-4B79-AA3B-332B7AD0B5C0}">
      <dgm:prSet/>
      <dgm:spPr/>
      <dgm:t>
        <a:bodyPr/>
        <a:lstStyle/>
        <a:p>
          <a:pPr rtl="1"/>
          <a:endParaRPr lang="ar-SA"/>
        </a:p>
      </dgm:t>
    </dgm:pt>
    <dgm:pt modelId="{4D7A7E75-8D67-4F4C-B5E0-A9174F3E80A8}" type="sibTrans" cxnId="{9F583974-E259-4B79-AA3B-332B7AD0B5C0}">
      <dgm:prSet/>
      <dgm:spPr/>
      <dgm:t>
        <a:bodyPr/>
        <a:lstStyle/>
        <a:p>
          <a:pPr rtl="1"/>
          <a:endParaRPr lang="ar-SA"/>
        </a:p>
      </dgm:t>
    </dgm:pt>
    <dgm:pt modelId="{F6026C81-86C7-4999-82C0-99458C12E250}">
      <dgm:prSet phldrT="[نص]"/>
      <dgm:spPr/>
      <dgm:t>
        <a:bodyPr/>
        <a:lstStyle/>
        <a:p>
          <a:pPr algn="l" rtl="1"/>
          <a:r>
            <a:rPr lang="en-US" b="1" dirty="0"/>
            <a:t>Consonants</a:t>
          </a:r>
          <a:endParaRPr lang="ar-SA" b="1" dirty="0"/>
        </a:p>
      </dgm:t>
    </dgm:pt>
    <dgm:pt modelId="{5EE8FC1D-77D1-430C-AC66-1F591C6FF1AC}" type="parTrans" cxnId="{BDC5B605-FEBC-4809-9902-BB23DF57BCC1}">
      <dgm:prSet/>
      <dgm:spPr/>
      <dgm:t>
        <a:bodyPr/>
        <a:lstStyle/>
        <a:p>
          <a:pPr rtl="1"/>
          <a:endParaRPr lang="ar-SA"/>
        </a:p>
      </dgm:t>
    </dgm:pt>
    <dgm:pt modelId="{2F0C92DB-C45D-4354-9D6C-C1F5488D4EA3}" type="sibTrans" cxnId="{BDC5B605-FEBC-4809-9902-BB23DF57BCC1}">
      <dgm:prSet/>
      <dgm:spPr/>
      <dgm:t>
        <a:bodyPr/>
        <a:lstStyle/>
        <a:p>
          <a:pPr rtl="1"/>
          <a:endParaRPr lang="ar-SA"/>
        </a:p>
      </dgm:t>
    </dgm:pt>
    <dgm:pt modelId="{1B1640CE-4020-41C2-8C19-E5244D14C3F9}">
      <dgm:prSet phldrT="[نص]"/>
      <dgm:spPr/>
      <dgm:t>
        <a:bodyPr/>
        <a:lstStyle/>
        <a:p>
          <a:pPr algn="l" rtl="1"/>
          <a:r>
            <a:rPr lang="en-US" dirty="0"/>
            <a:t>The rest of the alphabet</a:t>
          </a:r>
          <a:endParaRPr lang="ar-SA" dirty="0"/>
        </a:p>
      </dgm:t>
    </dgm:pt>
    <dgm:pt modelId="{E1EEDD8A-898A-462B-A058-2E4460F8B455}" type="parTrans" cxnId="{B35D5943-C69A-4D42-BEFB-06B6108FF5D6}">
      <dgm:prSet/>
      <dgm:spPr/>
      <dgm:t>
        <a:bodyPr/>
        <a:lstStyle/>
        <a:p>
          <a:pPr rtl="1"/>
          <a:endParaRPr lang="ar-SA"/>
        </a:p>
      </dgm:t>
    </dgm:pt>
    <dgm:pt modelId="{DA3051A4-5D82-43C7-9DBD-A95D829E57A7}" type="sibTrans" cxnId="{B35D5943-C69A-4D42-BEFB-06B6108FF5D6}">
      <dgm:prSet/>
      <dgm:spPr/>
      <dgm:t>
        <a:bodyPr/>
        <a:lstStyle/>
        <a:p>
          <a:pPr rtl="1"/>
          <a:endParaRPr lang="ar-SA"/>
        </a:p>
      </dgm:t>
    </dgm:pt>
    <dgm:pt modelId="{D84BD1DA-2D80-4C3B-88F9-7C4DD45642CA}">
      <dgm:prSet phldrT="[نص]"/>
      <dgm:spPr/>
      <dgm:t>
        <a:bodyPr/>
        <a:lstStyle/>
        <a:p>
          <a:pPr algn="l" rtl="1"/>
          <a:r>
            <a:rPr lang="en-US" b="1" dirty="0" err="1"/>
            <a:t>a,u,i,o,e</a:t>
          </a:r>
          <a:endParaRPr lang="ar-SA" b="1" dirty="0"/>
        </a:p>
      </dgm:t>
    </dgm:pt>
    <dgm:pt modelId="{3C4B5257-2E54-406A-A873-1C72F725E6D5}" type="sibTrans" cxnId="{E342FC08-CFDB-4D53-B7C9-A07638B21FC6}">
      <dgm:prSet/>
      <dgm:spPr/>
      <dgm:t>
        <a:bodyPr/>
        <a:lstStyle/>
        <a:p>
          <a:pPr rtl="1"/>
          <a:endParaRPr lang="ar-SA"/>
        </a:p>
      </dgm:t>
    </dgm:pt>
    <dgm:pt modelId="{4FB6D7B1-3760-4B39-A259-AE639D2C9359}" type="parTrans" cxnId="{E342FC08-CFDB-4D53-B7C9-A07638B21FC6}">
      <dgm:prSet/>
      <dgm:spPr/>
      <dgm:t>
        <a:bodyPr/>
        <a:lstStyle/>
        <a:p>
          <a:pPr rtl="1"/>
          <a:endParaRPr lang="ar-SA"/>
        </a:p>
      </dgm:t>
    </dgm:pt>
    <dgm:pt modelId="{085B82C1-DBB9-4196-B889-127459DAFAEC}" type="pres">
      <dgm:prSet presAssocID="{E122817A-BA5E-4497-827C-73A01DD862DD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9C91CD9-01E5-4D8C-A10F-D00DEF3FCB0A}" type="pres">
      <dgm:prSet presAssocID="{E122817A-BA5E-4497-827C-73A01DD862DD}" presName="cycle" presStyleCnt="0"/>
      <dgm:spPr/>
    </dgm:pt>
    <dgm:pt modelId="{1163513C-6BE3-43E3-AA4A-63F5EEC487DA}" type="pres">
      <dgm:prSet presAssocID="{E122817A-BA5E-4497-827C-73A01DD862DD}" presName="centerShape" presStyleCnt="0"/>
      <dgm:spPr/>
    </dgm:pt>
    <dgm:pt modelId="{6C295732-57E0-49E9-AA15-1145092325D2}" type="pres">
      <dgm:prSet presAssocID="{E122817A-BA5E-4497-827C-73A01DD862DD}" presName="connSite" presStyleLbl="node1" presStyleIdx="0" presStyleCnt="3"/>
      <dgm:spPr/>
    </dgm:pt>
    <dgm:pt modelId="{CB441B13-3DDC-4055-A7A4-9BDF7CA75150}" type="pres">
      <dgm:prSet presAssocID="{E122817A-BA5E-4497-827C-73A01DD862DD}" presName="visible" presStyleLbl="node1" presStyleIdx="0" presStyleCnt="3" custLinFactNeighborX="149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جرس"/>
        </a:ext>
      </dgm:extLst>
    </dgm:pt>
    <dgm:pt modelId="{7F4C12F3-112D-432A-A5AB-5AE7E73B7B9C}" type="pres">
      <dgm:prSet presAssocID="{F66AAA5E-67C3-4F8F-8509-22B4A04355B8}" presName="Name25" presStyleLbl="parChTrans1D1" presStyleIdx="0" presStyleCnt="2"/>
      <dgm:spPr/>
    </dgm:pt>
    <dgm:pt modelId="{218EFA75-7C2F-46FF-A092-293BE9169B23}" type="pres">
      <dgm:prSet presAssocID="{E5A92107-918C-45BD-8220-32871673A184}" presName="node" presStyleCnt="0"/>
      <dgm:spPr/>
    </dgm:pt>
    <dgm:pt modelId="{BCE68E31-C5F9-41B1-A4B4-AF6C6189F4D9}" type="pres">
      <dgm:prSet presAssocID="{E5A92107-918C-45BD-8220-32871673A184}" presName="parentNode" presStyleLbl="node1" presStyleIdx="1" presStyleCnt="3">
        <dgm:presLayoutVars>
          <dgm:chMax val="1"/>
          <dgm:bulletEnabled val="1"/>
        </dgm:presLayoutVars>
      </dgm:prSet>
      <dgm:spPr/>
    </dgm:pt>
    <dgm:pt modelId="{1F1E6861-69FE-4654-A35A-4E2562AF0530}" type="pres">
      <dgm:prSet presAssocID="{E5A92107-918C-45BD-8220-32871673A184}" presName="childNode" presStyleLbl="revTx" presStyleIdx="0" presStyleCnt="2">
        <dgm:presLayoutVars>
          <dgm:bulletEnabled val="1"/>
        </dgm:presLayoutVars>
      </dgm:prSet>
      <dgm:spPr/>
    </dgm:pt>
    <dgm:pt modelId="{027C2570-EAEB-41F0-9F76-498858F3AD12}" type="pres">
      <dgm:prSet presAssocID="{E68CA49F-C356-4156-AD3F-9B13F053DC41}" presName="Name25" presStyleLbl="parChTrans1D1" presStyleIdx="1" presStyleCnt="2"/>
      <dgm:spPr/>
    </dgm:pt>
    <dgm:pt modelId="{B1C7A3A4-2B7F-4C29-9C7B-1695561F914A}" type="pres">
      <dgm:prSet presAssocID="{B9258500-4A8A-410D-9B37-FD600C860546}" presName="node" presStyleCnt="0"/>
      <dgm:spPr/>
    </dgm:pt>
    <dgm:pt modelId="{277A0895-B82E-4E31-A916-2A335C73F188}" type="pres">
      <dgm:prSet presAssocID="{B9258500-4A8A-410D-9B37-FD600C860546}" presName="parentNode" presStyleLbl="node1" presStyleIdx="2" presStyleCnt="3">
        <dgm:presLayoutVars>
          <dgm:chMax val="1"/>
          <dgm:bulletEnabled val="1"/>
        </dgm:presLayoutVars>
      </dgm:prSet>
      <dgm:spPr/>
    </dgm:pt>
    <dgm:pt modelId="{9DBFA57B-827D-4932-99C4-B8B6F399F89D}" type="pres">
      <dgm:prSet presAssocID="{B9258500-4A8A-410D-9B37-FD600C860546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BDC5B605-FEBC-4809-9902-BB23DF57BCC1}" srcId="{B9258500-4A8A-410D-9B37-FD600C860546}" destId="{F6026C81-86C7-4999-82C0-99458C12E250}" srcOrd="0" destOrd="0" parTransId="{5EE8FC1D-77D1-430C-AC66-1F591C6FF1AC}" sibTransId="{2F0C92DB-C45D-4354-9D6C-C1F5488D4EA3}"/>
    <dgm:cxn modelId="{E342FC08-CFDB-4D53-B7C9-A07638B21FC6}" srcId="{E5A92107-918C-45BD-8220-32871673A184}" destId="{D84BD1DA-2D80-4C3B-88F9-7C4DD45642CA}" srcOrd="1" destOrd="0" parTransId="{4FB6D7B1-3760-4B39-A259-AE639D2C9359}" sibTransId="{3C4B5257-2E54-406A-A873-1C72F725E6D5}"/>
    <dgm:cxn modelId="{69C24E30-ED3D-44F6-B502-CA9FB39F11CE}" srcId="{E5A92107-918C-45BD-8220-32871673A184}" destId="{41A29E66-AE3F-4979-B2A2-65623982BE4E}" srcOrd="0" destOrd="0" parTransId="{9C66BA0C-2A09-40FC-BEB8-831C24F2C43F}" sibTransId="{1171446B-523A-4E5C-8273-53BB28A1016A}"/>
    <dgm:cxn modelId="{112DF23D-35BE-4E14-9536-49D1E3C9C22C}" type="presOf" srcId="{D84BD1DA-2D80-4C3B-88F9-7C4DD45642CA}" destId="{1F1E6861-69FE-4654-A35A-4E2562AF0530}" srcOrd="0" destOrd="1" presId="urn:microsoft.com/office/officeart/2005/8/layout/radial2"/>
    <dgm:cxn modelId="{B35D5943-C69A-4D42-BEFB-06B6108FF5D6}" srcId="{B9258500-4A8A-410D-9B37-FD600C860546}" destId="{1B1640CE-4020-41C2-8C19-E5244D14C3F9}" srcOrd="1" destOrd="0" parTransId="{E1EEDD8A-898A-462B-A058-2E4460F8B455}" sibTransId="{DA3051A4-5D82-43C7-9DBD-A95D829E57A7}"/>
    <dgm:cxn modelId="{32A86A45-C7F6-47D5-83CC-07E9762A807A}" type="presOf" srcId="{E68CA49F-C356-4156-AD3F-9B13F053DC41}" destId="{027C2570-EAEB-41F0-9F76-498858F3AD12}" srcOrd="0" destOrd="0" presId="urn:microsoft.com/office/officeart/2005/8/layout/radial2"/>
    <dgm:cxn modelId="{FCA6DE68-2CCE-438A-8073-C42666D27C42}" type="presOf" srcId="{E122817A-BA5E-4497-827C-73A01DD862DD}" destId="{085B82C1-DBB9-4196-B889-127459DAFAEC}" srcOrd="0" destOrd="0" presId="urn:microsoft.com/office/officeart/2005/8/layout/radial2"/>
    <dgm:cxn modelId="{A0D9E773-DCD2-418F-BAA0-C2ABCE569249}" srcId="{E122817A-BA5E-4497-827C-73A01DD862DD}" destId="{E5A92107-918C-45BD-8220-32871673A184}" srcOrd="0" destOrd="0" parTransId="{F66AAA5E-67C3-4F8F-8509-22B4A04355B8}" sibTransId="{47A302EE-42D4-4521-B37E-50031145EB7D}"/>
    <dgm:cxn modelId="{9F583974-E259-4B79-AA3B-332B7AD0B5C0}" srcId="{E122817A-BA5E-4497-827C-73A01DD862DD}" destId="{B9258500-4A8A-410D-9B37-FD600C860546}" srcOrd="1" destOrd="0" parTransId="{E68CA49F-C356-4156-AD3F-9B13F053DC41}" sibTransId="{4D7A7E75-8D67-4F4C-B5E0-A9174F3E80A8}"/>
    <dgm:cxn modelId="{2F32F256-434F-4637-81B8-007C5D9E824A}" type="presOf" srcId="{F6026C81-86C7-4999-82C0-99458C12E250}" destId="{9DBFA57B-827D-4932-99C4-B8B6F399F89D}" srcOrd="0" destOrd="0" presId="urn:microsoft.com/office/officeart/2005/8/layout/radial2"/>
    <dgm:cxn modelId="{1F54A47F-4EDA-4F2F-BFBE-6CB07CE8C4B9}" type="presOf" srcId="{1B1640CE-4020-41C2-8C19-E5244D14C3F9}" destId="{9DBFA57B-827D-4932-99C4-B8B6F399F89D}" srcOrd="0" destOrd="1" presId="urn:microsoft.com/office/officeart/2005/8/layout/radial2"/>
    <dgm:cxn modelId="{70C640BA-AEFC-4582-9DBB-D3F0EA3C6C6E}" type="presOf" srcId="{E5A92107-918C-45BD-8220-32871673A184}" destId="{BCE68E31-C5F9-41B1-A4B4-AF6C6189F4D9}" srcOrd="0" destOrd="0" presId="urn:microsoft.com/office/officeart/2005/8/layout/radial2"/>
    <dgm:cxn modelId="{96E047BB-61DE-40A0-8C5E-639E96DFFC0F}" type="presOf" srcId="{41A29E66-AE3F-4979-B2A2-65623982BE4E}" destId="{1F1E6861-69FE-4654-A35A-4E2562AF0530}" srcOrd="0" destOrd="0" presId="urn:microsoft.com/office/officeart/2005/8/layout/radial2"/>
    <dgm:cxn modelId="{025999C3-0179-4D75-9E92-23AF3FBB6ED3}" type="presOf" srcId="{F66AAA5E-67C3-4F8F-8509-22B4A04355B8}" destId="{7F4C12F3-112D-432A-A5AB-5AE7E73B7B9C}" srcOrd="0" destOrd="0" presId="urn:microsoft.com/office/officeart/2005/8/layout/radial2"/>
    <dgm:cxn modelId="{8D3661E0-4479-41AE-9960-62640413DB4F}" type="presOf" srcId="{B9258500-4A8A-410D-9B37-FD600C860546}" destId="{277A0895-B82E-4E31-A916-2A335C73F188}" srcOrd="0" destOrd="0" presId="urn:microsoft.com/office/officeart/2005/8/layout/radial2"/>
    <dgm:cxn modelId="{73C8CE76-2431-4A36-ACC0-DC301FB9D094}" type="presParOf" srcId="{085B82C1-DBB9-4196-B889-127459DAFAEC}" destId="{39C91CD9-01E5-4D8C-A10F-D00DEF3FCB0A}" srcOrd="0" destOrd="0" presId="urn:microsoft.com/office/officeart/2005/8/layout/radial2"/>
    <dgm:cxn modelId="{608B013E-80BE-47B4-9DD6-F9F730F15CFC}" type="presParOf" srcId="{39C91CD9-01E5-4D8C-A10F-D00DEF3FCB0A}" destId="{1163513C-6BE3-43E3-AA4A-63F5EEC487DA}" srcOrd="0" destOrd="0" presId="urn:microsoft.com/office/officeart/2005/8/layout/radial2"/>
    <dgm:cxn modelId="{C88DE114-FF85-4D69-87D6-9E783BCB3154}" type="presParOf" srcId="{1163513C-6BE3-43E3-AA4A-63F5EEC487DA}" destId="{6C295732-57E0-49E9-AA15-1145092325D2}" srcOrd="0" destOrd="0" presId="urn:microsoft.com/office/officeart/2005/8/layout/radial2"/>
    <dgm:cxn modelId="{1BE99F4D-B01F-45A6-A58B-302D62C7822A}" type="presParOf" srcId="{1163513C-6BE3-43E3-AA4A-63F5EEC487DA}" destId="{CB441B13-3DDC-4055-A7A4-9BDF7CA75150}" srcOrd="1" destOrd="0" presId="urn:microsoft.com/office/officeart/2005/8/layout/radial2"/>
    <dgm:cxn modelId="{2BE8AA95-97EC-41C1-9E65-8095D91E2F05}" type="presParOf" srcId="{39C91CD9-01E5-4D8C-A10F-D00DEF3FCB0A}" destId="{7F4C12F3-112D-432A-A5AB-5AE7E73B7B9C}" srcOrd="1" destOrd="0" presId="urn:microsoft.com/office/officeart/2005/8/layout/radial2"/>
    <dgm:cxn modelId="{B29DA0C8-6628-4B68-84A8-64898FDF7F47}" type="presParOf" srcId="{39C91CD9-01E5-4D8C-A10F-D00DEF3FCB0A}" destId="{218EFA75-7C2F-46FF-A092-293BE9169B23}" srcOrd="2" destOrd="0" presId="urn:microsoft.com/office/officeart/2005/8/layout/radial2"/>
    <dgm:cxn modelId="{7ABB8899-A178-4AE9-AC0E-77287A302513}" type="presParOf" srcId="{218EFA75-7C2F-46FF-A092-293BE9169B23}" destId="{BCE68E31-C5F9-41B1-A4B4-AF6C6189F4D9}" srcOrd="0" destOrd="0" presId="urn:microsoft.com/office/officeart/2005/8/layout/radial2"/>
    <dgm:cxn modelId="{77F17DB7-B7CB-4601-9F27-A2DC6EF7F02A}" type="presParOf" srcId="{218EFA75-7C2F-46FF-A092-293BE9169B23}" destId="{1F1E6861-69FE-4654-A35A-4E2562AF0530}" srcOrd="1" destOrd="0" presId="urn:microsoft.com/office/officeart/2005/8/layout/radial2"/>
    <dgm:cxn modelId="{D461ADCA-EB0C-4EB5-9528-D524321D8F04}" type="presParOf" srcId="{39C91CD9-01E5-4D8C-A10F-D00DEF3FCB0A}" destId="{027C2570-EAEB-41F0-9F76-498858F3AD12}" srcOrd="3" destOrd="0" presId="urn:microsoft.com/office/officeart/2005/8/layout/radial2"/>
    <dgm:cxn modelId="{3E775470-59CF-4D8C-A50F-6C591974672D}" type="presParOf" srcId="{39C91CD9-01E5-4D8C-A10F-D00DEF3FCB0A}" destId="{B1C7A3A4-2B7F-4C29-9C7B-1695561F914A}" srcOrd="4" destOrd="0" presId="urn:microsoft.com/office/officeart/2005/8/layout/radial2"/>
    <dgm:cxn modelId="{D37A6204-DCD1-447A-ACC8-06A204837FA5}" type="presParOf" srcId="{B1C7A3A4-2B7F-4C29-9C7B-1695561F914A}" destId="{277A0895-B82E-4E31-A916-2A335C73F188}" srcOrd="0" destOrd="0" presId="urn:microsoft.com/office/officeart/2005/8/layout/radial2"/>
    <dgm:cxn modelId="{65872E5F-6D7A-4977-ACEF-BA71AE04C380}" type="presParOf" srcId="{B1C7A3A4-2B7F-4C29-9C7B-1695561F914A}" destId="{9DBFA57B-827D-4932-99C4-B8B6F399F89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DC4D76-9B08-4945-B542-DA4CA97C9461}">
      <dsp:nvSpPr>
        <dsp:cNvPr id="0" name=""/>
        <dsp:cNvSpPr/>
      </dsp:nvSpPr>
      <dsp:spPr>
        <a:xfrm>
          <a:off x="1475371" y="-125479"/>
          <a:ext cx="5177256" cy="5177256"/>
        </a:xfrm>
        <a:prstGeom prst="circularArrow">
          <a:avLst>
            <a:gd name="adj1" fmla="val 4668"/>
            <a:gd name="adj2" fmla="val 272909"/>
            <a:gd name="adj3" fmla="val 12888704"/>
            <a:gd name="adj4" fmla="val 17991876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96387-C457-4ECA-86B6-F20848A8EBC3}">
      <dsp:nvSpPr>
        <dsp:cNvPr id="0" name=""/>
        <dsp:cNvSpPr/>
      </dsp:nvSpPr>
      <dsp:spPr>
        <a:xfrm>
          <a:off x="2365374" y="1042"/>
          <a:ext cx="3397249" cy="1698624"/>
        </a:xfrm>
        <a:prstGeom prst="roundRect">
          <a:avLst/>
        </a:prstGeom>
        <a:gradFill rotWithShape="1">
          <a:gsLst>
            <a:gs pos="0">
              <a:schemeClr val="accent5">
                <a:tint val="64000"/>
                <a:lumMod val="118000"/>
              </a:schemeClr>
            </a:gs>
            <a:gs pos="100000">
              <a:schemeClr val="accent5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Use the “raise hand” button when you want to ask a question.</a:t>
          </a:r>
          <a:endParaRPr lang="ar-SA" sz="2300" kern="1200" dirty="0"/>
        </a:p>
      </dsp:txBody>
      <dsp:txXfrm>
        <a:off x="2448294" y="83962"/>
        <a:ext cx="3231409" cy="1532784"/>
      </dsp:txXfrm>
    </dsp:sp>
    <dsp:sp modelId="{8F17C77F-5411-455B-A08C-56F94BF208CE}">
      <dsp:nvSpPr>
        <dsp:cNvPr id="0" name=""/>
        <dsp:cNvSpPr/>
      </dsp:nvSpPr>
      <dsp:spPr>
        <a:xfrm>
          <a:off x="4224353" y="1860021"/>
          <a:ext cx="3397249" cy="1698624"/>
        </a:xfrm>
        <a:prstGeom prst="roundRect">
          <a:avLst/>
        </a:prstGeom>
        <a:gradFill rotWithShape="1">
          <a:gsLst>
            <a:gs pos="0">
              <a:schemeClr val="accent5">
                <a:tint val="64000"/>
                <a:lumMod val="118000"/>
              </a:schemeClr>
            </a:gs>
            <a:gs pos="100000">
              <a:schemeClr val="accent5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“Mute your mics” unless your teacher ask you to do otherwise.</a:t>
          </a:r>
          <a:endParaRPr lang="ar-SA" sz="2300" kern="1200" dirty="0"/>
        </a:p>
      </dsp:txBody>
      <dsp:txXfrm>
        <a:off x="4307273" y="1942941"/>
        <a:ext cx="3231409" cy="1532784"/>
      </dsp:txXfrm>
    </dsp:sp>
    <dsp:sp modelId="{3FBC3B76-76A1-4D20-815B-37168422F7B9}">
      <dsp:nvSpPr>
        <dsp:cNvPr id="0" name=""/>
        <dsp:cNvSpPr/>
      </dsp:nvSpPr>
      <dsp:spPr>
        <a:xfrm>
          <a:off x="2365375" y="3718999"/>
          <a:ext cx="3397249" cy="1698624"/>
        </a:xfrm>
        <a:prstGeom prst="roundRect">
          <a:avLst/>
        </a:prstGeom>
        <a:gradFill rotWithShape="1">
          <a:gsLst>
            <a:gs pos="0">
              <a:schemeClr val="accent5">
                <a:tint val="64000"/>
                <a:lumMod val="118000"/>
              </a:schemeClr>
            </a:gs>
            <a:gs pos="100000">
              <a:schemeClr val="accent5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Do not chat with your friends when the teacher is explaining.</a:t>
          </a:r>
          <a:endParaRPr lang="ar-SA" sz="2300" kern="1200" dirty="0"/>
        </a:p>
      </dsp:txBody>
      <dsp:txXfrm>
        <a:off x="2448295" y="3801919"/>
        <a:ext cx="3231409" cy="1532784"/>
      </dsp:txXfrm>
    </dsp:sp>
    <dsp:sp modelId="{D38158AC-83B1-4B87-A61D-BBCF5EC60956}">
      <dsp:nvSpPr>
        <dsp:cNvPr id="0" name=""/>
        <dsp:cNvSpPr/>
      </dsp:nvSpPr>
      <dsp:spPr>
        <a:xfrm>
          <a:off x="506396" y="1860021"/>
          <a:ext cx="3397249" cy="1698624"/>
        </a:xfrm>
        <a:prstGeom prst="roundRect">
          <a:avLst/>
        </a:prstGeom>
        <a:gradFill rotWithShape="1">
          <a:gsLst>
            <a:gs pos="0">
              <a:schemeClr val="accent5">
                <a:tint val="64000"/>
                <a:lumMod val="118000"/>
              </a:schemeClr>
            </a:gs>
            <a:gs pos="100000">
              <a:schemeClr val="accent5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dirty="0"/>
            <a:t>Answer the questions your teacher ask you so that you don’t lose marks.</a:t>
          </a:r>
          <a:endParaRPr lang="ar-SA" sz="2300" b="0" kern="1200" dirty="0"/>
        </a:p>
      </dsp:txBody>
      <dsp:txXfrm>
        <a:off x="589316" y="1942941"/>
        <a:ext cx="3231409" cy="1532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59C8D-38D2-468A-9C18-6427EB1294A1}">
      <dsp:nvSpPr>
        <dsp:cNvPr id="0" name=""/>
        <dsp:cNvSpPr/>
      </dsp:nvSpPr>
      <dsp:spPr>
        <a:xfrm>
          <a:off x="0" y="0"/>
          <a:ext cx="3320425" cy="1368000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062773-DF47-444A-A29C-E9DF126FED04}">
      <dsp:nvSpPr>
        <dsp:cNvPr id="0" name=""/>
        <dsp:cNvSpPr/>
      </dsp:nvSpPr>
      <dsp:spPr>
        <a:xfrm>
          <a:off x="267838" y="356258"/>
          <a:ext cx="2720543" cy="68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Classroom rules</a:t>
          </a:r>
          <a:endParaRPr lang="ar-SA" sz="2800" b="1" kern="1200" dirty="0"/>
        </a:p>
      </dsp:txBody>
      <dsp:txXfrm>
        <a:off x="267838" y="356258"/>
        <a:ext cx="2720543" cy="684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5C44E-8C82-4055-8363-66ED3D3C125E}">
      <dsp:nvSpPr>
        <dsp:cNvPr id="0" name=""/>
        <dsp:cNvSpPr/>
      </dsp:nvSpPr>
      <dsp:spPr>
        <a:xfrm>
          <a:off x="2395005" y="0"/>
          <a:ext cx="2331724" cy="233207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45F7A-108F-4BCA-80D0-3D4C68C3F53A}">
      <dsp:nvSpPr>
        <dsp:cNvPr id="0" name=""/>
        <dsp:cNvSpPr/>
      </dsp:nvSpPr>
      <dsp:spPr>
        <a:xfrm>
          <a:off x="2910393" y="841951"/>
          <a:ext cx="1295694" cy="64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1- Commands</a:t>
          </a:r>
          <a:endParaRPr lang="ar-SA" sz="1700" kern="1200" dirty="0"/>
        </a:p>
      </dsp:txBody>
      <dsp:txXfrm>
        <a:off x="2910393" y="841951"/>
        <a:ext cx="1295694" cy="647692"/>
      </dsp:txXfrm>
    </dsp:sp>
    <dsp:sp modelId="{4104F065-2261-4C5A-B688-2B0812AE84AD}">
      <dsp:nvSpPr>
        <dsp:cNvPr id="0" name=""/>
        <dsp:cNvSpPr/>
      </dsp:nvSpPr>
      <dsp:spPr>
        <a:xfrm>
          <a:off x="1717973" y="1337434"/>
          <a:ext cx="2331724" cy="233207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80F3C-550E-4620-B8D3-33A175E8C723}">
      <dsp:nvSpPr>
        <dsp:cNvPr id="0" name=""/>
        <dsp:cNvSpPr/>
      </dsp:nvSpPr>
      <dsp:spPr>
        <a:xfrm>
          <a:off x="2122625" y="2085927"/>
          <a:ext cx="1641476" cy="64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2- Instructions</a:t>
          </a:r>
          <a:endParaRPr lang="ar-SA" sz="2000" b="1" kern="1200" dirty="0"/>
        </a:p>
      </dsp:txBody>
      <dsp:txXfrm>
        <a:off x="2122625" y="2085927"/>
        <a:ext cx="1641476" cy="647692"/>
      </dsp:txXfrm>
    </dsp:sp>
    <dsp:sp modelId="{E2DD1EF7-4F92-40B4-897D-FE6E290992B8}">
      <dsp:nvSpPr>
        <dsp:cNvPr id="0" name=""/>
        <dsp:cNvSpPr/>
      </dsp:nvSpPr>
      <dsp:spPr>
        <a:xfrm>
          <a:off x="2560962" y="2840254"/>
          <a:ext cx="2003312" cy="200411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35B623-91D2-4C44-9D3C-B4BD1B13EE10}">
      <dsp:nvSpPr>
        <dsp:cNvPr id="0" name=""/>
        <dsp:cNvSpPr/>
      </dsp:nvSpPr>
      <dsp:spPr>
        <a:xfrm>
          <a:off x="2913458" y="3539296"/>
          <a:ext cx="1295694" cy="64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3- Polite requests</a:t>
          </a:r>
          <a:endParaRPr lang="ar-SA" sz="1700" kern="1200" dirty="0"/>
        </a:p>
      </dsp:txBody>
      <dsp:txXfrm>
        <a:off x="2913458" y="3539296"/>
        <a:ext cx="1295694" cy="6476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2570-EAEB-41F0-9F76-498858F3AD12}">
      <dsp:nvSpPr>
        <dsp:cNvPr id="0" name=""/>
        <dsp:cNvSpPr/>
      </dsp:nvSpPr>
      <dsp:spPr>
        <a:xfrm rot="1752396">
          <a:off x="2230859" y="2997444"/>
          <a:ext cx="874201" cy="67763"/>
        </a:xfrm>
        <a:custGeom>
          <a:avLst/>
          <a:gdLst/>
          <a:ahLst/>
          <a:cxnLst/>
          <a:rect l="0" t="0" r="0" b="0"/>
          <a:pathLst>
            <a:path>
              <a:moveTo>
                <a:pt x="0" y="33881"/>
              </a:moveTo>
              <a:lnTo>
                <a:pt x="874201" y="3388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C12F3-112D-432A-A5AB-5AE7E73B7B9C}">
      <dsp:nvSpPr>
        <dsp:cNvPr id="0" name=""/>
        <dsp:cNvSpPr/>
      </dsp:nvSpPr>
      <dsp:spPr>
        <a:xfrm rot="19847604">
          <a:off x="2230859" y="1518644"/>
          <a:ext cx="874201" cy="67763"/>
        </a:xfrm>
        <a:custGeom>
          <a:avLst/>
          <a:gdLst/>
          <a:ahLst/>
          <a:cxnLst/>
          <a:rect l="0" t="0" r="0" b="0"/>
          <a:pathLst>
            <a:path>
              <a:moveTo>
                <a:pt x="0" y="33881"/>
              </a:moveTo>
              <a:lnTo>
                <a:pt x="874201" y="33881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441B13-3DDC-4055-A7A4-9BDF7CA75150}">
      <dsp:nvSpPr>
        <dsp:cNvPr id="0" name=""/>
        <dsp:cNvSpPr/>
      </dsp:nvSpPr>
      <dsp:spPr>
        <a:xfrm>
          <a:off x="41016" y="947480"/>
          <a:ext cx="2688892" cy="26888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68E31-C5F9-41B1-A4B4-AF6C6189F4D9}">
      <dsp:nvSpPr>
        <dsp:cNvPr id="0" name=""/>
        <dsp:cNvSpPr/>
      </dsp:nvSpPr>
      <dsp:spPr>
        <a:xfrm>
          <a:off x="2946935" y="138949"/>
          <a:ext cx="1613335" cy="16133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>
              <a:solidFill>
                <a:schemeClr val="bg1"/>
              </a:solidFill>
            </a:rPr>
            <a:t>an</a:t>
          </a:r>
          <a:endParaRPr lang="ar-SA" sz="6400" kern="1200" dirty="0">
            <a:solidFill>
              <a:schemeClr val="bg1"/>
            </a:solidFill>
          </a:endParaRPr>
        </a:p>
      </dsp:txBody>
      <dsp:txXfrm>
        <a:off x="3183202" y="375216"/>
        <a:ext cx="1140801" cy="1140801"/>
      </dsp:txXfrm>
    </dsp:sp>
    <dsp:sp modelId="{1F1E6861-69FE-4654-A35A-4E2562AF0530}">
      <dsp:nvSpPr>
        <dsp:cNvPr id="0" name=""/>
        <dsp:cNvSpPr/>
      </dsp:nvSpPr>
      <dsp:spPr>
        <a:xfrm>
          <a:off x="4721605" y="138949"/>
          <a:ext cx="2420003" cy="1613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2001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/>
            <a:t>Vowels</a:t>
          </a:r>
          <a:endParaRPr lang="ar-SA" sz="2700" b="1" kern="1200" dirty="0"/>
        </a:p>
        <a:p>
          <a:pPr marL="228600" lvl="1" indent="-228600" algn="l" defTabSz="12001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 err="1"/>
            <a:t>a,u,i,o,e</a:t>
          </a:r>
          <a:endParaRPr lang="ar-SA" sz="2700" b="1" kern="1200" dirty="0"/>
        </a:p>
      </dsp:txBody>
      <dsp:txXfrm>
        <a:off x="4721605" y="138949"/>
        <a:ext cx="2420003" cy="1613335"/>
      </dsp:txXfrm>
    </dsp:sp>
    <dsp:sp modelId="{277A0895-B82E-4E31-A916-2A335C73F188}">
      <dsp:nvSpPr>
        <dsp:cNvPr id="0" name=""/>
        <dsp:cNvSpPr/>
      </dsp:nvSpPr>
      <dsp:spPr>
        <a:xfrm>
          <a:off x="2946935" y="2831568"/>
          <a:ext cx="1613335" cy="16133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>
              <a:solidFill>
                <a:schemeClr val="bg1"/>
              </a:solidFill>
            </a:rPr>
            <a:t>a</a:t>
          </a:r>
          <a:endParaRPr lang="ar-SA" sz="6400" kern="1200" dirty="0">
            <a:solidFill>
              <a:schemeClr val="bg1"/>
            </a:solidFill>
          </a:endParaRPr>
        </a:p>
      </dsp:txBody>
      <dsp:txXfrm>
        <a:off x="3183202" y="3067835"/>
        <a:ext cx="1140801" cy="1140801"/>
      </dsp:txXfrm>
    </dsp:sp>
    <dsp:sp modelId="{9DBFA57B-827D-4932-99C4-B8B6F399F89D}">
      <dsp:nvSpPr>
        <dsp:cNvPr id="0" name=""/>
        <dsp:cNvSpPr/>
      </dsp:nvSpPr>
      <dsp:spPr>
        <a:xfrm>
          <a:off x="4721605" y="2831568"/>
          <a:ext cx="2420003" cy="1613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2001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1" kern="1200" dirty="0"/>
            <a:t>Consonants</a:t>
          </a:r>
          <a:endParaRPr lang="ar-SA" sz="2700" b="1" kern="1200" dirty="0"/>
        </a:p>
        <a:p>
          <a:pPr marL="228600" lvl="1" indent="-228600" algn="l" defTabSz="12001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The rest of the alphabet</a:t>
          </a:r>
          <a:endParaRPr lang="ar-SA" sz="2700" kern="1200" dirty="0"/>
        </a:p>
      </dsp:txBody>
      <dsp:txXfrm>
        <a:off x="4721605" y="2831568"/>
        <a:ext cx="2420003" cy="1613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27793A6-034A-478B-8734-0F018EC428F9}" type="datetimeFigureOut">
              <a:rPr lang="ar-SA" smtClean="0"/>
              <a:t>20/02/42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8197F67-A53A-459A-B27F-865F3625B7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5563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2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7B0B-FBF7-40FE-9598-1C7C8DE3DBF7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6A4E-3115-4805-B694-E323366F9768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F39D-0EDE-4820-8D57-64C464401CBF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7991A-3A85-4AFE-947B-92BBB2B643E1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C24DC-F594-4EE5-BC9B-E93497179BFC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22198-EEC2-4014-BF52-89070BDA7310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56DE7-097C-452C-9470-72B668AC5409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15DA-1210-42F3-A352-78F864594EDD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E08A1-4A3D-4737-824C-F949E520F73E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031F-2734-49DE-9DC4-AAE7AD27BDBE}" type="datetime1">
              <a:rPr lang="en-US" smtClean="0"/>
              <a:t>10/7/2020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844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2782-3158-491D-BDD8-D18B68C1F4EF}" type="datetime1">
              <a:rPr lang="en-US" smtClean="0"/>
              <a:t>10/7/2020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88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2012F-A2FA-430B-9607-187C81C2CFDE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6B418-0498-42F5-A045-4AC1818B686A}" type="datetime1">
              <a:rPr lang="en-US" smtClean="0"/>
              <a:t>10/7/2020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552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CEC9-E00D-46A5-824D-5628D44A44FC}" type="datetime1">
              <a:rPr lang="en-US" smtClean="0"/>
              <a:t>10/7/2020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963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5C80E-BF2C-402A-BA8E-EC558BB52661}" type="datetime1">
              <a:rPr lang="en-US" smtClean="0"/>
              <a:t>10/7/2020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5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F5F92-0B33-43C6-8299-2A2BCBD1EE30}" type="datetime1">
              <a:rPr lang="en-US" smtClean="0"/>
              <a:t>10/7/2020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753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1F9F-DD3A-49F9-9ED3-3EE1F4E0793A}" type="datetime1">
              <a:rPr lang="en-US" smtClean="0"/>
              <a:t>10/7/2020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838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3A6B2-2B06-442C-9C3F-FEC195F6AB56}" type="datetime1">
              <a:rPr lang="en-US" smtClean="0"/>
              <a:t>10/7/2020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953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CB08C-6C5C-4E97-85D8-04338E729D0B}" type="datetime1">
              <a:rPr lang="en-US" smtClean="0"/>
              <a:t>10/7/2020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7621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D5DB-49D7-469F-8A97-DC74D6B2C9DD}" type="datetime1">
              <a:rPr lang="en-US" smtClean="0"/>
              <a:t>10/7/2020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55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0155E-43EE-4D61-B9BA-EAC6840E5046}" type="datetime1">
              <a:rPr lang="en-US" smtClean="0"/>
              <a:t>10/7/2020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78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4E7AA-2364-4B4F-BF4E-DD0AF238531B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FFEE0-DF84-4E76-A242-240B1D92F7A8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E8498-9B50-4A6D-93C6-EEEB439E8B65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6DCA-1434-4887-A2A6-624F150BBE68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901B-D36D-40D0-9203-5DBAAD028EF4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C1FEE-8D42-45A3-A85D-CB16A5912318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79B3-08B5-45AB-813B-DA13D24F1492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921FE21-D424-450A-809A-38997210B9F7}" type="datetime1">
              <a:rPr lang="en-US" smtClean="0"/>
              <a:t>10/7/2020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44D10-2722-4BA6-A105-F59173D6935D}" type="datetime1">
              <a:rPr lang="en-US" smtClean="0"/>
              <a:t>10/7/2020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T.Bushra Alswailem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2641F-69CB-46EE-8CBF-D52C123AB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56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hyperlink" Target="https://commons.wikimedia.org/wiki/category:hand_stop_icons" TargetMode="External"/><Relationship Id="rId18" Type="http://schemas.openxmlformats.org/officeDocument/2006/relationships/image" Target="../media/image9.jp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6.png"/><Relationship Id="rId17" Type="http://schemas.openxmlformats.org/officeDocument/2006/relationships/hyperlink" Target="https://aerialellis.wordpress.com/" TargetMode="External"/><Relationship Id="rId2" Type="http://schemas.openxmlformats.org/officeDocument/2006/relationships/diagramData" Target="../diagrams/data1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hyperlink" Target="https://techboomers.com/t/how-to-use-facetime-mac" TargetMode="External"/><Relationship Id="rId10" Type="http://schemas.openxmlformats.org/officeDocument/2006/relationships/diagramColors" Target="../diagrams/colors2.xml"/><Relationship Id="rId19" Type="http://schemas.openxmlformats.org/officeDocument/2006/relationships/hyperlink" Target="https://www.flickr.com/photos/ludwg/8668129713" TargetMode="Externa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diagramColors" Target="../diagrams/colors3.xml"/><Relationship Id="rId3" Type="http://schemas.openxmlformats.org/officeDocument/2006/relationships/hyperlink" Target="https://commons.wikimedia.org/wiki/File:New_Zealand_Vehicle_Mounted_Sign_-_Danger_Slow_Down.svg" TargetMode="External"/><Relationship Id="rId7" Type="http://schemas.openxmlformats.org/officeDocument/2006/relationships/hyperlink" Target="http://pngimg.com/download/25709" TargetMode="External"/><Relationship Id="rId12" Type="http://schemas.openxmlformats.org/officeDocument/2006/relationships/diagramQuickStyle" Target="../diagrams/quickStyl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diagramLayout" Target="../diagrams/layout3.xml"/><Relationship Id="rId5" Type="http://schemas.openxmlformats.org/officeDocument/2006/relationships/hyperlink" Target="http://www.sitandplas.com/adiestramiento-de-perros-primeros-pasos/" TargetMode="External"/><Relationship Id="rId10" Type="http://schemas.openxmlformats.org/officeDocument/2006/relationships/diagramData" Target="../diagrams/data3.xml"/><Relationship Id="rId4" Type="http://schemas.openxmlformats.org/officeDocument/2006/relationships/image" Target="../media/image26.png"/><Relationship Id="rId9" Type="http://schemas.openxmlformats.org/officeDocument/2006/relationships/hyperlink" Target="http://www.allthingstechie.net/2010/02/no-flash-photography-please.html" TargetMode="External"/><Relationship Id="rId14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glishjesusvarela.blogspot.com/2020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hyperlink" Target="https://pixabay.com/en/note-thumbtack-message-reminder-34687/" TargetMode="Externa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3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4.png"/><Relationship Id="rId7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harismatic_Male_Public_Speaker_Cartoon.sv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aeroplane-png/download/46964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pxhere.com/en/photo/81805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.wikipedia.org/wiki/Keychai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intarte.com/2014/06/accountability-to-whom-finger-pointing.html" TargetMode="External"/><Relationship Id="rId7" Type="http://schemas.openxmlformats.org/officeDocument/2006/relationships/hyperlink" Target="http://pngimg.com/download/12453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://www.pngall.com/apple-fruit-png/download/4672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justintarte.com/2014/06/accountability-to-whom-finger-pointing.html" TargetMode="External"/><Relationship Id="rId7" Type="http://schemas.openxmlformats.org/officeDocument/2006/relationships/hyperlink" Target="http://pngimg.com/download/7895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://commons.wikimedia.org/wiki/File:Henry_Moore,_Yorkshire_Sculpture_Park.jpg" TargetMode="External"/><Relationship Id="rId4" Type="http://schemas.openxmlformats.org/officeDocument/2006/relationships/image" Target="../media/image19.jpg"/><Relationship Id="rId9" Type="http://schemas.openxmlformats.org/officeDocument/2006/relationships/hyperlink" Target="https://pixabay.com/en/camera-transparent-old-vintage-104162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E5711A84-2824-43EE-8917-19E0D157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T.Bushra</a:t>
            </a:r>
            <a:r>
              <a:rPr lang="en-US"/>
              <a:t> Alswailem</a:t>
            </a:r>
            <a:endParaRPr lang="en-US" dirty="0"/>
          </a:p>
        </p:txBody>
      </p:sp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B673639C-8D9F-471E-9A03-51B943BE4770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BCCB517B-AF7C-422B-B08E-6FC523A42916}"/>
              </a:ext>
            </a:extLst>
          </p:cNvPr>
          <p:cNvGraphicFramePr/>
          <p:nvPr/>
        </p:nvGraphicFramePr>
        <p:xfrm>
          <a:off x="365760" y="719666"/>
          <a:ext cx="3320425" cy="1396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صورة 11">
            <a:extLst>
              <a:ext uri="{FF2B5EF4-FFF2-40B4-BE49-F238E27FC236}">
                <a16:creationId xmlns:a16="http://schemas.microsoft.com/office/drawing/2014/main" id="{73FB1BE5-D2EB-4DF9-8FBD-7B8C5ECB45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340238" y="883381"/>
            <a:ext cx="578031" cy="57803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9FB2863-42D6-4967-87B1-8771BD3ABE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70453" t="13649" r="8442" b="15608"/>
          <a:stretch/>
        </p:blipFill>
        <p:spPr>
          <a:xfrm>
            <a:off x="9552577" y="2873828"/>
            <a:ext cx="740955" cy="80197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85DEF48-DF87-4CA6-B98E-C96A9A276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472771" y="4833856"/>
            <a:ext cx="890996" cy="890996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E75C1C83-7CB9-4846-BC51-264C2088FC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898468" y="2952206"/>
            <a:ext cx="740955" cy="72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6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4420E2F3-B030-4858-A686-78A2ED38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pic>
        <p:nvPicPr>
          <p:cNvPr id="3" name="Don't sit down. Wash your hands. (Imperative sentence) - English song for Kids - Sing a song">
            <a:hlinkClick r:id="" action="ppaction://media"/>
            <a:extLst>
              <a:ext uri="{FF2B5EF4-FFF2-40B4-BE49-F238E27FC236}">
                <a16:creationId xmlns:a16="http://schemas.microsoft.com/office/drawing/2014/main" id="{D2B5848A-864B-4C98-9076-6B6A9DA09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A305551-CD44-44BF-A9D9-E34433396169}"/>
              </a:ext>
            </a:extLst>
          </p:cNvPr>
          <p:cNvSpPr/>
          <p:nvPr/>
        </p:nvSpPr>
        <p:spPr>
          <a:xfrm>
            <a:off x="3855644" y="341700"/>
            <a:ext cx="4480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Imperatives :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A605DC1-9C44-451A-86FC-2045BBF13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837822">
            <a:off x="7667729" y="1815737"/>
            <a:ext cx="3165733" cy="172878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49A1F2B-58C6-40BE-9ED0-C49421978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47223" y="3838023"/>
            <a:ext cx="2389837" cy="246504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E16DB0BB-DAB7-4464-81F3-88FD4552C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545217" y="3785498"/>
            <a:ext cx="1459322" cy="1459322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A5F848C5-37E8-49BA-A220-03D7CBB9113C}"/>
              </a:ext>
            </a:extLst>
          </p:cNvPr>
          <p:cNvGrpSpPr/>
          <p:nvPr/>
        </p:nvGrpSpPr>
        <p:grpSpPr>
          <a:xfrm>
            <a:off x="4211521" y="1732793"/>
            <a:ext cx="7793017" cy="4131714"/>
            <a:chOff x="4211521" y="1732793"/>
            <a:chExt cx="7793017" cy="4131714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4F12C85D-C423-4BDB-82A0-284A30DA4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303519" y="1732793"/>
              <a:ext cx="1847306" cy="1894673"/>
            </a:xfrm>
            <a:prstGeom prst="rect">
              <a:avLst/>
            </a:prstGeom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FABDA067-CCF2-4B5D-84CF-86137D0E0DE8}"/>
                </a:ext>
              </a:extLst>
            </p:cNvPr>
            <p:cNvSpPr/>
            <p:nvPr/>
          </p:nvSpPr>
          <p:spPr>
            <a:xfrm>
              <a:off x="4211521" y="3448067"/>
              <a:ext cx="3768958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isometricOffAxis2Lef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Don’t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</a:rPr>
                <a:t> 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take pictures</a:t>
              </a:r>
              <a:endParaRPr lang="ar-SA" sz="5400" b="1" cap="none" spc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9A490F8-103D-4B10-BBB5-8ADACE4790A6}"/>
                </a:ext>
              </a:extLst>
            </p:cNvPr>
            <p:cNvSpPr txBox="1"/>
            <p:nvPr/>
          </p:nvSpPr>
          <p:spPr>
            <a:xfrm>
              <a:off x="11149361" y="5633675"/>
              <a:ext cx="855177" cy="2308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endParaRPr lang="ar-SA" sz="900" dirty="0"/>
            </a:p>
          </p:txBody>
        </p:sp>
      </p:grp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A384C4E-9B56-48D6-8480-F3A0D119A8AD}"/>
              </a:ext>
            </a:extLst>
          </p:cNvPr>
          <p:cNvSpPr txBox="1"/>
          <p:nvPr/>
        </p:nvSpPr>
        <p:spPr>
          <a:xfrm>
            <a:off x="228661" y="1173891"/>
            <a:ext cx="423236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Use the imperative for:</a:t>
            </a:r>
            <a:endParaRPr lang="ar-SA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29" name="رسم تخطيطي 28">
            <a:extLst>
              <a:ext uri="{FF2B5EF4-FFF2-40B4-BE49-F238E27FC236}">
                <a16:creationId xmlns:a16="http://schemas.microsoft.com/office/drawing/2014/main" id="{32C86185-A6CF-44D5-9EE6-65136931F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9528403"/>
              </p:ext>
            </p:extLst>
          </p:nvPr>
        </p:nvGraphicFramePr>
        <p:xfrm>
          <a:off x="-1199784" y="1697111"/>
          <a:ext cx="6474107" cy="4844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0" name="عنصر نائب للتذييل 29">
            <a:extLst>
              <a:ext uri="{FF2B5EF4-FFF2-40B4-BE49-F238E27FC236}">
                <a16:creationId xmlns:a16="http://schemas.microsoft.com/office/drawing/2014/main" id="{03C6F6A3-A89B-427E-AF85-8CB277C5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6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Graphic spid="2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2F017A9-578C-447C-BA7D-451437135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3251" y="414337"/>
            <a:ext cx="11325497" cy="6029325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64E02E2-6DA3-4A91-8A30-57EE87800EA8}"/>
              </a:ext>
            </a:extLst>
          </p:cNvPr>
          <p:cNvSpPr txBox="1"/>
          <p:nvPr/>
        </p:nvSpPr>
        <p:spPr>
          <a:xfrm>
            <a:off x="433251" y="6443662"/>
            <a:ext cx="11325497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3" tooltip="https://englishjesusvarela.blogspot.com/2020/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4" tooltip="https://creativecommons.org/licenses/by-nc-sa/3.0/"/>
              </a:rPr>
              <a:t>CC BY-SA-NC</a:t>
            </a:r>
            <a:endParaRPr lang="ar-SA" sz="90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2AAA3B3-16C9-4C05-9E52-77132C301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1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8B9C089-8753-4687-A95C-385E6124D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2523639"/>
            <a:ext cx="11025051" cy="218204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07AB9D7B-E894-4BFA-802A-9D35C98AC589}"/>
              </a:ext>
            </a:extLst>
          </p:cNvPr>
          <p:cNvSpPr txBox="1"/>
          <p:nvPr/>
        </p:nvSpPr>
        <p:spPr>
          <a:xfrm>
            <a:off x="587828" y="1123406"/>
            <a:ext cx="81904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Open your books to P.21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5A27E61-A5E7-48AD-BA6B-FC9C6D32B029}"/>
              </a:ext>
            </a:extLst>
          </p:cNvPr>
          <p:cNvSpPr txBox="1"/>
          <p:nvPr/>
        </p:nvSpPr>
        <p:spPr>
          <a:xfrm>
            <a:off x="2429691" y="4052538"/>
            <a:ext cx="9666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</a:t>
            </a:r>
            <a:endParaRPr lang="ar-SA" sz="3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C772CEE-673B-4830-B759-240B868B2488}"/>
              </a:ext>
            </a:extLst>
          </p:cNvPr>
          <p:cNvSpPr txBox="1"/>
          <p:nvPr/>
        </p:nvSpPr>
        <p:spPr>
          <a:xfrm>
            <a:off x="9622971" y="4073653"/>
            <a:ext cx="9666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</a:t>
            </a:r>
            <a:endParaRPr lang="ar-SA" sz="3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DFD7681-4B97-45EB-9CF6-659111AFB088}"/>
              </a:ext>
            </a:extLst>
          </p:cNvPr>
          <p:cNvSpPr txBox="1"/>
          <p:nvPr/>
        </p:nvSpPr>
        <p:spPr>
          <a:xfrm>
            <a:off x="7258594" y="4052536"/>
            <a:ext cx="9666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</a:t>
            </a:r>
            <a:endParaRPr lang="ar-SA" sz="3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85F7B80-9122-48A8-BE8B-672F26A60E57}"/>
              </a:ext>
            </a:extLst>
          </p:cNvPr>
          <p:cNvSpPr txBox="1"/>
          <p:nvPr/>
        </p:nvSpPr>
        <p:spPr>
          <a:xfrm>
            <a:off x="4929051" y="4052537"/>
            <a:ext cx="9666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</a:t>
            </a:r>
            <a:endParaRPr lang="ar-SA" sz="3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667823B-2B0A-490B-B619-15EB5DCB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3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9530512E-1126-481D-8F94-27FD150A0A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013440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مستطيل 1">
            <a:extLst>
              <a:ext uri="{FF2B5EF4-FFF2-40B4-BE49-F238E27FC236}">
                <a16:creationId xmlns:a16="http://schemas.microsoft.com/office/drawing/2014/main" id="{C4C94705-3167-4665-BF5D-F4748EFE7B07}"/>
              </a:ext>
            </a:extLst>
          </p:cNvPr>
          <p:cNvSpPr/>
          <p:nvPr/>
        </p:nvSpPr>
        <p:spPr>
          <a:xfrm>
            <a:off x="2324962" y="472328"/>
            <a:ext cx="71424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Indefinite articles</a:t>
            </a: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1FD6E776-D6EF-43BD-95DF-7CB2D91B19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659466"/>
              </p:ext>
            </p:extLst>
          </p:nvPr>
        </p:nvGraphicFramePr>
        <p:xfrm>
          <a:off x="339634" y="2096026"/>
          <a:ext cx="7142480" cy="4583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id="{39B8B677-772A-47DF-AAE9-C1824314C2D4}"/>
              </a:ext>
            </a:extLst>
          </p:cNvPr>
          <p:cNvSpPr txBox="1"/>
          <p:nvPr/>
        </p:nvSpPr>
        <p:spPr>
          <a:xfrm>
            <a:off x="1025434" y="3947080"/>
            <a:ext cx="144997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Indefinite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articles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FB6F284-3413-4214-A68C-6B2E075D819C}"/>
              </a:ext>
            </a:extLst>
          </p:cNvPr>
          <p:cNvSpPr txBox="1"/>
          <p:nvPr/>
        </p:nvSpPr>
        <p:spPr>
          <a:xfrm>
            <a:off x="9214280" y="5462342"/>
            <a:ext cx="228287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A bicycle</a:t>
            </a:r>
          </a:p>
          <a:p>
            <a:r>
              <a:rPr lang="en-US" sz="2000" b="1" dirty="0"/>
              <a:t>A camera</a:t>
            </a:r>
          </a:p>
          <a:p>
            <a:r>
              <a:rPr lang="en-US" sz="2000" b="1" dirty="0"/>
              <a:t>A sculpture</a:t>
            </a:r>
            <a:endParaRPr lang="ar-SA" sz="20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9B9A509-AC2F-4B9E-B254-779521F5934D}"/>
              </a:ext>
            </a:extLst>
          </p:cNvPr>
          <p:cNvSpPr txBox="1"/>
          <p:nvPr/>
        </p:nvSpPr>
        <p:spPr>
          <a:xfrm>
            <a:off x="9214280" y="2687517"/>
            <a:ext cx="228287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An apple</a:t>
            </a:r>
          </a:p>
          <a:p>
            <a:r>
              <a:rPr lang="en-US" sz="2400" b="1" dirty="0"/>
              <a:t>An airplane</a:t>
            </a:r>
          </a:p>
          <a:p>
            <a:r>
              <a:rPr lang="en-US" sz="2400" b="1" dirty="0"/>
              <a:t>An umbrella</a:t>
            </a:r>
            <a:endParaRPr lang="ar-SA" sz="2400" b="1" dirty="0"/>
          </a:p>
        </p:txBody>
      </p:sp>
      <p:sp>
        <p:nvSpPr>
          <p:cNvPr id="7" name="سهم: بشكل رتبة عسكرية 6">
            <a:extLst>
              <a:ext uri="{FF2B5EF4-FFF2-40B4-BE49-F238E27FC236}">
                <a16:creationId xmlns:a16="http://schemas.microsoft.com/office/drawing/2014/main" id="{4E2C8018-5EBE-4E71-8A7B-0E36EB9B5B23}"/>
              </a:ext>
            </a:extLst>
          </p:cNvPr>
          <p:cNvSpPr/>
          <p:nvPr/>
        </p:nvSpPr>
        <p:spPr>
          <a:xfrm>
            <a:off x="6897189" y="2967335"/>
            <a:ext cx="1538513" cy="36369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8" name="سهم: بشكل رتبة عسكرية 7">
            <a:extLst>
              <a:ext uri="{FF2B5EF4-FFF2-40B4-BE49-F238E27FC236}">
                <a16:creationId xmlns:a16="http://schemas.microsoft.com/office/drawing/2014/main" id="{4DED3D77-D5EB-4C18-855A-189C516D7217}"/>
              </a:ext>
            </a:extLst>
          </p:cNvPr>
          <p:cNvSpPr/>
          <p:nvPr/>
        </p:nvSpPr>
        <p:spPr>
          <a:xfrm>
            <a:off x="6897189" y="5959876"/>
            <a:ext cx="1685108" cy="36369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C115A9A-CF53-42E6-B018-66895060E13C}"/>
              </a:ext>
            </a:extLst>
          </p:cNvPr>
          <p:cNvGrpSpPr/>
          <p:nvPr/>
        </p:nvGrpSpPr>
        <p:grpSpPr>
          <a:xfrm>
            <a:off x="-123646" y="178121"/>
            <a:ext cx="3387070" cy="2732800"/>
            <a:chOff x="0" y="585731"/>
            <a:chExt cx="3263424" cy="2325189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92691AF-A06A-4130-BF45-71E78E908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0" y="585731"/>
              <a:ext cx="3263424" cy="2325189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7744B383-4E7A-447F-8ABD-202087508A43}"/>
                </a:ext>
              </a:extLst>
            </p:cNvPr>
            <p:cNvSpPr txBox="1"/>
            <p:nvPr/>
          </p:nvSpPr>
          <p:spPr>
            <a:xfrm rot="20831275">
              <a:off x="311651" y="1258702"/>
              <a:ext cx="2728310" cy="11260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Indefinite articles go only with singular nouns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a &amp;an=1</a:t>
              </a:r>
              <a:endParaRPr lang="ar-SA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عنصر نائب للتذييل 13">
            <a:extLst>
              <a:ext uri="{FF2B5EF4-FFF2-40B4-BE49-F238E27FC236}">
                <a16:creationId xmlns:a16="http://schemas.microsoft.com/office/drawing/2014/main" id="{F0A0A97E-30AD-41A4-AB59-050BABB25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70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/>
      <p:bldP spid="6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G">
            <a:extLst>
              <a:ext uri="{FF2B5EF4-FFF2-40B4-BE49-F238E27FC236}">
                <a16:creationId xmlns:a16="http://schemas.microsoft.com/office/drawing/2014/main" id="{80743A78-A4CC-4948-9AF3-EC97389EC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pinner BG">
            <a:extLst>
              <a:ext uri="{FF2B5EF4-FFF2-40B4-BE49-F238E27FC236}">
                <a16:creationId xmlns:a16="http://schemas.microsoft.com/office/drawing/2014/main" id="{3E6CC895-E36A-4692-ACBA-F4ABBFECD83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Tekhnologic Logo">
            <a:extLst>
              <a:ext uri="{FF2B5EF4-FFF2-40B4-BE49-F238E27FC236}">
                <a16:creationId xmlns:a16="http://schemas.microsoft.com/office/drawing/2014/main" id="{A3790BD6-4A08-403E-AB9F-2E81336F8353}"/>
              </a:ext>
            </a:extLst>
          </p:cNvPr>
          <p:cNvGrpSpPr/>
          <p:nvPr/>
        </p:nvGrpSpPr>
        <p:grpSpPr>
          <a:xfrm>
            <a:off x="5685616" y="6658600"/>
            <a:ext cx="820768" cy="180000"/>
            <a:chOff x="5464435" y="6630924"/>
            <a:chExt cx="820768" cy="180000"/>
          </a:xfrm>
        </p:grpSpPr>
        <p:pic>
          <p:nvPicPr>
            <p:cNvPr id="3" name="Image">
              <a:extLst>
                <a:ext uri="{FF2B5EF4-FFF2-40B4-BE49-F238E27FC236}">
                  <a16:creationId xmlns:a16="http://schemas.microsoft.com/office/drawing/2014/main" id="{C976358D-0800-4818-B73F-167AC990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" name="Text">
              <a:extLst>
                <a:ext uri="{FF2B5EF4-FFF2-40B4-BE49-F238E27FC236}">
                  <a16:creationId xmlns:a16="http://schemas.microsoft.com/office/drawing/2014/main" id="{18655347-B1CE-46DF-A3CB-932EC68D4DE9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Spinning Wheel 3">
            <a:extLst>
              <a:ext uri="{FF2B5EF4-FFF2-40B4-BE49-F238E27FC236}">
                <a16:creationId xmlns:a16="http://schemas.microsoft.com/office/drawing/2014/main" id="{BCFBB5B5-0D3A-45EA-A121-6ED66D7BD8B2}"/>
              </a:ext>
            </a:extLst>
          </p:cNvPr>
          <p:cNvGrpSpPr/>
          <p:nvPr/>
        </p:nvGrpSpPr>
        <p:grpSpPr>
          <a:xfrm>
            <a:off x="2377768" y="-91269"/>
            <a:ext cx="6548077" cy="6760650"/>
            <a:chOff x="2374284" y="-93289"/>
            <a:chExt cx="6548077" cy="6760650"/>
          </a:xfrm>
        </p:grpSpPr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736E5A06-03B5-429C-9A9B-1190C64FEBAF}"/>
                </a:ext>
              </a:extLst>
            </p:cNvPr>
            <p:cNvSpPr/>
            <p:nvPr/>
          </p:nvSpPr>
          <p:spPr>
            <a:xfrm rot="19800000">
              <a:off x="2374284" y="956606"/>
              <a:ext cx="4586319" cy="3061410"/>
            </a:xfrm>
            <a:custGeom>
              <a:avLst/>
              <a:gdLst>
                <a:gd name="connsiteX0" fmla="*/ 4586319 w 4586319"/>
                <a:gd name="connsiteY0" fmla="*/ 408752 h 3061410"/>
                <a:gd name="connsiteX1" fmla="*/ 3487764 w 4586319"/>
                <a:gd name="connsiteY1" fmla="*/ 2311505 h 3061410"/>
                <a:gd name="connsiteX2" fmla="*/ 3412331 w 4586319"/>
                <a:gd name="connsiteY2" fmla="*/ 2272887 h 3061410"/>
                <a:gd name="connsiteX3" fmla="*/ 2312118 w 4586319"/>
                <a:gd name="connsiteY3" fmla="*/ 2629020 h 3061410"/>
                <a:gd name="connsiteX4" fmla="*/ 2202894 w 4586319"/>
                <a:gd name="connsiteY4" fmla="*/ 2953836 h 3061410"/>
                <a:gd name="connsiteX5" fmla="*/ 2200063 w 4586319"/>
                <a:gd name="connsiteY5" fmla="*/ 3061410 h 3061410"/>
                <a:gd name="connsiteX6" fmla="*/ 1855 w 4586319"/>
                <a:gd name="connsiteY6" fmla="*/ 3061410 h 3061410"/>
                <a:gd name="connsiteX7" fmla="*/ 0 w 4586319"/>
                <a:gd name="connsiteY7" fmla="*/ 2978339 h 3061410"/>
                <a:gd name="connsiteX8" fmla="*/ 409444 w 4586319"/>
                <a:gd name="connsiteY8" fmla="*/ 1530510 h 3061410"/>
                <a:gd name="connsiteX9" fmla="*/ 4451120 w 4586319"/>
                <a:gd name="connsiteY9" fmla="*/ 335188 h 3061410"/>
                <a:gd name="connsiteX10" fmla="*/ 4586319 w 4586319"/>
                <a:gd name="connsiteY10" fmla="*/ 408752 h 306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6319" h="3061410">
                  <a:moveTo>
                    <a:pt x="4586319" y="408752"/>
                  </a:moveTo>
                  <a:lnTo>
                    <a:pt x="3487764" y="2311505"/>
                  </a:lnTo>
                  <a:lnTo>
                    <a:pt x="3412331" y="2272887"/>
                  </a:lnTo>
                  <a:cubicBezTo>
                    <a:pt x="3013372" y="2093579"/>
                    <a:pt x="2535529" y="2242060"/>
                    <a:pt x="2312118" y="2629020"/>
                  </a:cubicBezTo>
                  <a:cubicBezTo>
                    <a:pt x="2252542" y="2732209"/>
                    <a:pt x="2216698" y="2842588"/>
                    <a:pt x="2202894" y="2953836"/>
                  </a:cubicBezTo>
                  <a:lnTo>
                    <a:pt x="2200063" y="3061410"/>
                  </a:lnTo>
                  <a:lnTo>
                    <a:pt x="1855" y="3061410"/>
                  </a:lnTo>
                  <a:lnTo>
                    <a:pt x="0" y="2978339"/>
                  </a:lnTo>
                  <a:cubicBezTo>
                    <a:pt x="12811" y="2485078"/>
                    <a:pt x="145383" y="1987878"/>
                    <a:pt x="409444" y="1530510"/>
                  </a:cubicBezTo>
                  <a:cubicBezTo>
                    <a:pt x="1228033" y="112672"/>
                    <a:pt x="3009942" y="-402242"/>
                    <a:pt x="4451120" y="335188"/>
                  </a:cubicBezTo>
                  <a:lnTo>
                    <a:pt x="4586319" y="408752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5E5D21D9-FEE5-4428-A9FA-2499159002CD}"/>
                </a:ext>
              </a:extLst>
            </p:cNvPr>
            <p:cNvSpPr/>
            <p:nvPr/>
          </p:nvSpPr>
          <p:spPr>
            <a:xfrm rot="19800000">
              <a:off x="3907377" y="3611351"/>
              <a:ext cx="4582421" cy="3056010"/>
            </a:xfrm>
            <a:custGeom>
              <a:avLst/>
              <a:gdLst>
                <a:gd name="connsiteX0" fmla="*/ 2198032 w 4582421"/>
                <a:gd name="connsiteY0" fmla="*/ 0 h 3056010"/>
                <a:gd name="connsiteX1" fmla="*/ 2196570 w 4582421"/>
                <a:gd name="connsiteY1" fmla="*/ 55560 h 3056010"/>
                <a:gd name="connsiteX2" fmla="*/ 2626055 w 4582421"/>
                <a:gd name="connsiteY2" fmla="*/ 742864 h 3056010"/>
                <a:gd name="connsiteX3" fmla="*/ 3436020 w 4582421"/>
                <a:gd name="connsiteY3" fmla="*/ 771157 h 3056010"/>
                <a:gd name="connsiteX4" fmla="*/ 3483405 w 4582421"/>
                <a:gd name="connsiteY4" fmla="*/ 742111 h 3056010"/>
                <a:gd name="connsiteX5" fmla="*/ 4582421 w 4582421"/>
                <a:gd name="connsiteY5" fmla="*/ 2645662 h 3056010"/>
                <a:gd name="connsiteX6" fmla="*/ 4399561 w 4582421"/>
                <a:gd name="connsiteY6" fmla="*/ 2745861 h 3056010"/>
                <a:gd name="connsiteX7" fmla="*/ 1527545 w 4582421"/>
                <a:gd name="connsiteY7" fmla="*/ 2645538 h 3056010"/>
                <a:gd name="connsiteX8" fmla="*/ 4655 w 4582421"/>
                <a:gd name="connsiteY8" fmla="*/ 208461 h 3056010"/>
                <a:gd name="connsiteX9" fmla="*/ 0 w 4582421"/>
                <a:gd name="connsiteY9" fmla="*/ 0 h 3056010"/>
                <a:gd name="connsiteX10" fmla="*/ 2198032 w 4582421"/>
                <a:gd name="connsiteY10" fmla="*/ 0 h 3056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2421" h="3056010">
                  <a:moveTo>
                    <a:pt x="2198032" y="0"/>
                  </a:moveTo>
                  <a:lnTo>
                    <a:pt x="2196570" y="55560"/>
                  </a:lnTo>
                  <a:cubicBezTo>
                    <a:pt x="2216099" y="331901"/>
                    <a:pt x="2368082" y="593923"/>
                    <a:pt x="2626055" y="742864"/>
                  </a:cubicBezTo>
                  <a:cubicBezTo>
                    <a:pt x="2884028" y="891805"/>
                    <a:pt x="3186937" y="892415"/>
                    <a:pt x="3436020" y="771157"/>
                  </a:cubicBezTo>
                  <a:lnTo>
                    <a:pt x="3483405" y="742111"/>
                  </a:lnTo>
                  <a:lnTo>
                    <a:pt x="4582421" y="2645662"/>
                  </a:lnTo>
                  <a:lnTo>
                    <a:pt x="4399561" y="2745861"/>
                  </a:lnTo>
                  <a:cubicBezTo>
                    <a:pt x="3516347" y="3175824"/>
                    <a:pt x="2442280" y="3173660"/>
                    <a:pt x="1527545" y="2645538"/>
                  </a:cubicBezTo>
                  <a:cubicBezTo>
                    <a:pt x="612811" y="2117416"/>
                    <a:pt x="73904" y="1188328"/>
                    <a:pt x="4655" y="208461"/>
                  </a:cubicBezTo>
                  <a:lnTo>
                    <a:pt x="0" y="0"/>
                  </a:lnTo>
                  <a:lnTo>
                    <a:pt x="2198032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73B5306A-6542-4CC2-8110-AE4C08391A6E}"/>
                </a:ext>
              </a:extLst>
            </p:cNvPr>
            <p:cNvSpPr/>
            <p:nvPr/>
          </p:nvSpPr>
          <p:spPr>
            <a:xfrm rot="19800000">
              <a:off x="6290780" y="-93289"/>
              <a:ext cx="2631581" cy="5298469"/>
            </a:xfrm>
            <a:custGeom>
              <a:avLst/>
              <a:gdLst>
                <a:gd name="connsiteX0" fmla="*/ 1101071 w 2631581"/>
                <a:gd name="connsiteY0" fmla="*/ 0 h 5298469"/>
                <a:gd name="connsiteX1" fmla="*/ 1235450 w 2631581"/>
                <a:gd name="connsiteY1" fmla="*/ 82182 h 5298469"/>
                <a:gd name="connsiteX2" fmla="*/ 2221108 w 2631581"/>
                <a:gd name="connsiteY2" fmla="*/ 4180037 h 5298469"/>
                <a:gd name="connsiteX3" fmla="*/ 1171973 w 2631581"/>
                <a:gd name="connsiteY3" fmla="*/ 5258540 h 5298469"/>
                <a:gd name="connsiteX4" fmla="*/ 1099104 w 2631581"/>
                <a:gd name="connsiteY4" fmla="*/ 5298469 h 5298469"/>
                <a:gd name="connsiteX5" fmla="*/ 0 w 2631581"/>
                <a:gd name="connsiteY5" fmla="*/ 3394766 h 5298469"/>
                <a:gd name="connsiteX6" fmla="*/ 91747 w 2631581"/>
                <a:gd name="connsiteY6" fmla="*/ 3338527 h 5298469"/>
                <a:gd name="connsiteX7" fmla="*/ 318434 w 2631581"/>
                <a:gd name="connsiteY7" fmla="*/ 3081528 h 5298469"/>
                <a:gd name="connsiteX8" fmla="*/ 76747 w 2631581"/>
                <a:gd name="connsiteY8" fmla="*/ 1950649 h 5298469"/>
                <a:gd name="connsiteX9" fmla="*/ 2562 w 2631581"/>
                <a:gd name="connsiteY9" fmla="*/ 1902674 h 5298469"/>
                <a:gd name="connsiteX10" fmla="*/ 1101071 w 2631581"/>
                <a:gd name="connsiteY10" fmla="*/ 0 h 529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31581" h="5298469">
                  <a:moveTo>
                    <a:pt x="1101071" y="0"/>
                  </a:moveTo>
                  <a:lnTo>
                    <a:pt x="1235450" y="82182"/>
                  </a:lnTo>
                  <a:cubicBezTo>
                    <a:pt x="2594672" y="961563"/>
                    <a:pt x="3039698" y="2762199"/>
                    <a:pt x="2221108" y="4180037"/>
                  </a:cubicBezTo>
                  <a:cubicBezTo>
                    <a:pt x="1957047" y="4637405"/>
                    <a:pt x="1592745" y="5000815"/>
                    <a:pt x="1171973" y="5258540"/>
                  </a:cubicBezTo>
                  <a:lnTo>
                    <a:pt x="1099104" y="5298469"/>
                  </a:lnTo>
                  <a:lnTo>
                    <a:pt x="0" y="3394766"/>
                  </a:lnTo>
                  <a:lnTo>
                    <a:pt x="91747" y="3338527"/>
                  </a:lnTo>
                  <a:cubicBezTo>
                    <a:pt x="181188" y="3270948"/>
                    <a:pt x="258857" y="3184717"/>
                    <a:pt x="318434" y="3081528"/>
                  </a:cubicBezTo>
                  <a:cubicBezTo>
                    <a:pt x="541845" y="2694568"/>
                    <a:pt x="431512" y="2206504"/>
                    <a:pt x="76747" y="1950649"/>
                  </a:cubicBezTo>
                  <a:lnTo>
                    <a:pt x="2562" y="1902674"/>
                  </a:lnTo>
                  <a:lnTo>
                    <a:pt x="1101071" y="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Segment 3 Text">
              <a:extLst>
                <a:ext uri="{FF2B5EF4-FFF2-40B4-BE49-F238E27FC236}">
                  <a16:creationId xmlns:a16="http://schemas.microsoft.com/office/drawing/2014/main" id="{C273770B-3A19-4495-A956-7D2C975A6F66}"/>
                </a:ext>
              </a:extLst>
            </p:cNvPr>
            <p:cNvSpPr/>
            <p:nvPr/>
          </p:nvSpPr>
          <p:spPr>
            <a:xfrm rot="3731491">
              <a:off x="6065934" y="1808715"/>
              <a:ext cx="3081271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7" name="Segment 2 Text">
              <a:extLst>
                <a:ext uri="{FF2B5EF4-FFF2-40B4-BE49-F238E27FC236}">
                  <a16:creationId xmlns:a16="http://schemas.microsoft.com/office/drawing/2014/main" id="{18C84489-4B13-4404-AE38-158539F7DD61}"/>
                </a:ext>
              </a:extLst>
            </p:cNvPr>
            <p:cNvSpPr/>
            <p:nvPr/>
          </p:nvSpPr>
          <p:spPr>
            <a:xfrm rot="10800000">
              <a:off x="4555364" y="4444419"/>
              <a:ext cx="3081271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8" name="Segment 1 Text">
              <a:extLst>
                <a:ext uri="{FF2B5EF4-FFF2-40B4-BE49-F238E27FC236}">
                  <a16:creationId xmlns:a16="http://schemas.microsoft.com/office/drawing/2014/main" id="{4EB83195-DB0C-4937-AA5C-2280F163FACB}"/>
                </a:ext>
              </a:extLst>
            </p:cNvPr>
            <p:cNvSpPr/>
            <p:nvPr/>
          </p:nvSpPr>
          <p:spPr>
            <a:xfrm rot="17868509" flipH="1">
              <a:off x="3054070" y="1789664"/>
              <a:ext cx="3081271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8BAE7FA5-DE09-4737-A23A-EBFD4D7E5A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7199856"/>
                  </p:ext>
                </p:extLst>
              </p:nvPr>
            </p:nvGraphicFramePr>
            <p:xfrm>
              <a:off x="20143" y="5099866"/>
              <a:ext cx="3048000" cy="1714500"/>
            </p:xfrm>
            <a:graphic>
              <a:graphicData uri="http://schemas.microsoft.com/office/powerpoint/2016/slidezoom">
                <pslz:sldZm>
                  <pslz:sldZmObj sldId="285" cId="503535857">
                    <pslz:zmPr id="{B0E4702E-8044-46AA-8ACE-C2FD60ABFB1A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BAE7FA5-DE09-4737-A23A-EBFD4D7E5A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143" y="509986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331326E-FBD1-486D-8B7F-EACB3D7B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9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7DEB6FF4-7CE9-46D6-B204-AB78B6F29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CB2F105-69F1-4899-87EB-C2580E29E25C}"/>
              </a:ext>
            </a:extLst>
          </p:cNvPr>
          <p:cNvSpPr/>
          <p:nvPr/>
        </p:nvSpPr>
        <p:spPr>
          <a:xfrm>
            <a:off x="166455" y="785837"/>
            <a:ext cx="11258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Our objectives for today’s lesson:</a:t>
            </a:r>
            <a:endParaRPr lang="ar-SA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411AE3B2-09C6-42D5-98AF-436BDEF08BC9}"/>
              </a:ext>
            </a:extLst>
          </p:cNvPr>
          <p:cNvSpPr txBox="1"/>
          <p:nvPr/>
        </p:nvSpPr>
        <p:spPr>
          <a:xfrm>
            <a:off x="466894" y="1887804"/>
            <a:ext cx="11258211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1-Differentiate  between demonstratives pronouns (this , that, these ,those ).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 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2-Ask and answer questions using demonstrative pronouns.</a:t>
            </a:r>
          </a:p>
          <a:p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>
                <a:solidFill>
                  <a:srgbClr val="FFC000"/>
                </a:solidFill>
              </a:rPr>
              <a:t>3-Identify different commands.</a:t>
            </a:r>
          </a:p>
          <a:p>
            <a:endParaRPr lang="en-US" sz="3200" b="1" dirty="0">
              <a:solidFill>
                <a:srgbClr val="FFC000"/>
              </a:solidFill>
            </a:endParaRPr>
          </a:p>
          <a:p>
            <a:r>
              <a:rPr lang="en-US" sz="3200" b="1" dirty="0">
                <a:solidFill>
                  <a:srgbClr val="FFC000"/>
                </a:solidFill>
              </a:rPr>
              <a:t>4-Distinguish definite articles ;a , an . </a:t>
            </a:r>
            <a:endParaRPr lang="ar-SA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289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093E31-076F-4DCB-B0B4-9FA7620422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e_AlMohanad" panose="02060603050605020204" pitchFamily="18" charset="-78"/>
                <a:cs typeface="ae_AlMohanad" panose="02060603050605020204" pitchFamily="18" charset="-78"/>
              </a:rPr>
              <a:t>What’s that?</a:t>
            </a:r>
            <a:endParaRPr lang="ar-SA" dirty="0">
              <a:solidFill>
                <a:srgbClr val="FF0000"/>
              </a:solidFill>
              <a:latin typeface="ae_AlMohanad" panose="02060603050605020204" pitchFamily="18" charset="-78"/>
              <a:cs typeface="ae_AlMohanad" panose="02060603050605020204" pitchFamily="18" charset="-78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3D8250F-B286-4BA2-B3B7-82195492E8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Grammar p. 20</a:t>
            </a:r>
            <a:endParaRPr lang="ar-SA" sz="4400" b="1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C0D39ED-A7D6-4D3E-8C26-D5FF3DBBA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62132" y="195943"/>
            <a:ext cx="4746021" cy="685800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AD90D4A-47D6-451F-98ED-0C5584BE74B9}"/>
              </a:ext>
            </a:extLst>
          </p:cNvPr>
          <p:cNvSpPr txBox="1"/>
          <p:nvPr/>
        </p:nvSpPr>
        <p:spPr>
          <a:xfrm>
            <a:off x="6662132" y="7053943"/>
            <a:ext cx="4746021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00">
                <a:hlinkClick r:id="rId3" tooltip="https://commons.wikimedia.org/wiki/File:Charismatic_Male_Public_Speaker_Cartoon.svg"/>
              </a:rPr>
              <a:t>هذه الصورة</a:t>
            </a:r>
            <a:r>
              <a:rPr lang="ar-SA" sz="900"/>
              <a:t> بواسطة كاتب غير معروف مرخصة بالاسم </a:t>
            </a:r>
            <a:r>
              <a:rPr lang="ar-SA" sz="900">
                <a:hlinkClick r:id="rId4" tooltip="https://creativecommons.org/licenses/by-sa/3.0/"/>
              </a:rPr>
              <a:t>CC BY-SA</a:t>
            </a:r>
            <a:endParaRPr lang="ar-SA" sz="90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3AC5D44-768A-4A5B-BB4E-A9C3DFD01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11513" y="278674"/>
            <a:ext cx="4445800" cy="1501309"/>
          </a:xfrm>
          <a:prstGeom prst="rect">
            <a:avLst/>
          </a:prstGeom>
        </p:spPr>
      </p:pic>
      <p:sp>
        <p:nvSpPr>
          <p:cNvPr id="12" name="عنصر نائب للتذييل 11">
            <a:extLst>
              <a:ext uri="{FF2B5EF4-FFF2-40B4-BE49-F238E27FC236}">
                <a16:creationId xmlns:a16="http://schemas.microsoft.com/office/drawing/2014/main" id="{A86F1070-5A3C-41CD-A29E-7EEB3146E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79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nt Box"/>
          <p:cNvSpPr/>
          <p:nvPr/>
        </p:nvSpPr>
        <p:spPr>
          <a:xfrm>
            <a:off x="348000" y="5857665"/>
            <a:ext cx="11496000" cy="78328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What’s this?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Word to Match"/>
          <p:cNvSpPr/>
          <p:nvPr/>
        </p:nvSpPr>
        <p:spPr>
          <a:xfrm>
            <a:off x="4296000" y="2103195"/>
            <a:ext cx="3600000" cy="16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llo1"/>
          <p:cNvSpPr/>
          <p:nvPr/>
        </p:nvSpPr>
        <p:spPr>
          <a:xfrm>
            <a:off x="348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llo2"/>
          <p:cNvSpPr/>
          <p:nvPr/>
        </p:nvSpPr>
        <p:spPr>
          <a:xfrm>
            <a:off x="4296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bicycle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ollo3"/>
          <p:cNvSpPr/>
          <p:nvPr/>
        </p:nvSpPr>
        <p:spPr>
          <a:xfrm>
            <a:off x="8244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typewriter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llo4"/>
          <p:cNvSpPr/>
          <p:nvPr/>
        </p:nvSpPr>
        <p:spPr>
          <a:xfrm>
            <a:off x="348000" y="2103195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ollo5"/>
          <p:cNvSpPr/>
          <p:nvPr/>
        </p:nvSpPr>
        <p:spPr>
          <a:xfrm>
            <a:off x="8244000" y="2103195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telephone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llo6"/>
          <p:cNvSpPr/>
          <p:nvPr/>
        </p:nvSpPr>
        <p:spPr>
          <a:xfrm>
            <a:off x="348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ollo7"/>
          <p:cNvSpPr/>
          <p:nvPr/>
        </p:nvSpPr>
        <p:spPr>
          <a:xfrm>
            <a:off x="4296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ollo8"/>
          <p:cNvSpPr/>
          <p:nvPr/>
        </p:nvSpPr>
        <p:spPr>
          <a:xfrm>
            <a:off x="8244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camera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606000"/>
            <a:ext cx="987779" cy="252000"/>
            <a:chOff x="128923" y="6453000"/>
            <a:chExt cx="987779" cy="252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80923" y="6502056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 w="0"/>
                  <a:solidFill>
                    <a:srgbClr val="2B61A4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tekhnologic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9EA3058-A275-4001-B94C-30F754655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96000" y="2058666"/>
            <a:ext cx="3600000" cy="1664529"/>
          </a:xfrm>
          <a:prstGeom prst="rect">
            <a:avLst/>
          </a:prstGeom>
        </p:spPr>
      </p:pic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7D5907D6-0018-4B3D-84CF-8BBAB51A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</p:spTree>
    <p:extLst>
      <p:ext uri="{BB962C8B-B14F-4D97-AF65-F5344CB8AC3E}">
        <p14:creationId xmlns:p14="http://schemas.microsoft.com/office/powerpoint/2010/main" val="333209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nt Box"/>
          <p:cNvSpPr/>
          <p:nvPr/>
        </p:nvSpPr>
        <p:spPr>
          <a:xfrm>
            <a:off x="348000" y="5857665"/>
            <a:ext cx="11496000" cy="78328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</a:t>
            </a:r>
            <a:r>
              <a:rPr lang="en-GB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those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Word to Match"/>
          <p:cNvSpPr/>
          <p:nvPr/>
        </p:nvSpPr>
        <p:spPr>
          <a:xfrm>
            <a:off x="4296000" y="2103195"/>
            <a:ext cx="3600000" cy="162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llo1"/>
          <p:cNvSpPr/>
          <p:nvPr/>
        </p:nvSpPr>
        <p:spPr>
          <a:xfrm>
            <a:off x="348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llo2"/>
          <p:cNvSpPr/>
          <p:nvPr/>
        </p:nvSpPr>
        <p:spPr>
          <a:xfrm>
            <a:off x="4296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bicycle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ollo3"/>
          <p:cNvSpPr/>
          <p:nvPr/>
        </p:nvSpPr>
        <p:spPr>
          <a:xfrm>
            <a:off x="8244000" y="27214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typewriter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llo4"/>
          <p:cNvSpPr/>
          <p:nvPr/>
        </p:nvSpPr>
        <p:spPr>
          <a:xfrm>
            <a:off x="348000" y="2103195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chain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ollo5"/>
          <p:cNvSpPr/>
          <p:nvPr/>
        </p:nvSpPr>
        <p:spPr>
          <a:xfrm>
            <a:off x="8244000" y="2103195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telephone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llo6"/>
          <p:cNvSpPr/>
          <p:nvPr/>
        </p:nvSpPr>
        <p:spPr>
          <a:xfrm>
            <a:off x="348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ollo7"/>
          <p:cNvSpPr/>
          <p:nvPr/>
        </p:nvSpPr>
        <p:spPr>
          <a:xfrm>
            <a:off x="4296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ollo8"/>
          <p:cNvSpPr/>
          <p:nvPr/>
        </p:nvSpPr>
        <p:spPr>
          <a:xfrm>
            <a:off x="8244000" y="3934250"/>
            <a:ext cx="3600000" cy="162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camera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606000"/>
            <a:ext cx="987779" cy="252000"/>
            <a:chOff x="128923" y="6453000"/>
            <a:chExt cx="987779" cy="252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" y="6453000"/>
              <a:ext cx="252000" cy="252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80923" y="6502056"/>
              <a:ext cx="735779" cy="15388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>
                  <a:ln w="0"/>
                  <a:solidFill>
                    <a:srgbClr val="2B61A4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tekhnologic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DE139068-6D98-47D4-A28C-7DAFA70C4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96000" y="2024862"/>
            <a:ext cx="3600000" cy="179777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8EF312C-A88C-43E0-BE41-4ADBA134FA7A}"/>
              </a:ext>
            </a:extLst>
          </p:cNvPr>
          <p:cNvSpPr txBox="1"/>
          <p:nvPr/>
        </p:nvSpPr>
        <p:spPr>
          <a:xfrm>
            <a:off x="4296000" y="3918046"/>
            <a:ext cx="3600000" cy="2308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عنصر نائب للتذييل 1">
            <a:extLst>
              <a:ext uri="{FF2B5EF4-FFF2-40B4-BE49-F238E27FC236}">
                <a16:creationId xmlns:a16="http://schemas.microsoft.com/office/drawing/2014/main" id="{0DB6771D-5320-4755-8364-CF7F0364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T.Bushra Alswailem</a:t>
            </a:r>
          </a:p>
        </p:txBody>
      </p:sp>
    </p:spTree>
    <p:extLst>
      <p:ext uri="{BB962C8B-B14F-4D97-AF65-F5344CB8AC3E}">
        <p14:creationId xmlns:p14="http://schemas.microsoft.com/office/powerpoint/2010/main" val="27804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24BF24-188A-46A5-8304-51745D30C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6483704-CC56-43DE-BCAE-5FB3C4172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  <p:pic>
        <p:nvPicPr>
          <p:cNvPr id="4" name="Demonstrative Adjectives - Study Time With Elvis - English Grammar - 7 to 8 Years - Roving Genius">
            <a:hlinkClick r:id="" action="ppaction://media"/>
            <a:extLst>
              <a:ext uri="{FF2B5EF4-FFF2-40B4-BE49-F238E27FC236}">
                <a16:creationId xmlns:a16="http://schemas.microsoft.com/office/drawing/2014/main" id="{D829A6AE-CBFA-427F-A870-293E344960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6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18E4C3F-ED01-4983-B194-74ADCE3D0B22}"/>
              </a:ext>
            </a:extLst>
          </p:cNvPr>
          <p:cNvSpPr/>
          <p:nvPr/>
        </p:nvSpPr>
        <p:spPr>
          <a:xfrm>
            <a:off x="1867919" y="341700"/>
            <a:ext cx="8456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Demonstrative Pronouns: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جدول 3">
            <a:extLst>
              <a:ext uri="{FF2B5EF4-FFF2-40B4-BE49-F238E27FC236}">
                <a16:creationId xmlns:a16="http://schemas.microsoft.com/office/drawing/2014/main" id="{91C6CEEF-993D-42EB-A262-CF4AC842C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516816"/>
              </p:ext>
            </p:extLst>
          </p:nvPr>
        </p:nvGraphicFramePr>
        <p:xfrm>
          <a:off x="1652713" y="1440278"/>
          <a:ext cx="8904516" cy="458816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452258">
                  <a:extLst>
                    <a:ext uri="{9D8B030D-6E8A-4147-A177-3AD203B41FA5}">
                      <a16:colId xmlns:a16="http://schemas.microsoft.com/office/drawing/2014/main" val="2794957516"/>
                    </a:ext>
                  </a:extLst>
                </a:gridCol>
                <a:gridCol w="4452258">
                  <a:extLst>
                    <a:ext uri="{9D8B030D-6E8A-4147-A177-3AD203B41FA5}">
                      <a16:colId xmlns:a16="http://schemas.microsoft.com/office/drawing/2014/main" val="1765125731"/>
                    </a:ext>
                  </a:extLst>
                </a:gridCol>
              </a:tblGrid>
              <a:tr h="1054728">
                <a:tc>
                  <a:txBody>
                    <a:bodyPr/>
                    <a:lstStyle/>
                    <a:p>
                      <a:pPr algn="ctr" rtl="1"/>
                      <a:r>
                        <a:rPr lang="en-US" sz="4800" dirty="0"/>
                        <a:t>Plural</a:t>
                      </a:r>
                      <a:endParaRPr lang="ar-SA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800" dirty="0"/>
                        <a:t>singular</a:t>
                      </a:r>
                      <a:endParaRPr lang="ar-SA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58982"/>
                  </a:ext>
                </a:extLst>
              </a:tr>
              <a:tr h="1766719">
                <a:tc>
                  <a:txBody>
                    <a:bodyPr/>
                    <a:lstStyle/>
                    <a:p>
                      <a:pPr algn="ctr" rtl="1"/>
                      <a:r>
                        <a:rPr lang="en-US" sz="4000" b="0" dirty="0"/>
                        <a:t>These (near)</a:t>
                      </a:r>
                      <a:endParaRPr lang="ar-S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/>
                        <a:t>This (near)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604141"/>
                  </a:ext>
                </a:extLst>
              </a:tr>
              <a:tr h="1766719"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/>
                        <a:t>Those (far)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000" dirty="0"/>
                        <a:t>That (far)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813148"/>
                  </a:ext>
                </a:extLst>
              </a:tr>
            </a:tbl>
          </a:graphicData>
        </a:graphic>
      </p:graphicFrame>
      <p:pic>
        <p:nvPicPr>
          <p:cNvPr id="7" name="صورة 6">
            <a:extLst>
              <a:ext uri="{FF2B5EF4-FFF2-40B4-BE49-F238E27FC236}">
                <a16:creationId xmlns:a16="http://schemas.microsoft.com/office/drawing/2014/main" id="{16E32289-70AF-4475-9A11-CC6F279DE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26218" y="3594202"/>
            <a:ext cx="852186" cy="58706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EA5BA61-A638-469C-A063-A12D63F4D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54490" y="3245888"/>
            <a:ext cx="988895" cy="97694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C50C838-7FDF-4C36-A9E3-C6FBEC051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04457" y="3594202"/>
            <a:ext cx="852186" cy="58706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2580FE3-F00A-4142-83A5-39999C0C9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89034" y="5051498"/>
            <a:ext cx="988895" cy="97694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97893201-7BB4-4456-A0A9-EEA21955D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76914" y="5292246"/>
            <a:ext cx="852186" cy="58706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BBD8DDF-3AAE-4FE8-A271-771A12B06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16649" y="5417722"/>
            <a:ext cx="852186" cy="58706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80FA692-AB7E-45F8-B6A6-B03FFDD80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29646" y="3426607"/>
            <a:ext cx="620504" cy="75465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D4D0610-DAE8-4E94-B50A-45E7891A9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360792" y="5124652"/>
            <a:ext cx="620504" cy="754655"/>
          </a:xfrm>
          <a:prstGeom prst="rect">
            <a:avLst/>
          </a:prstGeom>
        </p:spPr>
      </p:pic>
      <p:sp>
        <p:nvSpPr>
          <p:cNvPr id="20" name="عنصر نائب للتذييل 19">
            <a:extLst>
              <a:ext uri="{FF2B5EF4-FFF2-40B4-BE49-F238E27FC236}">
                <a16:creationId xmlns:a16="http://schemas.microsoft.com/office/drawing/2014/main" id="{06C99CB6-48F5-452F-9FA5-1A47EB19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89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5525FE4-DD75-40DC-9D49-ECA2EC53DF2B}"/>
              </a:ext>
            </a:extLst>
          </p:cNvPr>
          <p:cNvSpPr/>
          <p:nvPr/>
        </p:nvSpPr>
        <p:spPr>
          <a:xfrm>
            <a:off x="1867919" y="341700"/>
            <a:ext cx="8456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Demonstrative Pronouns: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73DB9A2-23A9-4E93-951A-1188EFD8A45E}"/>
              </a:ext>
            </a:extLst>
          </p:cNvPr>
          <p:cNvSpPr txBox="1"/>
          <p:nvPr/>
        </p:nvSpPr>
        <p:spPr>
          <a:xfrm>
            <a:off x="1985554" y="1265030"/>
            <a:ext cx="74588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Singular</a:t>
            </a:r>
            <a:r>
              <a:rPr lang="en-US" sz="2400" b="1" dirty="0">
                <a:solidFill>
                  <a:schemeClr val="bg1"/>
                </a:solidFill>
              </a:rPr>
              <a:t> : this , that  </a:t>
            </a:r>
            <a:r>
              <a:rPr lang="en-US" sz="2400" b="1" dirty="0">
                <a:solidFill>
                  <a:srgbClr val="FFFF00"/>
                </a:solidFill>
              </a:rPr>
              <a:t>Plural</a:t>
            </a:r>
            <a:r>
              <a:rPr lang="en-US" sz="2400" b="1" dirty="0">
                <a:solidFill>
                  <a:schemeClr val="bg1"/>
                </a:solidFill>
              </a:rPr>
              <a:t> : these, those.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4E88665-97CB-4E70-A5E9-654B32CA329D}"/>
              </a:ext>
            </a:extLst>
          </p:cNvPr>
          <p:cNvSpPr txBox="1"/>
          <p:nvPr/>
        </p:nvSpPr>
        <p:spPr>
          <a:xfrm>
            <a:off x="244653" y="1883677"/>
            <a:ext cx="862148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Choose the correct demonstrative pronouns:</a:t>
            </a:r>
            <a:endParaRPr lang="ar-SA" sz="2800" b="1" dirty="0">
              <a:solidFill>
                <a:srgbClr val="FFFF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1CE2440-6151-4F07-9972-C5A037AA62AF}"/>
              </a:ext>
            </a:extLst>
          </p:cNvPr>
          <p:cNvSpPr txBox="1"/>
          <p:nvPr/>
        </p:nvSpPr>
        <p:spPr>
          <a:xfrm>
            <a:off x="528565" y="2661353"/>
            <a:ext cx="4859383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1- What’s…………………..?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-It’s a sculpture.</a:t>
            </a:r>
            <a:endParaRPr 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2EBDDA6-05D8-4C95-84E5-9ABFA071F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83234" y="2606808"/>
            <a:ext cx="852186" cy="58706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21FC432-57DC-4A0F-BCD3-41B99DD4D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332391" y="2070055"/>
            <a:ext cx="2662411" cy="135894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318C2B0-982D-4AED-AA10-D09E7B406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63470" y="3989439"/>
            <a:ext cx="2761059" cy="207079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75D6EAD-6D4A-4098-99AA-2179E8E92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039638" y="4035020"/>
            <a:ext cx="1677745" cy="191065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1CD08DA-3FA4-4CB1-BD5B-53ABF2DB3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94137" y="5259936"/>
            <a:ext cx="852186" cy="587061"/>
          </a:xfrm>
          <a:prstGeom prst="rect">
            <a:avLst/>
          </a:prstGeom>
        </p:spPr>
      </p:pic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C8D0F759-5DF3-474B-9582-E3AD01ABBCED}"/>
              </a:ext>
            </a:extLst>
          </p:cNvPr>
          <p:cNvCxnSpPr/>
          <p:nvPr/>
        </p:nvCxnSpPr>
        <p:spPr>
          <a:xfrm>
            <a:off x="7289074" y="2868561"/>
            <a:ext cx="19446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3BE4076-DD7D-49CC-B794-414431F3AB89}"/>
              </a:ext>
            </a:extLst>
          </p:cNvPr>
          <p:cNvSpPr txBox="1"/>
          <p:nvPr/>
        </p:nvSpPr>
        <p:spPr>
          <a:xfrm>
            <a:off x="528565" y="4336662"/>
            <a:ext cx="4859383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2- What are………………..?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-They are cameras.</a:t>
            </a:r>
            <a:endParaRPr 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B350542-AB96-4BEC-88EB-EB6D92C26095}"/>
              </a:ext>
            </a:extLst>
          </p:cNvPr>
          <p:cNvSpPr txBox="1"/>
          <p:nvPr/>
        </p:nvSpPr>
        <p:spPr>
          <a:xfrm>
            <a:off x="2612571" y="2606808"/>
            <a:ext cx="176348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highlight>
                  <a:srgbClr val="FFFF00"/>
                </a:highlight>
              </a:rPr>
              <a:t>that</a:t>
            </a:r>
            <a:endParaRPr lang="ar-SA" b="1" dirty="0">
              <a:solidFill>
                <a:schemeClr val="tx2">
                  <a:lumMod val="1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3A54638-2DAA-42B6-B0E4-BA97B625B33F}"/>
              </a:ext>
            </a:extLst>
          </p:cNvPr>
          <p:cNvSpPr txBox="1"/>
          <p:nvPr/>
        </p:nvSpPr>
        <p:spPr>
          <a:xfrm>
            <a:off x="2965269" y="4300804"/>
            <a:ext cx="14632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tx2">
                    <a:lumMod val="10000"/>
                  </a:schemeClr>
                </a:solidFill>
                <a:highlight>
                  <a:srgbClr val="FFFF00"/>
                </a:highlight>
              </a:rPr>
              <a:t>these</a:t>
            </a:r>
            <a:endParaRPr lang="ar-SA" sz="3200" b="1" dirty="0">
              <a:solidFill>
                <a:schemeClr val="tx2">
                  <a:lumMod val="1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21" name="عنصر نائب للتذييل 20">
            <a:extLst>
              <a:ext uri="{FF2B5EF4-FFF2-40B4-BE49-F238E27FC236}">
                <a16:creationId xmlns:a16="http://schemas.microsoft.com/office/drawing/2014/main" id="{29C0B68D-CD13-4D4E-891A-F51CFF0F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60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9EEC9EA-9C93-4328-BC21-98DECC95139D}"/>
              </a:ext>
            </a:extLst>
          </p:cNvPr>
          <p:cNvSpPr txBox="1"/>
          <p:nvPr/>
        </p:nvSpPr>
        <p:spPr>
          <a:xfrm>
            <a:off x="0" y="4357304"/>
            <a:ext cx="240222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1-What’s that ?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-It’s a painting</a:t>
            </a:r>
          </a:p>
          <a:p>
            <a:endParaRPr lang="ar-S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84FA291-C9EA-4919-B6B5-C41290A05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4" t="35397" r="21250" b="29157"/>
          <a:stretch/>
        </p:blipFill>
        <p:spPr>
          <a:xfrm>
            <a:off x="164792" y="1639389"/>
            <a:ext cx="8961120" cy="242969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084B37F-D95D-4C86-9D77-2607F1A64B93}"/>
              </a:ext>
            </a:extLst>
          </p:cNvPr>
          <p:cNvSpPr/>
          <p:nvPr/>
        </p:nvSpPr>
        <p:spPr>
          <a:xfrm>
            <a:off x="164792" y="576832"/>
            <a:ext cx="8361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Open your book to p. 20</a:t>
            </a:r>
            <a:endParaRPr lang="ar-SA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9" name="صورة الشريحة 98">
                <a:extLst>
                  <a:ext uri="{FF2B5EF4-FFF2-40B4-BE49-F238E27FC236}">
                    <a16:creationId xmlns:a16="http://schemas.microsoft.com/office/drawing/2014/main" id="{D5D916D6-0AE8-4C4A-A571-C3A1C8EC14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3678646"/>
                  </p:ext>
                </p:extLst>
              </p:nvPr>
            </p:nvGraphicFramePr>
            <p:xfrm>
              <a:off x="7189596" y="3905794"/>
              <a:ext cx="4837612" cy="2847703"/>
            </p:xfrm>
            <a:graphic>
              <a:graphicData uri="http://schemas.microsoft.com/office/powerpoint/2016/slidezoom">
                <pslz:sldZm>
                  <pslz:sldZmObj sldId="263" cId="1216291772">
                    <pslz:zmPr id="{E08B84E5-01D7-40AA-BA25-0BE9FB23749D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837612" cy="284770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9" name="صورة الشريحة 9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5D916D6-0AE8-4C4A-A571-C3A1C8EC14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89596" y="3905794"/>
                <a:ext cx="4837612" cy="284770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42D584BA-6884-4D43-9D75-9EBA835C47DB}"/>
              </a:ext>
            </a:extLst>
          </p:cNvPr>
          <p:cNvSpPr txBox="1"/>
          <p:nvPr/>
        </p:nvSpPr>
        <p:spPr>
          <a:xfrm>
            <a:off x="2402225" y="4357304"/>
            <a:ext cx="2317151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cs typeface="+mj-cs"/>
              </a:rPr>
              <a:t>2-What’s this?</a:t>
            </a:r>
          </a:p>
          <a:p>
            <a:r>
              <a:rPr lang="en-US" sz="2400" b="1" dirty="0">
                <a:cs typeface="+mj-cs"/>
              </a:rPr>
              <a:t> -It’s a pencil</a:t>
            </a:r>
          </a:p>
          <a:p>
            <a:r>
              <a:rPr lang="en-US" sz="2400" b="1" dirty="0"/>
              <a:t>3-Whats that?</a:t>
            </a:r>
          </a:p>
          <a:p>
            <a:r>
              <a:rPr lang="en-US" sz="2400" b="1" dirty="0"/>
              <a:t> _it’s a sculpture</a:t>
            </a:r>
          </a:p>
          <a:p>
            <a:endParaRPr lang="en-US" sz="2400" b="1" dirty="0">
              <a:cs typeface="+mj-cs"/>
            </a:endParaRPr>
          </a:p>
          <a:p>
            <a:endParaRPr lang="ar-SA" sz="2400" b="1" dirty="0">
              <a:cs typeface="+mj-cs"/>
            </a:endParaRPr>
          </a:p>
        </p:txBody>
      </p:sp>
      <p:sp>
        <p:nvSpPr>
          <p:cNvPr id="102" name="مربع نص 101">
            <a:extLst>
              <a:ext uri="{FF2B5EF4-FFF2-40B4-BE49-F238E27FC236}">
                <a16:creationId xmlns:a16="http://schemas.microsoft.com/office/drawing/2014/main" id="{620A4E3F-1714-43DA-932E-2100D818B133}"/>
              </a:ext>
            </a:extLst>
          </p:cNvPr>
          <p:cNvSpPr txBox="1"/>
          <p:nvPr/>
        </p:nvSpPr>
        <p:spPr>
          <a:xfrm>
            <a:off x="4566306" y="4360149"/>
            <a:ext cx="289995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/>
              <a:t>3-Whats that?</a:t>
            </a:r>
          </a:p>
          <a:p>
            <a:r>
              <a:rPr lang="en-US" sz="2400" b="1" dirty="0"/>
              <a:t> _it’s an airplane</a:t>
            </a:r>
          </a:p>
          <a:p>
            <a:r>
              <a:rPr lang="en-US" sz="2400" b="1" dirty="0"/>
              <a:t>-What are those?</a:t>
            </a:r>
          </a:p>
          <a:p>
            <a:r>
              <a:rPr lang="en-US" sz="2400" b="1" dirty="0"/>
              <a:t>-They are key chains</a:t>
            </a:r>
          </a:p>
        </p:txBody>
      </p:sp>
      <p:sp>
        <p:nvSpPr>
          <p:cNvPr id="107" name="مستطيل: زاوية واحدة مقصوصة 106">
            <a:extLst>
              <a:ext uri="{FF2B5EF4-FFF2-40B4-BE49-F238E27FC236}">
                <a16:creationId xmlns:a16="http://schemas.microsoft.com/office/drawing/2014/main" id="{6CB858B7-B091-431C-99C6-CBD9D3CCA4B3}"/>
              </a:ext>
            </a:extLst>
          </p:cNvPr>
          <p:cNvSpPr/>
          <p:nvPr/>
        </p:nvSpPr>
        <p:spPr>
          <a:xfrm>
            <a:off x="2402225" y="4261063"/>
            <a:ext cx="2317152" cy="2030433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2</a:t>
            </a:r>
            <a:endParaRPr lang="ar-SA" dirty="0"/>
          </a:p>
        </p:txBody>
      </p:sp>
      <p:sp>
        <p:nvSpPr>
          <p:cNvPr id="108" name="مستطيل: زاوية واحدة مقصوصة 107">
            <a:extLst>
              <a:ext uri="{FF2B5EF4-FFF2-40B4-BE49-F238E27FC236}">
                <a16:creationId xmlns:a16="http://schemas.microsoft.com/office/drawing/2014/main" id="{06D8A192-19EB-4EAB-80B1-815EE8081C43}"/>
              </a:ext>
            </a:extLst>
          </p:cNvPr>
          <p:cNvSpPr/>
          <p:nvPr/>
        </p:nvSpPr>
        <p:spPr>
          <a:xfrm>
            <a:off x="4719376" y="4261063"/>
            <a:ext cx="2317152" cy="2030433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3</a:t>
            </a:r>
            <a:endParaRPr lang="ar-SA" dirty="0"/>
          </a:p>
        </p:txBody>
      </p:sp>
      <p:sp>
        <p:nvSpPr>
          <p:cNvPr id="106" name="مستطيل: زاوية واحدة مقصوصة 105">
            <a:extLst>
              <a:ext uri="{FF2B5EF4-FFF2-40B4-BE49-F238E27FC236}">
                <a16:creationId xmlns:a16="http://schemas.microsoft.com/office/drawing/2014/main" id="{86CE2BE1-BC90-4F92-9991-F19C520C878C}"/>
              </a:ext>
            </a:extLst>
          </p:cNvPr>
          <p:cNvSpPr/>
          <p:nvPr/>
        </p:nvSpPr>
        <p:spPr>
          <a:xfrm>
            <a:off x="85073" y="4250735"/>
            <a:ext cx="2317152" cy="2030433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1</a:t>
            </a:r>
            <a:endParaRPr lang="ar-SA" dirty="0"/>
          </a:p>
        </p:txBody>
      </p:sp>
      <p:sp>
        <p:nvSpPr>
          <p:cNvPr id="109" name="عنصر نائب للتذييل 108">
            <a:extLst>
              <a:ext uri="{FF2B5EF4-FFF2-40B4-BE49-F238E27FC236}">
                <a16:creationId xmlns:a16="http://schemas.microsoft.com/office/drawing/2014/main" id="{88368EF2-4F62-4BB2-8A5F-4F2867A1C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T.Bushra Alswailem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3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يون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05E8C30218F047BA6E56FB131DDB1B" ma:contentTypeVersion="5" ma:contentTypeDescription="Create a new document." ma:contentTypeScope="" ma:versionID="3e26238e2fc677b60ffc19f1ee436500">
  <xsd:schema xmlns:xsd="http://www.w3.org/2001/XMLSchema" xmlns:xs="http://www.w3.org/2001/XMLSchema" xmlns:p="http://schemas.microsoft.com/office/2006/metadata/properties" xmlns:ns3="1c18da54-3934-4331-8bbe-73e57db9f0a9" xmlns:ns4="f07310db-f893-4b3f-8f1a-e6e942ed7611" targetNamespace="http://schemas.microsoft.com/office/2006/metadata/properties" ma:root="true" ma:fieldsID="537424ee1f01b426d4c9498a14a80254" ns3:_="" ns4:_="">
    <xsd:import namespace="1c18da54-3934-4331-8bbe-73e57db9f0a9"/>
    <xsd:import namespace="f07310db-f893-4b3f-8f1a-e6e942ed761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18da54-3934-4331-8bbe-73e57db9f0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7310db-f893-4b3f-8f1a-e6e942ed76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F379BE-352E-4423-91F4-9E46A73836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18da54-3934-4331-8bbe-73e57db9f0a9"/>
    <ds:schemaRef ds:uri="f07310db-f893-4b3f-8f1a-e6e942ed76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4D35E5E-B807-4B45-8BE9-9CF2E63B7F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0D1320-2D33-42A7-8362-E184FD1200C3}">
  <ds:schemaRefs>
    <ds:schemaRef ds:uri="http://purl.org/dc/terms/"/>
    <ds:schemaRef ds:uri="f07310db-f893-4b3f-8f1a-e6e942ed7611"/>
    <ds:schemaRef ds:uri="http://schemas.microsoft.com/office/infopath/2007/PartnerControls"/>
    <ds:schemaRef ds:uri="1c18da54-3934-4331-8bbe-73e57db9f0a9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211</TotalTime>
  <Words>408</Words>
  <Application>Microsoft Office PowerPoint</Application>
  <PresentationFormat>شاشة عريضة</PresentationFormat>
  <Paragraphs>119</Paragraphs>
  <Slides>15</Slides>
  <Notes>1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15</vt:i4>
      </vt:variant>
    </vt:vector>
  </HeadingPairs>
  <TitlesOfParts>
    <vt:vector size="23" baseType="lpstr">
      <vt:lpstr>ae_AlMohanad</vt:lpstr>
      <vt:lpstr>Arial</vt:lpstr>
      <vt:lpstr>Calibri</vt:lpstr>
      <vt:lpstr>Calibri Light</vt:lpstr>
      <vt:lpstr>Century Gothic</vt:lpstr>
      <vt:lpstr>Wingdings 3</vt:lpstr>
      <vt:lpstr>أيون</vt:lpstr>
      <vt:lpstr>Office Theme</vt:lpstr>
      <vt:lpstr>عرض تقديمي في PowerPoint</vt:lpstr>
      <vt:lpstr>عرض تقديمي في PowerPoint</vt:lpstr>
      <vt:lpstr>What’s that?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that?</dc:title>
  <dc:creator>بشرى بنت السويلم</dc:creator>
  <cp:lastModifiedBy>بشرى بنت السويلم</cp:lastModifiedBy>
  <cp:revision>30</cp:revision>
  <dcterms:created xsi:type="dcterms:W3CDTF">2020-09-29T16:09:06Z</dcterms:created>
  <dcterms:modified xsi:type="dcterms:W3CDTF">2020-10-07T13:18:34Z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0x0101002E05E8C30218F047BA6E56FB131DDB1B</vt:lpwstr>
  </property>
</Properties>
</file>