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600B7CB-C1DD-3AA9-4A7D-5F2431DE5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B3A9B80-D682-7581-9086-9FF674986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1B7086E-D435-FDFA-0851-C210CFC9B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4832BE7-410F-A362-8972-2A4548A57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63A284B-246C-F652-E32A-BCC111D6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740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487E9F-9F62-7FD4-6843-741AB2C46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6284FEF-20E2-8E56-6B8E-5C60FA46B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AFD288-7E4C-1C37-BC12-AE2C3DA8A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F8324A-8A92-9C91-1188-1117C1235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64E30E-6080-A608-91D2-0A675CE1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224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C86A77C-AE82-BADE-26A7-B438B1E9E3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40AE878-D67D-820A-A113-B1B379D82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6A2B47-26DC-CB44-C145-5A1BF46DF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17312F-EA6E-8EDC-9E8E-327A1F56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FD27D52-434A-E2B1-4279-EAF5A246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234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9FD706-B9A9-47B6-B049-177F39F6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82EAE00-0164-8123-93AC-87F4950E2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930A42-541D-BCCC-CDFE-7D5915343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DCD0B1-17B1-9FD4-5029-FB7660CAE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62135E-C5CC-4B51-53B8-8F72F3CB5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266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C63BE1-FE8F-1007-4EEC-C331148D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C343619-8086-99D9-486B-7AA10591F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2815FF-AC12-490C-481D-3210C315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C8363F-8FFD-BFA0-D3AA-63787BAE3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C827D87-1633-7630-7B20-32BA259E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740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D6151B-284F-CCA7-C0DC-7C031D767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ECFEA5-9BF6-CF02-961A-5396E007B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E89E4CE-1C91-60C2-AAFF-BDB9710D2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4456A2-6140-81E5-7B62-A24B46FC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1399B4A-3A2C-E030-B5F5-74786FE84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80294B5-F105-56E3-890D-054FC6EF9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935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5B68C3-6A04-F48E-44B8-F47B09FD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66726C-DCCC-6CFF-9851-BBDFD6B00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BD430B5-CDA8-B21E-54BE-66A07C20A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2CBA8C9-7F74-4F2B-AA3D-F1D862A08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31193EA-6FBE-D14B-D764-1FE09CC56F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2FB7F99-FCAE-FC3F-BFE6-2FD358EE6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A97ACD9-D24F-79CB-C755-88691BC59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25380E5-C0F7-0F2E-AADF-4A49F83C5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785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C9B3B7-A962-1FED-8632-1389B0B5B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ADBEF97-1E2A-7CBA-2BE6-3EA13FE79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3CE17C-A8A3-C63C-3915-A94D2E06B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1B6545E-A4E4-A69F-8CF1-8CD8F130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805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6FC2E6D-B986-E80D-8A5A-6EBD6BB6C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68ADA3D-868E-7619-B1BA-4F7B814A6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0A9954E-785D-AF10-E6FE-BE6BE9049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089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D522C5-59BF-065B-E46E-124C6CF86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FA1E9C0-3279-1569-6E99-893865D0D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2FDFEF0-71A5-70AD-E773-9B95333EE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6FEC04-E932-F4A9-D38D-78C0F7F78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494AF81-E118-F3A8-3DB7-9FFDB2A8A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A50C104-3D37-73FB-516F-FDBF09B2F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978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248986-6788-52D1-65C5-A1B772641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415FB9A-9AF6-E3CD-F1FC-9A1FEDC4A3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3664273-168D-3018-6BC6-35F5769CF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1CA919E-458E-DAF7-00CA-DBF518201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375BB35-54DC-E225-3BE5-1EB7A268B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4F9636E-02E8-6FDD-C0BC-7CFF844A8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355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C59124E-7094-BB7B-5B94-6269F08CF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09342F9-BAC1-E80B-B843-217BFBAC3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71C093-18EF-B5E3-0CBD-0F7C31C81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E5ED2-4AA8-4F3D-9D0D-24BAD390CBCB}" type="datetimeFigureOut">
              <a:rPr lang="ar-SA" smtClean="0"/>
              <a:t>01/02/44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75F06A-DC76-6F4D-4DA6-1743DA5437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87329C-094F-B13C-5861-E276CECE8E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861EE-DE19-4AD4-975B-D755AAFD06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25016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1(2)_1">
            <a:extLst>
              <a:ext uri="{FF2B5EF4-FFF2-40B4-BE49-F238E27FC236}">
                <a16:creationId xmlns:a16="http://schemas.microsoft.com/office/drawing/2014/main" id="{D92347AE-897F-9931-2D70-C47061CB436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96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1(2)_2">
            <a:extLst>
              <a:ext uri="{FF2B5EF4-FFF2-40B4-BE49-F238E27FC236}">
                <a16:creationId xmlns:a16="http://schemas.microsoft.com/office/drawing/2014/main" id="{DA5C312A-E63E-7515-3133-CBC2A12784E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54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هيئة الفصل 1(2)_3">
            <a:extLst>
              <a:ext uri="{FF2B5EF4-FFF2-40B4-BE49-F238E27FC236}">
                <a16:creationId xmlns:a16="http://schemas.microsoft.com/office/drawing/2014/main" id="{CC5DEC65-1489-D1A1-CBE5-0244622476B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41934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2022-08-28T19:02:23Z</dcterms:created>
  <dcterms:modified xsi:type="dcterms:W3CDTF">2022-08-28T19:03:02Z</dcterms:modified>
</cp:coreProperties>
</file>