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61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2582564"/>
            <a:ext cx="4195200" cy="1887384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19" y="2679666"/>
            <a:ext cx="4195200" cy="1892828"/>
          </a:xfrm>
        </p:spPr>
        <p:txBody>
          <a:bodyPr/>
          <a:lstStyle/>
          <a:p>
            <a:pPr algn="ctr"/>
            <a:r>
              <a:rPr lang="en-GB" sz="4400" dirty="0"/>
              <a:t>L4: Conversation</a:t>
            </a:r>
            <a:br>
              <a:rPr lang="en-GB" sz="4400" dirty="0"/>
            </a:br>
            <a:r>
              <a:rPr lang="en-GB" sz="4400" dirty="0"/>
              <a:t>Real Talk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465456" y="966502"/>
            <a:ext cx="4195199" cy="2357466"/>
          </a:xfrm>
          <a:ln w="47625" cmpd="thinThick"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2</a:t>
            </a:r>
            <a:br>
              <a:rPr lang="en-GB" sz="4800" b="1" dirty="0"/>
            </a:br>
            <a:r>
              <a:rPr lang="en-GB" sz="4800" b="1" dirty="0"/>
              <a:t>Page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7737" y="5609474"/>
            <a:ext cx="5216525" cy="579298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8667553" y="6858000"/>
            <a:ext cx="35244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4678680" y="4660393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srgbClr val="000000"/>
                </a:solidFill>
                <a:sym typeface="Arial"/>
              </a:rPr>
              <a:t>I’m certain</a:t>
            </a:r>
            <a:endParaRPr lang="en-US" sz="36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678764" y="4660393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>
                <a:solidFill>
                  <a:prstClr val="white"/>
                </a:solidFill>
                <a:sym typeface="Arial"/>
              </a:rPr>
              <a:t>I’m positive</a:t>
            </a:r>
            <a:endParaRPr lang="en-US" sz="2667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srgbClr val="000000"/>
                </a:solidFill>
                <a:sym typeface="Arial"/>
              </a:rPr>
              <a:t>Please be serious</a:t>
            </a:r>
            <a:endParaRPr lang="en-US" sz="36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866412" y="237744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sym typeface="Arial"/>
              </a:rPr>
              <a:t>Come on!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>
                <a:solidFill>
                  <a:srgbClr val="000000"/>
                </a:solidFill>
                <a:sym typeface="Arial"/>
              </a:rPr>
              <a:t>Are you joking?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8680" y="237744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Are you kidding?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90811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>
                <a:solidFill>
                  <a:srgbClr val="000000"/>
                </a:solidFill>
                <a:sym typeface="Arial"/>
              </a:rPr>
              <a:t>stolen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nabbed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>
                <a:solidFill>
                  <a:srgbClr val="000000"/>
                </a:solidFill>
                <a:sym typeface="Arial"/>
              </a:rPr>
              <a:t>not be careful enough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33" b="1" kern="0" dirty="0">
                <a:solidFill>
                  <a:srgbClr val="FFFFFF"/>
                </a:solidFill>
                <a:sym typeface="Arial"/>
              </a:rPr>
              <a:t>let your guard down</a:t>
            </a:r>
            <a:endParaRPr lang="en-US" sz="5867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>
                <a:solidFill>
                  <a:srgbClr val="000000"/>
                </a:solidFill>
                <a:sym typeface="Arial"/>
              </a:rPr>
              <a:t>not on purpose</a:t>
            </a:r>
            <a:endParaRPr lang="en-US" sz="40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b="1" kern="0">
                <a:solidFill>
                  <a:srgbClr val="FFFFFF"/>
                </a:solidFill>
                <a:sym typeface="Arial"/>
              </a:rPr>
              <a:t>by accident</a:t>
            </a:r>
            <a:endParaRPr lang="en-US" sz="44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90811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>
                <a:solidFill>
                  <a:srgbClr val="000000"/>
                </a:solidFill>
                <a:sym typeface="Arial"/>
              </a:rPr>
              <a:t>likely victim(s)</a:t>
            </a:r>
            <a:endParaRPr lang="en-US" sz="3733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>
                <a:solidFill>
                  <a:schemeClr val="bg1"/>
                </a:solidFill>
                <a:sym typeface="Arial"/>
              </a:rPr>
              <a:t>easy mark</a:t>
            </a:r>
            <a:endParaRPr lang="en-US" sz="54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12" grpId="0" animBg="1"/>
      <p:bldP spid="12" grpId="1" animBg="1"/>
      <p:bldP spid="54" grpId="0" animBg="1"/>
      <p:bldP spid="54" grpId="1" animBg="1"/>
      <p:bldP spid="7" grpId="0" animBg="1"/>
      <p:bldP spid="7" grpId="1" animBg="1"/>
      <p:bldP spid="53" grpId="0" animBg="1"/>
      <p:bldP spid="53" grpId="1" animBg="1"/>
      <p:bldP spid="6" grpId="0" animBg="1"/>
      <p:bldP spid="6" grpId="1" animBg="1"/>
      <p:bldP spid="50" grpId="0" animBg="1"/>
      <p:bldP spid="50" grpId="1" animBg="1"/>
      <p:bldP spid="5" grpId="0" animBg="1"/>
      <p:bldP spid="5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700" y="5300030"/>
            <a:ext cx="2126599" cy="913200"/>
          </a:xfrm>
        </p:spPr>
        <p:txBody>
          <a:bodyPr/>
          <a:lstStyle/>
          <a:p>
            <a:pPr algn="l"/>
            <a:r>
              <a:rPr lang="en-GB" dirty="0"/>
              <a:t>Mega Goal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9786" y="1900606"/>
            <a:ext cx="7492425" cy="913200"/>
          </a:xfrm>
        </p:spPr>
        <p:txBody>
          <a:bodyPr/>
          <a:lstStyle/>
          <a:p>
            <a:pPr algn="l"/>
            <a:r>
              <a:rPr lang="en-GB" sz="5400" b="1" dirty="0"/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DBD9E7-151E-6CB8-83E3-057BEBF5ED06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159</Words>
  <Application>Microsoft Office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L4: Conversation Real Talk Flash Cards</vt:lpstr>
      <vt:lpstr>PowerPoint Presentation</vt:lpstr>
      <vt:lpstr>Mega Goal 2.1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flash_cards;Talal_flash_cards</cp:keywords>
  <cp:lastModifiedBy>Talal Alhazmi</cp:lastModifiedBy>
  <cp:revision>57</cp:revision>
  <dcterms:created xsi:type="dcterms:W3CDTF">2021-01-21T23:38:41Z</dcterms:created>
  <dcterms:modified xsi:type="dcterms:W3CDTF">2023-09-08T16:58:29Z</dcterms:modified>
</cp:coreProperties>
</file>