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294" r:id="rId2"/>
    <p:sldId id="276" r:id="rId3"/>
    <p:sldId id="310" r:id="rId4"/>
    <p:sldId id="1190" r:id="rId5"/>
    <p:sldId id="1191" r:id="rId6"/>
    <p:sldId id="1243" r:id="rId7"/>
    <p:sldId id="274" r:id="rId8"/>
    <p:sldId id="1229" r:id="rId9"/>
    <p:sldId id="1236" r:id="rId10"/>
    <p:sldId id="1237" r:id="rId11"/>
    <p:sldId id="1238" r:id="rId12"/>
    <p:sldId id="1239" r:id="rId13"/>
    <p:sldId id="1240" r:id="rId14"/>
    <p:sldId id="1241" r:id="rId15"/>
    <p:sldId id="1242" r:id="rId16"/>
    <p:sldId id="1247" r:id="rId17"/>
    <p:sldId id="1244" r:id="rId18"/>
    <p:sldId id="1245" r:id="rId19"/>
    <p:sldId id="1246" r:id="rId20"/>
    <p:sldId id="1210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3E5"/>
    <a:srgbClr val="007B9A"/>
    <a:srgbClr val="FFFFFF"/>
    <a:srgbClr val="487FC1"/>
    <a:srgbClr val="458C88"/>
    <a:srgbClr val="FFB236"/>
    <a:srgbClr val="FFC000"/>
    <a:srgbClr val="305C5B"/>
    <a:srgbClr val="F65C4B"/>
    <a:srgbClr val="ED7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44" autoAdjust="0"/>
    <p:restoredTop sz="89053" autoAdjust="0"/>
  </p:normalViewPr>
  <p:slideViewPr>
    <p:cSldViewPr snapToGrid="0">
      <p:cViewPr>
        <p:scale>
          <a:sx n="66" d="100"/>
          <a:sy n="66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Meaning of job profile in English</a:t>
            </a:r>
          </a:p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a description of the skills, experience, and personality a person would need in order to do the job: 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  <a:p>
            <a:pPr algn="l" rtl="0"/>
            <a:r>
              <a:rPr lang="en-US" b="1" i="0" dirty="0">
                <a:solidFill>
                  <a:srgbClr val="202124"/>
                </a:solidFill>
                <a:effectLst/>
                <a:latin typeface="Helvetica Neue"/>
              </a:rPr>
              <a:t>The job profile outlines the details of an employee's job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>
                <a:solidFill>
                  <a:srgbClr val="202124"/>
                </a:solidFill>
                <a:effectLst/>
                <a:latin typeface="Helvetica Neue"/>
              </a:rPr>
              <a:t>CV = Resume</a:t>
            </a:r>
          </a:p>
          <a:p>
            <a:pPr algn="l" rtl="0"/>
            <a:endParaRPr lang="en-US" b="1" i="0" dirty="0">
              <a:solidFill>
                <a:srgbClr val="202124"/>
              </a:solidFill>
              <a:effectLst/>
              <a:latin typeface="Helvetica Neue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908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18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192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18/02/43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80" r:id="rId21"/>
    <p:sldLayoutId id="2147483679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11" Type="http://schemas.openxmlformats.org/officeDocument/2006/relationships/image" Target="../media/image35.gif"/><Relationship Id="rId5" Type="http://schemas.openxmlformats.org/officeDocument/2006/relationships/image" Target="../media/image30.emf"/><Relationship Id="rId1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29.emf"/><Relationship Id="rId9" Type="http://schemas.openxmlformats.org/officeDocument/2006/relationships/image" Target="../media/image33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0.em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0.em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0.emf"/><Relationship Id="rId11" Type="http://schemas.openxmlformats.org/officeDocument/2006/relationships/image" Target="../media/image42.png"/><Relationship Id="rId5" Type="http://schemas.openxmlformats.org/officeDocument/2006/relationships/image" Target="../media/image29.emf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image" Target="../media/image28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2.jpeg"/><Relationship Id="rId3" Type="http://schemas.openxmlformats.org/officeDocument/2006/relationships/image" Target="../media/image53.jpg"/><Relationship Id="rId7" Type="http://schemas.openxmlformats.org/officeDocument/2006/relationships/image" Target="../media/image56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50.png"/><Relationship Id="rId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png"/><Relationship Id="rId12" Type="http://schemas.openxmlformats.org/officeDocument/2006/relationships/image" Target="../media/image64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microsoft.com/office/2007/relationships/hdphoto" Target="../media/hdphoto2.wdp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play/784/413/775" TargetMode="External"/><Relationship Id="rId3" Type="http://schemas.openxmlformats.org/officeDocument/2006/relationships/image" Target="../media/image67.png"/><Relationship Id="rId7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microsoft.com/office/2007/relationships/hdphoto" Target="../media/hdphoto5.wdp"/><Relationship Id="rId4" Type="http://schemas.openxmlformats.org/officeDocument/2006/relationships/hyperlink" Target="https://www.liveworksheets.com/ek138280tx" TargetMode="Externa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1-09-22-22-36-37">
            <a:hlinkClick r:id="" action="ppaction://media"/>
            <a:extLst>
              <a:ext uri="{FF2B5EF4-FFF2-40B4-BE49-F238E27FC236}">
                <a16:creationId xmlns:a16="http://schemas.microsoft.com/office/drawing/2014/main" id="{632ABB4B-E189-42AC-84B6-A86120606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5712" y="4724317"/>
            <a:ext cx="609600" cy="609600"/>
          </a:xfrm>
          <a:prstGeom prst="rect">
            <a:avLst/>
          </a:prstGeom>
        </p:spPr>
      </p:pic>
      <p:pic>
        <p:nvPicPr>
          <p:cNvPr id="12" name="- Yas8p">
            <a:hlinkClick r:id="" action="ppaction://media"/>
            <a:extLst>
              <a:ext uri="{FF2B5EF4-FFF2-40B4-BE49-F238E27FC236}">
                <a16:creationId xmlns:a16="http://schemas.microsoft.com/office/drawing/2014/main" id="{36D2EA6E-EE08-438A-A6CA-F249719E60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1303" y="29029"/>
            <a:ext cx="6612270" cy="5181600"/>
          </a:xfrm>
          <a:prstGeom prst="rect">
            <a:avLst/>
          </a:prstGeom>
        </p:spPr>
      </p:pic>
      <p:pic>
        <p:nvPicPr>
          <p:cNvPr id="1026" name="Picture 2" descr="هي لنا دار عبارات وكلمات اليوم الوطني 91 تصميم بالصور - الموقع المثالي">
            <a:extLst>
              <a:ext uri="{FF2B5EF4-FFF2-40B4-BE49-F238E27FC236}">
                <a16:creationId xmlns:a16="http://schemas.microsoft.com/office/drawing/2014/main" id="{2634F6BE-D45B-410D-98C1-EE09C2C9A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17124" r="7596" b="20636"/>
          <a:stretch/>
        </p:blipFill>
        <p:spPr bwMode="auto">
          <a:xfrm>
            <a:off x="2946400" y="348343"/>
            <a:ext cx="6444297" cy="469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008A29A-97C0-4191-AB7A-9AB7E361B7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33" y="0"/>
            <a:ext cx="6734533" cy="6858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80080DF-746B-48E6-9368-9530B45EE2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03" y="6576172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F862BF-74EC-4A42-933A-AE0F16836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9" y="1818481"/>
            <a:ext cx="9138561" cy="34135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6BD76B-B1D0-4139-BCF3-93B671C8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135" y="649422"/>
            <a:ext cx="1563034" cy="2093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63B12C2-3716-402C-BB6C-9018439D0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336" y="649422"/>
            <a:ext cx="1682350" cy="209377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1363C3-B4AA-4106-948A-47A9A53B69A8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305C5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71FD92C5-07C2-451F-B08C-D9E32BC0365A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Scanning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0" name="Picture 2" descr="Home | Practice Makes Perfect">
            <a:extLst>
              <a:ext uri="{FF2B5EF4-FFF2-40B4-BE49-F238E27FC236}">
                <a16:creationId xmlns:a16="http://schemas.microsoft.com/office/drawing/2014/main" id="{6F4BD718-EEA4-441B-943D-9FFFC2CE3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2396313" y="527101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029B91C-454B-470B-A2AD-8119C678597D}"/>
              </a:ext>
            </a:extLst>
          </p:cNvPr>
          <p:cNvGrpSpPr/>
          <p:nvPr/>
        </p:nvGrpSpPr>
        <p:grpSpPr>
          <a:xfrm>
            <a:off x="3838427" y="714048"/>
            <a:ext cx="2402257" cy="1071793"/>
            <a:chOff x="841726" y="566304"/>
            <a:chExt cx="1582549" cy="181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فقاعة الكلام: مستطيلة 8">
              <a:extLst>
                <a:ext uri="{FF2B5EF4-FFF2-40B4-BE49-F238E27FC236}">
                  <a16:creationId xmlns:a16="http://schemas.microsoft.com/office/drawing/2014/main" id="{641AC0F4-FCF7-43F6-83AE-A2601ECE5043}"/>
                </a:ext>
              </a:extLst>
            </p:cNvPr>
            <p:cNvSpPr/>
            <p:nvPr/>
          </p:nvSpPr>
          <p:spPr>
            <a:xfrm>
              <a:off x="841726" y="566304"/>
              <a:ext cx="1582549" cy="18129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1042488 w 2204827"/>
                <a:gd name="connsiteY6" fmla="*/ 2268217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767856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474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843719" y="2227704"/>
                  </a:lnTo>
                  <a:lnTo>
                    <a:pt x="767856" y="3047410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46F2A9DD-6DD4-49C8-A665-57C0A4423CBC}"/>
                </a:ext>
              </a:extLst>
            </p:cNvPr>
            <p:cNvSpPr txBox="1"/>
            <p:nvPr/>
          </p:nvSpPr>
          <p:spPr>
            <a:xfrm>
              <a:off x="865355" y="611774"/>
              <a:ext cx="1540276" cy="1197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Who are the two speakers?</a:t>
              </a:r>
              <a:endPara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FD3CC74-F822-4B46-B683-553DD684D0F7}"/>
              </a:ext>
            </a:extLst>
          </p:cNvPr>
          <p:cNvGrpSpPr/>
          <p:nvPr/>
        </p:nvGrpSpPr>
        <p:grpSpPr>
          <a:xfrm>
            <a:off x="3727554" y="727007"/>
            <a:ext cx="2402257" cy="1071793"/>
            <a:chOff x="841726" y="566304"/>
            <a:chExt cx="1582549" cy="181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فقاعة الكلام: مستطيلة 8">
              <a:extLst>
                <a:ext uri="{FF2B5EF4-FFF2-40B4-BE49-F238E27FC236}">
                  <a16:creationId xmlns:a16="http://schemas.microsoft.com/office/drawing/2014/main" id="{72B48F84-B9BA-4C17-8E39-81C44E01C345}"/>
                </a:ext>
              </a:extLst>
            </p:cNvPr>
            <p:cNvSpPr/>
            <p:nvPr/>
          </p:nvSpPr>
          <p:spPr>
            <a:xfrm>
              <a:off x="841726" y="566304"/>
              <a:ext cx="1582549" cy="18129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1042488 w 2204827"/>
                <a:gd name="connsiteY6" fmla="*/ 2268217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767856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474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843719" y="2227704"/>
                  </a:lnTo>
                  <a:lnTo>
                    <a:pt x="767856" y="3047410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3CBFCC9F-4634-44BC-BF84-DD4C60752FC2}"/>
                </a:ext>
              </a:extLst>
            </p:cNvPr>
            <p:cNvSpPr txBox="1"/>
            <p:nvPr/>
          </p:nvSpPr>
          <p:spPr>
            <a:xfrm>
              <a:off x="862863" y="795984"/>
              <a:ext cx="1540276" cy="780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Job titles?</a:t>
              </a:r>
              <a:endPara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E40E409-7587-46E9-87A2-F81EB6F093CE}"/>
              </a:ext>
            </a:extLst>
          </p:cNvPr>
          <p:cNvGrpSpPr/>
          <p:nvPr/>
        </p:nvGrpSpPr>
        <p:grpSpPr>
          <a:xfrm>
            <a:off x="3859862" y="688180"/>
            <a:ext cx="2402257" cy="1071793"/>
            <a:chOff x="841726" y="566304"/>
            <a:chExt cx="1582549" cy="181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فقاعة الكلام: مستطيلة 8">
              <a:extLst>
                <a:ext uri="{FF2B5EF4-FFF2-40B4-BE49-F238E27FC236}">
                  <a16:creationId xmlns:a16="http://schemas.microsoft.com/office/drawing/2014/main" id="{438ECDFA-9B72-47F4-B445-10B5110D54A6}"/>
                </a:ext>
              </a:extLst>
            </p:cNvPr>
            <p:cNvSpPr/>
            <p:nvPr/>
          </p:nvSpPr>
          <p:spPr>
            <a:xfrm>
              <a:off x="841726" y="566304"/>
              <a:ext cx="1582549" cy="18129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1042488 w 2204827"/>
                <a:gd name="connsiteY6" fmla="*/ 2268217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767856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474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843719" y="2227704"/>
                  </a:lnTo>
                  <a:lnTo>
                    <a:pt x="767856" y="3047410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59360D95-F192-419B-9AF7-2E7CF3047DB6}"/>
                </a:ext>
              </a:extLst>
            </p:cNvPr>
            <p:cNvSpPr txBox="1"/>
            <p:nvPr/>
          </p:nvSpPr>
          <p:spPr>
            <a:xfrm>
              <a:off x="862862" y="646587"/>
              <a:ext cx="1540276" cy="1197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Who’s happy</a:t>
              </a:r>
            </a:p>
            <a:p>
              <a:pPr algn="ctr" rtl="0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with his job?</a:t>
              </a:r>
              <a:endPara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1CFDA26F-C96E-49E7-B0B7-3BF72B92175F}"/>
              </a:ext>
            </a:extLst>
          </p:cNvPr>
          <p:cNvGrpSpPr/>
          <p:nvPr/>
        </p:nvGrpSpPr>
        <p:grpSpPr>
          <a:xfrm>
            <a:off x="3903535" y="772094"/>
            <a:ext cx="2402257" cy="1071793"/>
            <a:chOff x="841726" y="566304"/>
            <a:chExt cx="1582549" cy="181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فقاعة الكلام: مستطيلة 8">
              <a:extLst>
                <a:ext uri="{FF2B5EF4-FFF2-40B4-BE49-F238E27FC236}">
                  <a16:creationId xmlns:a16="http://schemas.microsoft.com/office/drawing/2014/main" id="{9D4C5AD1-21E9-4732-8658-4B5EA642CC30}"/>
                </a:ext>
              </a:extLst>
            </p:cNvPr>
            <p:cNvSpPr/>
            <p:nvPr/>
          </p:nvSpPr>
          <p:spPr>
            <a:xfrm>
              <a:off x="841726" y="566304"/>
              <a:ext cx="1582549" cy="18129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1042488 w 2204827"/>
                <a:gd name="connsiteY6" fmla="*/ 2268217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767856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474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843719" y="2227704"/>
                  </a:lnTo>
                  <a:lnTo>
                    <a:pt x="767856" y="3047410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A7E488C-51A3-4D93-A944-67BD306BAED7}"/>
                </a:ext>
              </a:extLst>
            </p:cNvPr>
            <p:cNvSpPr txBox="1"/>
            <p:nvPr/>
          </p:nvSpPr>
          <p:spPr>
            <a:xfrm>
              <a:off x="862862" y="646587"/>
              <a:ext cx="1540276" cy="11973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Yousef’s feeling</a:t>
              </a:r>
            </a:p>
            <a:p>
              <a:pPr algn="ctr" rtl="0"/>
              <a:r>
                <a: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his job?</a:t>
              </a:r>
              <a:endParaRPr lang="ar-S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FFB7056-475A-49FD-9DB9-EF93FB424D79}"/>
              </a:ext>
            </a:extLst>
          </p:cNvPr>
          <p:cNvSpPr txBox="1"/>
          <p:nvPr/>
        </p:nvSpPr>
        <p:spPr>
          <a:xfrm>
            <a:off x="3113549" y="2932040"/>
            <a:ext cx="724877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500" b="1" i="0" u="none" strike="noStrike" baseline="0" dirty="0">
                <a:solidFill>
                  <a:srgbClr val="FF0000"/>
                </a:solidFill>
                <a:latin typeface="Abadi" panose="020B0604020104020204" pitchFamily="34" charset="0"/>
              </a:rPr>
              <a:t>reporter</a:t>
            </a:r>
            <a:endParaRPr lang="ar-SA" sz="15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32B1D597-40CD-4994-8B1D-D1590F42F2DE}"/>
              </a:ext>
            </a:extLst>
          </p:cNvPr>
          <p:cNvSpPr txBox="1"/>
          <p:nvPr/>
        </p:nvSpPr>
        <p:spPr>
          <a:xfrm>
            <a:off x="6199074" y="3438525"/>
            <a:ext cx="1234436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500" b="1" dirty="0">
                <a:solidFill>
                  <a:srgbClr val="FF0000"/>
                </a:solidFill>
                <a:latin typeface="Abadi" panose="020B0604020104020204" pitchFamily="34" charset="0"/>
              </a:rPr>
              <a:t>watch repairer</a:t>
            </a:r>
            <a:endParaRPr lang="ar-SA" sz="15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37590C3-E4A3-4872-8A80-24797DFBE14A}"/>
              </a:ext>
            </a:extLst>
          </p:cNvPr>
          <p:cNvSpPr txBox="1"/>
          <p:nvPr/>
        </p:nvSpPr>
        <p:spPr>
          <a:xfrm>
            <a:off x="4208925" y="3941690"/>
            <a:ext cx="633128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500" b="1" i="0" u="none" strike="noStrike" baseline="0" dirty="0">
                <a:solidFill>
                  <a:srgbClr val="FF0000"/>
                </a:solidFill>
                <a:latin typeface="Abadi" panose="020B0604020104020204" pitchFamily="34" charset="0"/>
              </a:rPr>
              <a:t>dentist</a:t>
            </a:r>
            <a:endParaRPr lang="ar-SA" sz="15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A677362-BC52-45AE-9D36-09445CB759C4}"/>
              </a:ext>
            </a:extLst>
          </p:cNvPr>
          <p:cNvSpPr txBox="1"/>
          <p:nvPr/>
        </p:nvSpPr>
        <p:spPr>
          <a:xfrm>
            <a:off x="1193873" y="1936411"/>
            <a:ext cx="72487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i="0" u="none" strike="noStrike" baseline="0" dirty="0">
                <a:solidFill>
                  <a:srgbClr val="00B050"/>
                </a:solidFill>
                <a:latin typeface="Abadi" panose="020B0604020104020204" pitchFamily="34" charset="0"/>
              </a:rPr>
              <a:t>Yousef</a:t>
            </a:r>
            <a:endParaRPr lang="ar-SA" sz="1600" b="1" dirty="0">
              <a:solidFill>
                <a:srgbClr val="00B050"/>
              </a:solidFill>
              <a:latin typeface="Abadi" panose="020B0604020104020204" pitchFamily="34" charset="0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6E71F3C-974B-4660-A96E-C1E2E6F429AD}"/>
              </a:ext>
            </a:extLst>
          </p:cNvPr>
          <p:cNvSpPr txBox="1"/>
          <p:nvPr/>
        </p:nvSpPr>
        <p:spPr>
          <a:xfrm>
            <a:off x="1203398" y="2184884"/>
            <a:ext cx="72487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i="0" u="none" strike="noStrike" baseline="0" dirty="0">
                <a:solidFill>
                  <a:srgbClr val="00B050"/>
                </a:solidFill>
                <a:latin typeface="Abadi" panose="020B0604020104020204" pitchFamily="34" charset="0"/>
              </a:rPr>
              <a:t>Khaled</a:t>
            </a:r>
            <a:endParaRPr lang="ar-SA" sz="1600" b="1" dirty="0">
              <a:solidFill>
                <a:srgbClr val="00B050"/>
              </a:solidFill>
              <a:latin typeface="Abadi" panose="020B0604020104020204" pitchFamily="34" charset="0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B6026DC-7CCD-4EC6-8520-F4A1B60B92A4}"/>
              </a:ext>
            </a:extLst>
          </p:cNvPr>
          <p:cNvGrpSpPr/>
          <p:nvPr/>
        </p:nvGrpSpPr>
        <p:grpSpPr>
          <a:xfrm>
            <a:off x="4656119" y="6912056"/>
            <a:ext cx="3050450" cy="1772466"/>
            <a:chOff x="4656119" y="5083250"/>
            <a:chExt cx="3050450" cy="1772466"/>
          </a:xfrm>
        </p:grpSpPr>
        <p:pic>
          <p:nvPicPr>
            <p:cNvPr id="33" name="Picture 2" descr="Frequently Asked Questions About Acr Homes Services - Man With Question  Clipart Png Transparent Png - Full Size Clipart (#1520728) - PinClipart">
              <a:extLst>
                <a:ext uri="{FF2B5EF4-FFF2-40B4-BE49-F238E27FC236}">
                  <a16:creationId xmlns:a16="http://schemas.microsoft.com/office/drawing/2014/main" id="{F7648CD4-666A-4EAF-86FE-F5AFA9869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98"/>
            <a:stretch/>
          </p:blipFill>
          <p:spPr bwMode="auto">
            <a:xfrm>
              <a:off x="4656119" y="5083250"/>
              <a:ext cx="3050450" cy="1772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355801EC-F29A-4E7D-94C6-2E718D3FCEBA}"/>
                </a:ext>
              </a:extLst>
            </p:cNvPr>
            <p:cNvSpPr/>
            <p:nvPr/>
          </p:nvSpPr>
          <p:spPr>
            <a:xfrm>
              <a:off x="5104664" y="5083250"/>
              <a:ext cx="1625319" cy="281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026" name="Picture 2" descr="Reporter man blue color icon. TV presenter, interviewer with microphone. TV  host. Journalist taking interview. Newscaster reporting breaking news. Tel  Stock Vector Image &amp;amp; Art - Alamy">
            <a:extLst>
              <a:ext uri="{FF2B5EF4-FFF2-40B4-BE49-F238E27FC236}">
                <a16:creationId xmlns:a16="http://schemas.microsoft.com/office/drawing/2014/main" id="{EA2F0C30-A318-48D5-9452-420BB970D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7"/>
          <a:stretch/>
        </p:blipFill>
        <p:spPr bwMode="auto">
          <a:xfrm>
            <a:off x="3409026" y="5055842"/>
            <a:ext cx="1509809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CB520D2B-18FA-4EC2-8854-FB5D9AE4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b="7594"/>
          <a:stretch/>
        </p:blipFill>
        <p:spPr bwMode="auto">
          <a:xfrm>
            <a:off x="5094816" y="5055842"/>
            <a:ext cx="1509809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4E0DAD21-65A6-4F68-8991-C9F0C41E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/>
        </p:blipFill>
        <p:spPr bwMode="auto">
          <a:xfrm>
            <a:off x="6780606" y="5055842"/>
            <a:ext cx="1509809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92CED8C-A949-4F13-848F-20474C63C8F4}"/>
              </a:ext>
            </a:extLst>
          </p:cNvPr>
          <p:cNvSpPr txBox="1"/>
          <p:nvPr/>
        </p:nvSpPr>
        <p:spPr>
          <a:xfrm>
            <a:off x="3143238" y="3459248"/>
            <a:ext cx="1352562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500" b="1" i="0" u="none" strike="noStrike" baseline="0" dirty="0">
                <a:solidFill>
                  <a:srgbClr val="7030A0"/>
                </a:solidFill>
                <a:latin typeface="Abadi" panose="020B0604020104020204" pitchFamily="34" charset="0"/>
              </a:rPr>
              <a:t>bored to death</a:t>
            </a:r>
            <a:endParaRPr lang="ar-SA" sz="1500" b="1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pic>
        <p:nvPicPr>
          <p:cNvPr id="2" name="Picture 2" descr="💏 8 Feb - Propose Day GIFs AchuMalar😍 - ShareChat - India&amp;#39;s own Indian  Social Network">
            <a:extLst>
              <a:ext uri="{FF2B5EF4-FFF2-40B4-BE49-F238E27FC236}">
                <a16:creationId xmlns:a16="http://schemas.microsoft.com/office/drawing/2014/main" id="{AC0C7B02-BF4F-4D62-A4DA-37B4AF6B71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26" y="688057"/>
            <a:ext cx="873586" cy="9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red Face GIFs | Tenor">
            <a:extLst>
              <a:ext uri="{FF2B5EF4-FFF2-40B4-BE49-F238E27FC236}">
                <a16:creationId xmlns:a16="http://schemas.microsoft.com/office/drawing/2014/main" id="{2A4CEA98-C0EF-446F-B3E5-5C35726AC1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798" y="620626"/>
            <a:ext cx="937920" cy="9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etective Investigate Royalty Free Cliparts, Vectors, And Stock  Illustration. Image 12848167.">
            <a:extLst>
              <a:ext uri="{FF2B5EF4-FFF2-40B4-BE49-F238E27FC236}">
                <a16:creationId xmlns:a16="http://schemas.microsoft.com/office/drawing/2014/main" id="{B15191DC-FE37-4CA9-9EB4-B6C985056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" b="98927" l="14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6727" y="2366663"/>
            <a:ext cx="1682350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AF4D7F4D-EC39-4CF8-A0A1-8DC3E661CB93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69" y="6601821"/>
            <a:ext cx="254834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3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ubble pop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6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1000" fill="hold">
                                              <p:stCondLst>
                                                <p:cond delay="1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8" dur="1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9" dur="1000" fill="hold">
                                              <p:stCondLst>
                                                <p:cond delay="3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0" dur="1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5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C6BD76B-B1D0-4139-BCF3-93B671C8D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108" y="298893"/>
            <a:ext cx="1563034" cy="2093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63B12C2-3716-402C-BB6C-9018439D0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9309" y="298893"/>
            <a:ext cx="1682350" cy="209377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1363C3-B4AA-4106-948A-47A9A53B69A8}"/>
              </a:ext>
            </a:extLst>
          </p:cNvPr>
          <p:cNvSpPr txBox="1"/>
          <p:nvPr/>
        </p:nvSpPr>
        <p:spPr>
          <a:xfrm rot="14237306" flipH="1">
            <a:off x="371240" y="-316565"/>
            <a:ext cx="2092000" cy="235182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71FD92C5-07C2-451F-B08C-D9E32BC0365A}"/>
              </a:ext>
            </a:extLst>
          </p:cNvPr>
          <p:cNvSpPr txBox="1">
            <a:spLocks/>
          </p:cNvSpPr>
          <p:nvPr/>
        </p:nvSpPr>
        <p:spPr>
          <a:xfrm>
            <a:off x="579328" y="752864"/>
            <a:ext cx="1675823" cy="3931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Books Closed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462EDE9F-7047-41D2-B511-0329220BF159}"/>
              </a:ext>
            </a:extLst>
          </p:cNvPr>
          <p:cNvGrpSpPr/>
          <p:nvPr/>
        </p:nvGrpSpPr>
        <p:grpSpPr>
          <a:xfrm>
            <a:off x="3279481" y="1049828"/>
            <a:ext cx="2402257" cy="1071793"/>
            <a:chOff x="841726" y="566304"/>
            <a:chExt cx="1582549" cy="181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فقاعة الكلام: مستطيلة 8">
              <a:extLst>
                <a:ext uri="{FF2B5EF4-FFF2-40B4-BE49-F238E27FC236}">
                  <a16:creationId xmlns:a16="http://schemas.microsoft.com/office/drawing/2014/main" id="{9305AF56-B692-4497-9461-1C4FC758B69B}"/>
                </a:ext>
              </a:extLst>
            </p:cNvPr>
            <p:cNvSpPr/>
            <p:nvPr/>
          </p:nvSpPr>
          <p:spPr>
            <a:xfrm>
              <a:off x="841726" y="566304"/>
              <a:ext cx="1582549" cy="18129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1042488 w 2204827"/>
                <a:gd name="connsiteY6" fmla="*/ 2268217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767856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474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843719" y="2227704"/>
                  </a:lnTo>
                  <a:lnTo>
                    <a:pt x="767856" y="3047410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58AC87DB-6E5F-4535-AC1D-B39C82F74D9A}"/>
                </a:ext>
              </a:extLst>
            </p:cNvPr>
            <p:cNvSpPr txBox="1"/>
            <p:nvPr/>
          </p:nvSpPr>
          <p:spPr>
            <a:xfrm>
              <a:off x="862862" y="884312"/>
              <a:ext cx="1540276" cy="676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Listen &amp; Answer</a:t>
              </a:r>
              <a:endPara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971F60C-5EC3-412B-963A-2B20CF9A3840}"/>
              </a:ext>
            </a:extLst>
          </p:cNvPr>
          <p:cNvGrpSpPr/>
          <p:nvPr/>
        </p:nvGrpSpPr>
        <p:grpSpPr>
          <a:xfrm>
            <a:off x="4091792" y="5085534"/>
            <a:ext cx="3050450" cy="1772466"/>
            <a:chOff x="4656119" y="5083250"/>
            <a:chExt cx="3050450" cy="1772466"/>
          </a:xfrm>
        </p:grpSpPr>
        <p:pic>
          <p:nvPicPr>
            <p:cNvPr id="44" name="Picture 2" descr="Frequently Asked Questions About Acr Homes Services - Man With Question  Clipart Png Transparent Png - Full Size Clipart (#1520728) - PinClipart">
              <a:extLst>
                <a:ext uri="{FF2B5EF4-FFF2-40B4-BE49-F238E27FC236}">
                  <a16:creationId xmlns:a16="http://schemas.microsoft.com/office/drawing/2014/main" id="{2D0BB98C-5265-4942-9006-39AB66B9FA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98"/>
            <a:stretch/>
          </p:blipFill>
          <p:spPr bwMode="auto">
            <a:xfrm>
              <a:off x="4656119" y="5083250"/>
              <a:ext cx="3050450" cy="1772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3F35BDB-10B3-40C6-962B-D9434EE101E7}"/>
                </a:ext>
              </a:extLst>
            </p:cNvPr>
            <p:cNvSpPr/>
            <p:nvPr/>
          </p:nvSpPr>
          <p:spPr>
            <a:xfrm>
              <a:off x="5104664" y="5083250"/>
              <a:ext cx="1625319" cy="281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1AFE2175-F211-48AC-98F2-41743940D778}"/>
              </a:ext>
            </a:extLst>
          </p:cNvPr>
          <p:cNvGrpSpPr/>
          <p:nvPr/>
        </p:nvGrpSpPr>
        <p:grpSpPr>
          <a:xfrm>
            <a:off x="2326345" y="4951856"/>
            <a:ext cx="2236045" cy="1178156"/>
            <a:chOff x="841726" y="566303"/>
            <a:chExt cx="1582549" cy="18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فقاعة الكلام: مستطيلة 8">
              <a:extLst>
                <a:ext uri="{FF2B5EF4-FFF2-40B4-BE49-F238E27FC236}">
                  <a16:creationId xmlns:a16="http://schemas.microsoft.com/office/drawing/2014/main" id="{AD605F80-F1CE-48A4-A929-FB03E878FC27}"/>
                </a:ext>
              </a:extLst>
            </p:cNvPr>
            <p:cNvSpPr/>
            <p:nvPr/>
          </p:nvSpPr>
          <p:spPr>
            <a:xfrm>
              <a:off x="841726" y="566303"/>
              <a:ext cx="1582549" cy="182421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6639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5854" y="306639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7" name="مربع نص 46">
              <a:extLst>
                <a:ext uri="{FF2B5EF4-FFF2-40B4-BE49-F238E27FC236}">
                  <a16:creationId xmlns:a16="http://schemas.microsoft.com/office/drawing/2014/main" id="{E354BC1A-2358-4C0E-9932-85A4187E4187}"/>
                </a:ext>
              </a:extLst>
            </p:cNvPr>
            <p:cNvSpPr txBox="1"/>
            <p:nvPr/>
          </p:nvSpPr>
          <p:spPr>
            <a:xfrm>
              <a:off x="841726" y="834875"/>
              <a:ext cx="1540276" cy="619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Khaled’s job?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034BD15D-2620-4C34-891F-6748485C7593}"/>
              </a:ext>
            </a:extLst>
          </p:cNvPr>
          <p:cNvGrpSpPr/>
          <p:nvPr/>
        </p:nvGrpSpPr>
        <p:grpSpPr>
          <a:xfrm>
            <a:off x="3692757" y="3682276"/>
            <a:ext cx="2236045" cy="1178156"/>
            <a:chOff x="841726" y="566303"/>
            <a:chExt cx="1582549" cy="18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فقاعة الكلام: مستطيلة 8">
              <a:extLst>
                <a:ext uri="{FF2B5EF4-FFF2-40B4-BE49-F238E27FC236}">
                  <a16:creationId xmlns:a16="http://schemas.microsoft.com/office/drawing/2014/main" id="{B4B60229-54AD-4B30-B562-50AC01B6716A}"/>
                </a:ext>
              </a:extLst>
            </p:cNvPr>
            <p:cNvSpPr/>
            <p:nvPr/>
          </p:nvSpPr>
          <p:spPr>
            <a:xfrm>
              <a:off x="841726" y="566303"/>
              <a:ext cx="1582549" cy="182421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6639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5854" y="306639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D6AB30F1-4C21-472C-AE5B-A4649480B37B}"/>
                </a:ext>
              </a:extLst>
            </p:cNvPr>
            <p:cNvSpPr txBox="1"/>
            <p:nvPr/>
          </p:nvSpPr>
          <p:spPr>
            <a:xfrm>
              <a:off x="862862" y="682172"/>
              <a:ext cx="1540276" cy="1096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Why does Khaled like it?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E8F758E1-6772-4B10-825F-AC14979A8E27}"/>
              </a:ext>
            </a:extLst>
          </p:cNvPr>
          <p:cNvGrpSpPr/>
          <p:nvPr/>
        </p:nvGrpSpPr>
        <p:grpSpPr>
          <a:xfrm>
            <a:off x="6351287" y="3590200"/>
            <a:ext cx="2236045" cy="1227583"/>
            <a:chOff x="841726" y="566303"/>
            <a:chExt cx="1582549" cy="19007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فقاعة الكلام: مستطيلة 8">
              <a:extLst>
                <a:ext uri="{FF2B5EF4-FFF2-40B4-BE49-F238E27FC236}">
                  <a16:creationId xmlns:a16="http://schemas.microsoft.com/office/drawing/2014/main" id="{169EF8AC-2724-482C-BB64-3F6D34E34C57}"/>
                </a:ext>
              </a:extLst>
            </p:cNvPr>
            <p:cNvSpPr/>
            <p:nvPr/>
          </p:nvSpPr>
          <p:spPr>
            <a:xfrm>
              <a:off x="841726" y="566303"/>
              <a:ext cx="1582549" cy="1900748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3195041"/>
                <a:gd name="connsiteX1" fmla="*/ 560995 w 2204827"/>
                <a:gd name="connsiteY1" fmla="*/ 14515 h 3195041"/>
                <a:gd name="connsiteX2" fmla="*/ 560995 w 2204827"/>
                <a:gd name="connsiteY2" fmla="*/ 14515 h 3195041"/>
                <a:gd name="connsiteX3" fmla="*/ 1054144 w 2204827"/>
                <a:gd name="connsiteY3" fmla="*/ 14515 h 3195041"/>
                <a:gd name="connsiteX4" fmla="*/ 2204827 w 2204827"/>
                <a:gd name="connsiteY4" fmla="*/ 14515 h 3195041"/>
                <a:gd name="connsiteX5" fmla="*/ 2088713 w 2204827"/>
                <a:gd name="connsiteY5" fmla="*/ 2282731 h 3195041"/>
                <a:gd name="connsiteX6" fmla="*/ 1054144 w 2204827"/>
                <a:gd name="connsiteY6" fmla="*/ 2268217 h 3195041"/>
                <a:gd name="connsiteX7" fmla="*/ 636642 w 2204827"/>
                <a:gd name="connsiteY7" fmla="*/ 3195041 h 3195041"/>
                <a:gd name="connsiteX8" fmla="*/ 735166 w 2204827"/>
                <a:gd name="connsiteY8" fmla="*/ 2282732 h 3195041"/>
                <a:gd name="connsiteX9" fmla="*/ 145142 w 2204827"/>
                <a:gd name="connsiteY9" fmla="*/ 2326274 h 3195041"/>
                <a:gd name="connsiteX10" fmla="*/ 0 w 2204827"/>
                <a:gd name="connsiteY10" fmla="*/ 0 h 3195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195041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636642" y="3195041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689C44DA-439D-41AB-912C-AB49761C6D97}"/>
                </a:ext>
              </a:extLst>
            </p:cNvPr>
            <p:cNvSpPr txBox="1"/>
            <p:nvPr/>
          </p:nvSpPr>
          <p:spPr>
            <a:xfrm>
              <a:off x="862862" y="682172"/>
              <a:ext cx="1540276" cy="1096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Why doesn’t Yousef like his?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3C5F0667-D449-4377-8BAC-5EE9BF58208B}"/>
              </a:ext>
            </a:extLst>
          </p:cNvPr>
          <p:cNvGrpSpPr/>
          <p:nvPr/>
        </p:nvGrpSpPr>
        <p:grpSpPr>
          <a:xfrm>
            <a:off x="7125976" y="5055034"/>
            <a:ext cx="2236045" cy="1165800"/>
            <a:chOff x="841726" y="566303"/>
            <a:chExt cx="1582549" cy="18050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فقاعة الكلام: مستطيلة 8">
              <a:extLst>
                <a:ext uri="{FF2B5EF4-FFF2-40B4-BE49-F238E27FC236}">
                  <a16:creationId xmlns:a16="http://schemas.microsoft.com/office/drawing/2014/main" id="{93EBA15A-EC86-44DA-A835-55456E7F9E31}"/>
                </a:ext>
              </a:extLst>
            </p:cNvPr>
            <p:cNvSpPr/>
            <p:nvPr/>
          </p:nvSpPr>
          <p:spPr>
            <a:xfrm>
              <a:off x="841726" y="566303"/>
              <a:ext cx="1582549" cy="1805085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3034238"/>
                <a:gd name="connsiteX1" fmla="*/ 560995 w 2204827"/>
                <a:gd name="connsiteY1" fmla="*/ 14515 h 3034238"/>
                <a:gd name="connsiteX2" fmla="*/ 560995 w 2204827"/>
                <a:gd name="connsiteY2" fmla="*/ 14515 h 3034238"/>
                <a:gd name="connsiteX3" fmla="*/ 1054144 w 2204827"/>
                <a:gd name="connsiteY3" fmla="*/ 14515 h 3034238"/>
                <a:gd name="connsiteX4" fmla="*/ 2204827 w 2204827"/>
                <a:gd name="connsiteY4" fmla="*/ 14515 h 3034238"/>
                <a:gd name="connsiteX5" fmla="*/ 2088713 w 2204827"/>
                <a:gd name="connsiteY5" fmla="*/ 2282731 h 3034238"/>
                <a:gd name="connsiteX6" fmla="*/ 1054144 w 2204827"/>
                <a:gd name="connsiteY6" fmla="*/ 2268217 h 3034238"/>
                <a:gd name="connsiteX7" fmla="*/ 490431 w 2204827"/>
                <a:gd name="connsiteY7" fmla="*/ 3034238 h 3034238"/>
                <a:gd name="connsiteX8" fmla="*/ 735166 w 2204827"/>
                <a:gd name="connsiteY8" fmla="*/ 2282732 h 3034238"/>
                <a:gd name="connsiteX9" fmla="*/ 145142 w 2204827"/>
                <a:gd name="connsiteY9" fmla="*/ 2326274 h 3034238"/>
                <a:gd name="connsiteX10" fmla="*/ 0 w 2204827"/>
                <a:gd name="connsiteY10" fmla="*/ 0 h 303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34238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490431" y="3034238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2DD127B7-7BC6-4CD3-A0C0-21D8841041FE}"/>
                </a:ext>
              </a:extLst>
            </p:cNvPr>
            <p:cNvSpPr txBox="1"/>
            <p:nvPr/>
          </p:nvSpPr>
          <p:spPr>
            <a:xfrm>
              <a:off x="883999" y="709384"/>
              <a:ext cx="1540276" cy="1096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Yousef’s </a:t>
              </a:r>
              <a:r>
                <a:rPr lang="en-US" sz="20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characteristics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ar-S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8" name="MG Bk 1 F-SA_'16_1-18 p25">
            <a:hlinkClick r:id="" action="ppaction://media"/>
            <a:extLst>
              <a:ext uri="{FF2B5EF4-FFF2-40B4-BE49-F238E27FC236}">
                <a16:creationId xmlns:a16="http://schemas.microsoft.com/office/drawing/2014/main" id="{2D8F23EF-F123-41DA-968C-379264D8CC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" end="35173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7035" y="1273274"/>
            <a:ext cx="609600" cy="609600"/>
          </a:xfrm>
          <a:prstGeom prst="rect">
            <a:avLst/>
          </a:prstGeom>
        </p:spPr>
      </p:pic>
      <p:sp>
        <p:nvSpPr>
          <p:cNvPr id="59" name="مربع نص 58">
            <a:extLst>
              <a:ext uri="{FF2B5EF4-FFF2-40B4-BE49-F238E27FC236}">
                <a16:creationId xmlns:a16="http://schemas.microsoft.com/office/drawing/2014/main" id="{A8D26B2A-7C85-405A-8315-25BDB041A126}"/>
              </a:ext>
            </a:extLst>
          </p:cNvPr>
          <p:cNvSpPr txBox="1"/>
          <p:nvPr/>
        </p:nvSpPr>
        <p:spPr>
          <a:xfrm>
            <a:off x="315563" y="4929580"/>
            <a:ext cx="1949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i="1" dirty="0">
                <a:solidFill>
                  <a:srgbClr val="0070C0"/>
                </a:solidFill>
                <a:latin typeface="+mj-lt"/>
              </a:rPr>
              <a:t>a TV reporter</a:t>
            </a:r>
            <a:endParaRPr lang="ar-SA" sz="24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A4477CED-41E8-4EAC-8C80-639ADF355682}"/>
              </a:ext>
            </a:extLst>
          </p:cNvPr>
          <p:cNvSpPr txBox="1"/>
          <p:nvPr/>
        </p:nvSpPr>
        <p:spPr>
          <a:xfrm>
            <a:off x="753763" y="3740877"/>
            <a:ext cx="2712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i="1" dirty="0">
                <a:solidFill>
                  <a:srgbClr val="0070C0"/>
                </a:solidFill>
                <a:latin typeface="+mj-lt"/>
              </a:rPr>
              <a:t>Enjoys being out talking to people</a:t>
            </a:r>
            <a:endParaRPr lang="ar-SA" sz="24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F1EAF334-A6C8-41BF-B1AA-C188B2B33ED2}"/>
              </a:ext>
            </a:extLst>
          </p:cNvPr>
          <p:cNvSpPr txBox="1"/>
          <p:nvPr/>
        </p:nvSpPr>
        <p:spPr>
          <a:xfrm>
            <a:off x="8426192" y="3827451"/>
            <a:ext cx="1682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i="1" dirty="0">
                <a:solidFill>
                  <a:srgbClr val="0070C0"/>
                </a:solidFill>
                <a:latin typeface="+mj-lt"/>
              </a:rPr>
              <a:t>Boring</a:t>
            </a:r>
            <a:endParaRPr lang="ar-SA" sz="24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A5088790-CA45-4245-B491-BB827B969986}"/>
              </a:ext>
            </a:extLst>
          </p:cNvPr>
          <p:cNvSpPr txBox="1"/>
          <p:nvPr/>
        </p:nvSpPr>
        <p:spPr>
          <a:xfrm>
            <a:off x="9362021" y="4860432"/>
            <a:ext cx="25703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2000" b="1" i="1" dirty="0">
                <a:solidFill>
                  <a:srgbClr val="0070C0"/>
                </a:solidFill>
                <a:latin typeface="+mj-lt"/>
              </a:rPr>
              <a:t>Solving problem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2000" b="1" i="1" dirty="0">
                <a:solidFill>
                  <a:srgbClr val="0070C0"/>
                </a:solidFill>
                <a:latin typeface="+mj-lt"/>
              </a:rPr>
              <a:t>Organized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2000" b="1" i="1" dirty="0">
                <a:solidFill>
                  <a:srgbClr val="0070C0"/>
                </a:solidFill>
                <a:latin typeface="+mj-lt"/>
              </a:rPr>
              <a:t>Reliable</a:t>
            </a:r>
          </a:p>
          <a:p>
            <a:pPr marL="285750" indent="-285750" algn="l" rtl="0">
              <a:buFont typeface="Wingdings" panose="05000000000000000000" pitchFamily="2" charset="2"/>
              <a:buChar char="ü"/>
            </a:pPr>
            <a:r>
              <a:rPr lang="en-US" sz="2000" b="1" i="1" dirty="0">
                <a:solidFill>
                  <a:srgbClr val="0070C0"/>
                </a:solidFill>
                <a:latin typeface="+mj-lt"/>
              </a:rPr>
              <a:t>hardworking</a:t>
            </a:r>
          </a:p>
          <a:p>
            <a:pPr algn="l" rtl="0"/>
            <a:endParaRPr lang="ar-SA" sz="2000" b="1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164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9" grpId="0"/>
      <p:bldP spid="60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F862BF-74EC-4A42-933A-AE0F16836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9" y="1818481"/>
            <a:ext cx="9138561" cy="34135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6BD76B-B1D0-4139-BCF3-93B671C8D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135" y="649422"/>
            <a:ext cx="1563034" cy="2093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63B12C2-3716-402C-BB6C-9018439D0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0336" y="649422"/>
            <a:ext cx="1682350" cy="209377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1363C3-B4AA-4106-948A-47A9A53B69A8}"/>
              </a:ext>
            </a:extLst>
          </p:cNvPr>
          <p:cNvSpPr txBox="1"/>
          <p:nvPr/>
        </p:nvSpPr>
        <p:spPr>
          <a:xfrm rot="14237306" flipH="1">
            <a:off x="371241" y="-316566"/>
            <a:ext cx="2092000" cy="235182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305C5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71FD92C5-07C2-451F-B08C-D9E32BC0365A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FF00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read</a:t>
            </a:r>
            <a:endParaRPr lang="zh-CN" altLang="en-US" sz="2000" dirty="0">
              <a:solidFill>
                <a:srgbClr val="FFFF00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0" name="MG Bk 1 F-SA_'16_1-18 p25">
            <a:hlinkClick r:id="" action="ppaction://media"/>
            <a:extLst>
              <a:ext uri="{FF2B5EF4-FFF2-40B4-BE49-F238E27FC236}">
                <a16:creationId xmlns:a16="http://schemas.microsoft.com/office/drawing/2014/main" id="{DE6E47CD-2B35-4D88-BC12-71C311FC5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" end="35173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1271" y="612746"/>
            <a:ext cx="609600" cy="609600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0C070BE5-5BA6-4BCE-9737-5CD2ACF40A76}"/>
              </a:ext>
            </a:extLst>
          </p:cNvPr>
          <p:cNvGrpSpPr/>
          <p:nvPr/>
        </p:nvGrpSpPr>
        <p:grpSpPr>
          <a:xfrm>
            <a:off x="3495412" y="390301"/>
            <a:ext cx="3345937" cy="1492135"/>
            <a:chOff x="817154" y="566304"/>
            <a:chExt cx="1607121" cy="1812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فقاعة الكلام: مستطيلة 8">
              <a:extLst>
                <a:ext uri="{FF2B5EF4-FFF2-40B4-BE49-F238E27FC236}">
                  <a16:creationId xmlns:a16="http://schemas.microsoft.com/office/drawing/2014/main" id="{B39528B2-6044-4B7F-82A3-4C7726C46985}"/>
                </a:ext>
              </a:extLst>
            </p:cNvPr>
            <p:cNvSpPr/>
            <p:nvPr/>
          </p:nvSpPr>
          <p:spPr>
            <a:xfrm>
              <a:off x="841726" y="566304"/>
              <a:ext cx="1582549" cy="181292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1042488 w 2204827"/>
                <a:gd name="connsiteY6" fmla="*/ 2268217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381359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  <a:gd name="connsiteX0" fmla="*/ 0 w 2204827"/>
                <a:gd name="connsiteY0" fmla="*/ 0 h 3047410"/>
                <a:gd name="connsiteX1" fmla="*/ 560995 w 2204827"/>
                <a:gd name="connsiteY1" fmla="*/ 14515 h 3047410"/>
                <a:gd name="connsiteX2" fmla="*/ 560995 w 2204827"/>
                <a:gd name="connsiteY2" fmla="*/ 14515 h 3047410"/>
                <a:gd name="connsiteX3" fmla="*/ 1054144 w 2204827"/>
                <a:gd name="connsiteY3" fmla="*/ 14515 h 3047410"/>
                <a:gd name="connsiteX4" fmla="*/ 2204827 w 2204827"/>
                <a:gd name="connsiteY4" fmla="*/ 14515 h 3047410"/>
                <a:gd name="connsiteX5" fmla="*/ 2088713 w 2204827"/>
                <a:gd name="connsiteY5" fmla="*/ 2282731 h 3047410"/>
                <a:gd name="connsiteX6" fmla="*/ 843719 w 2204827"/>
                <a:gd name="connsiteY6" fmla="*/ 2227704 h 3047410"/>
                <a:gd name="connsiteX7" fmla="*/ 767856 w 2204827"/>
                <a:gd name="connsiteY7" fmla="*/ 3047410 h 3047410"/>
                <a:gd name="connsiteX8" fmla="*/ 513697 w 2204827"/>
                <a:gd name="connsiteY8" fmla="*/ 2233281 h 3047410"/>
                <a:gd name="connsiteX9" fmla="*/ 145142 w 2204827"/>
                <a:gd name="connsiteY9" fmla="*/ 2326274 h 3047410"/>
                <a:gd name="connsiteX10" fmla="*/ 0 w 2204827"/>
                <a:gd name="connsiteY10" fmla="*/ 0 h 3047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474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843719" y="2227704"/>
                  </a:lnTo>
                  <a:lnTo>
                    <a:pt x="767856" y="3047410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5721198A-3568-462C-9004-5997D67C975A}"/>
                </a:ext>
              </a:extLst>
            </p:cNvPr>
            <p:cNvSpPr txBox="1"/>
            <p:nvPr/>
          </p:nvSpPr>
          <p:spPr>
            <a:xfrm>
              <a:off x="817154" y="776863"/>
              <a:ext cx="1540276" cy="860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Khaled has been a reporter since  ..?</a:t>
              </a:r>
              <a:endParaRPr lang="ar-SA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C306146-0EAB-46DE-A037-894E95A586AA}"/>
              </a:ext>
            </a:extLst>
          </p:cNvPr>
          <p:cNvSpPr txBox="1"/>
          <p:nvPr/>
        </p:nvSpPr>
        <p:spPr>
          <a:xfrm>
            <a:off x="6925016" y="2930525"/>
            <a:ext cx="927450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500" b="1" dirty="0">
                <a:solidFill>
                  <a:srgbClr val="FF0000"/>
                </a:solidFill>
                <a:latin typeface="Abadi" panose="020B0604020104020204" pitchFamily="34" charset="0"/>
              </a:rPr>
              <a:t>internship</a:t>
            </a:r>
            <a:endParaRPr lang="ar-SA" sz="15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03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F862BF-74EC-4A42-933A-AE0F16836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9" y="-887659"/>
            <a:ext cx="9138561" cy="34135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6BD76B-B1D0-4139-BCF3-93B671C8D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135" y="-2056718"/>
            <a:ext cx="1563034" cy="2093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63B12C2-3716-402C-BB6C-9018439D0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6319" y="2382111"/>
            <a:ext cx="1682350" cy="209377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1363C3-B4AA-4106-948A-47A9A53B69A8}"/>
              </a:ext>
            </a:extLst>
          </p:cNvPr>
          <p:cNvSpPr txBox="1"/>
          <p:nvPr/>
        </p:nvSpPr>
        <p:spPr>
          <a:xfrm rot="14237306" flipH="1">
            <a:off x="371241" y="-3022706"/>
            <a:ext cx="2092000" cy="235182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305C5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71FD92C5-07C2-451F-B08C-D9E32BC0365A}"/>
              </a:ext>
            </a:extLst>
          </p:cNvPr>
          <p:cNvSpPr txBox="1">
            <a:spLocks/>
          </p:cNvSpPr>
          <p:nvPr/>
        </p:nvSpPr>
        <p:spPr>
          <a:xfrm>
            <a:off x="202481" y="-1995338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read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0" name="MG Bk 1 F-SA_'16_1-18 p25">
            <a:hlinkClick r:id="" action="ppaction://media"/>
            <a:extLst>
              <a:ext uri="{FF2B5EF4-FFF2-40B4-BE49-F238E27FC236}">
                <a16:creationId xmlns:a16="http://schemas.microsoft.com/office/drawing/2014/main" id="{DE6E47CD-2B35-4D88-BC12-71C311FC5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" end="35173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1271" y="-2093394"/>
            <a:ext cx="609600" cy="6096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F83979D-F0A8-4736-A7DC-948DBF289A80}"/>
              </a:ext>
            </a:extLst>
          </p:cNvPr>
          <p:cNvSpPr txBox="1"/>
          <p:nvPr/>
        </p:nvSpPr>
        <p:spPr>
          <a:xfrm>
            <a:off x="9113265" y="1982186"/>
            <a:ext cx="1234436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badi" panose="020B0604020104020204" pitchFamily="34" charset="0"/>
              </a:rPr>
              <a:t>What do you</a:t>
            </a:r>
            <a:endParaRPr lang="ar-SA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4" name="!!BOX">
            <a:extLst>
              <a:ext uri="{FF2B5EF4-FFF2-40B4-BE49-F238E27FC236}">
                <a16:creationId xmlns:a16="http://schemas.microsoft.com/office/drawing/2014/main" id="{4D3BDC69-EFAF-448D-A3FE-B930A1DA17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739" y="2698754"/>
            <a:ext cx="5525414" cy="3113414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42A5A42-6ADE-4AD0-9807-0F04F14978B7}"/>
              </a:ext>
            </a:extLst>
          </p:cNvPr>
          <p:cNvSpPr txBox="1"/>
          <p:nvPr/>
        </p:nvSpPr>
        <p:spPr>
          <a:xfrm>
            <a:off x="2133736" y="2248884"/>
            <a:ext cx="198466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b="1" dirty="0">
                <a:solidFill>
                  <a:srgbClr val="FF0000"/>
                </a:solidFill>
                <a:latin typeface="Abadi" panose="020B0604020104020204" pitchFamily="34" charset="0"/>
              </a:rPr>
              <a:t>think I should do?</a:t>
            </a:r>
            <a:endParaRPr lang="ar-SA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BC0EC4A-3FD2-474C-ADCE-6916AD55720C}"/>
              </a:ext>
            </a:extLst>
          </p:cNvPr>
          <p:cNvGrpSpPr/>
          <p:nvPr/>
        </p:nvGrpSpPr>
        <p:grpSpPr>
          <a:xfrm>
            <a:off x="6096000" y="2552882"/>
            <a:ext cx="2694119" cy="1092634"/>
            <a:chOff x="841726" y="566303"/>
            <a:chExt cx="1582549" cy="16917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فقاعة الكلام: مستطيلة 8">
              <a:extLst>
                <a:ext uri="{FF2B5EF4-FFF2-40B4-BE49-F238E27FC236}">
                  <a16:creationId xmlns:a16="http://schemas.microsoft.com/office/drawing/2014/main" id="{78AE3E48-ED38-4FD5-8F46-31B831BF3449}"/>
                </a:ext>
              </a:extLst>
            </p:cNvPr>
            <p:cNvSpPr/>
            <p:nvPr/>
          </p:nvSpPr>
          <p:spPr>
            <a:xfrm>
              <a:off x="841726" y="566303"/>
              <a:ext cx="1582549" cy="1691798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2972452"/>
                <a:gd name="connsiteX1" fmla="*/ 560995 w 2204827"/>
                <a:gd name="connsiteY1" fmla="*/ 14515 h 2972452"/>
                <a:gd name="connsiteX2" fmla="*/ 560995 w 2204827"/>
                <a:gd name="connsiteY2" fmla="*/ 14515 h 2972452"/>
                <a:gd name="connsiteX3" fmla="*/ 1054144 w 2204827"/>
                <a:gd name="connsiteY3" fmla="*/ 14515 h 2972452"/>
                <a:gd name="connsiteX4" fmla="*/ 2204827 w 2204827"/>
                <a:gd name="connsiteY4" fmla="*/ 14515 h 2972452"/>
                <a:gd name="connsiteX5" fmla="*/ 2088713 w 2204827"/>
                <a:gd name="connsiteY5" fmla="*/ 2282731 h 2972452"/>
                <a:gd name="connsiteX6" fmla="*/ 1054144 w 2204827"/>
                <a:gd name="connsiteY6" fmla="*/ 2268217 h 2972452"/>
                <a:gd name="connsiteX7" fmla="*/ 546755 w 2204827"/>
                <a:gd name="connsiteY7" fmla="*/ 2972452 h 2972452"/>
                <a:gd name="connsiteX8" fmla="*/ 735166 w 2204827"/>
                <a:gd name="connsiteY8" fmla="*/ 2282732 h 2972452"/>
                <a:gd name="connsiteX9" fmla="*/ 145142 w 2204827"/>
                <a:gd name="connsiteY9" fmla="*/ 2326274 h 2972452"/>
                <a:gd name="connsiteX10" fmla="*/ 0 w 2204827"/>
                <a:gd name="connsiteY10" fmla="*/ 0 h 2972452"/>
                <a:gd name="connsiteX0" fmla="*/ 0 w 2204827"/>
                <a:gd name="connsiteY0" fmla="*/ 0 h 3004614"/>
                <a:gd name="connsiteX1" fmla="*/ 560995 w 2204827"/>
                <a:gd name="connsiteY1" fmla="*/ 14515 h 3004614"/>
                <a:gd name="connsiteX2" fmla="*/ 560995 w 2204827"/>
                <a:gd name="connsiteY2" fmla="*/ 14515 h 3004614"/>
                <a:gd name="connsiteX3" fmla="*/ 1054144 w 2204827"/>
                <a:gd name="connsiteY3" fmla="*/ 14515 h 3004614"/>
                <a:gd name="connsiteX4" fmla="*/ 2204827 w 2204827"/>
                <a:gd name="connsiteY4" fmla="*/ 14515 h 3004614"/>
                <a:gd name="connsiteX5" fmla="*/ 2088713 w 2204827"/>
                <a:gd name="connsiteY5" fmla="*/ 2282731 h 3004614"/>
                <a:gd name="connsiteX6" fmla="*/ 1054144 w 2204827"/>
                <a:gd name="connsiteY6" fmla="*/ 2268217 h 3004614"/>
                <a:gd name="connsiteX7" fmla="*/ 1295086 w 2204827"/>
                <a:gd name="connsiteY7" fmla="*/ 3004614 h 3004614"/>
                <a:gd name="connsiteX8" fmla="*/ 735166 w 2204827"/>
                <a:gd name="connsiteY8" fmla="*/ 2282732 h 3004614"/>
                <a:gd name="connsiteX9" fmla="*/ 145142 w 2204827"/>
                <a:gd name="connsiteY9" fmla="*/ 2326274 h 3004614"/>
                <a:gd name="connsiteX10" fmla="*/ 0 w 2204827"/>
                <a:gd name="connsiteY10" fmla="*/ 0 h 3004614"/>
                <a:gd name="connsiteX0" fmla="*/ 0 w 2204827"/>
                <a:gd name="connsiteY0" fmla="*/ 0 h 3004614"/>
                <a:gd name="connsiteX1" fmla="*/ 560995 w 2204827"/>
                <a:gd name="connsiteY1" fmla="*/ 14515 h 3004614"/>
                <a:gd name="connsiteX2" fmla="*/ 560995 w 2204827"/>
                <a:gd name="connsiteY2" fmla="*/ 14515 h 3004614"/>
                <a:gd name="connsiteX3" fmla="*/ 1054144 w 2204827"/>
                <a:gd name="connsiteY3" fmla="*/ 14515 h 3004614"/>
                <a:gd name="connsiteX4" fmla="*/ 2204827 w 2204827"/>
                <a:gd name="connsiteY4" fmla="*/ 14515 h 3004614"/>
                <a:gd name="connsiteX5" fmla="*/ 2088713 w 2204827"/>
                <a:gd name="connsiteY5" fmla="*/ 2282731 h 3004614"/>
                <a:gd name="connsiteX6" fmla="*/ 1620448 w 2204827"/>
                <a:gd name="connsiteY6" fmla="*/ 2300378 h 3004614"/>
                <a:gd name="connsiteX7" fmla="*/ 1295086 w 2204827"/>
                <a:gd name="connsiteY7" fmla="*/ 3004614 h 3004614"/>
                <a:gd name="connsiteX8" fmla="*/ 735166 w 2204827"/>
                <a:gd name="connsiteY8" fmla="*/ 2282732 h 3004614"/>
                <a:gd name="connsiteX9" fmla="*/ 145142 w 2204827"/>
                <a:gd name="connsiteY9" fmla="*/ 2326274 h 3004614"/>
                <a:gd name="connsiteX10" fmla="*/ 0 w 2204827"/>
                <a:gd name="connsiteY10" fmla="*/ 0 h 3004614"/>
                <a:gd name="connsiteX0" fmla="*/ 0 w 2204827"/>
                <a:gd name="connsiteY0" fmla="*/ 0 h 3004614"/>
                <a:gd name="connsiteX1" fmla="*/ 560995 w 2204827"/>
                <a:gd name="connsiteY1" fmla="*/ 14515 h 3004614"/>
                <a:gd name="connsiteX2" fmla="*/ 560995 w 2204827"/>
                <a:gd name="connsiteY2" fmla="*/ 14515 h 3004614"/>
                <a:gd name="connsiteX3" fmla="*/ 1054144 w 2204827"/>
                <a:gd name="connsiteY3" fmla="*/ 14515 h 3004614"/>
                <a:gd name="connsiteX4" fmla="*/ 2204827 w 2204827"/>
                <a:gd name="connsiteY4" fmla="*/ 14515 h 3004614"/>
                <a:gd name="connsiteX5" fmla="*/ 2088713 w 2204827"/>
                <a:gd name="connsiteY5" fmla="*/ 2282731 h 3004614"/>
                <a:gd name="connsiteX6" fmla="*/ 1620448 w 2204827"/>
                <a:gd name="connsiteY6" fmla="*/ 2300378 h 3004614"/>
                <a:gd name="connsiteX7" fmla="*/ 1295086 w 2204827"/>
                <a:gd name="connsiteY7" fmla="*/ 3004614 h 3004614"/>
                <a:gd name="connsiteX8" fmla="*/ 1362146 w 2204827"/>
                <a:gd name="connsiteY8" fmla="*/ 2282732 h 3004614"/>
                <a:gd name="connsiteX9" fmla="*/ 145142 w 2204827"/>
                <a:gd name="connsiteY9" fmla="*/ 2326274 h 3004614"/>
                <a:gd name="connsiteX10" fmla="*/ 0 w 2204827"/>
                <a:gd name="connsiteY10" fmla="*/ 0 h 3004614"/>
                <a:gd name="connsiteX0" fmla="*/ 0 w 2204827"/>
                <a:gd name="connsiteY0" fmla="*/ 0 h 2843808"/>
                <a:gd name="connsiteX1" fmla="*/ 560995 w 2204827"/>
                <a:gd name="connsiteY1" fmla="*/ 14515 h 2843808"/>
                <a:gd name="connsiteX2" fmla="*/ 560995 w 2204827"/>
                <a:gd name="connsiteY2" fmla="*/ 14515 h 2843808"/>
                <a:gd name="connsiteX3" fmla="*/ 1054144 w 2204827"/>
                <a:gd name="connsiteY3" fmla="*/ 14515 h 2843808"/>
                <a:gd name="connsiteX4" fmla="*/ 2204827 w 2204827"/>
                <a:gd name="connsiteY4" fmla="*/ 14515 h 2843808"/>
                <a:gd name="connsiteX5" fmla="*/ 2088713 w 2204827"/>
                <a:gd name="connsiteY5" fmla="*/ 2282731 h 2843808"/>
                <a:gd name="connsiteX6" fmla="*/ 1620448 w 2204827"/>
                <a:gd name="connsiteY6" fmla="*/ 2300378 h 2843808"/>
                <a:gd name="connsiteX7" fmla="*/ 1729928 w 2204827"/>
                <a:gd name="connsiteY7" fmla="*/ 2843808 h 2843808"/>
                <a:gd name="connsiteX8" fmla="*/ 1362146 w 2204827"/>
                <a:gd name="connsiteY8" fmla="*/ 2282732 h 2843808"/>
                <a:gd name="connsiteX9" fmla="*/ 145142 w 2204827"/>
                <a:gd name="connsiteY9" fmla="*/ 2326274 h 2843808"/>
                <a:gd name="connsiteX10" fmla="*/ 0 w 2204827"/>
                <a:gd name="connsiteY10" fmla="*/ 0 h 284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43808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620448" y="2300378"/>
                  </a:lnTo>
                  <a:lnTo>
                    <a:pt x="1729928" y="2843808"/>
                  </a:lnTo>
                  <a:lnTo>
                    <a:pt x="136214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5C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527420D-A896-49E4-9210-43B080F35559}"/>
                </a:ext>
              </a:extLst>
            </p:cNvPr>
            <p:cNvSpPr txBox="1"/>
            <p:nvPr/>
          </p:nvSpPr>
          <p:spPr>
            <a:xfrm>
              <a:off x="883999" y="621591"/>
              <a:ext cx="1540276" cy="1143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He</a:t>
              </a:r>
            </a:p>
            <a:p>
              <a:pPr algn="ctr" rtl="0"/>
              <a:r>
                <a:rPr lang="en-US" sz="24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requests</a:t>
              </a:r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for…?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92774A9-48FF-45D2-BC11-4756FDB97925}"/>
              </a:ext>
            </a:extLst>
          </p:cNvPr>
          <p:cNvSpPr txBox="1"/>
          <p:nvPr/>
        </p:nvSpPr>
        <p:spPr>
          <a:xfrm>
            <a:off x="6868097" y="3793796"/>
            <a:ext cx="19492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i="1" dirty="0">
                <a:solidFill>
                  <a:srgbClr val="0070C0"/>
                </a:solidFill>
                <a:latin typeface="+mj-lt"/>
              </a:rPr>
              <a:t>an advice</a:t>
            </a:r>
            <a:endParaRPr lang="ar-SA" sz="2400" b="1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7562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F862BF-74EC-4A42-933A-AE0F16836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9" y="-887659"/>
            <a:ext cx="9138561" cy="34135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6BD76B-B1D0-4139-BCF3-93B671C8D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135" y="-2174706"/>
            <a:ext cx="1563034" cy="2093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63B12C2-3716-402C-BB6C-9018439D0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5606" y="-2174706"/>
            <a:ext cx="1682350" cy="209377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E1363C3-B4AA-4106-948A-47A9A53B69A8}"/>
              </a:ext>
            </a:extLst>
          </p:cNvPr>
          <p:cNvSpPr txBox="1"/>
          <p:nvPr/>
        </p:nvSpPr>
        <p:spPr>
          <a:xfrm rot="14237306" flipH="1">
            <a:off x="371241" y="-3022706"/>
            <a:ext cx="2092000" cy="2351824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305C5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71FD92C5-07C2-451F-B08C-D9E32BC0365A}"/>
              </a:ext>
            </a:extLst>
          </p:cNvPr>
          <p:cNvSpPr txBox="1">
            <a:spLocks/>
          </p:cNvSpPr>
          <p:nvPr/>
        </p:nvSpPr>
        <p:spPr>
          <a:xfrm>
            <a:off x="202481" y="-1995338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read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0" name="MG Bk 1 F-SA_'16_1-18 p25">
            <a:hlinkClick r:id="" action="ppaction://media"/>
            <a:extLst>
              <a:ext uri="{FF2B5EF4-FFF2-40B4-BE49-F238E27FC236}">
                <a16:creationId xmlns:a16="http://schemas.microsoft.com/office/drawing/2014/main" id="{DE6E47CD-2B35-4D88-BC12-71C311FC54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" end="35173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1271" y="-2093394"/>
            <a:ext cx="609600" cy="609600"/>
          </a:xfrm>
          <a:prstGeom prst="rect">
            <a:avLst/>
          </a:prstGeom>
        </p:spPr>
      </p:pic>
      <p:pic>
        <p:nvPicPr>
          <p:cNvPr id="6" name="!!BOX">
            <a:extLst>
              <a:ext uri="{FF2B5EF4-FFF2-40B4-BE49-F238E27FC236}">
                <a16:creationId xmlns:a16="http://schemas.microsoft.com/office/drawing/2014/main" id="{520B2AE6-AE99-4F77-8533-6050ABC46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9207" y="2752861"/>
            <a:ext cx="7553585" cy="224773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F1C3E77-91AF-4A4E-ADA9-DCEB3AAC6B77}"/>
              </a:ext>
            </a:extLst>
          </p:cNvPr>
          <p:cNvSpPr txBox="1"/>
          <p:nvPr/>
        </p:nvSpPr>
        <p:spPr>
          <a:xfrm>
            <a:off x="8094911" y="479641"/>
            <a:ext cx="247021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day after day, day in and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CEE9ED-79F6-4C6A-A1D7-4C2A995E51E3}"/>
              </a:ext>
            </a:extLst>
          </p:cNvPr>
          <p:cNvSpPr txBox="1"/>
          <p:nvPr/>
        </p:nvSpPr>
        <p:spPr>
          <a:xfrm>
            <a:off x="2090889" y="725862"/>
            <a:ext cx="71514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day out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054B6BF-8F2C-47C3-AB31-C6B745CE64B3}"/>
              </a:ext>
            </a:extLst>
          </p:cNvPr>
          <p:cNvSpPr txBox="1"/>
          <p:nvPr/>
        </p:nvSpPr>
        <p:spPr>
          <a:xfrm>
            <a:off x="3126071" y="739194"/>
            <a:ext cx="1331801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bored to death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50692F9-C620-4330-BD25-F73949284504}"/>
              </a:ext>
            </a:extLst>
          </p:cNvPr>
          <p:cNvSpPr txBox="1"/>
          <p:nvPr/>
        </p:nvSpPr>
        <p:spPr>
          <a:xfrm>
            <a:off x="9580858" y="731251"/>
            <a:ext cx="58386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talked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2652600-AFFC-4861-A192-0EB08E5CB88A}"/>
              </a:ext>
            </a:extLst>
          </p:cNvPr>
          <p:cNvSpPr txBox="1"/>
          <p:nvPr/>
        </p:nvSpPr>
        <p:spPr>
          <a:xfrm>
            <a:off x="2027274" y="966209"/>
            <a:ext cx="12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me out of it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23E8B5C-AF94-4484-A3FB-3A6ABD44FB2B}"/>
              </a:ext>
            </a:extLst>
          </p:cNvPr>
          <p:cNvSpPr txBox="1"/>
          <p:nvPr/>
        </p:nvSpPr>
        <p:spPr>
          <a:xfrm>
            <a:off x="5139151" y="1237396"/>
            <a:ext cx="58386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luckily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AB25D5-FA7B-4DBB-9DA8-B762191E1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7242" y="4876350"/>
            <a:ext cx="1928256" cy="19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02AE8DC-3EF4-4C73-9B5C-B9785C65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7508" y="4929744"/>
            <a:ext cx="1928256" cy="19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7E03C1E-E337-4608-BAFB-F31A366E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7774" y="5027663"/>
            <a:ext cx="1928256" cy="173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C77ACD7D-2ED4-4408-B868-5E9473654CA5}"/>
              </a:ext>
            </a:extLst>
          </p:cNvPr>
          <p:cNvGrpSpPr/>
          <p:nvPr/>
        </p:nvGrpSpPr>
        <p:grpSpPr>
          <a:xfrm>
            <a:off x="7789386" y="5019379"/>
            <a:ext cx="2375340" cy="1580674"/>
            <a:chOff x="7093512" y="5000600"/>
            <a:chExt cx="2375340" cy="158067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F2DC388A-C992-4D1F-A15D-B6B4BCDF0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93512" y="5150978"/>
              <a:ext cx="1430296" cy="1430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Luck Icons &amp;amp; Symbols | 5,224 Vector Icons available in PNG and SVG formats">
              <a:extLst>
                <a:ext uri="{FF2B5EF4-FFF2-40B4-BE49-F238E27FC236}">
                  <a16:creationId xmlns:a16="http://schemas.microsoft.com/office/drawing/2014/main" id="{86426BEA-38B0-4BE0-AFE8-F7B5FA035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652" y="5000600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7A217429-1F68-40D2-B87E-D62B598BFB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399" y="6926243"/>
            <a:ext cx="11379200" cy="334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8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F862BF-74EC-4A42-933A-AE0F16836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9" y="-3217906"/>
            <a:ext cx="9138561" cy="3413542"/>
          </a:xfrm>
          <a:prstGeom prst="rect">
            <a:avLst/>
          </a:prstGeom>
        </p:spPr>
      </p:pic>
      <p:pic>
        <p:nvPicPr>
          <p:cNvPr id="6" name="!!BOX">
            <a:extLst>
              <a:ext uri="{FF2B5EF4-FFF2-40B4-BE49-F238E27FC236}">
                <a16:creationId xmlns:a16="http://schemas.microsoft.com/office/drawing/2014/main" id="{520B2AE6-AE99-4F77-8533-6050ABC46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07" y="422614"/>
            <a:ext cx="7553585" cy="224773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F1C3E77-91AF-4A4E-ADA9-DCEB3AAC6B77}"/>
              </a:ext>
            </a:extLst>
          </p:cNvPr>
          <p:cNvSpPr txBox="1"/>
          <p:nvPr/>
        </p:nvSpPr>
        <p:spPr>
          <a:xfrm>
            <a:off x="8094911" y="-1850606"/>
            <a:ext cx="247021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day after day, day in and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CEE9ED-79F6-4C6A-A1D7-4C2A995E51E3}"/>
              </a:ext>
            </a:extLst>
          </p:cNvPr>
          <p:cNvSpPr txBox="1"/>
          <p:nvPr/>
        </p:nvSpPr>
        <p:spPr>
          <a:xfrm>
            <a:off x="2090889" y="-1604385"/>
            <a:ext cx="71514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day out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054B6BF-8F2C-47C3-AB31-C6B745CE64B3}"/>
              </a:ext>
            </a:extLst>
          </p:cNvPr>
          <p:cNvSpPr txBox="1"/>
          <p:nvPr/>
        </p:nvSpPr>
        <p:spPr>
          <a:xfrm>
            <a:off x="3126071" y="-1591053"/>
            <a:ext cx="1331801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l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bored to death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50692F9-C620-4330-BD25-F73949284504}"/>
              </a:ext>
            </a:extLst>
          </p:cNvPr>
          <p:cNvSpPr txBox="1"/>
          <p:nvPr/>
        </p:nvSpPr>
        <p:spPr>
          <a:xfrm>
            <a:off x="9580858" y="-1598996"/>
            <a:ext cx="58386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talked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2652600-AFFC-4861-A192-0EB08E5CB88A}"/>
              </a:ext>
            </a:extLst>
          </p:cNvPr>
          <p:cNvSpPr txBox="1"/>
          <p:nvPr/>
        </p:nvSpPr>
        <p:spPr>
          <a:xfrm>
            <a:off x="2027274" y="-1364038"/>
            <a:ext cx="122819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me out of it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23E8B5C-AF94-4484-A3FB-3A6ABD44FB2B}"/>
              </a:ext>
            </a:extLst>
          </p:cNvPr>
          <p:cNvSpPr txBox="1"/>
          <p:nvPr/>
        </p:nvSpPr>
        <p:spPr>
          <a:xfrm>
            <a:off x="5139151" y="-1092851"/>
            <a:ext cx="58386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 rtl="0"/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luckily</a:t>
            </a:r>
            <a:endParaRPr lang="ar-SA" sz="1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1FAE277-6A90-49F7-B55A-14517A329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9" y="3094472"/>
            <a:ext cx="11379200" cy="3340914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E3157BBB-D07B-4816-BCFA-DCD12B9B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399" y="383167"/>
            <a:ext cx="841258" cy="84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11C54D6C-484B-48B0-96F3-4DA9A3706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5263" y="649838"/>
            <a:ext cx="905694" cy="90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7F0EFEF5-9DBC-4D49-B479-0FCD4602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0647" y="1455835"/>
            <a:ext cx="864082" cy="7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BFD38344-A2D3-4157-A002-D7485CF01367}"/>
              </a:ext>
            </a:extLst>
          </p:cNvPr>
          <p:cNvGrpSpPr/>
          <p:nvPr/>
        </p:nvGrpSpPr>
        <p:grpSpPr>
          <a:xfrm>
            <a:off x="1247657" y="1648544"/>
            <a:ext cx="1035361" cy="1084227"/>
            <a:chOff x="7304607" y="5000601"/>
            <a:chExt cx="2036540" cy="1369580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A1AB7928-E333-49F2-843B-2FE9368EA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04607" y="5150980"/>
              <a:ext cx="1219201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Luck Icons &amp;amp; Symbols | 5,224 Vector Icons available in PNG and SVG formats">
              <a:extLst>
                <a:ext uri="{FF2B5EF4-FFF2-40B4-BE49-F238E27FC236}">
                  <a16:creationId xmlns:a16="http://schemas.microsoft.com/office/drawing/2014/main" id="{B096DD44-A517-4406-853C-F4F73C38F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651" y="5000601"/>
              <a:ext cx="1091496" cy="1091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D00BA67-8D67-45DB-8A34-85B07A4A1734}"/>
              </a:ext>
            </a:extLst>
          </p:cNvPr>
          <p:cNvSpPr txBox="1"/>
          <p:nvPr/>
        </p:nvSpPr>
        <p:spPr>
          <a:xfrm>
            <a:off x="918944" y="4080466"/>
            <a:ext cx="6386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</a:p>
          <a:p>
            <a:pPr algn="ctr" rtl="0"/>
            <a:r>
              <a:rPr lang="en-US" sz="2000" dirty="0">
                <a:solidFill>
                  <a:srgbClr val="FF0000"/>
                </a:solidFill>
              </a:rPr>
              <a:t>F</a:t>
            </a:r>
          </a:p>
          <a:p>
            <a:pPr algn="ctr" rtl="0"/>
            <a:r>
              <a:rPr lang="en-US" sz="2000" dirty="0">
                <a:solidFill>
                  <a:srgbClr val="FF0000"/>
                </a:solidFill>
              </a:rPr>
              <a:t>F</a:t>
            </a:r>
          </a:p>
          <a:p>
            <a:pPr algn="ctr" rtl="0"/>
            <a:endParaRPr lang="en-US" sz="2000" dirty="0">
              <a:solidFill>
                <a:srgbClr val="0070C0"/>
              </a:solidFill>
            </a:endParaRPr>
          </a:p>
          <a:p>
            <a:pPr algn="ctr" rtl="0"/>
            <a:r>
              <a:rPr lang="en-US" sz="2000" dirty="0">
                <a:solidFill>
                  <a:srgbClr val="0070C0"/>
                </a:solidFill>
              </a:rPr>
              <a:t>T</a:t>
            </a:r>
          </a:p>
          <a:p>
            <a:pPr algn="ctr" rtl="0"/>
            <a:r>
              <a:rPr lang="en-US" sz="2000" dirty="0">
                <a:solidFill>
                  <a:srgbClr val="0070C0"/>
                </a:solidFill>
              </a:rPr>
              <a:t>T</a:t>
            </a:r>
          </a:p>
        </p:txBody>
      </p:sp>
      <p:pic>
        <p:nvPicPr>
          <p:cNvPr id="18" name="Picture 8" descr="COVID-19 facts">
            <a:extLst>
              <a:ext uri="{FF2B5EF4-FFF2-40B4-BE49-F238E27FC236}">
                <a16:creationId xmlns:a16="http://schemas.microsoft.com/office/drawing/2014/main" id="{E024C306-12A8-47F4-B0B3-CDDAF29E7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1" r="16896" b="118"/>
          <a:stretch/>
        </p:blipFill>
        <p:spPr bwMode="auto">
          <a:xfrm>
            <a:off x="10389045" y="7598120"/>
            <a:ext cx="1433472" cy="129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lueBook of Jet Aircraft Values Special Edition 2020 -">
            <a:extLst>
              <a:ext uri="{FF2B5EF4-FFF2-40B4-BE49-F238E27FC236}">
                <a16:creationId xmlns:a16="http://schemas.microsoft.com/office/drawing/2014/main" id="{72915268-BD52-4461-973B-BBD3B61D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958" y="-46996"/>
            <a:ext cx="2780544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BlueBook of Jet Aircraft Values Special Edition 2020 -">
            <a:extLst>
              <a:ext uri="{FF2B5EF4-FFF2-40B4-BE49-F238E27FC236}">
                <a16:creationId xmlns:a16="http://schemas.microsoft.com/office/drawing/2014/main" id="{387811A9-C1F4-4111-BD43-22CA04700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760" y="2860669"/>
            <a:ext cx="1774410" cy="16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ABC54B47-8F2A-49DB-AEEE-C9A47D85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4044" y="-2126628"/>
            <a:ext cx="1832472" cy="19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31D63718-39CC-4A14-87B3-59E6003F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577" y="7561088"/>
            <a:ext cx="1047392" cy="9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66202187-3BB3-475D-AB7D-26B28B3D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2542" y="8150795"/>
            <a:ext cx="1444152" cy="7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08ACF7A3-77F9-4B36-AB7D-ED3A952E6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4717" y="7340026"/>
            <a:ext cx="891883" cy="89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شعار منصة مدرستي png شفاف ومفرغ – نبض الخليج">
            <a:extLst>
              <a:ext uri="{FF2B5EF4-FFF2-40B4-BE49-F238E27FC236}">
                <a16:creationId xmlns:a16="http://schemas.microsoft.com/office/drawing/2014/main" id="{6AA53C19-13B5-49A3-B5E9-39CB5DA6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289" y="-1077814"/>
            <a:ext cx="1116619" cy="67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27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ADA59D7-201A-4A01-968C-B14CE04E53F1}"/>
              </a:ext>
            </a:extLst>
          </p:cNvPr>
          <p:cNvGrpSpPr/>
          <p:nvPr/>
        </p:nvGrpSpPr>
        <p:grpSpPr>
          <a:xfrm>
            <a:off x="2811272" y="4334256"/>
            <a:ext cx="6350000" cy="2523744"/>
            <a:chOff x="2811272" y="4334256"/>
            <a:chExt cx="6350000" cy="2523744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94EE7D2A-07D3-4F2B-BC7C-DE42CE056122}"/>
                </a:ext>
              </a:extLst>
            </p:cNvPr>
            <p:cNvGrpSpPr/>
            <p:nvPr/>
          </p:nvGrpSpPr>
          <p:grpSpPr>
            <a:xfrm>
              <a:off x="2811272" y="4334256"/>
              <a:ext cx="6350000" cy="2523744"/>
              <a:chOff x="2811272" y="4334256"/>
              <a:chExt cx="6350000" cy="2523744"/>
            </a:xfrm>
          </p:grpSpPr>
          <p:pic>
            <p:nvPicPr>
              <p:cNvPr id="3" name="صورة 2">
                <a:extLst>
                  <a:ext uri="{FF2B5EF4-FFF2-40B4-BE49-F238E27FC236}">
                    <a16:creationId xmlns:a16="http://schemas.microsoft.com/office/drawing/2014/main" id="{C155B78B-EF6A-4BF7-9621-67570348F5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534" b="14666"/>
              <a:stretch/>
            </p:blipFill>
            <p:spPr>
              <a:xfrm>
                <a:off x="2811272" y="4334256"/>
                <a:ext cx="6350000" cy="2523744"/>
              </a:xfrm>
              <a:prstGeom prst="rect">
                <a:avLst/>
              </a:prstGeom>
            </p:spPr>
          </p:pic>
          <p:sp>
            <p:nvSpPr>
              <p:cNvPr id="8" name="مستطيل 7">
                <a:extLst>
                  <a:ext uri="{FF2B5EF4-FFF2-40B4-BE49-F238E27FC236}">
                    <a16:creationId xmlns:a16="http://schemas.microsoft.com/office/drawing/2014/main" id="{76F8FA6E-D8E0-413C-9B13-3E739B251657}"/>
                  </a:ext>
                </a:extLst>
              </p:cNvPr>
              <p:cNvSpPr/>
              <p:nvPr/>
            </p:nvSpPr>
            <p:spPr>
              <a:xfrm>
                <a:off x="5600700" y="4969748"/>
                <a:ext cx="704143" cy="1032367"/>
              </a:xfrm>
              <a:prstGeom prst="rect">
                <a:avLst/>
              </a:prstGeom>
              <a:solidFill>
                <a:srgbClr val="E2E3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A"/>
              </a:p>
            </p:txBody>
          </p:sp>
          <p:sp>
            <p:nvSpPr>
              <p:cNvPr id="10" name="مستطيل 9">
                <a:extLst>
                  <a:ext uri="{FF2B5EF4-FFF2-40B4-BE49-F238E27FC236}">
                    <a16:creationId xmlns:a16="http://schemas.microsoft.com/office/drawing/2014/main" id="{6C3C49F9-EB52-4B09-BCA4-2031F0705ECF}"/>
                  </a:ext>
                </a:extLst>
              </p:cNvPr>
              <p:cNvSpPr/>
              <p:nvPr/>
            </p:nvSpPr>
            <p:spPr>
              <a:xfrm>
                <a:off x="4186816" y="5269669"/>
                <a:ext cx="704143" cy="773593"/>
              </a:xfrm>
              <a:prstGeom prst="rect">
                <a:avLst/>
              </a:prstGeom>
              <a:solidFill>
                <a:srgbClr val="E2E3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A"/>
              </a:p>
            </p:txBody>
          </p:sp>
          <p:sp>
            <p:nvSpPr>
              <p:cNvPr id="11" name="مستطيل 10">
                <a:extLst>
                  <a:ext uri="{FF2B5EF4-FFF2-40B4-BE49-F238E27FC236}">
                    <a16:creationId xmlns:a16="http://schemas.microsoft.com/office/drawing/2014/main" id="{365D7FEA-48EB-42DB-8BC5-6642A10BF8B2}"/>
                  </a:ext>
                </a:extLst>
              </p:cNvPr>
              <p:cNvSpPr/>
              <p:nvPr/>
            </p:nvSpPr>
            <p:spPr>
              <a:xfrm>
                <a:off x="7153093" y="5348298"/>
                <a:ext cx="704143" cy="773593"/>
              </a:xfrm>
              <a:prstGeom prst="rect">
                <a:avLst/>
              </a:prstGeom>
              <a:solidFill>
                <a:srgbClr val="E2E3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0"/>
                <a:endParaRPr lang="ar-SA"/>
              </a:p>
            </p:txBody>
          </p:sp>
        </p:grpSp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32F3CF9F-200B-4B47-B486-C50E941AB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444" y="6252328"/>
              <a:ext cx="2548349" cy="377985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EC96ECC7-31D6-47C9-9225-00F28D186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209" y="736108"/>
            <a:ext cx="3135644" cy="42386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B8F71B-2720-447B-8A29-F481E47DD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72" y="1547185"/>
            <a:ext cx="3037787" cy="376362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0E8DE46-3965-42B3-AB61-ABEA10EB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0971" y="1224695"/>
            <a:ext cx="1740946" cy="40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BDC5991-E495-47B1-8FA4-61C494EF58F0}"/>
              </a:ext>
            </a:extLst>
          </p:cNvPr>
          <p:cNvGrpSpPr/>
          <p:nvPr/>
        </p:nvGrpSpPr>
        <p:grpSpPr>
          <a:xfrm>
            <a:off x="838200" y="822742"/>
            <a:ext cx="2928889" cy="1972483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فقاعة الكلام: مستطيلة 8">
              <a:extLst>
                <a:ext uri="{FF2B5EF4-FFF2-40B4-BE49-F238E27FC236}">
                  <a16:creationId xmlns:a16="http://schemas.microsoft.com/office/drawing/2014/main" id="{3F6A1055-EDDC-4565-9F4F-5433DBFBAAFF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B8D1A72-17CD-49B3-B82B-94B43CAC8168}"/>
                </a:ext>
              </a:extLst>
            </p:cNvPr>
            <p:cNvSpPr txBox="1"/>
            <p:nvPr/>
          </p:nvSpPr>
          <p:spPr>
            <a:xfrm>
              <a:off x="841726" y="637697"/>
              <a:ext cx="1540276" cy="1148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Thank you</a:t>
              </a:r>
            </a:p>
            <a:p>
              <a:pPr algn="ctr" rtl="0"/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crisis heroes</a:t>
              </a:r>
            </a:p>
            <a:p>
              <a:pPr algn="ctr" rtl="0"/>
              <a:r>
                <a:rPr lang="en-US" sz="1400" i="1" dirty="0">
                  <a:latin typeface="+mj-lt"/>
                </a:rPr>
                <a:t>Covid 19- era</a:t>
              </a:r>
              <a:endParaRPr lang="ar-SA" sz="1400" i="1" dirty="0">
                <a:latin typeface="+mj-lt"/>
              </a:endParaRPr>
            </a:p>
          </p:txBody>
        </p:sp>
      </p:grpSp>
      <p:pic>
        <p:nvPicPr>
          <p:cNvPr id="19" name="Picture 8" descr="COVID-19 facts">
            <a:extLst>
              <a:ext uri="{FF2B5EF4-FFF2-40B4-BE49-F238E27FC236}">
                <a16:creationId xmlns:a16="http://schemas.microsoft.com/office/drawing/2014/main" id="{B6B661C6-3EEB-45A3-8FDD-B862629C9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1" r="16896" b="118"/>
          <a:stretch/>
        </p:blipFill>
        <p:spPr bwMode="auto">
          <a:xfrm>
            <a:off x="9118891" y="3441944"/>
            <a:ext cx="1433472" cy="129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lueBook of Jet Aircraft Values Special Edition 2020 -">
            <a:extLst>
              <a:ext uri="{FF2B5EF4-FFF2-40B4-BE49-F238E27FC236}">
                <a16:creationId xmlns:a16="http://schemas.microsoft.com/office/drawing/2014/main" id="{F11793C6-08EB-4985-9A0E-CCE8AF8F8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08" y="365291"/>
            <a:ext cx="2780544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BlueBook of Jet Aircraft Values Special Edition 2020 -">
            <a:extLst>
              <a:ext uri="{FF2B5EF4-FFF2-40B4-BE49-F238E27FC236}">
                <a16:creationId xmlns:a16="http://schemas.microsoft.com/office/drawing/2014/main" id="{7601FBB3-FA41-4520-B44A-6617345D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467" y="2402063"/>
            <a:ext cx="1774410" cy="16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66A0D497-F75E-44D8-A5E2-16D00DD4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94" y="5163637"/>
            <a:ext cx="1047392" cy="9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36C7504D-8A28-4999-9781-AA31CFBB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4781" y="5417263"/>
            <a:ext cx="1444152" cy="73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2478545B-E3F0-40E8-9501-C7C6AC5B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4451" y="5232928"/>
            <a:ext cx="891883" cy="89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شعار منصة مدرستي png شفاف ومفرغ – نبض الخليج">
            <a:extLst>
              <a:ext uri="{FF2B5EF4-FFF2-40B4-BE49-F238E27FC236}">
                <a16:creationId xmlns:a16="http://schemas.microsoft.com/office/drawing/2014/main" id="{ADE993CA-BC7A-4445-B205-0C4C9E4C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20" y="4744765"/>
            <a:ext cx="1116619" cy="67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F038E2E4-2B67-4D66-8A6A-2FB890249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40" y="3090526"/>
            <a:ext cx="1832472" cy="19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60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who am I">
            <a:extLst>
              <a:ext uri="{FF2B5EF4-FFF2-40B4-BE49-F238E27FC236}">
                <a16:creationId xmlns:a16="http://schemas.microsoft.com/office/drawing/2014/main" id="{A9F40BFC-C759-4B7E-9EB0-8BEA53A5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23850"/>
            <a:ext cx="102870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3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wnload Free png Male nurse png 1 » PNG Image - DLPNG.com">
            <a:extLst>
              <a:ext uri="{FF2B5EF4-FFF2-40B4-BE49-F238E27FC236}">
                <a16:creationId xmlns:a16="http://schemas.microsoft.com/office/drawing/2014/main" id="{6CF0C3D1-F14D-45D1-9C86-C82A3B66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19" y="-12156"/>
            <a:ext cx="38100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1">
            <a:extLst>
              <a:ext uri="{FF2B5EF4-FFF2-40B4-BE49-F238E27FC236}">
                <a16:creationId xmlns:a16="http://schemas.microsoft.com/office/drawing/2014/main" id="{DD934133-AD9F-4797-B17B-C86D6337ED53}"/>
              </a:ext>
            </a:extLst>
          </p:cNvPr>
          <p:cNvSpPr/>
          <p:nvPr/>
        </p:nvSpPr>
        <p:spPr>
          <a:xfrm>
            <a:off x="3340423" y="1702972"/>
            <a:ext cx="1371856" cy="1371855"/>
          </a:xfrm>
          <a:prstGeom prst="ellipse">
            <a:avLst/>
          </a:prstGeom>
          <a:gradFill>
            <a:gsLst>
              <a:gs pos="0">
                <a:srgbClr val="D9D9D9"/>
              </a:gs>
              <a:gs pos="100000">
                <a:schemeClr val="bg1">
                  <a:lumMod val="98000"/>
                </a:schemeClr>
              </a:gs>
            </a:gsLst>
            <a:lin ang="0" scaled="0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4EABCF6-497B-4B27-AAD1-B612918AC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99" y="1871024"/>
            <a:ext cx="998768" cy="61844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E69EAE3-24B0-41FA-B2A4-DD7D15883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54" y="1575005"/>
            <a:ext cx="1669227" cy="1265577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C8B56612-1386-47AB-8844-5AC560631D14}"/>
              </a:ext>
            </a:extLst>
          </p:cNvPr>
          <p:cNvSpPr/>
          <p:nvPr/>
        </p:nvSpPr>
        <p:spPr>
          <a:xfrm>
            <a:off x="5465597" y="1463237"/>
            <a:ext cx="1959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a nurse</a:t>
            </a:r>
          </a:p>
        </p:txBody>
      </p:sp>
      <p:pic>
        <p:nvPicPr>
          <p:cNvPr id="3" name="MG Bk 3 F-SA_'17_2-08">
            <a:hlinkClick r:id="" action="ppaction://media"/>
            <a:extLst>
              <a:ext uri="{FF2B5EF4-FFF2-40B4-BE49-F238E27FC236}">
                <a16:creationId xmlns:a16="http://schemas.microsoft.com/office/drawing/2014/main" id="{11879609-FFE1-40A3-998A-A30EB6A030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67"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8782" y="2392124"/>
            <a:ext cx="458002" cy="458002"/>
          </a:xfrm>
          <a:prstGeom prst="rect">
            <a:avLst/>
          </a:prstGeom>
        </p:spPr>
      </p:pic>
      <p:pic>
        <p:nvPicPr>
          <p:cNvPr id="4" name="!!who am I">
            <a:extLst>
              <a:ext uri="{FF2B5EF4-FFF2-40B4-BE49-F238E27FC236}">
                <a16:creationId xmlns:a16="http://schemas.microsoft.com/office/drawing/2014/main" id="{2AF827B6-200D-4C3D-8358-B362EBF330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01" y="286401"/>
            <a:ext cx="3571922" cy="5108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96669A6-206E-4FC9-92F1-B3C077851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159"/>
            <a:ext cx="8712967" cy="2845841"/>
          </a:xfrm>
          <a:prstGeom prst="rect">
            <a:avLst/>
          </a:prstGeom>
        </p:spPr>
      </p:pic>
      <p:pic>
        <p:nvPicPr>
          <p:cNvPr id="10" name="Picture 8" descr="Math Teacher Illustration - Download Free Vectors, Clipart Graphics &amp;  Vector Art">
            <a:extLst>
              <a:ext uri="{FF2B5EF4-FFF2-40B4-BE49-F238E27FC236}">
                <a16:creationId xmlns:a16="http://schemas.microsoft.com/office/drawing/2014/main" id="{18D7AE59-BD3B-4D98-87A4-44641EEA6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8500" l="5929" r="100000">
                        <a14:foregroundMark x1="32214" y1="71643" x2="32214" y2="71643"/>
                        <a14:foregroundMark x1="33143" y1="77143" x2="33143" y2="77143"/>
                        <a14:foregroundMark x1="32786" y1="68643" x2="32786" y2="68643"/>
                        <a14:foregroundMark x1="32071" y1="66500" x2="32071" y2="66500"/>
                        <a14:foregroundMark x1="31714" y1="59214" x2="31714" y2="59214"/>
                        <a14:foregroundMark x1="31714" y1="63286" x2="31714" y2="63286"/>
                        <a14:foregroundMark x1="31714" y1="65071" x2="31714" y2="65071"/>
                        <a14:foregroundMark x1="32571" y1="78214" x2="32571" y2="78214"/>
                        <a14:foregroundMark x1="31714" y1="78786" x2="31714" y2="78786"/>
                        <a14:foregroundMark x1="32071" y1="73571" x2="32071" y2="73571"/>
                        <a14:foregroundMark x1="15500" y1="33071" x2="15500" y2="33071"/>
                        <a14:foregroundMark x1="44286" y1="33214" x2="44286" y2="33214"/>
                        <a14:foregroundMark x1="43929" y1="32143" x2="43929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134" y="4597400"/>
            <a:ext cx="2336993" cy="233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firefighter clipart pictures clipartix | Firefighter clipart,  Firefighter, Fireman">
            <a:extLst>
              <a:ext uri="{FF2B5EF4-FFF2-40B4-BE49-F238E27FC236}">
                <a16:creationId xmlns:a16="http://schemas.microsoft.com/office/drawing/2014/main" id="{3106F70B-512D-4D8C-A49A-17C64062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17" y="5055235"/>
            <a:ext cx="1999733" cy="18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lick">
            <a:extLst>
              <a:ext uri="{FF2B5EF4-FFF2-40B4-BE49-F238E27FC236}">
                <a16:creationId xmlns:a16="http://schemas.microsoft.com/office/drawing/2014/main" id="{C9A4DC62-42AB-4298-9D15-310CAE034D82}"/>
              </a:ext>
            </a:extLst>
          </p:cNvPr>
          <p:cNvGrpSpPr/>
          <p:nvPr/>
        </p:nvGrpSpPr>
        <p:grpSpPr>
          <a:xfrm>
            <a:off x="3450756" y="3294340"/>
            <a:ext cx="989088" cy="376417"/>
            <a:chOff x="827583" y="2485141"/>
            <a:chExt cx="838130" cy="376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2CB75F65-B211-4534-9D5F-D9A90061652A}"/>
                </a:ext>
              </a:extLst>
            </p:cNvPr>
            <p:cNvSpPr/>
            <p:nvPr/>
          </p:nvSpPr>
          <p:spPr>
            <a:xfrm>
              <a:off x="827583" y="2492896"/>
              <a:ext cx="838130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8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39B2A33A-3823-4539-917B-CD9CE2992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213" y="2485141"/>
              <a:ext cx="599121" cy="376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5412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C638656-9748-4BAB-9D3E-0473E34D8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21" y="1186794"/>
            <a:ext cx="4918244" cy="106069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4071E2A-B6FA-4909-8B02-569547A5DF22}"/>
              </a:ext>
            </a:extLst>
          </p:cNvPr>
          <p:cNvSpPr/>
          <p:nvPr/>
        </p:nvSpPr>
        <p:spPr>
          <a:xfrm>
            <a:off x="2137680" y="1221099"/>
            <a:ext cx="4752528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 Rounded MT Bold" panose="020F0704030504030204" pitchFamily="34" charset="0"/>
              </a:rPr>
              <a:t>Additional Activities</a:t>
            </a:r>
          </a:p>
        </p:txBody>
      </p:sp>
      <p:pic>
        <p:nvPicPr>
          <p:cNvPr id="4" name="Picture 2" descr="Practice Clip Art at Clker.com - vector clip art online, royalty free &amp;  public domain">
            <a:extLst>
              <a:ext uri="{FF2B5EF4-FFF2-40B4-BE49-F238E27FC236}">
                <a16:creationId xmlns:a16="http://schemas.microsoft.com/office/drawing/2014/main" id="{90CEB65A-67B8-4988-99F3-EA0FC2B7B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127" y="1621233"/>
            <a:ext cx="3867774" cy="39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A6834EA-A09D-4790-8AF2-E020EE1A6173}"/>
              </a:ext>
            </a:extLst>
          </p:cNvPr>
          <p:cNvSpPr txBox="1"/>
          <p:nvPr/>
        </p:nvSpPr>
        <p:spPr>
          <a:xfrm>
            <a:off x="3108511" y="2656297"/>
            <a:ext cx="461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>
                <a:hlinkClick r:id="rId4"/>
              </a:rPr>
              <a:t>https://www.liveworksheets.com/ek138280tx</a:t>
            </a:r>
            <a:r>
              <a:rPr lang="en-US" sz="1200" dirty="0"/>
              <a:t> </a:t>
            </a:r>
          </a:p>
        </p:txBody>
      </p:sp>
      <p:pic>
        <p:nvPicPr>
          <p:cNvPr id="7" name="Picture 2" descr="liveworksheets.com - Posts | Facebook">
            <a:hlinkClick r:id="rId4"/>
            <a:extLst>
              <a:ext uri="{FF2B5EF4-FFF2-40B4-BE49-F238E27FC236}">
                <a16:creationId xmlns:a16="http://schemas.microsoft.com/office/drawing/2014/main" id="{D926198B-3330-4B11-B68A-555556F32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18" y="2576983"/>
            <a:ext cx="500866" cy="5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hlinkClick r:id="rId4"/>
            <a:extLst>
              <a:ext uri="{FF2B5EF4-FFF2-40B4-BE49-F238E27FC236}">
                <a16:creationId xmlns:a16="http://schemas.microsoft.com/office/drawing/2014/main" id="{EE55810F-DA78-45F6-B01D-5C2D69899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3457" y="2681458"/>
            <a:ext cx="545054" cy="50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49E3EE0-E1D5-4803-9767-A76A1FDA2EF1}"/>
              </a:ext>
            </a:extLst>
          </p:cNvPr>
          <p:cNvSpPr txBox="1"/>
          <p:nvPr/>
        </p:nvSpPr>
        <p:spPr>
          <a:xfrm>
            <a:off x="3108511" y="3592276"/>
            <a:ext cx="461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200" dirty="0">
                <a:hlinkClick r:id="rId8"/>
              </a:rPr>
              <a:t>https://wordwall.net/play/784/413/775</a:t>
            </a:r>
            <a:r>
              <a:rPr lang="en-US" sz="1200" dirty="0"/>
              <a:t> </a:t>
            </a:r>
            <a:endParaRPr lang="ar-SA" sz="1200" dirty="0"/>
          </a:p>
        </p:txBody>
      </p:sp>
      <p:pic>
        <p:nvPicPr>
          <p:cNvPr id="10" name="صورة 9">
            <a:hlinkClick r:id="rId8"/>
            <a:extLst>
              <a:ext uri="{FF2B5EF4-FFF2-40B4-BE49-F238E27FC236}">
                <a16:creationId xmlns:a16="http://schemas.microsoft.com/office/drawing/2014/main" id="{39A3221A-5E6C-4A60-89FF-0293F762E6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6889" l="4444" r="100000">
                        <a14:foregroundMark x1="22667" y1="74222" x2="22667" y2="74222"/>
                        <a14:foregroundMark x1="31556" y1="70222" x2="31556" y2="70222"/>
                        <a14:foregroundMark x1="41778" y1="73778" x2="41778" y2="73778"/>
                        <a14:foregroundMark x1="47556" y1="74222" x2="47556" y2="74222"/>
                        <a14:foregroundMark x1="64889" y1="76000" x2="64889" y2="76000"/>
                        <a14:foregroundMark x1="77333" y1="75111" x2="77333" y2="75111"/>
                        <a14:foregroundMark x1="85778" y1="74222" x2="85778" y2="74222"/>
                        <a14:foregroundMark x1="92000" y1="69778" x2="92000" y2="6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6434" r="26844" b="43457"/>
          <a:stretch/>
        </p:blipFill>
        <p:spPr>
          <a:xfrm>
            <a:off x="2195737" y="3352537"/>
            <a:ext cx="640248" cy="666648"/>
          </a:xfrm>
          <a:prstGeom prst="rect">
            <a:avLst/>
          </a:prstGeom>
        </p:spPr>
      </p:pic>
      <p:pic>
        <p:nvPicPr>
          <p:cNvPr id="9" name="Picture 4">
            <a:hlinkClick r:id="rId8"/>
            <a:extLst>
              <a:ext uri="{FF2B5EF4-FFF2-40B4-BE49-F238E27FC236}">
                <a16:creationId xmlns:a16="http://schemas.microsoft.com/office/drawing/2014/main" id="{F519C91D-23CC-4B42-B8E8-95948BE0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861" y="3592276"/>
            <a:ext cx="542160" cy="50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6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739587"/>
            <a:ext cx="1804391" cy="524117"/>
          </a:xfrm>
          <a:prstGeom prst="triangle">
            <a:avLst/>
          </a:prstGeom>
          <a:solidFill>
            <a:srgbClr val="7D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705544"/>
            <a:ext cx="1331717" cy="524117"/>
          </a:xfrm>
          <a:prstGeom prst="triangle">
            <a:avLst/>
          </a:pr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690978"/>
            <a:ext cx="2162611" cy="517250"/>
          </a:xfrm>
          <a:prstGeom prst="triangle">
            <a:avLst/>
          </a:pr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753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743020"/>
            <a:ext cx="2017361" cy="517250"/>
          </a:xfrm>
          <a:prstGeom prst="triangle">
            <a:avLst/>
          </a:prstGeom>
          <a:solidFill>
            <a:srgbClr val="45B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70105" y="239464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1.1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Careers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مستطيل">
            <a:extLst>
              <a:ext uri="{FF2B5EF4-FFF2-40B4-BE49-F238E27FC236}">
                <a16:creationId xmlns:a16="http://schemas.microsoft.com/office/drawing/2014/main" id="{053BF3AC-2DEA-4728-A0A5-6D3FB727A78C}"/>
              </a:ext>
            </a:extLst>
          </p:cNvPr>
          <p:cNvSpPr/>
          <p:nvPr/>
        </p:nvSpPr>
        <p:spPr>
          <a:xfrm>
            <a:off x="4092012" y="4637273"/>
            <a:ext cx="4190998" cy="359321"/>
          </a:xfrm>
          <a:prstGeom prst="roundRect">
            <a:avLst>
              <a:gd name="adj" fmla="val 50000"/>
            </a:avLst>
          </a:prstGeom>
          <a:solidFill>
            <a:schemeClr val="bg1">
              <a:alpha val="51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Essa 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Hussaini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629945" y="3527699"/>
            <a:ext cx="5115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latin typeface="+mj-lt"/>
                <a:ea typeface="黑体" panose="02010609060101010101" pitchFamily="49" charset="-122"/>
              </a:rPr>
              <a:t>8 Conversation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346C5184-A569-4855-9979-120938E0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717E031E-DFFD-4B25-9A23-F00EF0586121}"/>
              </a:ext>
            </a:extLst>
          </p:cNvPr>
          <p:cNvSpPr/>
          <p:nvPr/>
        </p:nvSpPr>
        <p:spPr>
          <a:xfrm rot="5400000" flipV="1">
            <a:off x="7966554" y="5224882"/>
            <a:ext cx="2523085" cy="119695"/>
          </a:xfrm>
          <a:custGeom>
            <a:avLst/>
            <a:gdLst>
              <a:gd name="connsiteX0" fmla="*/ 0 w 434929"/>
              <a:gd name="connsiteY0" fmla="*/ 796 h 239390"/>
              <a:gd name="connsiteX1" fmla="*/ 434821 w 434929"/>
              <a:gd name="connsiteY1" fmla="*/ 796 h 239390"/>
              <a:gd name="connsiteX2" fmla="*/ 416137 w 434929"/>
              <a:gd name="connsiteY2" fmla="*/ 93342 h 239390"/>
              <a:gd name="connsiteX3" fmla="*/ 195801 w 434929"/>
              <a:gd name="connsiteY3" fmla="*/ 239390 h 239390"/>
              <a:gd name="connsiteX4" fmla="*/ 0 w 434929"/>
              <a:gd name="connsiteY4" fmla="*/ 239390 h 239390"/>
              <a:gd name="connsiteX5" fmla="*/ 434876 w 434929"/>
              <a:gd name="connsiteY5" fmla="*/ 0 h 239390"/>
              <a:gd name="connsiteX6" fmla="*/ 434929 w 434929"/>
              <a:gd name="connsiteY6" fmla="*/ 262 h 239390"/>
              <a:gd name="connsiteX7" fmla="*/ 434902 w 434929"/>
              <a:gd name="connsiteY7" fmla="*/ 396 h 23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929" h="239390">
                <a:moveTo>
                  <a:pt x="0" y="796"/>
                </a:moveTo>
                <a:lnTo>
                  <a:pt x="434821" y="796"/>
                </a:lnTo>
                <a:lnTo>
                  <a:pt x="416137" y="93342"/>
                </a:lnTo>
                <a:cubicBezTo>
                  <a:pt x="379836" y="179168"/>
                  <a:pt x="294851" y="239390"/>
                  <a:pt x="195801" y="239390"/>
                </a:cubicBezTo>
                <a:lnTo>
                  <a:pt x="0" y="239390"/>
                </a:lnTo>
                <a:close/>
                <a:moveTo>
                  <a:pt x="434876" y="0"/>
                </a:moveTo>
                <a:lnTo>
                  <a:pt x="434929" y="262"/>
                </a:lnTo>
                <a:lnTo>
                  <a:pt x="434902" y="396"/>
                </a:lnTo>
                <a:close/>
              </a:path>
            </a:pathLst>
          </a:custGeom>
          <a:solidFill>
            <a:srgbClr val="F15C4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BFCA5B6-BDAC-4785-9302-5384D026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22" y="311727"/>
            <a:ext cx="585267" cy="52064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82D9DE7-608F-4D21-B9CE-1C63CB03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311728"/>
            <a:ext cx="6234545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3666" r="5077" b="4649"/>
          <a:stretch/>
        </p:blipFill>
        <p:spPr>
          <a:xfrm rot="21059612">
            <a:off x="4465951" y="89991"/>
            <a:ext cx="6233757" cy="6287727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059612">
            <a:off x="6441295" y="3348944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12">
            <a:off x="6570750" y="3947728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 rot="21059612">
            <a:off x="6411217" y="4579315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97F2573-F0F4-4A3B-975F-526F3B90F22D}"/>
              </a:ext>
            </a:extLst>
          </p:cNvPr>
          <p:cNvGrpSpPr/>
          <p:nvPr/>
        </p:nvGrpSpPr>
        <p:grpSpPr>
          <a:xfrm>
            <a:off x="2196393" y="1862952"/>
            <a:ext cx="1582549" cy="1712440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فقاعة الكلام: مستطيلة 8">
              <a:extLst>
                <a:ext uri="{FF2B5EF4-FFF2-40B4-BE49-F238E27FC236}">
                  <a16:creationId xmlns:a16="http://schemas.microsoft.com/office/drawing/2014/main" id="{6412FD0B-497D-4162-9B97-94A802465E1F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649DFA2-0A17-4335-A41E-B75AA6805872}"/>
                </a:ext>
              </a:extLst>
            </p:cNvPr>
            <p:cNvSpPr txBox="1"/>
            <p:nvPr/>
          </p:nvSpPr>
          <p:spPr>
            <a:xfrm>
              <a:off x="841726" y="695225"/>
              <a:ext cx="15402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</a:t>
              </a:r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426125D-E587-473F-9327-8E12FB9D76B2}"/>
              </a:ext>
            </a:extLst>
          </p:cNvPr>
          <p:cNvGrpSpPr/>
          <p:nvPr/>
        </p:nvGrpSpPr>
        <p:grpSpPr>
          <a:xfrm>
            <a:off x="3405518" y="2904712"/>
            <a:ext cx="1582549" cy="2097988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فقاعة الكلام: مستطيلة 8">
              <a:extLst>
                <a:ext uri="{FF2B5EF4-FFF2-40B4-BE49-F238E27FC236}">
                  <a16:creationId xmlns:a16="http://schemas.microsoft.com/office/drawing/2014/main" id="{5E242D78-C8EB-4A8D-9C78-CC2D9EE753D6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62990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62990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C3C4A5C-7303-42AF-A66C-263DCC88480F}"/>
                </a:ext>
              </a:extLst>
            </p:cNvPr>
            <p:cNvSpPr txBox="1"/>
            <p:nvPr/>
          </p:nvSpPr>
          <p:spPr>
            <a:xfrm>
              <a:off x="862862" y="706083"/>
              <a:ext cx="1540276" cy="1130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</a:t>
              </a:r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is it 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for?</a:t>
              </a:r>
              <a:endParaRPr lang="ar-SA" sz="3200" dirty="0">
                <a:latin typeface="+mj-lt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2BA63AC-9F9B-45E4-8AD1-4C7229C0B607}"/>
              </a:ext>
            </a:extLst>
          </p:cNvPr>
          <p:cNvGrpSpPr/>
          <p:nvPr/>
        </p:nvGrpSpPr>
        <p:grpSpPr>
          <a:xfrm>
            <a:off x="1505771" y="4395142"/>
            <a:ext cx="2462649" cy="1644990"/>
            <a:chOff x="841726" y="566303"/>
            <a:chExt cx="1582549" cy="1996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فقاعة الكلام: مستطيلة 8">
              <a:extLst>
                <a:ext uri="{FF2B5EF4-FFF2-40B4-BE49-F238E27FC236}">
                  <a16:creationId xmlns:a16="http://schemas.microsoft.com/office/drawing/2014/main" id="{32C6EE32-3722-4BD7-BF8D-E41B14213CE5}"/>
                </a:ext>
              </a:extLst>
            </p:cNvPr>
            <p:cNvSpPr/>
            <p:nvPr/>
          </p:nvSpPr>
          <p:spPr>
            <a:xfrm>
              <a:off x="841726" y="566303"/>
              <a:ext cx="1582549" cy="1996682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356300"/>
                <a:gd name="connsiteX1" fmla="*/ 560995 w 2204827"/>
                <a:gd name="connsiteY1" fmla="*/ 14515 h 3356300"/>
                <a:gd name="connsiteX2" fmla="*/ 560995 w 2204827"/>
                <a:gd name="connsiteY2" fmla="*/ 14515 h 3356300"/>
                <a:gd name="connsiteX3" fmla="*/ 1054144 w 2204827"/>
                <a:gd name="connsiteY3" fmla="*/ 14515 h 3356300"/>
                <a:gd name="connsiteX4" fmla="*/ 2204827 w 2204827"/>
                <a:gd name="connsiteY4" fmla="*/ 14515 h 3356300"/>
                <a:gd name="connsiteX5" fmla="*/ 2088713 w 2204827"/>
                <a:gd name="connsiteY5" fmla="*/ 2282731 h 3356300"/>
                <a:gd name="connsiteX6" fmla="*/ 1054144 w 2204827"/>
                <a:gd name="connsiteY6" fmla="*/ 2268217 h 3356300"/>
                <a:gd name="connsiteX7" fmla="*/ 377732 w 2204827"/>
                <a:gd name="connsiteY7" fmla="*/ 3356300 h 3356300"/>
                <a:gd name="connsiteX8" fmla="*/ 735166 w 2204827"/>
                <a:gd name="connsiteY8" fmla="*/ 2282732 h 3356300"/>
                <a:gd name="connsiteX9" fmla="*/ 145142 w 2204827"/>
                <a:gd name="connsiteY9" fmla="*/ 2326274 h 3356300"/>
                <a:gd name="connsiteX10" fmla="*/ 0 w 2204827"/>
                <a:gd name="connsiteY10" fmla="*/ 0 h 335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35630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377732" y="335630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B2598380-0AE3-4A75-A9DE-BFDEF61341E5}"/>
                </a:ext>
              </a:extLst>
            </p:cNvPr>
            <p:cNvSpPr txBox="1"/>
            <p:nvPr/>
          </p:nvSpPr>
          <p:spPr>
            <a:xfrm>
              <a:off x="862862" y="713391"/>
              <a:ext cx="1540276" cy="1381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What do</a:t>
              </a:r>
              <a:r>
                <a:rPr lang="en-US" sz="20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es it </a:t>
              </a:r>
              <a:r>
                <a:rPr lang="en-US" sz="3200" b="1" i="1" u="none" strike="noStrike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highlight?</a:t>
              </a:r>
              <a:endParaRPr lang="ar-SA" sz="3200" dirty="0">
                <a:latin typeface="+mj-lt"/>
              </a:endParaRPr>
            </a:p>
          </p:txBody>
        </p:sp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 rot="21059612">
            <a:off x="5754029" y="1024329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 rot="21059612">
            <a:off x="7022856" y="3320215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 rot="21059612">
            <a:off x="7105491" y="3894179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 rot="21059612">
            <a:off x="7199047" y="4595987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62324C0-7033-4FF0-9E88-F269A78CAFDD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32" name="6">
            <a:extLst>
              <a:ext uri="{FF2B5EF4-FFF2-40B4-BE49-F238E27FC236}">
                <a16:creationId xmlns:a16="http://schemas.microsoft.com/office/drawing/2014/main" id="{60A80A39-C88A-4593-882F-B147EF4E1FC1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33" name="Start">
            <a:hlinkClick r:id="" action="ppaction://media"/>
            <a:extLst>
              <a:ext uri="{FF2B5EF4-FFF2-40B4-BE49-F238E27FC236}">
                <a16:creationId xmlns:a16="http://schemas.microsoft.com/office/drawing/2014/main" id="{AE0303AF-E64A-4037-852F-A373E2119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2996" y="1439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4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7" grpId="0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7598D1C-0216-4CF8-868A-4BB12540E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15154" r="23615" b="16579"/>
          <a:stretch/>
        </p:blipFill>
        <p:spPr>
          <a:xfrm>
            <a:off x="3791358" y="186345"/>
            <a:ext cx="4853604" cy="6212614"/>
          </a:xfrm>
          <a:prstGeom prst="rect">
            <a:avLst/>
          </a:prstGeom>
        </p:spPr>
      </p:pic>
      <p:pic>
        <p:nvPicPr>
          <p:cNvPr id="12" name="رسم 11" descr="قبعة التخرج">
            <a:extLst>
              <a:ext uri="{FF2B5EF4-FFF2-40B4-BE49-F238E27FC236}">
                <a16:creationId xmlns:a16="http://schemas.microsoft.com/office/drawing/2014/main" id="{8A993AD3-87C3-458C-B7EE-AAA9EFAE2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8146" y="3338152"/>
            <a:ext cx="548518" cy="748524"/>
          </a:xfrm>
          <a:prstGeom prst="rect">
            <a:avLst/>
          </a:prstGeom>
        </p:spPr>
      </p:pic>
      <p:pic>
        <p:nvPicPr>
          <p:cNvPr id="1032" name="Picture 8" descr="Jenny Golden memory icon">
            <a:extLst>
              <a:ext uri="{FF2B5EF4-FFF2-40B4-BE49-F238E27FC236}">
                <a16:creationId xmlns:a16="http://schemas.microsoft.com/office/drawing/2014/main" id="{D4D53A15-77CF-46E3-B0BB-CCCFAD91C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85" y="4292085"/>
            <a:ext cx="548518" cy="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, personal skills, skills icon - Download on Iconfinder">
            <a:extLst>
              <a:ext uri="{FF2B5EF4-FFF2-40B4-BE49-F238E27FC236}">
                <a16:creationId xmlns:a16="http://schemas.microsoft.com/office/drawing/2014/main" id="{730D0E8D-192E-4090-94E9-E3177C90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 r="32190"/>
          <a:stretch/>
        </p:blipFill>
        <p:spPr bwMode="auto">
          <a:xfrm>
            <a:off x="4586412" y="5043902"/>
            <a:ext cx="755416" cy="67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DE5728A-FDBD-49A2-8C3C-807F171DE641}"/>
              </a:ext>
            </a:extLst>
          </p:cNvPr>
          <p:cNvSpPr txBox="1"/>
          <p:nvPr/>
        </p:nvSpPr>
        <p:spPr>
          <a:xfrm>
            <a:off x="4389360" y="677064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300" dirty="0">
                <a:solidFill>
                  <a:srgbClr val="FF0000"/>
                </a:solidFill>
                <a:latin typeface="Abadi" panose="020B0604020104020204" pitchFamily="34" charset="0"/>
              </a:rPr>
              <a:t>Job profile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615C2E1-D74B-47A4-9F6E-DC57EAD95EB5}"/>
              </a:ext>
            </a:extLst>
          </p:cNvPr>
          <p:cNvSpPr txBox="1"/>
          <p:nvPr/>
        </p:nvSpPr>
        <p:spPr>
          <a:xfrm>
            <a:off x="5383964" y="3594572"/>
            <a:ext cx="22276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0" i="0" u="none" strike="noStrike" baseline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Qualifications</a:t>
            </a:r>
            <a:endParaRPr lang="en-US" sz="1600" b="1" spc="3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DB0EEA4-9DD8-4FA5-BFAB-3BB384C7A304}"/>
              </a:ext>
            </a:extLst>
          </p:cNvPr>
          <p:cNvSpPr txBox="1"/>
          <p:nvPr/>
        </p:nvSpPr>
        <p:spPr>
          <a:xfrm>
            <a:off x="5341828" y="4433094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Skills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44BF59F-63E6-4FDF-AB7E-2EF930E2B9C6}"/>
              </a:ext>
            </a:extLst>
          </p:cNvPr>
          <p:cNvSpPr txBox="1"/>
          <p:nvPr/>
        </p:nvSpPr>
        <p:spPr>
          <a:xfrm>
            <a:off x="5385403" y="5231360"/>
            <a:ext cx="18997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Personality</a:t>
            </a: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333144E1-7E44-491F-9F19-E3F0DF38BC9E}"/>
              </a:ext>
            </a:extLst>
          </p:cNvPr>
          <p:cNvGrpSpPr/>
          <p:nvPr/>
        </p:nvGrpSpPr>
        <p:grpSpPr>
          <a:xfrm>
            <a:off x="1126996" y="2455372"/>
            <a:ext cx="3473256" cy="2088396"/>
            <a:chOff x="841726" y="556800"/>
            <a:chExt cx="1582549" cy="15405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فقاعة الكلام: مستطيلة 8">
              <a:extLst>
                <a:ext uri="{FF2B5EF4-FFF2-40B4-BE49-F238E27FC236}">
                  <a16:creationId xmlns:a16="http://schemas.microsoft.com/office/drawing/2014/main" id="{94CA74A1-23E8-495C-B689-598F5B8D1029}"/>
                </a:ext>
              </a:extLst>
            </p:cNvPr>
            <p:cNvSpPr/>
            <p:nvPr/>
          </p:nvSpPr>
          <p:spPr>
            <a:xfrm>
              <a:off x="841726" y="566303"/>
              <a:ext cx="1582549" cy="153108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054144 w 2204827"/>
                <a:gd name="connsiteY6" fmla="*/ 2268217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735166 w 2204827"/>
                <a:gd name="connsiteY8" fmla="*/ 2282732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770912"/>
                <a:gd name="connsiteX1" fmla="*/ 560995 w 2204827"/>
                <a:gd name="connsiteY1" fmla="*/ 14515 h 2770912"/>
                <a:gd name="connsiteX2" fmla="*/ 560995 w 2204827"/>
                <a:gd name="connsiteY2" fmla="*/ 14515 h 2770912"/>
                <a:gd name="connsiteX3" fmla="*/ 1054144 w 2204827"/>
                <a:gd name="connsiteY3" fmla="*/ 14515 h 2770912"/>
                <a:gd name="connsiteX4" fmla="*/ 2204827 w 2204827"/>
                <a:gd name="connsiteY4" fmla="*/ 14515 h 2770912"/>
                <a:gd name="connsiteX5" fmla="*/ 2088713 w 2204827"/>
                <a:gd name="connsiteY5" fmla="*/ 2282731 h 2770912"/>
                <a:gd name="connsiteX6" fmla="*/ 1787784 w 2204827"/>
                <a:gd name="connsiteY6" fmla="*/ 2232353 h 2770912"/>
                <a:gd name="connsiteX7" fmla="*/ 521899 w 2204827"/>
                <a:gd name="connsiteY7" fmla="*/ 2770912 h 2770912"/>
                <a:gd name="connsiteX8" fmla="*/ 1549425 w 2204827"/>
                <a:gd name="connsiteY8" fmla="*/ 2193070 h 2770912"/>
                <a:gd name="connsiteX9" fmla="*/ 145142 w 2204827"/>
                <a:gd name="connsiteY9" fmla="*/ 2326274 h 2770912"/>
                <a:gd name="connsiteX10" fmla="*/ 0 w 2204827"/>
                <a:gd name="connsiteY10" fmla="*/ 0 h 2770912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549425 w 2204827"/>
                <a:gd name="connsiteY8" fmla="*/ 219307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663317"/>
                <a:gd name="connsiteX1" fmla="*/ 560995 w 2204827"/>
                <a:gd name="connsiteY1" fmla="*/ 14515 h 2663317"/>
                <a:gd name="connsiteX2" fmla="*/ 560995 w 2204827"/>
                <a:gd name="connsiteY2" fmla="*/ 14515 h 2663317"/>
                <a:gd name="connsiteX3" fmla="*/ 1054144 w 2204827"/>
                <a:gd name="connsiteY3" fmla="*/ 14515 h 2663317"/>
                <a:gd name="connsiteX4" fmla="*/ 2204827 w 2204827"/>
                <a:gd name="connsiteY4" fmla="*/ 14515 h 2663317"/>
                <a:gd name="connsiteX5" fmla="*/ 2088713 w 2204827"/>
                <a:gd name="connsiteY5" fmla="*/ 2282731 h 2663317"/>
                <a:gd name="connsiteX6" fmla="*/ 1787784 w 2204827"/>
                <a:gd name="connsiteY6" fmla="*/ 2232353 h 2663317"/>
                <a:gd name="connsiteX7" fmla="*/ 2158480 w 2204827"/>
                <a:gd name="connsiteY7" fmla="*/ 2663317 h 2663317"/>
                <a:gd name="connsiteX8" fmla="*/ 1452682 w 2204827"/>
                <a:gd name="connsiteY8" fmla="*/ 2264800 h 2663317"/>
                <a:gd name="connsiteX9" fmla="*/ 145142 w 2204827"/>
                <a:gd name="connsiteY9" fmla="*/ 2326274 h 2663317"/>
                <a:gd name="connsiteX10" fmla="*/ 0 w 2204827"/>
                <a:gd name="connsiteY10" fmla="*/ 0 h 2663317"/>
                <a:gd name="connsiteX0" fmla="*/ 0 w 2204827"/>
                <a:gd name="connsiteY0" fmla="*/ 0 h 2573655"/>
                <a:gd name="connsiteX1" fmla="*/ 560995 w 2204827"/>
                <a:gd name="connsiteY1" fmla="*/ 14515 h 2573655"/>
                <a:gd name="connsiteX2" fmla="*/ 560995 w 2204827"/>
                <a:gd name="connsiteY2" fmla="*/ 14515 h 2573655"/>
                <a:gd name="connsiteX3" fmla="*/ 1054144 w 2204827"/>
                <a:gd name="connsiteY3" fmla="*/ 14515 h 2573655"/>
                <a:gd name="connsiteX4" fmla="*/ 2204827 w 2204827"/>
                <a:gd name="connsiteY4" fmla="*/ 14515 h 2573655"/>
                <a:gd name="connsiteX5" fmla="*/ 2088713 w 2204827"/>
                <a:gd name="connsiteY5" fmla="*/ 2282731 h 2573655"/>
                <a:gd name="connsiteX6" fmla="*/ 1787784 w 2204827"/>
                <a:gd name="connsiteY6" fmla="*/ 2232353 h 2573655"/>
                <a:gd name="connsiteX7" fmla="*/ 2005303 w 2204827"/>
                <a:gd name="connsiteY7" fmla="*/ 2573655 h 2573655"/>
                <a:gd name="connsiteX8" fmla="*/ 1452682 w 2204827"/>
                <a:gd name="connsiteY8" fmla="*/ 2264800 h 2573655"/>
                <a:gd name="connsiteX9" fmla="*/ 145142 w 2204827"/>
                <a:gd name="connsiteY9" fmla="*/ 2326274 h 2573655"/>
                <a:gd name="connsiteX10" fmla="*/ 0 w 2204827"/>
                <a:gd name="connsiteY10" fmla="*/ 0 h 257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573655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787784" y="2232353"/>
                  </a:lnTo>
                  <a:lnTo>
                    <a:pt x="2005303" y="2573655"/>
                  </a:lnTo>
                  <a:lnTo>
                    <a:pt x="1452682" y="2264800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C7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8670FE8C-A780-4DB7-9347-2BE1A077482A}"/>
                </a:ext>
              </a:extLst>
            </p:cNvPr>
            <p:cNvSpPr txBox="1"/>
            <p:nvPr/>
          </p:nvSpPr>
          <p:spPr>
            <a:xfrm>
              <a:off x="925974" y="556800"/>
              <a:ext cx="1496469" cy="1498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   </a:t>
              </a:r>
            </a:p>
            <a:p>
              <a:pPr algn="l" rtl="0"/>
              <a:r>
                <a:rPr lang="en-US" i="1" dirty="0">
                  <a:latin typeface="+mj-lt"/>
                </a:rPr>
                <a:t>good at  // interested in ..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speaking – typing - 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working outdoors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making a lot of money</a:t>
              </a:r>
            </a:p>
            <a:p>
              <a:pPr marL="285750" indent="-285750" algn="l" rtl="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helping people</a:t>
              </a:r>
              <a:endPara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 2" panose="05020102010507070707" pitchFamily="18" charset="2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F6F5A70-130F-41AA-AFBF-C2EBCF927683}"/>
              </a:ext>
            </a:extLst>
          </p:cNvPr>
          <p:cNvGrpSpPr/>
          <p:nvPr/>
        </p:nvGrpSpPr>
        <p:grpSpPr>
          <a:xfrm>
            <a:off x="7040151" y="2119719"/>
            <a:ext cx="2490023" cy="1690714"/>
            <a:chOff x="841726" y="541192"/>
            <a:chExt cx="1640367" cy="16934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فقاعة الكلام: مستطيلة 8">
              <a:extLst>
                <a:ext uri="{FF2B5EF4-FFF2-40B4-BE49-F238E27FC236}">
                  <a16:creationId xmlns:a16="http://schemas.microsoft.com/office/drawing/2014/main" id="{8644A68F-D823-4ADF-8671-26974B8A3DC3}"/>
                </a:ext>
              </a:extLst>
            </p:cNvPr>
            <p:cNvSpPr/>
            <p:nvPr/>
          </p:nvSpPr>
          <p:spPr>
            <a:xfrm>
              <a:off x="841726" y="566303"/>
              <a:ext cx="1582549" cy="166831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054144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735166 w 2204827"/>
                <a:gd name="connsiteY8" fmla="*/ 2282732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3249396"/>
                <a:gd name="connsiteX1" fmla="*/ 560995 w 2204827"/>
                <a:gd name="connsiteY1" fmla="*/ 14515 h 3249396"/>
                <a:gd name="connsiteX2" fmla="*/ 560995 w 2204827"/>
                <a:gd name="connsiteY2" fmla="*/ 14515 h 3249396"/>
                <a:gd name="connsiteX3" fmla="*/ 1054144 w 2204827"/>
                <a:gd name="connsiteY3" fmla="*/ 14515 h 3249396"/>
                <a:gd name="connsiteX4" fmla="*/ 2204827 w 2204827"/>
                <a:gd name="connsiteY4" fmla="*/ 14515 h 3249396"/>
                <a:gd name="connsiteX5" fmla="*/ 2088713 w 2204827"/>
                <a:gd name="connsiteY5" fmla="*/ 2282731 h 3249396"/>
                <a:gd name="connsiteX6" fmla="*/ 1683582 w 2204827"/>
                <a:gd name="connsiteY6" fmla="*/ 2268217 h 3249396"/>
                <a:gd name="connsiteX7" fmla="*/ 1712012 w 2204827"/>
                <a:gd name="connsiteY7" fmla="*/ 3249396 h 3249396"/>
                <a:gd name="connsiteX8" fmla="*/ 1527791 w 2204827"/>
                <a:gd name="connsiteY8" fmla="*/ 2258007 h 3249396"/>
                <a:gd name="connsiteX9" fmla="*/ 145142 w 2204827"/>
                <a:gd name="connsiteY9" fmla="*/ 2326274 h 3249396"/>
                <a:gd name="connsiteX10" fmla="*/ 0 w 2204827"/>
                <a:gd name="connsiteY10" fmla="*/ 0 h 3249396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683582 w 2204827"/>
                <a:gd name="connsiteY6" fmla="*/ 2268217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1527791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881738 w 2204827"/>
                <a:gd name="connsiteY6" fmla="*/ 2218765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0 w 2204827"/>
                <a:gd name="connsiteY0" fmla="*/ 0 h 2927959"/>
                <a:gd name="connsiteX1" fmla="*/ 560995 w 2204827"/>
                <a:gd name="connsiteY1" fmla="*/ 14515 h 2927959"/>
                <a:gd name="connsiteX2" fmla="*/ 560995 w 2204827"/>
                <a:gd name="connsiteY2" fmla="*/ 14515 h 2927959"/>
                <a:gd name="connsiteX3" fmla="*/ 1054144 w 2204827"/>
                <a:gd name="connsiteY3" fmla="*/ 14515 h 2927959"/>
                <a:gd name="connsiteX4" fmla="*/ 2204827 w 2204827"/>
                <a:gd name="connsiteY4" fmla="*/ 14515 h 2927959"/>
                <a:gd name="connsiteX5" fmla="*/ 2088713 w 2204827"/>
                <a:gd name="connsiteY5" fmla="*/ 2282731 h 2927959"/>
                <a:gd name="connsiteX6" fmla="*/ 1042488 w 2204827"/>
                <a:gd name="connsiteY6" fmla="*/ 2268217 h 2927959"/>
                <a:gd name="connsiteX7" fmla="*/ 2154949 w 2204827"/>
                <a:gd name="connsiteY7" fmla="*/ 2927959 h 2927959"/>
                <a:gd name="connsiteX8" fmla="*/ 723510 w 2204827"/>
                <a:gd name="connsiteY8" fmla="*/ 2258007 h 2927959"/>
                <a:gd name="connsiteX9" fmla="*/ 145142 w 2204827"/>
                <a:gd name="connsiteY9" fmla="*/ 2326274 h 2927959"/>
                <a:gd name="connsiteX10" fmla="*/ 0 w 2204827"/>
                <a:gd name="connsiteY10" fmla="*/ 0 h 2927959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946435 w 2427752"/>
                <a:gd name="connsiteY8" fmla="*/ 2258007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222925 w 2427752"/>
                <a:gd name="connsiteY0" fmla="*/ 0 h 2977411"/>
                <a:gd name="connsiteX1" fmla="*/ 783920 w 2427752"/>
                <a:gd name="connsiteY1" fmla="*/ 14515 h 2977411"/>
                <a:gd name="connsiteX2" fmla="*/ 783920 w 2427752"/>
                <a:gd name="connsiteY2" fmla="*/ 14515 h 2977411"/>
                <a:gd name="connsiteX3" fmla="*/ 1277069 w 2427752"/>
                <a:gd name="connsiteY3" fmla="*/ 14515 h 2977411"/>
                <a:gd name="connsiteX4" fmla="*/ 2427752 w 2427752"/>
                <a:gd name="connsiteY4" fmla="*/ 14515 h 2977411"/>
                <a:gd name="connsiteX5" fmla="*/ 2311638 w 2427752"/>
                <a:gd name="connsiteY5" fmla="*/ 2282731 h 2977411"/>
                <a:gd name="connsiteX6" fmla="*/ 1265413 w 2427752"/>
                <a:gd name="connsiteY6" fmla="*/ 2268217 h 2977411"/>
                <a:gd name="connsiteX7" fmla="*/ 0 w 2427752"/>
                <a:gd name="connsiteY7" fmla="*/ 2977411 h 2977411"/>
                <a:gd name="connsiteX8" fmla="*/ 736622 w 2427752"/>
                <a:gd name="connsiteY8" fmla="*/ 2233281 h 2977411"/>
                <a:gd name="connsiteX9" fmla="*/ 368067 w 2427752"/>
                <a:gd name="connsiteY9" fmla="*/ 2326274 h 2977411"/>
                <a:gd name="connsiteX10" fmla="*/ 222925 w 2427752"/>
                <a:gd name="connsiteY10" fmla="*/ 0 h 2977411"/>
                <a:gd name="connsiteX0" fmla="*/ 0 w 2204827"/>
                <a:gd name="connsiteY0" fmla="*/ 0 h 2804329"/>
                <a:gd name="connsiteX1" fmla="*/ 560995 w 2204827"/>
                <a:gd name="connsiteY1" fmla="*/ 14515 h 2804329"/>
                <a:gd name="connsiteX2" fmla="*/ 560995 w 2204827"/>
                <a:gd name="connsiteY2" fmla="*/ 14515 h 2804329"/>
                <a:gd name="connsiteX3" fmla="*/ 1054144 w 2204827"/>
                <a:gd name="connsiteY3" fmla="*/ 14515 h 2804329"/>
                <a:gd name="connsiteX4" fmla="*/ 2204827 w 2204827"/>
                <a:gd name="connsiteY4" fmla="*/ 14515 h 2804329"/>
                <a:gd name="connsiteX5" fmla="*/ 2088713 w 2204827"/>
                <a:gd name="connsiteY5" fmla="*/ 2282731 h 2804329"/>
                <a:gd name="connsiteX6" fmla="*/ 1042488 w 2204827"/>
                <a:gd name="connsiteY6" fmla="*/ 2268217 h 2804329"/>
                <a:gd name="connsiteX7" fmla="*/ 138419 w 2204827"/>
                <a:gd name="connsiteY7" fmla="*/ 2804329 h 2804329"/>
                <a:gd name="connsiteX8" fmla="*/ 513697 w 2204827"/>
                <a:gd name="connsiteY8" fmla="*/ 2233281 h 2804329"/>
                <a:gd name="connsiteX9" fmla="*/ 145142 w 2204827"/>
                <a:gd name="connsiteY9" fmla="*/ 2326274 h 2804329"/>
                <a:gd name="connsiteX10" fmla="*/ 0 w 2204827"/>
                <a:gd name="connsiteY10" fmla="*/ 0 h 280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04329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42488" y="2268217"/>
                  </a:lnTo>
                  <a:lnTo>
                    <a:pt x="138419" y="2804329"/>
                  </a:lnTo>
                  <a:lnTo>
                    <a:pt x="513697" y="2233281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1AFA0544-C818-4FC5-95DF-989D4F5EA35A}"/>
                </a:ext>
              </a:extLst>
            </p:cNvPr>
            <p:cNvSpPr txBox="1"/>
            <p:nvPr/>
          </p:nvSpPr>
          <p:spPr>
            <a:xfrm>
              <a:off x="941817" y="541192"/>
              <a:ext cx="1540276" cy="1479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Degree in …..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Course in …..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Majored in …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E79E9248-46E1-4953-A872-3D87243B1FE0}"/>
              </a:ext>
            </a:extLst>
          </p:cNvPr>
          <p:cNvGrpSpPr/>
          <p:nvPr/>
        </p:nvGrpSpPr>
        <p:grpSpPr>
          <a:xfrm>
            <a:off x="7222273" y="4070752"/>
            <a:ext cx="3287794" cy="1822698"/>
            <a:chOff x="841726" y="566303"/>
            <a:chExt cx="1582549" cy="17124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فقاعة الكلام: مستطيلة 8">
              <a:extLst>
                <a:ext uri="{FF2B5EF4-FFF2-40B4-BE49-F238E27FC236}">
                  <a16:creationId xmlns:a16="http://schemas.microsoft.com/office/drawing/2014/main" id="{D67FBD07-6778-44AB-8CAE-615465235B74}"/>
                </a:ext>
              </a:extLst>
            </p:cNvPr>
            <p:cNvSpPr/>
            <p:nvPr/>
          </p:nvSpPr>
          <p:spPr>
            <a:xfrm>
              <a:off x="841726" y="566303"/>
              <a:ext cx="1582549" cy="1712440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87850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231668" y="287850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77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84C45935-6016-4487-B385-DAF998A47477}"/>
                </a:ext>
              </a:extLst>
            </p:cNvPr>
            <p:cNvSpPr txBox="1"/>
            <p:nvPr/>
          </p:nvSpPr>
          <p:spPr>
            <a:xfrm>
              <a:off x="883999" y="625961"/>
              <a:ext cx="1540276" cy="1387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e.g.</a:t>
              </a:r>
            </a:p>
            <a:p>
              <a:pPr algn="ctr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Creative – friendly – hardworking – organized - sociable - reliable</a:t>
              </a: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50" name="صورة 49">
            <a:extLst>
              <a:ext uri="{FF2B5EF4-FFF2-40B4-BE49-F238E27FC236}">
                <a16:creationId xmlns:a16="http://schemas.microsoft.com/office/drawing/2014/main" id="{A62A3748-142C-44F9-ADDA-CA4C4BDC2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1119" y="772831"/>
            <a:ext cx="4901433" cy="4205746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28A339C-418C-4E85-BCB4-A118A8273D2F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51" name="6">
            <a:extLst>
              <a:ext uri="{FF2B5EF4-FFF2-40B4-BE49-F238E27FC236}">
                <a16:creationId xmlns:a16="http://schemas.microsoft.com/office/drawing/2014/main" id="{FCEBA162-9999-479C-9409-32F4D7DDCAA9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068CF59-9202-4933-9874-7AE91E370246}"/>
              </a:ext>
            </a:extLst>
          </p:cNvPr>
          <p:cNvSpPr/>
          <p:nvPr/>
        </p:nvSpPr>
        <p:spPr>
          <a:xfrm>
            <a:off x="6017134" y="1369187"/>
            <a:ext cx="520194" cy="4945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E78258CF-A3EC-48B8-8B4B-11F3DFB4569B}"/>
              </a:ext>
            </a:extLst>
          </p:cNvPr>
          <p:cNvSpPr/>
          <p:nvPr/>
        </p:nvSpPr>
        <p:spPr>
          <a:xfrm>
            <a:off x="8417512" y="4002659"/>
            <a:ext cx="520194" cy="49454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9DC1634-A7A1-4D9F-A5D1-9E41480ACCE0}"/>
              </a:ext>
            </a:extLst>
          </p:cNvPr>
          <p:cNvSpPr/>
          <p:nvPr/>
        </p:nvSpPr>
        <p:spPr>
          <a:xfrm>
            <a:off x="9240472" y="1277747"/>
            <a:ext cx="520194" cy="494546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A59D92E6-12B2-4DB3-80D1-8D36AACA3422}"/>
              </a:ext>
            </a:extLst>
          </p:cNvPr>
          <p:cNvSpPr/>
          <p:nvPr/>
        </p:nvSpPr>
        <p:spPr>
          <a:xfrm>
            <a:off x="5905960" y="2605330"/>
            <a:ext cx="520194" cy="494546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8F0C5603-0B3F-4C9B-B689-79205F7FD85D}"/>
              </a:ext>
            </a:extLst>
          </p:cNvPr>
          <p:cNvSpPr/>
          <p:nvPr/>
        </p:nvSpPr>
        <p:spPr>
          <a:xfrm>
            <a:off x="8410531" y="2605330"/>
            <a:ext cx="520194" cy="494546"/>
          </a:xfrm>
          <a:prstGeom prst="ellipse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E35E37E-DD40-4EC5-964B-024E3D9AA3BC}"/>
              </a:ext>
            </a:extLst>
          </p:cNvPr>
          <p:cNvSpPr/>
          <p:nvPr/>
        </p:nvSpPr>
        <p:spPr>
          <a:xfrm>
            <a:off x="7022724" y="5207263"/>
            <a:ext cx="520194" cy="4945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71A7E4F-1638-48CA-834C-2A898F2ED05B}"/>
              </a:ext>
            </a:extLst>
          </p:cNvPr>
          <p:cNvGrpSpPr/>
          <p:nvPr/>
        </p:nvGrpSpPr>
        <p:grpSpPr>
          <a:xfrm>
            <a:off x="2229468" y="2271208"/>
            <a:ext cx="3287794" cy="1688586"/>
            <a:chOff x="841726" y="566303"/>
            <a:chExt cx="1582549" cy="1586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فقاعة الكلام: مستطيلة 8">
              <a:extLst>
                <a:ext uri="{FF2B5EF4-FFF2-40B4-BE49-F238E27FC236}">
                  <a16:creationId xmlns:a16="http://schemas.microsoft.com/office/drawing/2014/main" id="{E7F55A67-ABDD-4858-A932-2DBD687503F1}"/>
                </a:ext>
              </a:extLst>
            </p:cNvPr>
            <p:cNvSpPr/>
            <p:nvPr/>
          </p:nvSpPr>
          <p:spPr>
            <a:xfrm>
              <a:off x="841726" y="566303"/>
              <a:ext cx="1582549" cy="1586441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666710"/>
                <a:gd name="connsiteX1" fmla="*/ 560995 w 2204827"/>
                <a:gd name="connsiteY1" fmla="*/ 14515 h 2666710"/>
                <a:gd name="connsiteX2" fmla="*/ 560995 w 2204827"/>
                <a:gd name="connsiteY2" fmla="*/ 14515 h 2666710"/>
                <a:gd name="connsiteX3" fmla="*/ 1054144 w 2204827"/>
                <a:gd name="connsiteY3" fmla="*/ 14515 h 2666710"/>
                <a:gd name="connsiteX4" fmla="*/ 2204827 w 2204827"/>
                <a:gd name="connsiteY4" fmla="*/ 14515 h 2666710"/>
                <a:gd name="connsiteX5" fmla="*/ 2088713 w 2204827"/>
                <a:gd name="connsiteY5" fmla="*/ 2282731 h 2666710"/>
                <a:gd name="connsiteX6" fmla="*/ 1054144 w 2204827"/>
                <a:gd name="connsiteY6" fmla="*/ 2268217 h 2666710"/>
                <a:gd name="connsiteX7" fmla="*/ 1417199 w 2204827"/>
                <a:gd name="connsiteY7" fmla="*/ 2666710 h 2666710"/>
                <a:gd name="connsiteX8" fmla="*/ 735166 w 2204827"/>
                <a:gd name="connsiteY8" fmla="*/ 2282732 h 2666710"/>
                <a:gd name="connsiteX9" fmla="*/ 145142 w 2204827"/>
                <a:gd name="connsiteY9" fmla="*/ 2326274 h 2666710"/>
                <a:gd name="connsiteX10" fmla="*/ 0 w 2204827"/>
                <a:gd name="connsiteY10" fmla="*/ 0 h 266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666710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417199" y="2666710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A81F53F-A089-4174-B835-C4644AE27524}"/>
                </a:ext>
              </a:extLst>
            </p:cNvPr>
            <p:cNvSpPr txBox="1"/>
            <p:nvPr/>
          </p:nvSpPr>
          <p:spPr>
            <a:xfrm>
              <a:off x="883999" y="733598"/>
              <a:ext cx="1540276" cy="1098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/>
              <a:r>
                <a:rPr lang="en-US" sz="24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sounds</a:t>
              </a:r>
            </a:p>
            <a:p>
              <a:pPr algn="ctr" rtl="0">
                <a:lnSpc>
                  <a:spcPct val="100000"/>
                </a:lnSpc>
              </a:pP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 - /</a:t>
              </a:r>
              <a:r>
                <a:rPr lang="en-US" sz="28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ŋ</a:t>
              </a:r>
              <a:r>
                <a:rPr lang="en-US" sz="2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/</a:t>
              </a:r>
              <a:endParaRPr lang="zh-CN" alt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pPr algn="l" rtl="0"/>
              <a:r>
                <a:rPr 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Wingdings 2" panose="05020102010507070707" pitchFamily="18" charset="2"/>
                </a:rPr>
                <a:t>	</a:t>
              </a:r>
              <a:endParaRPr lang="ar-SA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04B6CBD6-B77A-436D-B550-C8F45A36A58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62" y="539243"/>
            <a:ext cx="5262552" cy="5152516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6F91C3B-D87C-483B-9EC7-476A1002113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13" name="6">
            <a:extLst>
              <a:ext uri="{FF2B5EF4-FFF2-40B4-BE49-F238E27FC236}">
                <a16:creationId xmlns:a16="http://schemas.microsoft.com/office/drawing/2014/main" id="{C98C0EEC-1327-477F-8AF1-F164FE337F70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Revision</a:t>
            </a:r>
            <a:endParaRPr lang="zh-CN" altLang="en-US" sz="2000" dirty="0">
              <a:solidFill>
                <a:srgbClr val="FF0000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7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7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7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7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7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7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7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7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7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62" y="2676449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2270789" y="2795903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Answer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3738518" y="2765881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question based on a conversation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62" y="3365089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2270789" y="3484543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Use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3738518" y="3454521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the "Real Talk" phrases in conversations.</a:t>
            </a:r>
          </a:p>
          <a:p>
            <a:pPr algn="l" rtl="0"/>
            <a:b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</a:b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8320C64-C749-4022-9C4D-BF503F06B803}"/>
              </a:ext>
            </a:extLst>
          </p:cNvPr>
          <p:cNvGrpSpPr/>
          <p:nvPr/>
        </p:nvGrpSpPr>
        <p:grpSpPr>
          <a:xfrm>
            <a:off x="2034673" y="1675309"/>
            <a:ext cx="2694119" cy="1178156"/>
            <a:chOff x="841726" y="566303"/>
            <a:chExt cx="1582549" cy="18242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فقاعة الكلام: مستطيلة 8">
              <a:extLst>
                <a:ext uri="{FF2B5EF4-FFF2-40B4-BE49-F238E27FC236}">
                  <a16:creationId xmlns:a16="http://schemas.microsoft.com/office/drawing/2014/main" id="{6DA84D13-AB17-48CC-A60C-6D4E02E700DF}"/>
                </a:ext>
              </a:extLst>
            </p:cNvPr>
            <p:cNvSpPr/>
            <p:nvPr/>
          </p:nvSpPr>
          <p:spPr>
            <a:xfrm>
              <a:off x="841726" y="566303"/>
              <a:ext cx="1582549" cy="1824217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3066397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1245854" y="3066397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8C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B21354A-DDB3-47D7-AD27-6D4EE740C4BE}"/>
                </a:ext>
              </a:extLst>
            </p:cNvPr>
            <p:cNvSpPr txBox="1"/>
            <p:nvPr/>
          </p:nvSpPr>
          <p:spPr>
            <a:xfrm>
              <a:off x="841726" y="834875"/>
              <a:ext cx="1540276" cy="339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dram job?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5D7F5EB-6E18-4603-A04E-ECA9E984327E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305C5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410314BD-982E-4F3A-9D6E-48AF999315A9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9" name="Picture 2" descr="Frequently Asked Questions About Acr Homes Services - Man With Question  Clipart Png Transparent Png - Full Size Clipart (#1520728) - PinClipart">
            <a:extLst>
              <a:ext uri="{FF2B5EF4-FFF2-40B4-BE49-F238E27FC236}">
                <a16:creationId xmlns:a16="http://schemas.microsoft.com/office/drawing/2014/main" id="{5DADE820-0208-45F7-BE40-46B5C4D5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25" y="2599723"/>
            <a:ext cx="4060150" cy="425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040BB35B-013F-4CE7-B92C-25A345F4292C}"/>
              </a:ext>
            </a:extLst>
          </p:cNvPr>
          <p:cNvGrpSpPr/>
          <p:nvPr/>
        </p:nvGrpSpPr>
        <p:grpSpPr>
          <a:xfrm>
            <a:off x="7376694" y="1421566"/>
            <a:ext cx="2694119" cy="1142061"/>
            <a:chOff x="841726" y="566301"/>
            <a:chExt cx="1582549" cy="1768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فقاعة الكلام: مستطيلة 8">
              <a:extLst>
                <a:ext uri="{FF2B5EF4-FFF2-40B4-BE49-F238E27FC236}">
                  <a16:creationId xmlns:a16="http://schemas.microsoft.com/office/drawing/2014/main" id="{D0081842-C0D0-4811-8975-4FC00D45FCAD}"/>
                </a:ext>
              </a:extLst>
            </p:cNvPr>
            <p:cNvSpPr/>
            <p:nvPr/>
          </p:nvSpPr>
          <p:spPr>
            <a:xfrm>
              <a:off x="841726" y="566301"/>
              <a:ext cx="1582549" cy="1768329"/>
            </a:xfrm>
            <a:custGeom>
              <a:avLst/>
              <a:gdLst>
                <a:gd name="connsiteX0" fmla="*/ 0 w 1972599"/>
                <a:gd name="connsiteY0" fmla="*/ 0 h 2253702"/>
                <a:gd name="connsiteX1" fmla="*/ 328767 w 1972599"/>
                <a:gd name="connsiteY1" fmla="*/ 0 h 2253702"/>
                <a:gd name="connsiteX2" fmla="*/ 328767 w 1972599"/>
                <a:gd name="connsiteY2" fmla="*/ 0 h 2253702"/>
                <a:gd name="connsiteX3" fmla="*/ 821916 w 1972599"/>
                <a:gd name="connsiteY3" fmla="*/ 0 h 2253702"/>
                <a:gd name="connsiteX4" fmla="*/ 1972599 w 1972599"/>
                <a:gd name="connsiteY4" fmla="*/ 0 h 2253702"/>
                <a:gd name="connsiteX5" fmla="*/ 1972599 w 1972599"/>
                <a:gd name="connsiteY5" fmla="*/ 1314660 h 2253702"/>
                <a:gd name="connsiteX6" fmla="*/ 1972599 w 1972599"/>
                <a:gd name="connsiteY6" fmla="*/ 1314660 h 2253702"/>
                <a:gd name="connsiteX7" fmla="*/ 1972599 w 1972599"/>
                <a:gd name="connsiteY7" fmla="*/ 1878085 h 2253702"/>
                <a:gd name="connsiteX8" fmla="*/ 1972599 w 1972599"/>
                <a:gd name="connsiteY8" fmla="*/ 2253702 h 2253702"/>
                <a:gd name="connsiteX9" fmla="*/ 821916 w 1972599"/>
                <a:gd name="connsiteY9" fmla="*/ 2253702 h 2253702"/>
                <a:gd name="connsiteX10" fmla="*/ 575348 w 1972599"/>
                <a:gd name="connsiteY10" fmla="*/ 2535415 h 2253702"/>
                <a:gd name="connsiteX11" fmla="*/ 328767 w 1972599"/>
                <a:gd name="connsiteY11" fmla="*/ 2253702 h 2253702"/>
                <a:gd name="connsiteX12" fmla="*/ 0 w 1972599"/>
                <a:gd name="connsiteY12" fmla="*/ 2253702 h 2253702"/>
                <a:gd name="connsiteX13" fmla="*/ 0 w 1972599"/>
                <a:gd name="connsiteY13" fmla="*/ 1878085 h 2253702"/>
                <a:gd name="connsiteX14" fmla="*/ 0 w 1972599"/>
                <a:gd name="connsiteY14" fmla="*/ 1314660 h 2253702"/>
                <a:gd name="connsiteX15" fmla="*/ 0 w 1972599"/>
                <a:gd name="connsiteY15" fmla="*/ 1314660 h 2253702"/>
                <a:gd name="connsiteX16" fmla="*/ 0 w 1972599"/>
                <a:gd name="connsiteY16" fmla="*/ 0 h 2253702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232228 w 2204827"/>
                <a:gd name="connsiteY15" fmla="*/ 1329175 h 2549930"/>
                <a:gd name="connsiteX16" fmla="*/ 0 w 2204827"/>
                <a:gd name="connsiteY16" fmla="*/ 0 h 2549930"/>
                <a:gd name="connsiteX0" fmla="*/ 7859 w 2212686"/>
                <a:gd name="connsiteY0" fmla="*/ 0 h 2549930"/>
                <a:gd name="connsiteX1" fmla="*/ 568854 w 2212686"/>
                <a:gd name="connsiteY1" fmla="*/ 14515 h 2549930"/>
                <a:gd name="connsiteX2" fmla="*/ 568854 w 2212686"/>
                <a:gd name="connsiteY2" fmla="*/ 14515 h 2549930"/>
                <a:gd name="connsiteX3" fmla="*/ 1062003 w 2212686"/>
                <a:gd name="connsiteY3" fmla="*/ 14515 h 2549930"/>
                <a:gd name="connsiteX4" fmla="*/ 2212686 w 2212686"/>
                <a:gd name="connsiteY4" fmla="*/ 14515 h 2549930"/>
                <a:gd name="connsiteX5" fmla="*/ 2212686 w 2212686"/>
                <a:gd name="connsiteY5" fmla="*/ 1329175 h 2549930"/>
                <a:gd name="connsiteX6" fmla="*/ 2212686 w 2212686"/>
                <a:gd name="connsiteY6" fmla="*/ 1329175 h 2549930"/>
                <a:gd name="connsiteX7" fmla="*/ 2212686 w 2212686"/>
                <a:gd name="connsiteY7" fmla="*/ 1892600 h 2549930"/>
                <a:gd name="connsiteX8" fmla="*/ 2212686 w 2212686"/>
                <a:gd name="connsiteY8" fmla="*/ 2268217 h 2549930"/>
                <a:gd name="connsiteX9" fmla="*/ 1062003 w 2212686"/>
                <a:gd name="connsiteY9" fmla="*/ 2268217 h 2549930"/>
                <a:gd name="connsiteX10" fmla="*/ 815435 w 2212686"/>
                <a:gd name="connsiteY10" fmla="*/ 2549930 h 2549930"/>
                <a:gd name="connsiteX11" fmla="*/ 568854 w 2212686"/>
                <a:gd name="connsiteY11" fmla="*/ 2268217 h 2549930"/>
                <a:gd name="connsiteX12" fmla="*/ 240087 w 2212686"/>
                <a:gd name="connsiteY12" fmla="*/ 2268217 h 2549930"/>
                <a:gd name="connsiteX13" fmla="*/ 240087 w 2212686"/>
                <a:gd name="connsiteY13" fmla="*/ 1892600 h 2549930"/>
                <a:gd name="connsiteX14" fmla="*/ 240087 w 2212686"/>
                <a:gd name="connsiteY14" fmla="*/ 1329175 h 2549930"/>
                <a:gd name="connsiteX15" fmla="*/ 240087 w 2212686"/>
                <a:gd name="connsiteY15" fmla="*/ 1329175 h 2549930"/>
                <a:gd name="connsiteX16" fmla="*/ 7859 w 2212686"/>
                <a:gd name="connsiteY16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232228 w 2204827"/>
                <a:gd name="connsiteY14" fmla="*/ 1329175 h 2549930"/>
                <a:gd name="connsiteX15" fmla="*/ 0 w 2204827"/>
                <a:gd name="connsiteY15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232228 w 2204827"/>
                <a:gd name="connsiteY13" fmla="*/ 1892600 h 2549930"/>
                <a:gd name="connsiteX14" fmla="*/ 0 w 2204827"/>
                <a:gd name="connsiteY14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232228 w 2204827"/>
                <a:gd name="connsiteY12" fmla="*/ 2268217 h 2549930"/>
                <a:gd name="connsiteX13" fmla="*/ 0 w 2204827"/>
                <a:gd name="connsiteY13" fmla="*/ 0 h 2549930"/>
                <a:gd name="connsiteX0" fmla="*/ 0 w 2204827"/>
                <a:gd name="connsiteY0" fmla="*/ 0 h 2549930"/>
                <a:gd name="connsiteX1" fmla="*/ 560995 w 2204827"/>
                <a:gd name="connsiteY1" fmla="*/ 14515 h 2549930"/>
                <a:gd name="connsiteX2" fmla="*/ 560995 w 2204827"/>
                <a:gd name="connsiteY2" fmla="*/ 14515 h 2549930"/>
                <a:gd name="connsiteX3" fmla="*/ 1054144 w 2204827"/>
                <a:gd name="connsiteY3" fmla="*/ 14515 h 2549930"/>
                <a:gd name="connsiteX4" fmla="*/ 2204827 w 2204827"/>
                <a:gd name="connsiteY4" fmla="*/ 14515 h 2549930"/>
                <a:gd name="connsiteX5" fmla="*/ 2204827 w 2204827"/>
                <a:gd name="connsiteY5" fmla="*/ 1329175 h 2549930"/>
                <a:gd name="connsiteX6" fmla="*/ 2204827 w 2204827"/>
                <a:gd name="connsiteY6" fmla="*/ 1329175 h 2549930"/>
                <a:gd name="connsiteX7" fmla="*/ 2204827 w 2204827"/>
                <a:gd name="connsiteY7" fmla="*/ 1892600 h 2549930"/>
                <a:gd name="connsiteX8" fmla="*/ 2204827 w 2204827"/>
                <a:gd name="connsiteY8" fmla="*/ 2268217 h 2549930"/>
                <a:gd name="connsiteX9" fmla="*/ 1054144 w 2204827"/>
                <a:gd name="connsiteY9" fmla="*/ 2268217 h 2549930"/>
                <a:gd name="connsiteX10" fmla="*/ 807576 w 2204827"/>
                <a:gd name="connsiteY10" fmla="*/ 2549930 h 2549930"/>
                <a:gd name="connsiteX11" fmla="*/ 560995 w 2204827"/>
                <a:gd name="connsiteY11" fmla="*/ 2268217 h 2549930"/>
                <a:gd name="connsiteX12" fmla="*/ 145142 w 2204827"/>
                <a:gd name="connsiteY12" fmla="*/ 2326274 h 2549930"/>
                <a:gd name="connsiteX13" fmla="*/ 0 w 2204827"/>
                <a:gd name="connsiteY13" fmla="*/ 0 h 2549930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560995 w 2204827"/>
                <a:gd name="connsiteY11" fmla="*/ 2268217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329175 h 2927301"/>
                <a:gd name="connsiteX7" fmla="*/ 2204827 w 2204827"/>
                <a:gd name="connsiteY7" fmla="*/ 1892600 h 2927301"/>
                <a:gd name="connsiteX8" fmla="*/ 2204827 w 2204827"/>
                <a:gd name="connsiteY8" fmla="*/ 2268217 h 2927301"/>
                <a:gd name="connsiteX9" fmla="*/ 1054144 w 2204827"/>
                <a:gd name="connsiteY9" fmla="*/ 2268217 h 2927301"/>
                <a:gd name="connsiteX10" fmla="*/ 807576 w 2204827"/>
                <a:gd name="connsiteY10" fmla="*/ 2927301 h 2927301"/>
                <a:gd name="connsiteX11" fmla="*/ 735166 w 2204827"/>
                <a:gd name="connsiteY11" fmla="*/ 2282732 h 2927301"/>
                <a:gd name="connsiteX12" fmla="*/ 145142 w 2204827"/>
                <a:gd name="connsiteY12" fmla="*/ 2326274 h 2927301"/>
                <a:gd name="connsiteX13" fmla="*/ 0 w 2204827"/>
                <a:gd name="connsiteY13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1892600 h 2927301"/>
                <a:gd name="connsiteX7" fmla="*/ 2204827 w 2204827"/>
                <a:gd name="connsiteY7" fmla="*/ 2268217 h 2927301"/>
                <a:gd name="connsiteX8" fmla="*/ 1054144 w 2204827"/>
                <a:gd name="connsiteY8" fmla="*/ 2268217 h 2927301"/>
                <a:gd name="connsiteX9" fmla="*/ 807576 w 2204827"/>
                <a:gd name="connsiteY9" fmla="*/ 2927301 h 2927301"/>
                <a:gd name="connsiteX10" fmla="*/ 735166 w 2204827"/>
                <a:gd name="connsiteY10" fmla="*/ 2282732 h 2927301"/>
                <a:gd name="connsiteX11" fmla="*/ 145142 w 2204827"/>
                <a:gd name="connsiteY11" fmla="*/ 2326274 h 2927301"/>
                <a:gd name="connsiteX12" fmla="*/ 0 w 2204827"/>
                <a:gd name="connsiteY12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1329175 h 2927301"/>
                <a:gd name="connsiteX6" fmla="*/ 2204827 w 2204827"/>
                <a:gd name="connsiteY6" fmla="*/ 2268217 h 2927301"/>
                <a:gd name="connsiteX7" fmla="*/ 1054144 w 2204827"/>
                <a:gd name="connsiteY7" fmla="*/ 2268217 h 2927301"/>
                <a:gd name="connsiteX8" fmla="*/ 807576 w 2204827"/>
                <a:gd name="connsiteY8" fmla="*/ 2927301 h 2927301"/>
                <a:gd name="connsiteX9" fmla="*/ 735166 w 2204827"/>
                <a:gd name="connsiteY9" fmla="*/ 2282732 h 2927301"/>
                <a:gd name="connsiteX10" fmla="*/ 145142 w 2204827"/>
                <a:gd name="connsiteY10" fmla="*/ 2326274 h 2927301"/>
                <a:gd name="connsiteX11" fmla="*/ 0 w 2204827"/>
                <a:gd name="connsiteY11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204827 w 2204827"/>
                <a:gd name="connsiteY5" fmla="*/ 2268217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927301"/>
                <a:gd name="connsiteX1" fmla="*/ 560995 w 2204827"/>
                <a:gd name="connsiteY1" fmla="*/ 14515 h 2927301"/>
                <a:gd name="connsiteX2" fmla="*/ 560995 w 2204827"/>
                <a:gd name="connsiteY2" fmla="*/ 14515 h 2927301"/>
                <a:gd name="connsiteX3" fmla="*/ 1054144 w 2204827"/>
                <a:gd name="connsiteY3" fmla="*/ 14515 h 2927301"/>
                <a:gd name="connsiteX4" fmla="*/ 2204827 w 2204827"/>
                <a:gd name="connsiteY4" fmla="*/ 14515 h 2927301"/>
                <a:gd name="connsiteX5" fmla="*/ 2088713 w 2204827"/>
                <a:gd name="connsiteY5" fmla="*/ 2282731 h 2927301"/>
                <a:gd name="connsiteX6" fmla="*/ 1054144 w 2204827"/>
                <a:gd name="connsiteY6" fmla="*/ 2268217 h 2927301"/>
                <a:gd name="connsiteX7" fmla="*/ 807576 w 2204827"/>
                <a:gd name="connsiteY7" fmla="*/ 2927301 h 2927301"/>
                <a:gd name="connsiteX8" fmla="*/ 735166 w 2204827"/>
                <a:gd name="connsiteY8" fmla="*/ 2282732 h 2927301"/>
                <a:gd name="connsiteX9" fmla="*/ 145142 w 2204827"/>
                <a:gd name="connsiteY9" fmla="*/ 2326274 h 2927301"/>
                <a:gd name="connsiteX10" fmla="*/ 0 w 2204827"/>
                <a:gd name="connsiteY10" fmla="*/ 0 h 2927301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1454663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2878507"/>
                <a:gd name="connsiteX1" fmla="*/ 560995 w 2204827"/>
                <a:gd name="connsiteY1" fmla="*/ 14515 h 2878507"/>
                <a:gd name="connsiteX2" fmla="*/ 560995 w 2204827"/>
                <a:gd name="connsiteY2" fmla="*/ 14515 h 2878507"/>
                <a:gd name="connsiteX3" fmla="*/ 1054144 w 2204827"/>
                <a:gd name="connsiteY3" fmla="*/ 14515 h 2878507"/>
                <a:gd name="connsiteX4" fmla="*/ 2204827 w 2204827"/>
                <a:gd name="connsiteY4" fmla="*/ 14515 h 2878507"/>
                <a:gd name="connsiteX5" fmla="*/ 2088713 w 2204827"/>
                <a:gd name="connsiteY5" fmla="*/ 2282731 h 2878507"/>
                <a:gd name="connsiteX6" fmla="*/ 1054144 w 2204827"/>
                <a:gd name="connsiteY6" fmla="*/ 2268217 h 2878507"/>
                <a:gd name="connsiteX7" fmla="*/ 231668 w 2204827"/>
                <a:gd name="connsiteY7" fmla="*/ 2878507 h 2878507"/>
                <a:gd name="connsiteX8" fmla="*/ 735166 w 2204827"/>
                <a:gd name="connsiteY8" fmla="*/ 2282732 h 2878507"/>
                <a:gd name="connsiteX9" fmla="*/ 145142 w 2204827"/>
                <a:gd name="connsiteY9" fmla="*/ 2326274 h 2878507"/>
                <a:gd name="connsiteX10" fmla="*/ 0 w 2204827"/>
                <a:gd name="connsiteY10" fmla="*/ 0 h 2878507"/>
                <a:gd name="connsiteX0" fmla="*/ 0 w 2204827"/>
                <a:gd name="connsiteY0" fmla="*/ 0 h 3066397"/>
                <a:gd name="connsiteX1" fmla="*/ 560995 w 2204827"/>
                <a:gd name="connsiteY1" fmla="*/ 14515 h 3066397"/>
                <a:gd name="connsiteX2" fmla="*/ 560995 w 2204827"/>
                <a:gd name="connsiteY2" fmla="*/ 14515 h 3066397"/>
                <a:gd name="connsiteX3" fmla="*/ 1054144 w 2204827"/>
                <a:gd name="connsiteY3" fmla="*/ 14515 h 3066397"/>
                <a:gd name="connsiteX4" fmla="*/ 2204827 w 2204827"/>
                <a:gd name="connsiteY4" fmla="*/ 14515 h 3066397"/>
                <a:gd name="connsiteX5" fmla="*/ 2088713 w 2204827"/>
                <a:gd name="connsiteY5" fmla="*/ 2282731 h 3066397"/>
                <a:gd name="connsiteX6" fmla="*/ 1054144 w 2204827"/>
                <a:gd name="connsiteY6" fmla="*/ 2268217 h 3066397"/>
                <a:gd name="connsiteX7" fmla="*/ 1245854 w 2204827"/>
                <a:gd name="connsiteY7" fmla="*/ 3066397 h 3066397"/>
                <a:gd name="connsiteX8" fmla="*/ 735166 w 2204827"/>
                <a:gd name="connsiteY8" fmla="*/ 2282732 h 3066397"/>
                <a:gd name="connsiteX9" fmla="*/ 145142 w 2204827"/>
                <a:gd name="connsiteY9" fmla="*/ 2326274 h 3066397"/>
                <a:gd name="connsiteX10" fmla="*/ 0 w 2204827"/>
                <a:gd name="connsiteY10" fmla="*/ 0 h 3066397"/>
                <a:gd name="connsiteX0" fmla="*/ 0 w 2204827"/>
                <a:gd name="connsiteY0" fmla="*/ 0 h 2972452"/>
                <a:gd name="connsiteX1" fmla="*/ 560995 w 2204827"/>
                <a:gd name="connsiteY1" fmla="*/ 14515 h 2972452"/>
                <a:gd name="connsiteX2" fmla="*/ 560995 w 2204827"/>
                <a:gd name="connsiteY2" fmla="*/ 14515 h 2972452"/>
                <a:gd name="connsiteX3" fmla="*/ 1054144 w 2204827"/>
                <a:gd name="connsiteY3" fmla="*/ 14515 h 2972452"/>
                <a:gd name="connsiteX4" fmla="*/ 2204827 w 2204827"/>
                <a:gd name="connsiteY4" fmla="*/ 14515 h 2972452"/>
                <a:gd name="connsiteX5" fmla="*/ 2088713 w 2204827"/>
                <a:gd name="connsiteY5" fmla="*/ 2282731 h 2972452"/>
                <a:gd name="connsiteX6" fmla="*/ 1054144 w 2204827"/>
                <a:gd name="connsiteY6" fmla="*/ 2268217 h 2972452"/>
                <a:gd name="connsiteX7" fmla="*/ 546755 w 2204827"/>
                <a:gd name="connsiteY7" fmla="*/ 2972452 h 2972452"/>
                <a:gd name="connsiteX8" fmla="*/ 735166 w 2204827"/>
                <a:gd name="connsiteY8" fmla="*/ 2282732 h 2972452"/>
                <a:gd name="connsiteX9" fmla="*/ 145142 w 2204827"/>
                <a:gd name="connsiteY9" fmla="*/ 2326274 h 2972452"/>
                <a:gd name="connsiteX10" fmla="*/ 0 w 2204827"/>
                <a:gd name="connsiteY10" fmla="*/ 0 h 297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4827" h="2972452">
                  <a:moveTo>
                    <a:pt x="0" y="0"/>
                  </a:moveTo>
                  <a:lnTo>
                    <a:pt x="560995" y="14515"/>
                  </a:lnTo>
                  <a:lnTo>
                    <a:pt x="560995" y="14515"/>
                  </a:lnTo>
                  <a:lnTo>
                    <a:pt x="1054144" y="14515"/>
                  </a:lnTo>
                  <a:lnTo>
                    <a:pt x="2204827" y="14515"/>
                  </a:lnTo>
                  <a:lnTo>
                    <a:pt x="2088713" y="2282731"/>
                  </a:lnTo>
                  <a:lnTo>
                    <a:pt x="1054144" y="2268217"/>
                  </a:lnTo>
                  <a:lnTo>
                    <a:pt x="546755" y="2972452"/>
                  </a:lnTo>
                  <a:lnTo>
                    <a:pt x="735166" y="2282732"/>
                  </a:lnTo>
                  <a:lnTo>
                    <a:pt x="145142" y="2326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5C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1" anchor="ctr"/>
            <a:lstStyle/>
            <a:p>
              <a:pPr algn="ctr" rtl="0"/>
              <a:endParaRPr lang="ar-SA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ABD39C64-431F-40F7-819B-CD3D2DA5A0B2}"/>
                </a:ext>
              </a:extLst>
            </p:cNvPr>
            <p:cNvSpPr txBox="1"/>
            <p:nvPr/>
          </p:nvSpPr>
          <p:spPr>
            <a:xfrm>
              <a:off x="841726" y="901137"/>
              <a:ext cx="1540276" cy="71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Your strengths?</a:t>
              </a:r>
              <a:endParaRPr lang="ar-S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9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AA4DFEB-CA18-40C6-A9B1-0AC40B64F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553" y="0"/>
            <a:ext cx="5608893" cy="6858000"/>
          </a:xfrm>
          <a:prstGeom prst="rect">
            <a:avLst/>
          </a:prstGeom>
        </p:spPr>
      </p:pic>
      <p:grpSp>
        <p:nvGrpSpPr>
          <p:cNvPr id="6" name="34">
            <a:extLst>
              <a:ext uri="{FF2B5EF4-FFF2-40B4-BE49-F238E27FC236}">
                <a16:creationId xmlns:a16="http://schemas.microsoft.com/office/drawing/2014/main" id="{329E92CA-2347-4D23-8126-4843956C4190}"/>
              </a:ext>
            </a:extLst>
          </p:cNvPr>
          <p:cNvGrpSpPr/>
          <p:nvPr/>
        </p:nvGrpSpPr>
        <p:grpSpPr>
          <a:xfrm>
            <a:off x="-24383" y="984451"/>
            <a:ext cx="3114922" cy="455119"/>
            <a:chOff x="3562350" y="-2391420"/>
            <a:chExt cx="4033224" cy="1060705"/>
          </a:xfrm>
          <a:solidFill>
            <a:srgbClr val="0000FF"/>
          </a:solidFill>
        </p:grpSpPr>
        <p:sp>
          <p:nvSpPr>
            <p:cNvPr id="7" name="35">
              <a:extLst>
                <a:ext uri="{FF2B5EF4-FFF2-40B4-BE49-F238E27FC236}">
                  <a16:creationId xmlns:a16="http://schemas.microsoft.com/office/drawing/2014/main" id="{E9189E29-B050-4DA4-A3DC-C4B02AC98A5C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8" name="36">
              <a:extLst>
                <a:ext uri="{FF2B5EF4-FFF2-40B4-BE49-F238E27FC236}">
                  <a16:creationId xmlns:a16="http://schemas.microsoft.com/office/drawing/2014/main" id="{FBA67BFF-9CCD-4DC3-B928-BC7FE670F9A3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9" name="37">
            <a:extLst>
              <a:ext uri="{FF2B5EF4-FFF2-40B4-BE49-F238E27FC236}">
                <a16:creationId xmlns:a16="http://schemas.microsoft.com/office/drawing/2014/main" id="{713BBBE1-C4F6-44A4-868A-7C89E92FFCFF}"/>
              </a:ext>
            </a:extLst>
          </p:cNvPr>
          <p:cNvSpPr/>
          <p:nvPr/>
        </p:nvSpPr>
        <p:spPr>
          <a:xfrm>
            <a:off x="424864" y="1772801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12">
            <a:extLst>
              <a:ext uri="{FF2B5EF4-FFF2-40B4-BE49-F238E27FC236}">
                <a16:creationId xmlns:a16="http://schemas.microsoft.com/office/drawing/2014/main" id="{440480A6-5073-4408-B1EB-CEE86923EE2D}"/>
              </a:ext>
            </a:extLst>
          </p:cNvPr>
          <p:cNvSpPr/>
          <p:nvPr/>
        </p:nvSpPr>
        <p:spPr>
          <a:xfrm>
            <a:off x="667799" y="1777797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ED42185F-B03C-4CFA-BB29-269D7767689D}"/>
              </a:ext>
            </a:extLst>
          </p:cNvPr>
          <p:cNvSpPr txBox="1">
            <a:spLocks/>
          </p:cNvSpPr>
          <p:nvPr/>
        </p:nvSpPr>
        <p:spPr>
          <a:xfrm>
            <a:off x="178098" y="1050195"/>
            <a:ext cx="2742557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2" name="Group 466">
            <a:extLst>
              <a:ext uri="{FF2B5EF4-FFF2-40B4-BE49-F238E27FC236}">
                <a16:creationId xmlns:a16="http://schemas.microsoft.com/office/drawing/2014/main" id="{FB1BB90A-6E0D-404A-A0FE-053D45CA794B}"/>
              </a:ext>
            </a:extLst>
          </p:cNvPr>
          <p:cNvGrpSpPr/>
          <p:nvPr/>
        </p:nvGrpSpPr>
        <p:grpSpPr>
          <a:xfrm>
            <a:off x="-36016" y="1026106"/>
            <a:ext cx="3025813" cy="1305614"/>
            <a:chOff x="6197830" y="2344995"/>
            <a:chExt cx="1891226" cy="1305614"/>
          </a:xfrm>
        </p:grpSpPr>
        <p:sp>
          <p:nvSpPr>
            <p:cNvPr id="13" name="Freeform: Shape 447">
              <a:extLst>
                <a:ext uri="{FF2B5EF4-FFF2-40B4-BE49-F238E27FC236}">
                  <a16:creationId xmlns:a16="http://schemas.microsoft.com/office/drawing/2014/main" id="{87372143-F905-44B4-9B73-E1EC3D3D7114}"/>
                </a:ext>
              </a:extLst>
            </p:cNvPr>
            <p:cNvSpPr/>
            <p:nvPr/>
          </p:nvSpPr>
          <p:spPr>
            <a:xfrm rot="10411499" flipH="1" flipV="1">
              <a:off x="6905810" y="3041285"/>
              <a:ext cx="1128952" cy="609324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0000FF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TextBox 451">
              <a:extLst>
                <a:ext uri="{FF2B5EF4-FFF2-40B4-BE49-F238E27FC236}">
                  <a16:creationId xmlns:a16="http://schemas.microsoft.com/office/drawing/2014/main" id="{59AE0626-5F57-44DD-96AD-B9C35AD452B9}"/>
                </a:ext>
              </a:extLst>
            </p:cNvPr>
            <p:cNvSpPr txBox="1"/>
            <p:nvPr/>
          </p:nvSpPr>
          <p:spPr>
            <a:xfrm>
              <a:off x="6197830" y="2344995"/>
              <a:ext cx="1891226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Student’s book</a:t>
              </a:r>
              <a:endParaRPr lang="zh-CN" altLang="en-US" sz="24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15" name="TextBox 449">
              <a:extLst>
                <a:ext uri="{FF2B5EF4-FFF2-40B4-BE49-F238E27FC236}">
                  <a16:creationId xmlns:a16="http://schemas.microsoft.com/office/drawing/2014/main" id="{CAC154E2-8DF1-4549-96CC-3D4995C36703}"/>
                </a:ext>
              </a:extLst>
            </p:cNvPr>
            <p:cNvSpPr txBox="1"/>
            <p:nvPr/>
          </p:nvSpPr>
          <p:spPr>
            <a:xfrm>
              <a:off x="6914555" y="3000894"/>
              <a:ext cx="802608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25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F3073A3D-E359-462F-BE7A-FA0882853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91" y="1445902"/>
            <a:ext cx="4508509" cy="161657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A16DBBA-85A3-47FD-B1F6-B885C98D3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026" y="0"/>
            <a:ext cx="1323420" cy="190098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234C5D1-F6C4-4F97-8754-8D120EE8A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316" y="3215010"/>
            <a:ext cx="1603042" cy="199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3141</TotalTime>
  <Words>355</Words>
  <Application>Microsoft Office PowerPoint</Application>
  <PresentationFormat>شاشة عريضة</PresentationFormat>
  <Paragraphs>117</Paragraphs>
  <Slides>20</Slides>
  <Notes>3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1" baseType="lpstr">
      <vt:lpstr>Abadi</vt:lpstr>
      <vt:lpstr>Arial</vt:lpstr>
      <vt:lpstr>Arial Black</vt:lpstr>
      <vt:lpstr>Arial Rounded MT Bold</vt:lpstr>
      <vt:lpstr>Calibri</vt:lpstr>
      <vt:lpstr>Comic Sans MS</vt:lpstr>
      <vt:lpstr>Dog Rough</vt:lpstr>
      <vt:lpstr>Helvetica Neue</vt:lpstr>
      <vt:lpstr>MV Boli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عيسى بن الحسيني</cp:lastModifiedBy>
  <cp:revision>347</cp:revision>
  <dcterms:created xsi:type="dcterms:W3CDTF">2021-09-16T15:13:43Z</dcterms:created>
  <dcterms:modified xsi:type="dcterms:W3CDTF">2021-09-25T11:25:46Z</dcterms:modified>
</cp:coreProperties>
</file>